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9" r:id="rId3"/>
    <p:sldId id="304" r:id="rId4"/>
    <p:sldId id="307" r:id="rId5"/>
    <p:sldId id="287" r:id="rId6"/>
    <p:sldId id="294" r:id="rId7"/>
    <p:sldId id="318" r:id="rId8"/>
    <p:sldId id="337" r:id="rId9"/>
    <p:sldId id="338" r:id="rId10"/>
    <p:sldId id="339" r:id="rId11"/>
    <p:sldId id="335" r:id="rId12"/>
    <p:sldId id="336" r:id="rId13"/>
    <p:sldId id="328" r:id="rId14"/>
    <p:sldId id="305" r:id="rId15"/>
    <p:sldId id="310" r:id="rId16"/>
    <p:sldId id="312" r:id="rId17"/>
    <p:sldId id="319" r:id="rId18"/>
    <p:sldId id="306" r:id="rId19"/>
    <p:sldId id="316" r:id="rId20"/>
    <p:sldId id="317" r:id="rId21"/>
    <p:sldId id="313" r:id="rId22"/>
    <p:sldId id="308" r:id="rId23"/>
    <p:sldId id="309" r:id="rId24"/>
    <p:sldId id="329" r:id="rId25"/>
    <p:sldId id="324" r:id="rId26"/>
    <p:sldId id="325" r:id="rId27"/>
    <p:sldId id="326" r:id="rId28"/>
    <p:sldId id="327" r:id="rId29"/>
    <p:sldId id="334" r:id="rId30"/>
    <p:sldId id="330" r:id="rId31"/>
    <p:sldId id="331" r:id="rId32"/>
    <p:sldId id="332" r:id="rId33"/>
    <p:sldId id="333" r:id="rId34"/>
    <p:sldId id="340" r:id="rId35"/>
    <p:sldId id="341" r:id="rId36"/>
    <p:sldId id="303" r:id="rId3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FF33"/>
    <a:srgbClr val="FFFF00"/>
    <a:srgbClr val="FF99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71" autoAdjust="0"/>
  </p:normalViewPr>
  <p:slideViewPr>
    <p:cSldViewPr>
      <p:cViewPr varScale="1">
        <p:scale>
          <a:sx n="49" d="100"/>
          <a:sy n="49" d="100"/>
        </p:scale>
        <p:origin x="178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4E39D-7A36-4E2B-BDAA-5138EE7161B1}" type="datetimeFigureOut">
              <a:rPr kumimoji="1" lang="ja-JP" altLang="en-US" smtClean="0"/>
              <a:t>2020/10/7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8A591-2FC8-4862-A717-9C8D37BEF08D}" type="slidenum">
              <a:rPr kumimoji="1" lang="ja-JP" altLang="en-US" smtClean="0"/>
              <a:t>‹#›</a:t>
            </a:fld>
            <a:endParaRPr kumimoji="1" lang="ja-JP" altLang="en-US"/>
          </a:p>
        </p:txBody>
      </p:sp>
    </p:spTree>
    <p:extLst>
      <p:ext uri="{BB962C8B-B14F-4D97-AF65-F5344CB8AC3E}">
        <p14:creationId xmlns:p14="http://schemas.microsoft.com/office/powerpoint/2010/main" val="10302383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CPU</a:t>
            </a:r>
            <a:r>
              <a:rPr kumimoji="1" lang="ja-JP" altLang="en-US" dirty="0"/>
              <a:t>はデータパスとコントローラから出来ています。今日は最も簡単なデータパスを設計します。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a:t>
            </a:fld>
            <a:endParaRPr kumimoji="1" lang="ja-JP" altLang="en-US"/>
          </a:p>
        </p:txBody>
      </p:sp>
    </p:spTree>
    <p:extLst>
      <p:ext uri="{BB962C8B-B14F-4D97-AF65-F5344CB8AC3E}">
        <p14:creationId xmlns:p14="http://schemas.microsoft.com/office/powerpoint/2010/main" val="353933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さて、この</a:t>
            </a:r>
            <a:r>
              <a:rPr kumimoji="1" lang="en-US" altLang="ja-JP" dirty="0" err="1"/>
              <a:t>test.v</a:t>
            </a:r>
            <a:r>
              <a:rPr kumimoji="1" lang="ja-JP" altLang="en-US" dirty="0"/>
              <a:t>では一定時間を経過する毎に</a:t>
            </a:r>
            <a:r>
              <a:rPr kumimoji="1" lang="en-US" altLang="ja-JP" dirty="0" err="1"/>
              <a:t>clk</a:t>
            </a:r>
            <a:r>
              <a:rPr kumimoji="1" lang="ja-JP" altLang="en-US" dirty="0"/>
              <a:t>を</a:t>
            </a:r>
            <a:r>
              <a:rPr kumimoji="1" lang="en-US" altLang="ja-JP" dirty="0"/>
              <a:t>L</a:t>
            </a:r>
            <a:r>
              <a:rPr kumimoji="1" lang="ja-JP" altLang="en-US" dirty="0"/>
              <a:t>にしたり、</a:t>
            </a:r>
            <a:r>
              <a:rPr kumimoji="1" lang="en-US" altLang="ja-JP" dirty="0"/>
              <a:t>H</a:t>
            </a:r>
            <a:r>
              <a:rPr kumimoji="1" lang="ja-JP" altLang="en-US" dirty="0"/>
              <a:t>にしたりするのをいちいち書いてやる必要がありました。これは面倒なので、</a:t>
            </a:r>
            <a:r>
              <a:rPr kumimoji="1" lang="en-US" altLang="ja-JP" dirty="0"/>
              <a:t>always</a:t>
            </a:r>
            <a:r>
              <a:rPr kumimoji="1" lang="ja-JP" altLang="en-US" dirty="0"/>
              <a:t>文を使って</a:t>
            </a:r>
            <a:r>
              <a:rPr kumimoji="1" lang="en-US" altLang="ja-JP" dirty="0" err="1"/>
              <a:t>clk</a:t>
            </a:r>
            <a:r>
              <a:rPr kumimoji="1" lang="ja-JP" altLang="en-US" dirty="0"/>
              <a:t>が常に一定の時間で</a:t>
            </a:r>
            <a:r>
              <a:rPr kumimoji="1" lang="en-US" altLang="ja-JP" dirty="0"/>
              <a:t>L-&gt;H-&gt;</a:t>
            </a:r>
            <a:r>
              <a:rPr kumimoji="1" lang="ja-JP" altLang="en-US" dirty="0"/>
              <a:t> </a:t>
            </a:r>
            <a:r>
              <a:rPr kumimoji="1" lang="en-US" altLang="ja-JP" dirty="0"/>
              <a:t>L</a:t>
            </a:r>
            <a:r>
              <a:rPr kumimoji="1" lang="ja-JP" altLang="en-US" dirty="0"/>
              <a:t>を繰り返してもらう記述をここに示してあります。この記述では、</a:t>
            </a:r>
            <a:r>
              <a:rPr kumimoji="1" lang="en-US" altLang="ja-JP" dirty="0"/>
              <a:t>5nsec</a:t>
            </a:r>
            <a:r>
              <a:rPr kumimoji="1" lang="ja-JP" altLang="en-US" dirty="0"/>
              <a:t>毎にクロックが今までのレベルと反転し、周期は</a:t>
            </a:r>
            <a:r>
              <a:rPr kumimoji="1" lang="en-US" altLang="ja-JP" dirty="0"/>
              <a:t>STEP=10nsec</a:t>
            </a:r>
            <a:r>
              <a:rPr kumimoji="1" lang="ja-JP" altLang="en-US" dirty="0"/>
              <a:t>になります。もちろん実際のクロックをこのように発振することはできず、テストベンチでしか使えない記法です。この構文では最初に</a:t>
            </a:r>
            <a:r>
              <a:rPr kumimoji="1" lang="en-US" altLang="ja-JP" dirty="0" err="1"/>
              <a:t>clk</a:t>
            </a:r>
            <a:r>
              <a:rPr kumimoji="1" lang="ja-JP" altLang="en-US" dirty="0" err="1"/>
              <a:t>がど</a:t>
            </a:r>
            <a:r>
              <a:rPr kumimoji="1" lang="ja-JP" altLang="en-US" dirty="0"/>
              <a:t>うなっているかを指定する必要があり、これを</a:t>
            </a:r>
            <a:r>
              <a:rPr kumimoji="1" lang="en-US" altLang="ja-JP" dirty="0"/>
              <a:t>initial</a:t>
            </a:r>
            <a:r>
              <a:rPr kumimoji="1" lang="ja-JP" altLang="en-US" dirty="0"/>
              <a:t>文中で行います。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10</a:t>
            </a:fld>
            <a:endParaRPr kumimoji="1" lang="ja-JP" altLang="en-US"/>
          </a:p>
        </p:txBody>
      </p:sp>
    </p:spTree>
    <p:extLst>
      <p:ext uri="{BB962C8B-B14F-4D97-AF65-F5344CB8AC3E}">
        <p14:creationId xmlns:p14="http://schemas.microsoft.com/office/powerpoint/2010/main" val="2008692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少し、レジスタを使って順序回路を記述する方法の例題を示しましょう。ここでは、</a:t>
            </a:r>
            <a:r>
              <a:rPr kumimoji="1" lang="en-US" altLang="ja-JP" dirty="0"/>
              <a:t>count</a:t>
            </a:r>
            <a:r>
              <a:rPr kumimoji="1" lang="ja-JP" altLang="en-US" dirty="0"/>
              <a:t>を</a:t>
            </a:r>
            <a:r>
              <a:rPr kumimoji="1" lang="en-US" altLang="ja-JP" dirty="0" err="1"/>
              <a:t>reg</a:t>
            </a:r>
            <a:r>
              <a:rPr kumimoji="1" lang="ja-JP" altLang="en-US" dirty="0"/>
              <a:t>で宣言し、</a:t>
            </a:r>
            <a:r>
              <a:rPr kumimoji="1" lang="en-US" altLang="ja-JP" dirty="0" err="1"/>
              <a:t>rst_n</a:t>
            </a:r>
            <a:r>
              <a:rPr kumimoji="1" lang="ja-JP" altLang="en-US" dirty="0"/>
              <a:t>が</a:t>
            </a:r>
            <a:r>
              <a:rPr kumimoji="1" lang="en-US" altLang="ja-JP" dirty="0"/>
              <a:t>L</a:t>
            </a:r>
            <a:r>
              <a:rPr kumimoji="1" lang="ja-JP" altLang="en-US" dirty="0"/>
              <a:t>の時には</a:t>
            </a:r>
            <a:r>
              <a:rPr kumimoji="1" lang="en-US" altLang="ja-JP" dirty="0"/>
              <a:t>0</a:t>
            </a:r>
            <a:r>
              <a:rPr kumimoji="1" lang="ja-JP" altLang="en-US" dirty="0"/>
              <a:t>に初期化し、そうでない時は１ずつ増やすという記述でカウンタを記述しています。</a:t>
            </a:r>
            <a:r>
              <a:rPr kumimoji="1" lang="en-US" altLang="ja-JP" dirty="0"/>
              <a:t>count</a:t>
            </a:r>
            <a:r>
              <a:rPr kumimoji="1" lang="ja-JP" altLang="en-US" dirty="0"/>
              <a:t>は</a:t>
            </a:r>
            <a:r>
              <a:rPr kumimoji="1" lang="en-US" altLang="ja-JP" dirty="0"/>
              <a:t>4</a:t>
            </a:r>
            <a:r>
              <a:rPr kumimoji="1" lang="ja-JP" altLang="en-US" dirty="0"/>
              <a:t>ビットで宣言されているので、</a:t>
            </a:r>
            <a:r>
              <a:rPr kumimoji="1" lang="en-US" altLang="ja-JP" dirty="0"/>
              <a:t>1111</a:t>
            </a:r>
            <a:r>
              <a:rPr kumimoji="1" lang="ja-JP" altLang="en-US" dirty="0"/>
              <a:t>を超えると次のクロックで</a:t>
            </a:r>
            <a:r>
              <a:rPr kumimoji="1" lang="en-US" altLang="ja-JP" dirty="0"/>
              <a:t>0000</a:t>
            </a:r>
            <a:r>
              <a:rPr kumimoji="1" lang="ja-JP" altLang="en-US" dirty="0"/>
              <a:t>に戻り、再びカウントアップを繰り返します。</a:t>
            </a:r>
            <a:r>
              <a:rPr kumimoji="1" lang="en-US" altLang="ja-JP" dirty="0"/>
              <a:t>C</a:t>
            </a:r>
            <a:r>
              <a:rPr kumimoji="1" lang="ja-JP" altLang="en-US" dirty="0"/>
              <a:t>言語ではないので、＋＋は使えない点にご注意ください。</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11</a:t>
            </a:fld>
            <a:endParaRPr kumimoji="1" lang="ja-JP" altLang="en-US"/>
          </a:p>
        </p:txBody>
      </p:sp>
    </p:spTree>
    <p:extLst>
      <p:ext uri="{BB962C8B-B14F-4D97-AF65-F5344CB8AC3E}">
        <p14:creationId xmlns:p14="http://schemas.microsoft.com/office/powerpoint/2010/main" val="1695365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output</a:t>
            </a:r>
            <a:r>
              <a:rPr kumimoji="1" lang="en-US" altLang="ja-JP" baseline="0" dirty="0"/>
              <a:t> </a:t>
            </a:r>
            <a:r>
              <a:rPr kumimoji="1" lang="en-US" altLang="ja-JP" baseline="0" dirty="0" err="1"/>
              <a:t>reg</a:t>
            </a:r>
            <a:r>
              <a:rPr kumimoji="1" lang="ja-JP" altLang="en-US" baseline="0" dirty="0"/>
              <a:t>と書くことで、出力信号をレジスタにすることができます。このようにすると、出力に対して直接値を入れることが可能です。わざわざレジスタ</a:t>
            </a:r>
            <a:r>
              <a:rPr kumimoji="1" lang="en-US" altLang="ja-JP" baseline="0" dirty="0"/>
              <a:t>count</a:t>
            </a:r>
            <a:r>
              <a:rPr kumimoji="1" lang="ja-JP" altLang="en-US" baseline="0" dirty="0"/>
              <a:t>を宣言する必要がなくなります。また、この記述では</a:t>
            </a:r>
            <a:r>
              <a:rPr kumimoji="1" lang="en-US" altLang="ja-JP" baseline="0" dirty="0"/>
              <a:t>always</a:t>
            </a:r>
            <a:r>
              <a:rPr kumimoji="1" lang="ja-JP" altLang="en-US" baseline="0" dirty="0"/>
              <a:t>の</a:t>
            </a:r>
            <a:r>
              <a:rPr kumimoji="1" lang="en-US" altLang="ja-JP" baseline="0" dirty="0" err="1"/>
              <a:t>begin..end</a:t>
            </a:r>
            <a:r>
              <a:rPr kumimoji="1" lang="ja-JP" altLang="en-US" baseline="0" dirty="0"/>
              <a:t>も省略してあります。これは、</a:t>
            </a:r>
            <a:r>
              <a:rPr kumimoji="1" lang="en-US" altLang="ja-JP" baseline="0" dirty="0" err="1"/>
              <a:t>alywas</a:t>
            </a:r>
            <a:r>
              <a:rPr kumimoji="1" lang="ja-JP" altLang="en-US" baseline="0" dirty="0"/>
              <a:t>中の文が</a:t>
            </a:r>
            <a:r>
              <a:rPr kumimoji="1" lang="en-US" altLang="ja-JP" baseline="0" dirty="0" err="1"/>
              <a:t>if..else</a:t>
            </a:r>
            <a:r>
              <a:rPr kumimoji="1" lang="en-US" altLang="ja-JP" baseline="0" dirty="0"/>
              <a:t>..</a:t>
            </a:r>
            <a:r>
              <a:rPr kumimoji="1" lang="ja-JP" altLang="en-US" baseline="0" dirty="0"/>
              <a:t>の一文だけだからです。この辺は</a:t>
            </a:r>
            <a:r>
              <a:rPr kumimoji="1" lang="en-US" altLang="ja-JP" baseline="0" dirty="0"/>
              <a:t>C</a:t>
            </a:r>
            <a:r>
              <a:rPr kumimoji="1" lang="ja-JP" altLang="en-US" baseline="0" dirty="0"/>
              <a:t>言語の｛　｝と同じです。</a:t>
            </a:r>
            <a:endParaRPr kumimoji="1" lang="en-US" altLang="ja-JP" baseline="0" dirty="0"/>
          </a:p>
          <a:p>
            <a:r>
              <a:rPr kumimoji="1" lang="ja-JP" altLang="en-US" baseline="0" dirty="0"/>
              <a:t>このカウンタは、</a:t>
            </a:r>
            <a:r>
              <a:rPr kumimoji="1" lang="en-US" altLang="ja-JP" baseline="0" dirty="0" err="1"/>
              <a:t>iverilog</a:t>
            </a:r>
            <a:r>
              <a:rPr kumimoji="1" lang="en-US" altLang="ja-JP" baseline="0" dirty="0"/>
              <a:t> </a:t>
            </a:r>
            <a:r>
              <a:rPr kumimoji="1" lang="en-US" altLang="ja-JP" baseline="0" dirty="0" err="1"/>
              <a:t>test_counter.v</a:t>
            </a:r>
            <a:r>
              <a:rPr kumimoji="1" lang="en-US" altLang="ja-JP" baseline="0" dirty="0"/>
              <a:t> </a:t>
            </a:r>
            <a:r>
              <a:rPr kumimoji="1" lang="en-US" altLang="ja-JP" baseline="0" dirty="0" err="1"/>
              <a:t>counter.v</a:t>
            </a:r>
            <a:r>
              <a:rPr kumimoji="1" lang="ja-JP" altLang="en-US" baseline="0" dirty="0"/>
              <a:t>でコンパイル、</a:t>
            </a:r>
            <a:r>
              <a:rPr kumimoji="1" lang="en-US" altLang="ja-JP" baseline="0" dirty="0" err="1"/>
              <a:t>vvp</a:t>
            </a:r>
            <a:r>
              <a:rPr kumimoji="1" lang="en-US" altLang="ja-JP" baseline="0" dirty="0"/>
              <a:t> </a:t>
            </a:r>
            <a:r>
              <a:rPr kumimoji="1" lang="en-US" altLang="ja-JP" baseline="0" dirty="0" err="1"/>
              <a:t>a.out</a:t>
            </a:r>
            <a:r>
              <a:rPr kumimoji="1" lang="ja-JP" altLang="en-US" baseline="0"/>
              <a:t>で実行が可能です。実行して結果を確認しましょう。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12</a:t>
            </a:fld>
            <a:endParaRPr kumimoji="1" lang="ja-JP" altLang="en-US"/>
          </a:p>
        </p:txBody>
      </p:sp>
    </p:spTree>
    <p:extLst>
      <p:ext uri="{BB962C8B-B14F-4D97-AF65-F5344CB8AC3E}">
        <p14:creationId xmlns:p14="http://schemas.microsoft.com/office/powerpoint/2010/main" val="2151470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ではこのデータパスで全ての計算ができるでしょうか？例えば、</a:t>
            </a:r>
            <a:r>
              <a:rPr kumimoji="1" lang="en-US" altLang="ja-JP" dirty="0"/>
              <a:t>A&gt;&gt;1</a:t>
            </a:r>
            <a:r>
              <a:rPr kumimoji="1" lang="ja-JP" altLang="en-US" dirty="0"/>
              <a:t>＋</a:t>
            </a:r>
            <a:r>
              <a:rPr kumimoji="1" lang="en-US" altLang="ja-JP" dirty="0"/>
              <a:t>B&lt;&lt;1</a:t>
            </a:r>
            <a:r>
              <a:rPr kumimoji="1" lang="ja-JP" altLang="en-US" dirty="0"/>
              <a:t>などができません。これは</a:t>
            </a:r>
            <a:r>
              <a:rPr kumimoji="1" lang="en-US" altLang="ja-JP" dirty="0"/>
              <a:t>A</a:t>
            </a:r>
            <a:r>
              <a:rPr kumimoji="1" lang="ja-JP" altLang="en-US" dirty="0"/>
              <a:t>を</a:t>
            </a:r>
            <a:r>
              <a:rPr kumimoji="1" lang="en-US" altLang="ja-JP" dirty="0"/>
              <a:t>1</a:t>
            </a:r>
            <a:r>
              <a:rPr kumimoji="1" lang="ja-JP" altLang="en-US" dirty="0"/>
              <a:t>ビット右シフトした結果をどこかにとって置いて、これに</a:t>
            </a:r>
            <a:r>
              <a:rPr kumimoji="1" lang="en-US" altLang="ja-JP" dirty="0"/>
              <a:t>B</a:t>
            </a:r>
            <a:r>
              <a:rPr kumimoji="1" lang="ja-JP" altLang="en-US" dirty="0"/>
              <a:t>を</a:t>
            </a:r>
            <a:r>
              <a:rPr kumimoji="1" lang="en-US" altLang="ja-JP" dirty="0"/>
              <a:t>1</a:t>
            </a:r>
            <a:r>
              <a:rPr kumimoji="1" lang="ja-JP" altLang="en-US" dirty="0"/>
              <a:t>ビット左シフトした結果を足さなければならないからです。電卓ではこのような場合、メモリ機能を使います。途中結果をメモリに保存しておき、これを取り出して計算を実行すればよいのです。これと同じように、複数のデータを記憶できるデータメモリを設けましょう。計算すべき入力データもメモリに最初に入れておくようにすれば、いちいち値を外から入力しなくても良くなります。また、別に命令メモリを設けてここにコマンドを入れておいて順番に読み出して実行させれば、いちいち計算しながら値を入力する必要がなくな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13</a:t>
            </a:fld>
            <a:endParaRPr kumimoji="1" lang="ja-JP" altLang="en-US"/>
          </a:p>
        </p:txBody>
      </p:sp>
    </p:spTree>
    <p:extLst>
      <p:ext uri="{BB962C8B-B14F-4D97-AF65-F5344CB8AC3E}">
        <p14:creationId xmlns:p14="http://schemas.microsoft.com/office/powerpoint/2010/main" val="392938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計算機基礎、電子回路基礎で習ったとおり、メモリは単純な表であり、アドレスで指定した番地のデータを読んだり書いたりできます。メモリの大きさは幅と深さで表すことができます。ここでは幅が</a:t>
            </a:r>
            <a:r>
              <a:rPr kumimoji="1" lang="en-US" altLang="ja-JP" dirty="0"/>
              <a:t>16</a:t>
            </a:r>
            <a:r>
              <a:rPr kumimoji="1" lang="ja-JP" altLang="en-US" dirty="0"/>
              <a:t>ビット、深さは２の８乗＝</a:t>
            </a:r>
            <a:r>
              <a:rPr kumimoji="1" lang="en-US" altLang="ja-JP" dirty="0"/>
              <a:t>256</a:t>
            </a:r>
            <a:r>
              <a:rPr kumimoji="1" lang="ja-JP" altLang="en-US" dirty="0" err="1"/>
              <a:t>のメ</a:t>
            </a:r>
            <a:r>
              <a:rPr kumimoji="1" lang="ja-JP" altLang="en-US" dirty="0"/>
              <a:t>モリを想定します。８ビットのアドレスによりデータを指定することができます。データは入力</a:t>
            </a:r>
            <a:r>
              <a:rPr kumimoji="1" lang="en-US" altLang="ja-JP" dirty="0"/>
              <a:t>DI</a:t>
            </a:r>
            <a:r>
              <a:rPr kumimoji="1" lang="ja-JP" altLang="en-US" dirty="0"/>
              <a:t>と出力</a:t>
            </a:r>
            <a:r>
              <a:rPr kumimoji="1" lang="en-US" altLang="ja-JP" dirty="0"/>
              <a:t>DO</a:t>
            </a:r>
            <a:r>
              <a:rPr kumimoji="1" lang="ja-JP" altLang="en-US" dirty="0"/>
              <a:t>で、それぞれ１６ビットです。</a:t>
            </a:r>
            <a:r>
              <a:rPr kumimoji="1" lang="en-US" altLang="ja-JP" dirty="0"/>
              <a:t>DO</a:t>
            </a:r>
            <a:r>
              <a:rPr kumimoji="1" lang="ja-JP" altLang="en-US" dirty="0"/>
              <a:t>には、アドレスで指定した番地のデータが常に出力されています。一方、書き込みの際は、</a:t>
            </a:r>
            <a:r>
              <a:rPr kumimoji="1" lang="en-US" altLang="ja-JP" dirty="0"/>
              <a:t>DI</a:t>
            </a:r>
            <a:r>
              <a:rPr kumimoji="1" lang="ja-JP" altLang="en-US" dirty="0"/>
              <a:t>に値を与え、</a:t>
            </a:r>
            <a:r>
              <a:rPr kumimoji="1" lang="en-US" altLang="ja-JP" dirty="0"/>
              <a:t>we(Write</a:t>
            </a:r>
            <a:r>
              <a:rPr kumimoji="1" lang="en-US" altLang="ja-JP" baseline="0" dirty="0"/>
              <a:t> Enable)</a:t>
            </a:r>
            <a:r>
              <a:rPr kumimoji="1" lang="ja-JP" altLang="en-US" baseline="0" dirty="0"/>
              <a:t>を</a:t>
            </a:r>
            <a:r>
              <a:rPr kumimoji="1" lang="en-US" altLang="ja-JP" baseline="0" dirty="0"/>
              <a:t>H</a:t>
            </a:r>
            <a:r>
              <a:rPr kumimoji="1" lang="ja-JP" altLang="en-US" baseline="0" dirty="0"/>
              <a:t>にした際にクロックが</a:t>
            </a:r>
            <a:r>
              <a:rPr kumimoji="1" lang="en-US" altLang="ja-JP" baseline="0" dirty="0"/>
              <a:t>L</a:t>
            </a:r>
            <a:r>
              <a:rPr kumimoji="1" lang="ja-JP" altLang="en-US" baseline="0" dirty="0"/>
              <a:t>から</a:t>
            </a:r>
            <a:r>
              <a:rPr kumimoji="1" lang="en-US" altLang="ja-JP" baseline="0" dirty="0"/>
              <a:t>H</a:t>
            </a:r>
            <a:r>
              <a:rPr kumimoji="1" lang="ja-JP" altLang="en-US" baseline="0" dirty="0"/>
              <a:t>に変化すると、そこで</a:t>
            </a:r>
            <a:r>
              <a:rPr kumimoji="1" lang="en-US" altLang="ja-JP" baseline="0" dirty="0"/>
              <a:t>DI</a:t>
            </a:r>
            <a:r>
              <a:rPr kumimoji="1" lang="ja-JP" altLang="en-US" baseline="0" dirty="0"/>
              <a:t>の値がアドレスで指定された番地に書き込まれます。</a:t>
            </a:r>
            <a:endParaRPr kumimoji="1" lang="en-US" altLang="ja-JP" baseline="0"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14</a:t>
            </a:fld>
            <a:endParaRPr kumimoji="1" lang="ja-JP" altLang="en-US"/>
          </a:p>
        </p:txBody>
      </p:sp>
    </p:spTree>
    <p:extLst>
      <p:ext uri="{BB962C8B-B14F-4D97-AF65-F5344CB8AC3E}">
        <p14:creationId xmlns:p14="http://schemas.microsoft.com/office/powerpoint/2010/main" val="3328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メモリの読み出しの例を示します。指定したアドレスの番地にしまってある入力はいつでも</a:t>
            </a:r>
            <a:r>
              <a:rPr kumimoji="1" lang="en-US" altLang="ja-JP" dirty="0"/>
              <a:t>DO</a:t>
            </a:r>
            <a:r>
              <a:rPr kumimoji="1" lang="ja-JP" altLang="en-US" dirty="0"/>
              <a:t>に出力されています。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15</a:t>
            </a:fld>
            <a:endParaRPr kumimoji="1" lang="ja-JP" altLang="en-US"/>
          </a:p>
        </p:txBody>
      </p:sp>
    </p:spTree>
    <p:extLst>
      <p:ext uri="{BB962C8B-B14F-4D97-AF65-F5344CB8AC3E}">
        <p14:creationId xmlns:p14="http://schemas.microsoft.com/office/powerpoint/2010/main" val="20243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一方、書き込みの際は、</a:t>
            </a:r>
            <a:r>
              <a:rPr kumimoji="1" lang="en-US" altLang="ja-JP" dirty="0"/>
              <a:t>DI</a:t>
            </a:r>
            <a:r>
              <a:rPr kumimoji="1" lang="ja-JP" altLang="en-US" dirty="0"/>
              <a:t>に値を与え、</a:t>
            </a:r>
            <a:r>
              <a:rPr kumimoji="1" lang="en-US" altLang="ja-JP" dirty="0"/>
              <a:t>we</a:t>
            </a:r>
            <a:r>
              <a:rPr kumimoji="1" lang="ja-JP" altLang="en-US" dirty="0"/>
              <a:t>を１にします。ここで</a:t>
            </a:r>
            <a:r>
              <a:rPr kumimoji="1" lang="en-US" altLang="ja-JP" dirty="0" err="1"/>
              <a:t>clk</a:t>
            </a:r>
            <a:r>
              <a:rPr kumimoji="1" lang="ja-JP" altLang="en-US" dirty="0"/>
              <a:t>が</a:t>
            </a:r>
            <a:r>
              <a:rPr kumimoji="1" lang="en-US" altLang="ja-JP" dirty="0"/>
              <a:t>L</a:t>
            </a:r>
            <a:r>
              <a:rPr kumimoji="1" lang="ja-JP" altLang="en-US" dirty="0"/>
              <a:t>から</a:t>
            </a:r>
            <a:r>
              <a:rPr kumimoji="1" lang="en-US" altLang="ja-JP" dirty="0"/>
              <a:t>H</a:t>
            </a:r>
            <a:r>
              <a:rPr kumimoji="1" lang="ja-JP" altLang="en-US" dirty="0"/>
              <a:t>に変化すると</a:t>
            </a:r>
            <a:r>
              <a:rPr kumimoji="1" lang="en-US" altLang="ja-JP" dirty="0"/>
              <a:t>DI</a:t>
            </a:r>
            <a:r>
              <a:rPr kumimoji="1" lang="ja-JP" altLang="en-US" dirty="0"/>
              <a:t>の値が指定されたアドレスに書き込まれます。書き込みのタイミングはレジスタと同じである点にご注意ください。メモリには普通、リセット信号がなく、初期化はできません。メモリの値を確定するためには、あらかじめ値を書いておく必要があ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16</a:t>
            </a:fld>
            <a:endParaRPr kumimoji="1" lang="ja-JP" altLang="en-US"/>
          </a:p>
        </p:txBody>
      </p:sp>
    </p:spTree>
    <p:extLst>
      <p:ext uri="{BB962C8B-B14F-4D97-AF65-F5344CB8AC3E}">
        <p14:creationId xmlns:p14="http://schemas.microsoft.com/office/powerpoint/2010/main" val="2953099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ではメモリの記述について解説します。メモリの宣言は、</a:t>
            </a:r>
            <a:r>
              <a:rPr kumimoji="1" lang="en-US" altLang="ja-JP" dirty="0" err="1"/>
              <a:t>reg</a:t>
            </a:r>
            <a:r>
              <a:rPr kumimoji="1" lang="ja-JP" altLang="en-US" dirty="0"/>
              <a:t>　</a:t>
            </a:r>
            <a:r>
              <a:rPr kumimoji="1" lang="en-US" altLang="ja-JP" dirty="0"/>
              <a:t>[MSB:LSB]</a:t>
            </a:r>
            <a:r>
              <a:rPr kumimoji="1" lang="ja-JP" altLang="en-US" dirty="0"/>
              <a:t>　「最小アドレス：最大アドレス</a:t>
            </a:r>
            <a:r>
              <a:rPr kumimoji="1" lang="en-US" altLang="ja-JP" dirty="0"/>
              <a:t>]</a:t>
            </a:r>
            <a:r>
              <a:rPr kumimoji="1" lang="ja-JP" altLang="en-US" dirty="0"/>
              <a:t>で行います。ここでは、１６ビットで深さが</a:t>
            </a:r>
            <a:r>
              <a:rPr kumimoji="1" lang="en-US" altLang="ja-JP" dirty="0"/>
              <a:t>256</a:t>
            </a:r>
            <a:r>
              <a:rPr kumimoji="1" lang="ja-JP" altLang="en-US" dirty="0" err="1"/>
              <a:t>のメ</a:t>
            </a:r>
            <a:r>
              <a:rPr kumimoji="1" lang="ja-JP" altLang="en-US" dirty="0"/>
              <a:t>モリが宣言されます。最小アドレスは</a:t>
            </a:r>
            <a:r>
              <a:rPr kumimoji="1" lang="en-US" altLang="ja-JP" dirty="0"/>
              <a:t>0</a:t>
            </a:r>
            <a:r>
              <a:rPr kumimoji="1" lang="ja-JP" altLang="en-US" dirty="0" err="1"/>
              <a:t>、</a:t>
            </a:r>
            <a:r>
              <a:rPr kumimoji="1" lang="ja-JP" altLang="en-US" dirty="0"/>
              <a:t>最大アドレスは</a:t>
            </a:r>
            <a:r>
              <a:rPr kumimoji="1" lang="en-US" altLang="ja-JP" dirty="0"/>
              <a:t>2</a:t>
            </a:r>
            <a:r>
              <a:rPr kumimoji="1" lang="ja-JP" altLang="en-US" dirty="0"/>
              <a:t>の</a:t>
            </a:r>
            <a:r>
              <a:rPr kumimoji="1" lang="en-US" altLang="ja-JP" dirty="0"/>
              <a:t>n</a:t>
            </a:r>
            <a:r>
              <a:rPr kumimoji="1" lang="ja-JP" altLang="en-US" dirty="0"/>
              <a:t>乗にするのが普通です。メモリは</a:t>
            </a:r>
            <a:r>
              <a:rPr kumimoji="1" lang="en-US" altLang="ja-JP" dirty="0"/>
              <a:t>C</a:t>
            </a:r>
            <a:r>
              <a:rPr kumimoji="1" lang="ja-JP" altLang="en-US" dirty="0"/>
              <a:t>言語の配列に似ており、配列同様</a:t>
            </a:r>
            <a:r>
              <a:rPr kumimoji="1" lang="en-US" altLang="ja-JP" dirty="0"/>
              <a:t>[</a:t>
            </a:r>
            <a:r>
              <a:rPr kumimoji="1" lang="ja-JP" altLang="en-US" dirty="0"/>
              <a:t>　</a:t>
            </a:r>
            <a:r>
              <a:rPr kumimoji="1" lang="en-US" altLang="ja-JP" dirty="0"/>
              <a:t>]</a:t>
            </a:r>
            <a:r>
              <a:rPr kumimoji="1" lang="ja-JP" altLang="en-US" dirty="0"/>
              <a:t>の中に番地を入れて値を取り出します。書き込む場合は、</a:t>
            </a:r>
            <a:r>
              <a:rPr kumimoji="1" lang="en-US" altLang="ja-JP" dirty="0"/>
              <a:t>if(we)</a:t>
            </a:r>
            <a:r>
              <a:rPr kumimoji="1" lang="ja-JP" altLang="en-US" dirty="0"/>
              <a:t>として</a:t>
            </a:r>
            <a:r>
              <a:rPr kumimoji="1" lang="en-US" altLang="ja-JP" dirty="0"/>
              <a:t>we=H</a:t>
            </a:r>
            <a:r>
              <a:rPr kumimoji="1" lang="ja-JP" altLang="en-US" dirty="0"/>
              <a:t>の時だけ</a:t>
            </a:r>
            <a:r>
              <a:rPr kumimoji="1" lang="en-US" altLang="ja-JP" dirty="0" err="1"/>
              <a:t>clk</a:t>
            </a:r>
            <a:r>
              <a:rPr kumimoji="1" lang="ja-JP" altLang="en-US" dirty="0"/>
              <a:t>に同期して入力を書き込みます。では</a:t>
            </a:r>
            <a:r>
              <a:rPr kumimoji="1" lang="en-US" altLang="ja-JP" dirty="0"/>
              <a:t>2</a:t>
            </a:r>
            <a:r>
              <a:rPr kumimoji="1" lang="ja-JP" altLang="en-US" dirty="0"/>
              <a:t>番地の内容の上位</a:t>
            </a:r>
            <a:r>
              <a:rPr kumimoji="1" lang="en-US" altLang="ja-JP" dirty="0"/>
              <a:t>8</a:t>
            </a:r>
            <a:r>
              <a:rPr kumimoji="1" lang="ja-JP" altLang="en-US" dirty="0"/>
              <a:t>ビットを切り出す場合どう書けばよいでしょうか？この場合、</a:t>
            </a:r>
            <a:r>
              <a:rPr kumimoji="1" lang="en-US" altLang="ja-JP" dirty="0"/>
              <a:t>[] []</a:t>
            </a:r>
            <a:r>
              <a:rPr kumimoji="1" lang="ja-JP" altLang="en-US" dirty="0"/>
              <a:t>の形にして、最初の</a:t>
            </a:r>
            <a:r>
              <a:rPr kumimoji="1" lang="en-US" altLang="ja-JP" dirty="0"/>
              <a:t>[]</a:t>
            </a:r>
            <a:r>
              <a:rPr kumimoji="1" lang="ja-JP" altLang="en-US" dirty="0"/>
              <a:t>内にアドレスを書き、次の</a:t>
            </a:r>
            <a:r>
              <a:rPr kumimoji="1" lang="en-US" altLang="ja-JP" dirty="0"/>
              <a:t>[]</a:t>
            </a:r>
            <a:r>
              <a:rPr kumimoji="1" lang="ja-JP" altLang="en-US" dirty="0"/>
              <a:t>で取り出すビットを指定します。メモリは通常、特別な回路を使うため、論理合成の対象とはしません。このためテストベンチに入れるか、独立のモジュールとして別に記述します。メモリにはファイルに書いてある初期値をあらかじめ設定することが出来ます。このための構文が</a:t>
            </a:r>
            <a:r>
              <a:rPr kumimoji="1" lang="en-US" altLang="ja-JP" dirty="0" err="1"/>
              <a:t>readmemh</a:t>
            </a:r>
            <a:r>
              <a:rPr kumimoji="1" lang="en-US" altLang="ja-JP" dirty="0"/>
              <a:t>, </a:t>
            </a:r>
            <a:r>
              <a:rPr kumimoji="1" lang="en-US" altLang="ja-JP" dirty="0" err="1"/>
              <a:t>readmemb</a:t>
            </a:r>
            <a:r>
              <a:rPr kumimoji="1" lang="ja-JP" altLang="en-US" dirty="0"/>
              <a:t>で後ほど紹介します。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17</a:t>
            </a:fld>
            <a:endParaRPr kumimoji="1" lang="ja-JP" altLang="en-US"/>
          </a:p>
        </p:txBody>
      </p:sp>
    </p:spTree>
    <p:extLst>
      <p:ext uri="{BB962C8B-B14F-4D97-AF65-F5344CB8AC3E}">
        <p14:creationId xmlns:p14="http://schemas.microsoft.com/office/powerpoint/2010/main" val="1947655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ではまずデータメモリだけ付けて、簡単な計算をやってみましょう。テキスト</a:t>
            </a:r>
            <a:r>
              <a:rPr kumimoji="1" lang="en-US" altLang="ja-JP" dirty="0"/>
              <a:t>18</a:t>
            </a:r>
            <a:r>
              <a:rPr kumimoji="1" lang="ja-JP" altLang="en-US" dirty="0"/>
              <a:t>ページ例題</a:t>
            </a:r>
            <a:r>
              <a:rPr kumimoji="1" lang="en-US" altLang="ja-JP" dirty="0"/>
              <a:t>2.3</a:t>
            </a:r>
            <a:r>
              <a:rPr kumimoji="1" lang="ja-JP" altLang="en-US" dirty="0"/>
              <a:t>で、対応する</a:t>
            </a:r>
            <a:r>
              <a:rPr kumimoji="1" lang="en-US" altLang="ja-JP" dirty="0" err="1"/>
              <a:t>verilog</a:t>
            </a:r>
            <a:r>
              <a:rPr kumimoji="1" lang="ja-JP" altLang="en-US" dirty="0"/>
              <a:t>ファイルは</a:t>
            </a:r>
            <a:r>
              <a:rPr kumimoji="1" lang="en-US" altLang="ja-JP" dirty="0"/>
              <a:t>datapath1.v</a:t>
            </a:r>
            <a:r>
              <a:rPr kumimoji="1" lang="ja-JP" altLang="en-US" dirty="0" err="1"/>
              <a:t>、</a:t>
            </a:r>
            <a:r>
              <a:rPr kumimoji="1" lang="en-US" altLang="ja-JP" dirty="0"/>
              <a:t>test_datapath1.v</a:t>
            </a:r>
            <a:r>
              <a:rPr kumimoji="1" lang="ja-JP" altLang="en-US" dirty="0"/>
              <a:t>です。</a:t>
            </a:r>
            <a:r>
              <a:rPr kumimoji="1" lang="en-US" altLang="ja-JP" dirty="0"/>
              <a:t>0</a:t>
            </a:r>
            <a:r>
              <a:rPr kumimoji="1" lang="ja-JP" altLang="en-US" dirty="0"/>
              <a:t>番地の中身と</a:t>
            </a:r>
            <a:r>
              <a:rPr kumimoji="1" lang="en-US" altLang="ja-JP" dirty="0"/>
              <a:t>1</a:t>
            </a:r>
            <a:r>
              <a:rPr kumimoji="1" lang="ja-JP" altLang="en-US" dirty="0"/>
              <a:t>番地の中身を足して</a:t>
            </a:r>
            <a:r>
              <a:rPr kumimoji="1" lang="en-US" altLang="ja-JP" dirty="0"/>
              <a:t>2</a:t>
            </a:r>
            <a:r>
              <a:rPr kumimoji="1" lang="ja-JP" altLang="en-US" dirty="0"/>
              <a:t>番地にしまうという至極簡単な操作です。</a:t>
            </a:r>
            <a:endParaRPr kumimoji="1" lang="en-US" altLang="ja-JP" dirty="0"/>
          </a:p>
          <a:p>
            <a:r>
              <a:rPr kumimoji="1" lang="ja-JP" altLang="en-US" dirty="0"/>
              <a:t>最初に</a:t>
            </a:r>
            <a:r>
              <a:rPr kumimoji="1" lang="en-US" altLang="ja-JP" dirty="0"/>
              <a:t>we=0,com=001,Address=0</a:t>
            </a:r>
            <a:r>
              <a:rPr kumimoji="1" lang="ja-JP" altLang="en-US" dirty="0"/>
              <a:t>にして</a:t>
            </a:r>
            <a:r>
              <a:rPr kumimoji="1" lang="en-US" altLang="ja-JP" dirty="0"/>
              <a:t>0</a:t>
            </a:r>
            <a:r>
              <a:rPr kumimoji="1" lang="ja-JP" altLang="en-US" dirty="0"/>
              <a:t>番地の内容を</a:t>
            </a:r>
            <a:r>
              <a:rPr kumimoji="1" lang="en-US" altLang="ja-JP" dirty="0"/>
              <a:t>ACC</a:t>
            </a:r>
            <a:r>
              <a:rPr kumimoji="1" lang="ja-JP" altLang="en-US" dirty="0"/>
              <a:t>に持ってきます。このようにメモリの中身を</a:t>
            </a:r>
            <a:r>
              <a:rPr kumimoji="1" lang="en-US" altLang="ja-JP" dirty="0"/>
              <a:t>ACC</a:t>
            </a:r>
            <a:r>
              <a:rPr kumimoji="1" lang="ja-JP" altLang="en-US" dirty="0"/>
              <a:t>に持ってくることをロードと呼びます。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18</a:t>
            </a:fld>
            <a:endParaRPr kumimoji="1" lang="ja-JP" altLang="en-US"/>
          </a:p>
        </p:txBody>
      </p:sp>
    </p:spTree>
    <p:extLst>
      <p:ext uri="{BB962C8B-B14F-4D97-AF65-F5344CB8AC3E}">
        <p14:creationId xmlns:p14="http://schemas.microsoft.com/office/powerpoint/2010/main" val="315206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we=0, com=110</a:t>
            </a:r>
            <a:r>
              <a:rPr kumimoji="1" lang="ja-JP" altLang="en-US" dirty="0"/>
              <a:t>として</a:t>
            </a:r>
            <a:r>
              <a:rPr kumimoji="1" lang="en-US" altLang="ja-JP" dirty="0"/>
              <a:t>ACC</a:t>
            </a:r>
            <a:r>
              <a:rPr kumimoji="1" lang="ja-JP" altLang="en-US" dirty="0"/>
              <a:t>にロードした値とメモリの１番地から読んだ値を加算して、答えを</a:t>
            </a:r>
            <a:r>
              <a:rPr kumimoji="1" lang="en-US" altLang="ja-JP" dirty="0"/>
              <a:t>ACC</a:t>
            </a:r>
            <a:r>
              <a:rPr kumimoji="1" lang="ja-JP" altLang="en-US" dirty="0"/>
              <a:t>に格納します。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19</a:t>
            </a:fld>
            <a:endParaRPr kumimoji="1" lang="ja-JP" altLang="en-US"/>
          </a:p>
        </p:txBody>
      </p:sp>
    </p:spTree>
    <p:extLst>
      <p:ext uri="{BB962C8B-B14F-4D97-AF65-F5344CB8AC3E}">
        <p14:creationId xmlns:p14="http://schemas.microsoft.com/office/powerpoint/2010/main" val="327227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ALU</a:t>
            </a:r>
            <a:r>
              <a:rPr kumimoji="1" lang="ja-JP" altLang="en-US" dirty="0"/>
              <a:t>は、</a:t>
            </a:r>
            <a:r>
              <a:rPr kumimoji="1" lang="en-US" altLang="ja-JP" dirty="0"/>
              <a:t>S</a:t>
            </a:r>
            <a:r>
              <a:rPr kumimoji="1" lang="ja-JP" altLang="en-US" dirty="0"/>
              <a:t>入力を変えることで様々な計算を行いました。しかし、</a:t>
            </a:r>
            <a:r>
              <a:rPr kumimoji="1" lang="en-US" altLang="ja-JP" dirty="0"/>
              <a:t>ALU</a:t>
            </a:r>
            <a:r>
              <a:rPr kumimoji="1" lang="ja-JP" altLang="en-US" dirty="0"/>
              <a:t>一つだけでは２つの入力に対して</a:t>
            </a:r>
            <a:r>
              <a:rPr kumimoji="1" lang="en-US" altLang="ja-JP" dirty="0"/>
              <a:t>1</a:t>
            </a:r>
            <a:r>
              <a:rPr kumimoji="1" lang="ja-JP" altLang="en-US" dirty="0"/>
              <a:t>回しか計算ができません。</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a:t>
            </a:fld>
            <a:endParaRPr kumimoji="1" lang="ja-JP" altLang="en-US"/>
          </a:p>
        </p:txBody>
      </p:sp>
    </p:spTree>
    <p:extLst>
      <p:ext uri="{BB962C8B-B14F-4D97-AF65-F5344CB8AC3E}">
        <p14:creationId xmlns:p14="http://schemas.microsoft.com/office/powerpoint/2010/main" val="3573350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今まではメモリに書き込まないので、</a:t>
            </a:r>
            <a:r>
              <a:rPr kumimoji="1" lang="en-US" altLang="ja-JP" dirty="0"/>
              <a:t>we=0</a:t>
            </a:r>
            <a:r>
              <a:rPr kumimoji="1" lang="ja-JP" altLang="en-US" dirty="0"/>
              <a:t>にしていました。しかし、今度は</a:t>
            </a:r>
            <a:r>
              <a:rPr kumimoji="1" lang="en-US" altLang="ja-JP" dirty="0"/>
              <a:t>we=1</a:t>
            </a:r>
            <a:r>
              <a:rPr kumimoji="1" lang="ja-JP" altLang="en-US" dirty="0"/>
              <a:t>として</a:t>
            </a:r>
            <a:r>
              <a:rPr kumimoji="1" lang="en-US" altLang="ja-JP" dirty="0"/>
              <a:t>ACC</a:t>
            </a:r>
            <a:r>
              <a:rPr kumimoji="1" lang="ja-JP" altLang="en-US" dirty="0"/>
              <a:t>の出力をメモリに書き込んでやります。この時、</a:t>
            </a:r>
            <a:r>
              <a:rPr kumimoji="1" lang="en-US" altLang="ja-JP" dirty="0"/>
              <a:t>com=000</a:t>
            </a:r>
            <a:r>
              <a:rPr kumimoji="1" lang="ja-JP" altLang="en-US" dirty="0"/>
              <a:t>とします。</a:t>
            </a:r>
            <a:r>
              <a:rPr kumimoji="1" lang="en-US" altLang="ja-JP" dirty="0"/>
              <a:t>000</a:t>
            </a:r>
            <a:r>
              <a:rPr kumimoji="1" lang="ja-JP" altLang="en-US" dirty="0"/>
              <a:t>は</a:t>
            </a:r>
            <a:r>
              <a:rPr kumimoji="1" lang="en-US" altLang="ja-JP" dirty="0"/>
              <a:t>THA</a:t>
            </a:r>
            <a:r>
              <a:rPr kumimoji="1" lang="ja-JP" altLang="en-US" dirty="0" err="1"/>
              <a:t>なの</a:t>
            </a:r>
            <a:r>
              <a:rPr kumimoji="1" lang="ja-JP" altLang="en-US" dirty="0"/>
              <a:t>で</a:t>
            </a:r>
            <a:r>
              <a:rPr kumimoji="1" lang="en-US" altLang="ja-JP" dirty="0"/>
              <a:t>Y</a:t>
            </a:r>
            <a:r>
              <a:rPr kumimoji="1" lang="ja-JP" altLang="en-US" dirty="0" err="1"/>
              <a:t>には</a:t>
            </a:r>
            <a:r>
              <a:rPr kumimoji="1" lang="en-US" altLang="ja-JP" dirty="0"/>
              <a:t>ACC</a:t>
            </a:r>
            <a:r>
              <a:rPr kumimoji="1" lang="ja-JP" altLang="en-US" dirty="0"/>
              <a:t>の値がそのまま出てきて再び</a:t>
            </a:r>
            <a:r>
              <a:rPr kumimoji="1" lang="en-US" altLang="ja-JP" dirty="0"/>
              <a:t>ACC</a:t>
            </a:r>
            <a:r>
              <a:rPr kumimoji="1" lang="ja-JP" altLang="en-US" dirty="0"/>
              <a:t>に格納されます。この操作で</a:t>
            </a:r>
            <a:r>
              <a:rPr kumimoji="1" lang="en-US" altLang="ja-JP" dirty="0"/>
              <a:t>ACC</a:t>
            </a:r>
            <a:r>
              <a:rPr kumimoji="1" lang="ja-JP" altLang="en-US" dirty="0"/>
              <a:t>の内容は破壊されません。通常メモリにしまってもレジスタの値が壊れることはありませんが、今回は</a:t>
            </a:r>
            <a:r>
              <a:rPr kumimoji="1" lang="en-US" altLang="ja-JP" dirty="0" err="1"/>
              <a:t>THA</a:t>
            </a:r>
            <a:r>
              <a:rPr kumimoji="1" lang="ja-JP" altLang="en-US" dirty="0"/>
              <a:t>を使ってこれを実現しています。レジスタの値をメモリに格納する操作をストアと呼びます。ストアはロードの反対の操作です。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20</a:t>
            </a:fld>
            <a:endParaRPr kumimoji="1" lang="ja-JP" altLang="en-US"/>
          </a:p>
        </p:txBody>
      </p:sp>
    </p:spTree>
    <p:extLst>
      <p:ext uri="{BB962C8B-B14F-4D97-AF65-F5344CB8AC3E}">
        <p14:creationId xmlns:p14="http://schemas.microsoft.com/office/powerpoint/2010/main" val="31127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ではやや複雑な計算をやってみましょう。この例では、</a:t>
            </a:r>
            <a:r>
              <a:rPr kumimoji="1" lang="en-US" altLang="ja-JP" dirty="0"/>
              <a:t>0</a:t>
            </a:r>
            <a:r>
              <a:rPr kumimoji="1" lang="ja-JP" altLang="en-US" dirty="0"/>
              <a:t>番地の値</a:t>
            </a:r>
            <a:r>
              <a:rPr kumimoji="1" lang="en-US" altLang="ja-JP" dirty="0"/>
              <a:t>X</a:t>
            </a:r>
            <a:r>
              <a:rPr kumimoji="1" lang="ja-JP" altLang="en-US" dirty="0"/>
              <a:t>と</a:t>
            </a:r>
            <a:r>
              <a:rPr kumimoji="1" lang="en-US" altLang="ja-JP" dirty="0"/>
              <a:t>1</a:t>
            </a:r>
            <a:r>
              <a:rPr kumimoji="1" lang="ja-JP" altLang="en-US" dirty="0"/>
              <a:t>番地の値</a:t>
            </a:r>
            <a:r>
              <a:rPr kumimoji="1" lang="en-US" altLang="ja-JP" dirty="0"/>
              <a:t>Y</a:t>
            </a:r>
            <a:r>
              <a:rPr kumimoji="1" lang="ja-JP" altLang="en-US" dirty="0"/>
              <a:t>について</a:t>
            </a:r>
            <a:r>
              <a:rPr kumimoji="1" lang="en-US" altLang="ja-JP" dirty="0"/>
              <a:t>X</a:t>
            </a:r>
            <a:r>
              <a:rPr kumimoji="1" lang="ja-JP" altLang="en-US" dirty="0"/>
              <a:t>＜＜１　＋　</a:t>
            </a:r>
            <a:r>
              <a:rPr kumimoji="1" lang="en-US" altLang="ja-JP" dirty="0"/>
              <a:t>Y&lt;&lt;1</a:t>
            </a:r>
            <a:r>
              <a:rPr kumimoji="1" lang="ja-JP" altLang="en-US" dirty="0"/>
              <a:t>を計算するものです。まず、</a:t>
            </a:r>
            <a:r>
              <a:rPr kumimoji="1" lang="en-US" altLang="ja-JP" dirty="0"/>
              <a:t>X</a:t>
            </a:r>
            <a:r>
              <a:rPr kumimoji="1" lang="ja-JP" altLang="en-US" dirty="0"/>
              <a:t>を左シフトして、その結果をメモリに保存しておきます。ここでは</a:t>
            </a:r>
            <a:r>
              <a:rPr kumimoji="1" lang="en-US" altLang="ja-JP" dirty="0"/>
              <a:t>2</a:t>
            </a:r>
            <a:r>
              <a:rPr kumimoji="1" lang="ja-JP" altLang="en-US" dirty="0"/>
              <a:t>番地に保存しますが、他の番地でも</a:t>
            </a:r>
            <a:r>
              <a:rPr kumimoji="1" lang="en-US" altLang="ja-JP" dirty="0"/>
              <a:t>OK</a:t>
            </a:r>
            <a:r>
              <a:rPr kumimoji="1" lang="ja-JP" altLang="en-US" dirty="0"/>
              <a:t>です（０と１は</a:t>
            </a:r>
            <a:r>
              <a:rPr kumimoji="1" lang="en-US" altLang="ja-JP" dirty="0"/>
              <a:t>X,Y</a:t>
            </a:r>
            <a:r>
              <a:rPr kumimoji="1" lang="ja-JP" altLang="en-US" dirty="0"/>
              <a:t>を破壊するので止めておきましょう）。次に</a:t>
            </a:r>
            <a:r>
              <a:rPr kumimoji="1" lang="en-US" altLang="ja-JP" dirty="0"/>
              <a:t>1</a:t>
            </a:r>
            <a:r>
              <a:rPr kumimoji="1" lang="ja-JP" altLang="en-US" dirty="0"/>
              <a:t>番地の値を取り出して左シフトさせて、この結果と先ほど</a:t>
            </a:r>
            <a:r>
              <a:rPr kumimoji="1" lang="en-US" altLang="ja-JP" dirty="0"/>
              <a:t>2</a:t>
            </a:r>
            <a:r>
              <a:rPr kumimoji="1" lang="ja-JP" altLang="en-US" dirty="0"/>
              <a:t>番地にしまっておいた値を足します。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21</a:t>
            </a:fld>
            <a:endParaRPr kumimoji="1" lang="ja-JP" altLang="en-US"/>
          </a:p>
        </p:txBody>
      </p:sp>
    </p:spTree>
    <p:extLst>
      <p:ext uri="{BB962C8B-B14F-4D97-AF65-F5344CB8AC3E}">
        <p14:creationId xmlns:p14="http://schemas.microsoft.com/office/powerpoint/2010/main" val="489934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ここでは、データパスの制御信号</a:t>
            </a:r>
            <a:r>
              <a:rPr kumimoji="1" lang="en-US" altLang="ja-JP" dirty="0"/>
              <a:t>we</a:t>
            </a:r>
            <a:r>
              <a:rPr kumimoji="1" lang="ja-JP" altLang="en-US" dirty="0"/>
              <a:t>と</a:t>
            </a:r>
            <a:r>
              <a:rPr kumimoji="1" lang="en-US" altLang="ja-JP" dirty="0"/>
              <a:t>com</a:t>
            </a:r>
            <a:r>
              <a:rPr kumimoji="1" lang="ja-JP" altLang="en-US" dirty="0"/>
              <a:t>の組み合わせて、どのような演算を行うか（あるいはメモリに書き込むか）を示します。また、アドレスはこの操作を行う対象を示します。このように操作を表す部分と操作対象を表す部分を組にしたものを命令と呼びます。命令は操作内容を示す部分（</a:t>
            </a:r>
            <a:r>
              <a:rPr kumimoji="1" lang="en-US" altLang="ja-JP" dirty="0"/>
              <a:t>we</a:t>
            </a:r>
            <a:r>
              <a:rPr kumimoji="1" lang="ja-JP" altLang="en-US" dirty="0"/>
              <a:t>と</a:t>
            </a:r>
            <a:r>
              <a:rPr kumimoji="1" lang="en-US" altLang="ja-JP" dirty="0"/>
              <a:t>com</a:t>
            </a:r>
            <a:r>
              <a:rPr kumimoji="1" lang="ja-JP" altLang="en-US" dirty="0"/>
              <a:t>の組み合わせ）をオプコード（</a:t>
            </a:r>
            <a:r>
              <a:rPr kumimoji="1" lang="en-US" altLang="ja-JP" dirty="0"/>
              <a:t>op-code)</a:t>
            </a:r>
            <a:r>
              <a:rPr kumimoji="1" lang="ja-JP" altLang="en-US" dirty="0" err="1"/>
              <a:t>、</a:t>
            </a:r>
            <a:r>
              <a:rPr kumimoji="1" lang="ja-JP" altLang="en-US" dirty="0"/>
              <a:t>操作対象を表す部分をオペランド（</a:t>
            </a:r>
            <a:r>
              <a:rPr kumimoji="1" lang="en-US" altLang="ja-JP" dirty="0"/>
              <a:t>operand)</a:t>
            </a:r>
            <a:r>
              <a:rPr kumimoji="1" lang="ja-JP" altLang="en-US" dirty="0"/>
              <a:t>と呼びます。オプコードは、ハードウェアに対してはこの場合</a:t>
            </a:r>
            <a:r>
              <a:rPr kumimoji="1" lang="en-US" altLang="ja-JP" dirty="0"/>
              <a:t>4</a:t>
            </a:r>
            <a:r>
              <a:rPr kumimoji="1" lang="ja-JP" altLang="en-US" dirty="0"/>
              <a:t>ビットのコードで表されますが、見やすくするため、人間に対しては記号で示します。これをニーモニックと呼びます。ここでは</a:t>
            </a:r>
            <a:r>
              <a:rPr kumimoji="1" lang="en-US" altLang="ja-JP" dirty="0"/>
              <a:t>9</a:t>
            </a:r>
            <a:r>
              <a:rPr kumimoji="1" lang="ja-JP" altLang="en-US" dirty="0"/>
              <a:t>種類の命令を用意します。ほとんどが</a:t>
            </a:r>
            <a:r>
              <a:rPr kumimoji="1" lang="en-US" altLang="ja-JP" dirty="0"/>
              <a:t>ALU</a:t>
            </a:r>
            <a:r>
              <a:rPr kumimoji="1" lang="ja-JP" altLang="en-US" dirty="0"/>
              <a:t>の演算と同じ名前ですが、</a:t>
            </a:r>
            <a:r>
              <a:rPr kumimoji="1" lang="en-US" altLang="ja-JP" dirty="0"/>
              <a:t>LD</a:t>
            </a:r>
            <a:r>
              <a:rPr kumimoji="1" lang="ja-JP" altLang="en-US" dirty="0"/>
              <a:t>（ロード）はメモリからデータを取って来る操作、</a:t>
            </a:r>
            <a:r>
              <a:rPr kumimoji="1" lang="en-US" altLang="ja-JP" dirty="0"/>
              <a:t>ST</a:t>
            </a:r>
            <a:r>
              <a:rPr kumimoji="1" lang="ja-JP" altLang="en-US" dirty="0"/>
              <a:t>（ストア）はメモリにしまう操作です。なにもやらない命令</a:t>
            </a:r>
            <a:r>
              <a:rPr kumimoji="1" lang="en-US" altLang="ja-JP" dirty="0"/>
              <a:t>NOP</a:t>
            </a:r>
            <a:r>
              <a:rPr kumimoji="1" lang="ja-JP" altLang="en-US" dirty="0"/>
              <a:t>（ノップ）があるのは奇妙な気がしますが、後にこれもちゃんと役に立つことが分かります。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22</a:t>
            </a:fld>
            <a:endParaRPr kumimoji="1" lang="ja-JP" altLang="en-US"/>
          </a:p>
        </p:txBody>
      </p:sp>
    </p:spTree>
    <p:extLst>
      <p:ext uri="{BB962C8B-B14F-4D97-AF65-F5344CB8AC3E}">
        <p14:creationId xmlns:p14="http://schemas.microsoft.com/office/powerpoint/2010/main" val="315139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今まで、計算をやらせるために信号線に一定の１・０パターンを与えてきましたが、これを命令の形で表し、プログラムの形にしてみたのがこのスライドです。</a:t>
            </a:r>
            <a:r>
              <a:rPr kumimoji="1" lang="en-US" altLang="ja-JP" dirty="0"/>
              <a:t>LD</a:t>
            </a:r>
            <a:r>
              <a:rPr kumimoji="1" lang="ja-JP" altLang="en-US" dirty="0"/>
              <a:t> </a:t>
            </a:r>
            <a:r>
              <a:rPr kumimoji="1" lang="en-US" altLang="ja-JP" dirty="0"/>
              <a:t>0</a:t>
            </a:r>
            <a:r>
              <a:rPr kumimoji="1" lang="ja-JP" altLang="en-US" dirty="0"/>
              <a:t>は、０番地の値を</a:t>
            </a:r>
            <a:r>
              <a:rPr kumimoji="1" lang="en-US" altLang="ja-JP" dirty="0"/>
              <a:t>ACC</a:t>
            </a:r>
            <a:r>
              <a:rPr kumimoji="1" lang="ja-JP" altLang="en-US" dirty="0"/>
              <a:t>に読み出すことを示し、</a:t>
            </a:r>
            <a:r>
              <a:rPr kumimoji="1" lang="en-US" altLang="ja-JP" dirty="0"/>
              <a:t>ADD</a:t>
            </a:r>
            <a:r>
              <a:rPr kumimoji="1" lang="ja-JP" altLang="en-US" dirty="0"/>
              <a:t> </a:t>
            </a:r>
            <a:r>
              <a:rPr kumimoji="1" lang="en-US" altLang="ja-JP" dirty="0"/>
              <a:t>1</a:t>
            </a:r>
            <a:r>
              <a:rPr kumimoji="1" lang="ja-JP" altLang="en-US" dirty="0"/>
              <a:t>は</a:t>
            </a:r>
            <a:r>
              <a:rPr kumimoji="1" lang="en-US" altLang="ja-JP" dirty="0"/>
              <a:t>ACC</a:t>
            </a:r>
            <a:r>
              <a:rPr kumimoji="1" lang="ja-JP" altLang="en-US" dirty="0"/>
              <a:t>の値に１番地の値を足すことを、</a:t>
            </a:r>
            <a:r>
              <a:rPr kumimoji="1" lang="en-US" altLang="ja-JP" dirty="0"/>
              <a:t>ST</a:t>
            </a:r>
            <a:r>
              <a:rPr kumimoji="1" lang="ja-JP" altLang="en-US" dirty="0"/>
              <a:t> </a:t>
            </a:r>
            <a:r>
              <a:rPr kumimoji="1" lang="en-US" altLang="ja-JP" dirty="0"/>
              <a:t>2</a:t>
            </a:r>
            <a:r>
              <a:rPr kumimoji="1" lang="ja-JP" altLang="en-US" dirty="0"/>
              <a:t>は</a:t>
            </a:r>
            <a:r>
              <a:rPr kumimoji="1" lang="en-US" altLang="ja-JP" dirty="0"/>
              <a:t>ACC</a:t>
            </a:r>
            <a:r>
              <a:rPr kumimoji="1" lang="ja-JP" altLang="en-US" dirty="0"/>
              <a:t>の値を</a:t>
            </a:r>
            <a:r>
              <a:rPr kumimoji="1" lang="en-US" altLang="ja-JP" dirty="0"/>
              <a:t>2</a:t>
            </a:r>
            <a:r>
              <a:rPr kumimoji="1" lang="ja-JP" altLang="en-US" dirty="0"/>
              <a:t>番地に格納することを示します。このように人間にわかりやすいようにニーモニックを使った命令の表記で表したプログラムをアセンブリ言語によるプログラム、アセンブラ表記と呼びます。元の１・０表記を機械語（マシンコード）と呼び、アセンブラ表記を機械語に変換するソフトウェアのことをアセンブラと呼びます。実は我々はアセンブリ言語による表記のこともアセンブラと呼ぶことが多いです。「アセンブラで書け」などのように使います。</a:t>
            </a:r>
            <a:endParaRPr kumimoji="1" lang="en-US" altLang="ja-JP"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23</a:t>
            </a:fld>
            <a:endParaRPr kumimoji="1" lang="ja-JP" altLang="en-US"/>
          </a:p>
        </p:txBody>
      </p:sp>
    </p:spTree>
    <p:extLst>
      <p:ext uri="{BB962C8B-B14F-4D97-AF65-F5344CB8AC3E}">
        <p14:creationId xmlns:p14="http://schemas.microsoft.com/office/powerpoint/2010/main" val="52316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さて、この命令の並びでできたプログラムを命令メモリに入れておきます。今、命令はオプコード</a:t>
            </a:r>
            <a:r>
              <a:rPr kumimoji="1" lang="en-US" altLang="ja-JP" dirty="0"/>
              <a:t>4</a:t>
            </a:r>
            <a:r>
              <a:rPr kumimoji="1" lang="ja-JP" altLang="en-US" dirty="0"/>
              <a:t>ビット、オペランドが</a:t>
            </a:r>
            <a:r>
              <a:rPr kumimoji="1" lang="en-US" altLang="ja-JP" dirty="0"/>
              <a:t>8</a:t>
            </a:r>
            <a:r>
              <a:rPr kumimoji="1" lang="ja-JP" altLang="en-US" dirty="0"/>
              <a:t>ビットあるので全部で幅は</a:t>
            </a:r>
            <a:r>
              <a:rPr kumimoji="1" lang="en-US" altLang="ja-JP" dirty="0"/>
              <a:t>12</a:t>
            </a:r>
            <a:r>
              <a:rPr kumimoji="1" lang="ja-JP" altLang="en-US" dirty="0"/>
              <a:t>ビットになります。深さはデータメモリと同じ</a:t>
            </a:r>
            <a:r>
              <a:rPr kumimoji="1" lang="en-US" altLang="ja-JP" dirty="0"/>
              <a:t>256</a:t>
            </a:r>
            <a:r>
              <a:rPr kumimoji="1" lang="ja-JP" altLang="en-US" dirty="0"/>
              <a:t>にしましょう。この命令メモリの内容を順番に取り出してデータパスに信号として与えてやれば、いちいち手で信号とデータを与えなくても自動で計算を行ってくれます。これが最も原始的なコンピュータの原理です。このために、実行する命令の番地を持っているレジスタを設けます。これをプログラムカウンタ（</a:t>
            </a:r>
            <a:r>
              <a:rPr kumimoji="1" lang="en-US" altLang="ja-JP" dirty="0"/>
              <a:t>PC)</a:t>
            </a:r>
            <a:r>
              <a:rPr kumimoji="1" lang="ja-JP" altLang="en-US" dirty="0"/>
              <a:t>と呼びます。プログラムカウンタの指し示す番地の命令メモリを読み出し、これをデータパスに与え、計算が行われると同時に</a:t>
            </a:r>
            <a:r>
              <a:rPr kumimoji="1" lang="en-US" altLang="ja-JP" dirty="0"/>
              <a:t>PC</a:t>
            </a:r>
            <a:r>
              <a:rPr kumimoji="1" lang="ja-JP" altLang="en-US" dirty="0"/>
              <a:t>に１を足してやり、次の番地を指すようにすれば、順番に次々に命令メモリ中の命令を読み出して実行することができます。これがアキュムレータマシンの基本です。</a:t>
            </a:r>
            <a:r>
              <a:rPr kumimoji="1" lang="en-US" altLang="ja-JP" dirty="0"/>
              <a:t>EDVAC,EDSAC</a:t>
            </a:r>
            <a:r>
              <a:rPr kumimoji="1" lang="ja-JP" altLang="en-US" dirty="0" err="1"/>
              <a:t>のような</a:t>
            </a:r>
            <a:r>
              <a:rPr kumimoji="1" lang="ja-JP" altLang="en-US" dirty="0"/>
              <a:t>草創期のマシン、</a:t>
            </a:r>
            <a:r>
              <a:rPr kumimoji="1" lang="en-US" altLang="ja-JP" dirty="0"/>
              <a:t>6800</a:t>
            </a:r>
            <a:r>
              <a:rPr kumimoji="1" lang="ja-JP" altLang="en-US" dirty="0" err="1"/>
              <a:t>、</a:t>
            </a:r>
            <a:r>
              <a:rPr kumimoji="1" lang="en-US" altLang="ja-JP" dirty="0"/>
              <a:t>6502</a:t>
            </a:r>
            <a:r>
              <a:rPr kumimoji="1" lang="ja-JP" altLang="en-US" dirty="0"/>
              <a:t>など草創期のマイクロプロセッサはアキュムレータマシンでした。</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24</a:t>
            </a:fld>
            <a:endParaRPr kumimoji="1" lang="ja-JP" altLang="en-US"/>
          </a:p>
        </p:txBody>
      </p:sp>
    </p:spTree>
    <p:extLst>
      <p:ext uri="{BB962C8B-B14F-4D97-AF65-F5344CB8AC3E}">
        <p14:creationId xmlns:p14="http://schemas.microsoft.com/office/powerpoint/2010/main" val="33108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ではアキュムレータマシンの構造を示します。プログラムカウンタ（</a:t>
            </a:r>
            <a:r>
              <a:rPr kumimoji="1" lang="en-US" altLang="ja-JP" dirty="0"/>
              <a:t>PC)</a:t>
            </a:r>
            <a:r>
              <a:rPr kumimoji="1" lang="ja-JP" altLang="en-US" dirty="0"/>
              <a:t>の指し示す命令メモリの中身を命令として読み出し、オプコードを</a:t>
            </a:r>
            <a:r>
              <a:rPr kumimoji="1" lang="en-US" altLang="ja-JP" dirty="0"/>
              <a:t>we</a:t>
            </a:r>
            <a:r>
              <a:rPr kumimoji="1" lang="ja-JP" altLang="en-US" dirty="0"/>
              <a:t>と</a:t>
            </a:r>
            <a:r>
              <a:rPr kumimoji="1" lang="en-US" altLang="ja-JP" dirty="0"/>
              <a:t>com</a:t>
            </a:r>
            <a:r>
              <a:rPr kumimoji="1" lang="ja-JP" altLang="en-US" dirty="0"/>
              <a:t>に、オペランドをデータメモリのアドレスとして与えてやります。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25</a:t>
            </a:fld>
            <a:endParaRPr kumimoji="1" lang="ja-JP" altLang="en-US"/>
          </a:p>
        </p:txBody>
      </p:sp>
    </p:spTree>
    <p:extLst>
      <p:ext uri="{BB962C8B-B14F-4D97-AF65-F5344CB8AC3E}">
        <p14:creationId xmlns:p14="http://schemas.microsoft.com/office/powerpoint/2010/main" val="658012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0</a:t>
            </a:r>
            <a:r>
              <a:rPr kumimoji="1" lang="ja-JP" altLang="en-US" dirty="0"/>
              <a:t>番地の中身と</a:t>
            </a:r>
            <a:r>
              <a:rPr kumimoji="1" lang="en-US" altLang="ja-JP" dirty="0"/>
              <a:t>1</a:t>
            </a:r>
            <a:r>
              <a:rPr kumimoji="1" lang="ja-JP" altLang="en-US" dirty="0"/>
              <a:t>番地の中身を加算して</a:t>
            </a:r>
            <a:r>
              <a:rPr kumimoji="1" lang="en-US" altLang="ja-JP" dirty="0"/>
              <a:t>2</a:t>
            </a:r>
            <a:r>
              <a:rPr kumimoji="1" lang="ja-JP" altLang="en-US" dirty="0"/>
              <a:t>番地に格納する命令が実行される様子をアニメーションで示します。</a:t>
            </a:r>
            <a:r>
              <a:rPr kumimoji="1" lang="en-US" altLang="ja-JP" dirty="0" err="1"/>
              <a:t>accum.v</a:t>
            </a:r>
            <a:r>
              <a:rPr kumimoji="1" lang="ja-JP" altLang="en-US" dirty="0"/>
              <a:t>がアキュムレータの記述ですので、シミュレーションを動かしながら、スライドを見て、動きを掴んでください。最初の命令で</a:t>
            </a:r>
            <a:r>
              <a:rPr kumimoji="1" lang="en-US" altLang="ja-JP" dirty="0"/>
              <a:t>0</a:t>
            </a:r>
            <a:r>
              <a:rPr kumimoji="1" lang="ja-JP" altLang="en-US" dirty="0"/>
              <a:t>番地の内容を</a:t>
            </a:r>
            <a:r>
              <a:rPr kumimoji="1" lang="en-US" altLang="ja-JP" dirty="0"/>
              <a:t>ACC</a:t>
            </a:r>
            <a:r>
              <a:rPr kumimoji="1" lang="ja-JP" altLang="en-US" dirty="0"/>
              <a:t>にロードします。この時</a:t>
            </a:r>
            <a:r>
              <a:rPr kumimoji="1" lang="en-US" altLang="ja-JP" dirty="0"/>
              <a:t>PC</a:t>
            </a:r>
            <a:r>
              <a:rPr kumimoji="1" lang="ja-JP" altLang="en-US" dirty="0"/>
              <a:t>は０から１になります。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26</a:t>
            </a:fld>
            <a:endParaRPr kumimoji="1" lang="ja-JP" altLang="en-US"/>
          </a:p>
        </p:txBody>
      </p:sp>
    </p:spTree>
    <p:extLst>
      <p:ext uri="{BB962C8B-B14F-4D97-AF65-F5344CB8AC3E}">
        <p14:creationId xmlns:p14="http://schemas.microsoft.com/office/powerpoint/2010/main" val="1694117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PC</a:t>
            </a:r>
            <a:r>
              <a:rPr kumimoji="1" lang="ja-JP" altLang="en-US" dirty="0"/>
              <a:t>に従って</a:t>
            </a:r>
            <a:r>
              <a:rPr kumimoji="1" lang="en-US" altLang="ja-JP" dirty="0"/>
              <a:t>1</a:t>
            </a:r>
            <a:r>
              <a:rPr kumimoji="1" lang="ja-JP" altLang="en-US" dirty="0"/>
              <a:t>番地の命令</a:t>
            </a:r>
            <a:r>
              <a:rPr kumimoji="1" lang="en-US" altLang="ja-JP" dirty="0"/>
              <a:t>ADD</a:t>
            </a:r>
            <a:r>
              <a:rPr kumimoji="1" lang="ja-JP" altLang="en-US" dirty="0"/>
              <a:t> </a:t>
            </a:r>
            <a:r>
              <a:rPr kumimoji="1" lang="en-US" altLang="ja-JP" dirty="0"/>
              <a:t>1</a:t>
            </a:r>
            <a:r>
              <a:rPr kumimoji="1" lang="ja-JP" altLang="en-US" dirty="0"/>
              <a:t>を読み出します。これにより</a:t>
            </a:r>
            <a:r>
              <a:rPr kumimoji="1" lang="en-US" altLang="ja-JP" dirty="0"/>
              <a:t>ACC</a:t>
            </a:r>
            <a:r>
              <a:rPr kumimoji="1" lang="ja-JP" altLang="en-US" dirty="0"/>
              <a:t>の値とデータメモリの</a:t>
            </a:r>
            <a:r>
              <a:rPr kumimoji="1" lang="en-US" altLang="ja-JP" dirty="0"/>
              <a:t>1</a:t>
            </a:r>
            <a:r>
              <a:rPr kumimoji="1" lang="ja-JP" altLang="en-US" dirty="0"/>
              <a:t>番地の値が加算されます。同時に</a:t>
            </a:r>
            <a:r>
              <a:rPr kumimoji="1" lang="en-US" altLang="ja-JP" dirty="0"/>
              <a:t>PC</a:t>
            </a:r>
            <a:r>
              <a:rPr kumimoji="1" lang="ja-JP" altLang="en-US" dirty="0"/>
              <a:t>は一つ増えて</a:t>
            </a:r>
            <a:r>
              <a:rPr kumimoji="1" lang="en-US" altLang="ja-JP" dirty="0"/>
              <a:t>2</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27</a:t>
            </a:fld>
            <a:endParaRPr kumimoji="1" lang="ja-JP" altLang="en-US"/>
          </a:p>
        </p:txBody>
      </p:sp>
    </p:spTree>
    <p:extLst>
      <p:ext uri="{BB962C8B-B14F-4D97-AF65-F5344CB8AC3E}">
        <p14:creationId xmlns:p14="http://schemas.microsoft.com/office/powerpoint/2010/main" val="193785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PC</a:t>
            </a:r>
            <a:r>
              <a:rPr kumimoji="1" lang="ja-JP" altLang="en-US" dirty="0"/>
              <a:t>に従って</a:t>
            </a:r>
            <a:r>
              <a:rPr kumimoji="1" lang="en-US" altLang="ja-JP" dirty="0"/>
              <a:t>2</a:t>
            </a:r>
            <a:r>
              <a:rPr kumimoji="1" lang="ja-JP" altLang="en-US" dirty="0"/>
              <a:t>番地の命令が読み出されます。この命令は最初のビットが１なので</a:t>
            </a:r>
            <a:r>
              <a:rPr kumimoji="1" lang="en-US" altLang="ja-JP" dirty="0"/>
              <a:t>we=1</a:t>
            </a:r>
            <a:r>
              <a:rPr kumimoji="1" lang="ja-JP" altLang="en-US" dirty="0"/>
              <a:t>となり、</a:t>
            </a:r>
            <a:r>
              <a:rPr kumimoji="1" lang="en-US" altLang="ja-JP" dirty="0"/>
              <a:t>ACC</a:t>
            </a:r>
            <a:r>
              <a:rPr kumimoji="1" lang="ja-JP" altLang="en-US" dirty="0"/>
              <a:t>の内容が</a:t>
            </a:r>
            <a:r>
              <a:rPr kumimoji="1" lang="en-US" altLang="ja-JP" dirty="0"/>
              <a:t>2</a:t>
            </a:r>
            <a:r>
              <a:rPr kumimoji="1" lang="ja-JP" altLang="en-US" dirty="0"/>
              <a:t>番地に格納されます。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28</a:t>
            </a:fld>
            <a:endParaRPr kumimoji="1" lang="ja-JP" altLang="en-US"/>
          </a:p>
        </p:txBody>
      </p:sp>
    </p:spTree>
    <p:extLst>
      <p:ext uri="{BB962C8B-B14F-4D97-AF65-F5344CB8AC3E}">
        <p14:creationId xmlns:p14="http://schemas.microsoft.com/office/powerpoint/2010/main" val="2660864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ではアキュムレータマシンの</a:t>
            </a:r>
            <a:r>
              <a:rPr kumimoji="1" lang="en-US" altLang="ja-JP" dirty="0"/>
              <a:t>Verilog</a:t>
            </a:r>
            <a:r>
              <a:rPr kumimoji="1" lang="ja-JP" altLang="en-US" dirty="0"/>
              <a:t>記述を解説しましょう。まず、</a:t>
            </a:r>
            <a:r>
              <a:rPr kumimoji="1" lang="en-US" altLang="ja-JP" dirty="0"/>
              <a:t>CPU</a:t>
            </a:r>
            <a:r>
              <a:rPr kumimoji="1" lang="ja-JP" altLang="en-US" dirty="0"/>
              <a:t>の記述からメモリを分離します。先に紹介しましたように、メモリは普通のディジタル回路とやや違っています。電子回路基礎で紹介したように特殊なチップや特殊な回路を使います。そこで、合成の対象とするのは、この四角で囲った部分だけにし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29</a:t>
            </a:fld>
            <a:endParaRPr kumimoji="1" lang="ja-JP" altLang="en-US"/>
          </a:p>
        </p:txBody>
      </p:sp>
    </p:spTree>
    <p:extLst>
      <p:ext uri="{BB962C8B-B14F-4D97-AF65-F5344CB8AC3E}">
        <p14:creationId xmlns:p14="http://schemas.microsoft.com/office/powerpoint/2010/main" val="211956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a:t>
            </a:r>
            <a:r>
              <a:rPr kumimoji="1" lang="en-US" altLang="ja-JP" dirty="0"/>
              <a:t>X+Y-W+Z</a:t>
            </a:r>
            <a:r>
              <a:rPr kumimoji="1" lang="ja-JP" altLang="en-US" dirty="0"/>
              <a:t>を計算するにはどうすれば良いでしょう？一つの手は</a:t>
            </a:r>
            <a:r>
              <a:rPr kumimoji="1" lang="en-US" altLang="ja-JP" dirty="0"/>
              <a:t>ALU</a:t>
            </a:r>
            <a:r>
              <a:rPr kumimoji="1" lang="ja-JP" altLang="en-US" dirty="0"/>
              <a:t>を三つ使って</a:t>
            </a:r>
            <a:r>
              <a:rPr kumimoji="1" lang="en-US" altLang="ja-JP" dirty="0"/>
              <a:t>1</a:t>
            </a:r>
            <a:r>
              <a:rPr kumimoji="1" lang="ja-JP" altLang="en-US" dirty="0"/>
              <a:t>個目では</a:t>
            </a:r>
            <a:r>
              <a:rPr kumimoji="1" lang="en-US" altLang="ja-JP" dirty="0"/>
              <a:t>X+Y</a:t>
            </a:r>
            <a:r>
              <a:rPr kumimoji="1" lang="ja-JP" altLang="en-US" dirty="0" err="1"/>
              <a:t>、</a:t>
            </a:r>
            <a:r>
              <a:rPr kumimoji="1" lang="en-US" altLang="ja-JP" dirty="0"/>
              <a:t>2</a:t>
            </a:r>
            <a:r>
              <a:rPr kumimoji="1" lang="ja-JP" altLang="en-US" dirty="0"/>
              <a:t>個目で</a:t>
            </a:r>
            <a:r>
              <a:rPr kumimoji="1" lang="en-US" altLang="ja-JP" dirty="0"/>
              <a:t>W-Z</a:t>
            </a:r>
            <a:r>
              <a:rPr kumimoji="1" lang="ja-JP" altLang="en-US" dirty="0"/>
              <a:t>を計算し、二つの答えを引き算すれば、結果を得ることができます。しかし、この方法では、式が変わるたびに</a:t>
            </a:r>
            <a:r>
              <a:rPr kumimoji="1" lang="en-US" altLang="ja-JP" dirty="0"/>
              <a:t>ALU</a:t>
            </a:r>
            <a:r>
              <a:rPr kumimoji="1" lang="ja-JP" altLang="en-US" dirty="0"/>
              <a:t>同士の接続を変えなければならず、一般性がありません。（実は線を繋ぎ変えて計算する方式もあるのですが、ここではまず基本をやりましょう）ではどうすれば良いかというと、中間結果をどこかに蓄えておけばいいので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a:t>
            </a:fld>
            <a:endParaRPr kumimoji="1" lang="ja-JP" altLang="en-US"/>
          </a:p>
        </p:txBody>
      </p:sp>
    </p:spTree>
    <p:extLst>
      <p:ext uri="{BB962C8B-B14F-4D97-AF65-F5344CB8AC3E}">
        <p14:creationId xmlns:p14="http://schemas.microsoft.com/office/powerpoint/2010/main" val="3834184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ではアキュムレータマシンの</a:t>
            </a:r>
            <a:r>
              <a:rPr kumimoji="1" lang="en-US" altLang="ja-JP" dirty="0"/>
              <a:t>Verilog</a:t>
            </a:r>
            <a:r>
              <a:rPr kumimoji="1" lang="ja-JP" altLang="en-US" dirty="0"/>
              <a:t>記述を説明しましょう。まず入出力は、</a:t>
            </a:r>
            <a:r>
              <a:rPr kumimoji="1" lang="en-US" altLang="ja-JP" dirty="0" err="1"/>
              <a:t>clk</a:t>
            </a:r>
            <a:r>
              <a:rPr kumimoji="1" lang="en-US" altLang="ja-JP" dirty="0"/>
              <a:t>, </a:t>
            </a:r>
            <a:r>
              <a:rPr kumimoji="1" lang="en-US" altLang="ja-JP" dirty="0" err="1"/>
              <a:t>rst_n</a:t>
            </a:r>
            <a:r>
              <a:rPr kumimoji="1" lang="en-US" altLang="ja-JP" dirty="0"/>
              <a:t>,</a:t>
            </a:r>
            <a:r>
              <a:rPr kumimoji="1" lang="ja-JP" altLang="en-US" dirty="0"/>
              <a:t>メモリに対する入出力になります。命令メモリからの入力は</a:t>
            </a:r>
            <a:r>
              <a:rPr kumimoji="1" lang="en-US" altLang="ja-JP" dirty="0"/>
              <a:t>opcode</a:t>
            </a:r>
            <a:r>
              <a:rPr kumimoji="1" lang="ja-JP" altLang="en-US" dirty="0"/>
              <a:t>と</a:t>
            </a:r>
            <a:r>
              <a:rPr kumimoji="1" lang="en-US" altLang="ja-JP" dirty="0"/>
              <a:t>operand</a:t>
            </a:r>
            <a:r>
              <a:rPr kumimoji="1" lang="ja-JP" altLang="en-US" dirty="0"/>
              <a:t>に分けて入力することにします。アドレスには</a:t>
            </a:r>
            <a:r>
              <a:rPr kumimoji="1" lang="en-US" altLang="ja-JP" dirty="0"/>
              <a:t>pc</a:t>
            </a:r>
            <a:r>
              <a:rPr kumimoji="1" lang="ja-JP" altLang="en-US" dirty="0"/>
              <a:t>を繋ぎます。データメモリからの入力は</a:t>
            </a:r>
            <a:r>
              <a:rPr kumimoji="1" lang="en-US" altLang="ja-JP" dirty="0" err="1"/>
              <a:t>ddatain</a:t>
            </a:r>
            <a:r>
              <a:rPr kumimoji="1" lang="ja-JP" altLang="en-US" dirty="0" err="1"/>
              <a:t>、</a:t>
            </a:r>
            <a:r>
              <a:rPr kumimoji="1" lang="ja-JP" altLang="en-US" dirty="0"/>
              <a:t>書き込みは</a:t>
            </a:r>
            <a:r>
              <a:rPr kumimoji="1" lang="en-US" altLang="ja-JP" dirty="0" err="1"/>
              <a:t>accum</a:t>
            </a:r>
            <a:r>
              <a:rPr kumimoji="1" lang="ja-JP" altLang="en-US" dirty="0"/>
              <a:t>を使います。これに書き込み制御の</a:t>
            </a:r>
            <a:r>
              <a:rPr kumimoji="1" lang="en-US" altLang="ja-JP" dirty="0"/>
              <a:t>we</a:t>
            </a:r>
            <a:r>
              <a:rPr kumimoji="1" lang="ja-JP" altLang="en-US" dirty="0"/>
              <a:t>が加わります。内部信号としてレジスタでｐｃを宣言します。これは出力名と同じにしてやると繋がなくて済みます。</a:t>
            </a:r>
            <a:r>
              <a:rPr kumimoji="1" lang="en-US" altLang="ja-JP" dirty="0" err="1"/>
              <a:t>alu_y</a:t>
            </a:r>
            <a:r>
              <a:rPr kumimoji="1" lang="ja-JP" altLang="en-US" dirty="0"/>
              <a:t>は以前説明した</a:t>
            </a:r>
            <a:r>
              <a:rPr kumimoji="1" lang="en-US" altLang="ja-JP" dirty="0"/>
              <a:t>ALU</a:t>
            </a:r>
            <a:r>
              <a:rPr kumimoji="1" lang="ja-JP" altLang="en-US" dirty="0"/>
              <a:t>の出力です。このアキュムレータマシンは</a:t>
            </a:r>
            <a:r>
              <a:rPr kumimoji="1" lang="en-US" altLang="ja-JP" dirty="0"/>
              <a:t>ST</a:t>
            </a:r>
            <a:r>
              <a:rPr kumimoji="1" lang="ja-JP" altLang="en-US" dirty="0"/>
              <a:t>命令だけがやや特殊な動きをするので、これを検出してやります。今の命令が</a:t>
            </a:r>
            <a:r>
              <a:rPr kumimoji="1" lang="en-US" altLang="ja-JP" dirty="0"/>
              <a:t>ST</a:t>
            </a:r>
            <a:r>
              <a:rPr kumimoji="1" lang="ja-JP" altLang="en-US" dirty="0"/>
              <a:t>命令のとき</a:t>
            </a:r>
            <a:r>
              <a:rPr kumimoji="1" lang="en-US" altLang="ja-JP" dirty="0" err="1"/>
              <a:t>op_st</a:t>
            </a:r>
            <a:r>
              <a:rPr kumimoji="1" lang="ja-JP" altLang="en-US" dirty="0"/>
              <a:t>が</a:t>
            </a:r>
            <a:r>
              <a:rPr kumimoji="1" lang="en-US" altLang="ja-JP" dirty="0"/>
              <a:t>H</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30</a:t>
            </a:fld>
            <a:endParaRPr kumimoji="1" lang="ja-JP" altLang="en-US"/>
          </a:p>
        </p:txBody>
      </p:sp>
    </p:spTree>
    <p:extLst>
      <p:ext uri="{BB962C8B-B14F-4D97-AF65-F5344CB8AC3E}">
        <p14:creationId xmlns:p14="http://schemas.microsoft.com/office/powerpoint/2010/main" val="3766344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opcode</a:t>
            </a:r>
            <a:r>
              <a:rPr kumimoji="1" lang="ja-JP" altLang="en-US" dirty="0"/>
              <a:t>が</a:t>
            </a:r>
            <a:r>
              <a:rPr kumimoji="1" lang="en-US" altLang="ja-JP" dirty="0"/>
              <a:t>ST</a:t>
            </a:r>
            <a:r>
              <a:rPr kumimoji="1" lang="ja-JP" altLang="en-US" dirty="0"/>
              <a:t>命令に相当するときに、</a:t>
            </a:r>
            <a:r>
              <a:rPr kumimoji="1" lang="en-US" altLang="ja-JP" dirty="0" err="1"/>
              <a:t>op_st</a:t>
            </a:r>
            <a:r>
              <a:rPr kumimoji="1" lang="ja-JP" altLang="en-US" dirty="0"/>
              <a:t>を</a:t>
            </a:r>
            <a:r>
              <a:rPr kumimoji="1" lang="en-US" altLang="ja-JP" dirty="0"/>
              <a:t>H</a:t>
            </a:r>
            <a:r>
              <a:rPr kumimoji="1" lang="ja-JP" altLang="en-US" dirty="0"/>
              <a:t>にします。これは</a:t>
            </a:r>
            <a:r>
              <a:rPr kumimoji="1" lang="en-US" altLang="ja-JP" dirty="0" err="1"/>
              <a:t>def.h</a:t>
            </a:r>
            <a:r>
              <a:rPr kumimoji="1" lang="ja-JP" altLang="en-US" dirty="0"/>
              <a:t>中に</a:t>
            </a:r>
            <a:r>
              <a:rPr kumimoji="1" lang="en-US" altLang="ja-JP" dirty="0"/>
              <a:t>ST</a:t>
            </a:r>
            <a:r>
              <a:rPr kumimoji="1" lang="ja-JP" altLang="en-US" dirty="0"/>
              <a:t>命令のパターンを入れておいて比較します。次に</a:t>
            </a:r>
            <a:r>
              <a:rPr kumimoji="1" lang="en-US" altLang="ja-JP" dirty="0"/>
              <a:t>ALU</a:t>
            </a:r>
            <a:r>
              <a:rPr kumimoji="1" lang="ja-JP" altLang="en-US" dirty="0"/>
              <a:t>を接続します。これは今までと同じなのですが、</a:t>
            </a:r>
            <a:r>
              <a:rPr kumimoji="1" lang="en-US" altLang="ja-JP" dirty="0"/>
              <a:t>com</a:t>
            </a:r>
            <a:r>
              <a:rPr kumimoji="1" lang="ja-JP" altLang="en-US" dirty="0" err="1"/>
              <a:t>には</a:t>
            </a:r>
            <a:r>
              <a:rPr kumimoji="1" lang="en-US" altLang="ja-JP" dirty="0"/>
              <a:t>opcode</a:t>
            </a:r>
            <a:r>
              <a:rPr kumimoji="1" lang="ja-JP" altLang="en-US" dirty="0"/>
              <a:t>の下位</a:t>
            </a:r>
            <a:r>
              <a:rPr kumimoji="1" lang="en-US" altLang="ja-JP" dirty="0"/>
              <a:t>3</a:t>
            </a:r>
            <a:r>
              <a:rPr kumimoji="1" lang="ja-JP" altLang="en-US" dirty="0"/>
              <a:t>ビットを入れてやります。一番上のビットは</a:t>
            </a:r>
            <a:r>
              <a:rPr kumimoji="1" lang="en-US" altLang="ja-JP" dirty="0"/>
              <a:t>ST</a:t>
            </a:r>
            <a:r>
              <a:rPr kumimoji="1" lang="ja-JP" altLang="en-US" dirty="0"/>
              <a:t>命令用なので</a:t>
            </a:r>
            <a:r>
              <a:rPr kumimoji="1" lang="en-US" altLang="ja-JP" dirty="0"/>
              <a:t>ALU</a:t>
            </a:r>
            <a:r>
              <a:rPr kumimoji="1" lang="ja-JP" altLang="en-US" dirty="0"/>
              <a:t>とはとりあえず関係ないからです。</a:t>
            </a:r>
            <a:endParaRPr kumimoji="1" lang="en-US" altLang="ja-JP"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31</a:t>
            </a:fld>
            <a:endParaRPr kumimoji="1" lang="ja-JP" altLang="en-US"/>
          </a:p>
        </p:txBody>
      </p:sp>
    </p:spTree>
    <p:extLst>
      <p:ext uri="{BB962C8B-B14F-4D97-AF65-F5344CB8AC3E}">
        <p14:creationId xmlns:p14="http://schemas.microsoft.com/office/powerpoint/2010/main" val="3542782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PC</a:t>
            </a:r>
            <a:r>
              <a:rPr kumimoji="1" lang="ja-JP" altLang="en-US" dirty="0"/>
              <a:t>の制御ですが、今回リセット信号</a:t>
            </a:r>
            <a:r>
              <a:rPr kumimoji="1" lang="en-US" altLang="ja-JP" dirty="0" err="1"/>
              <a:t>rst_n</a:t>
            </a:r>
            <a:r>
              <a:rPr kumimoji="1" lang="ja-JP" altLang="en-US" dirty="0"/>
              <a:t>が</a:t>
            </a:r>
            <a:r>
              <a:rPr kumimoji="1" lang="en-US" altLang="ja-JP" dirty="0"/>
              <a:t>L</a:t>
            </a:r>
            <a:r>
              <a:rPr kumimoji="1" lang="ja-JP" altLang="en-US" dirty="0"/>
              <a:t>の時に初期化をし、それ以外は毎クロック１ずつ増やします。このことにより、次々に命令メモリを読み出します。アキュムレータの記述は以前と同じですが、</a:t>
            </a:r>
            <a:r>
              <a:rPr kumimoji="1" lang="en-US" altLang="ja-JP" dirty="0"/>
              <a:t>ST</a:t>
            </a:r>
            <a:r>
              <a:rPr kumimoji="1" lang="ja-JP" altLang="en-US" dirty="0"/>
              <a:t>命令では、</a:t>
            </a:r>
            <a:r>
              <a:rPr kumimoji="1" lang="en-US" altLang="ja-JP" dirty="0" err="1"/>
              <a:t>accum</a:t>
            </a:r>
            <a:r>
              <a:rPr kumimoji="1" lang="ja-JP" altLang="en-US" dirty="0"/>
              <a:t>に</a:t>
            </a:r>
            <a:r>
              <a:rPr kumimoji="1" lang="en-US" altLang="ja-JP" dirty="0"/>
              <a:t>ALU</a:t>
            </a:r>
            <a:r>
              <a:rPr kumimoji="1" lang="ja-JP" altLang="en-US" dirty="0"/>
              <a:t>の出力を入れないようにしています（本当は</a:t>
            </a:r>
            <a:r>
              <a:rPr kumimoji="1" lang="en-US" altLang="ja-JP" dirty="0"/>
              <a:t>THA</a:t>
            </a:r>
            <a:r>
              <a:rPr kumimoji="1" lang="ja-JP" altLang="en-US" dirty="0"/>
              <a:t>で</a:t>
            </a:r>
            <a:r>
              <a:rPr kumimoji="1" lang="en-US" altLang="ja-JP" dirty="0" err="1"/>
              <a:t>accum</a:t>
            </a:r>
            <a:r>
              <a:rPr kumimoji="1" lang="ja-JP" altLang="en-US" dirty="0"/>
              <a:t>の値が</a:t>
            </a:r>
            <a:r>
              <a:rPr kumimoji="1" lang="en-US" altLang="ja-JP" dirty="0" err="1"/>
              <a:t>alu_y</a:t>
            </a:r>
            <a:r>
              <a:rPr kumimoji="1" lang="ja-JP" altLang="en-US" dirty="0"/>
              <a:t>に出てくるのでこれは不要ですが、後のためです）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32</a:t>
            </a:fld>
            <a:endParaRPr kumimoji="1" lang="ja-JP" altLang="en-US"/>
          </a:p>
        </p:txBody>
      </p:sp>
    </p:spTree>
    <p:extLst>
      <p:ext uri="{BB962C8B-B14F-4D97-AF65-F5344CB8AC3E}">
        <p14:creationId xmlns:p14="http://schemas.microsoft.com/office/powerpoint/2010/main" val="4005065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テストベンチ中のメモリの記述を見てみましょう。今回はデータメモリ、命令メモリ共に初期設定が必要です。命令メモリには実行する命令、データメモリには計算対象のデータを入れておきます。ここで、</a:t>
            </a:r>
            <a:r>
              <a:rPr kumimoji="1" lang="en-US" altLang="ja-JP" dirty="0"/>
              <a:t>$</a:t>
            </a:r>
            <a:r>
              <a:rPr kumimoji="1" lang="en-US" altLang="ja-JP" dirty="0" err="1"/>
              <a:t>readmemh</a:t>
            </a:r>
            <a:r>
              <a:rPr kumimoji="1" lang="ja-JP" altLang="en-US" dirty="0"/>
              <a:t>は</a:t>
            </a:r>
            <a:r>
              <a:rPr kumimoji="1" lang="en-US" altLang="ja-JP" dirty="0"/>
              <a:t>16</a:t>
            </a:r>
            <a:r>
              <a:rPr kumimoji="1" lang="ja-JP" altLang="en-US" dirty="0"/>
              <a:t>進数で指定したファイル（</a:t>
            </a:r>
            <a:r>
              <a:rPr kumimoji="1" lang="en-US" altLang="ja-JP" dirty="0"/>
              <a:t>dmem.dat)</a:t>
            </a:r>
            <a:r>
              <a:rPr kumimoji="1" lang="ja-JP" altLang="en-US" dirty="0"/>
              <a:t>から、データメモリに対してシミュレーション実行時にデータを読み込みます。一方、命令メモリに対しては、</a:t>
            </a:r>
            <a:r>
              <a:rPr kumimoji="1" lang="en-US" altLang="ja-JP" dirty="0"/>
              <a:t>imem.dat</a:t>
            </a:r>
            <a:r>
              <a:rPr kumimoji="1" lang="ja-JP" altLang="en-US" dirty="0"/>
              <a:t>というファイルから</a:t>
            </a:r>
            <a:r>
              <a:rPr kumimoji="1" lang="en-US" altLang="ja-JP" dirty="0"/>
              <a:t>$</a:t>
            </a:r>
            <a:r>
              <a:rPr kumimoji="1" lang="en-US" altLang="ja-JP" dirty="0" err="1"/>
              <a:t>readmemb</a:t>
            </a:r>
            <a:r>
              <a:rPr kumimoji="1" lang="ja-JP" altLang="en-US" dirty="0"/>
              <a:t>を使って</a:t>
            </a:r>
            <a:r>
              <a:rPr kumimoji="1" lang="en-US" altLang="ja-JP" dirty="0"/>
              <a:t>2</a:t>
            </a:r>
            <a:r>
              <a:rPr kumimoji="1" lang="ja-JP" altLang="en-US" dirty="0"/>
              <a:t>進数で命令を設定します。</a:t>
            </a:r>
            <a:r>
              <a:rPr kumimoji="1" lang="en-US" altLang="ja-JP" dirty="0"/>
              <a:t>imem.dat, dmem.dat</a:t>
            </a:r>
            <a:r>
              <a:rPr kumimoji="1" lang="ja-JP" altLang="en-US" dirty="0"/>
              <a:t>はあらかじめ設定しておく必要があります。</a:t>
            </a:r>
            <a:r>
              <a:rPr kumimoji="1" lang="en-US" altLang="ja-JP" dirty="0"/>
              <a:t>imem.dat</a:t>
            </a:r>
            <a:r>
              <a:rPr kumimoji="1" lang="ja-JP" altLang="en-US" dirty="0"/>
              <a:t>を書き換えることで命令を、</a:t>
            </a:r>
            <a:r>
              <a:rPr kumimoji="1" lang="en-US" altLang="ja-JP" dirty="0"/>
              <a:t>dmem.dat</a:t>
            </a:r>
            <a:r>
              <a:rPr kumimoji="1" lang="ja-JP" altLang="en-US" dirty="0"/>
              <a:t>を書き換えることで計算対象のデータを書き換えます。では、</a:t>
            </a:r>
            <a:r>
              <a:rPr kumimoji="1" lang="en-US" altLang="ja-JP" dirty="0" err="1"/>
              <a:t>iverilog</a:t>
            </a:r>
            <a:r>
              <a:rPr kumimoji="1" lang="en-US" altLang="ja-JP" baseline="0" dirty="0"/>
              <a:t> </a:t>
            </a:r>
            <a:r>
              <a:rPr kumimoji="1" lang="en-US" altLang="ja-JP" baseline="0" dirty="0" err="1"/>
              <a:t>test_am.v</a:t>
            </a:r>
            <a:r>
              <a:rPr kumimoji="1" lang="en-US" altLang="ja-JP" baseline="0" dirty="0"/>
              <a:t> a</a:t>
            </a:r>
            <a:r>
              <a:rPr kumimoji="1" lang="ja-JP" altLang="en-US" baseline="0" dirty="0" err="1"/>
              <a:t>ｍ</a:t>
            </a:r>
            <a:r>
              <a:rPr kumimoji="1" lang="en-US" altLang="ja-JP" baseline="0" dirty="0"/>
              <a:t>.v</a:t>
            </a:r>
            <a:r>
              <a:rPr kumimoji="1" lang="ja-JP" altLang="en-US" baseline="0" dirty="0"/>
              <a:t>　</a:t>
            </a:r>
            <a:r>
              <a:rPr kumimoji="1" lang="en-US" altLang="ja-JP" baseline="0" err="1"/>
              <a:t>alu</a:t>
            </a:r>
            <a:r>
              <a:rPr kumimoji="1" lang="en-US" altLang="ja-JP" baseline="0"/>
              <a:t>.v</a:t>
            </a:r>
            <a:r>
              <a:rPr kumimoji="1" lang="ja-JP" altLang="en-US" baseline="0"/>
              <a:t>で</a:t>
            </a:r>
            <a:r>
              <a:rPr kumimoji="1" lang="ja-JP" altLang="en-US" baseline="0" dirty="0"/>
              <a:t>コンパイル、</a:t>
            </a:r>
            <a:r>
              <a:rPr kumimoji="1" lang="en-US" altLang="ja-JP" baseline="0" dirty="0" err="1"/>
              <a:t>vvp</a:t>
            </a:r>
            <a:r>
              <a:rPr kumimoji="1" lang="en-US" altLang="ja-JP" baseline="0" dirty="0"/>
              <a:t> </a:t>
            </a:r>
            <a:r>
              <a:rPr kumimoji="1" lang="en-US" altLang="ja-JP" baseline="0" dirty="0" err="1"/>
              <a:t>a.out</a:t>
            </a:r>
            <a:r>
              <a:rPr kumimoji="1" lang="ja-JP" altLang="en-US" baseline="0" dirty="0"/>
              <a:t>で実行して結果を確かめましょう。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33</a:t>
            </a:fld>
            <a:endParaRPr kumimoji="1" lang="ja-JP" altLang="en-US"/>
          </a:p>
        </p:txBody>
      </p:sp>
    </p:spTree>
    <p:extLst>
      <p:ext uri="{BB962C8B-B14F-4D97-AF65-F5344CB8AC3E}">
        <p14:creationId xmlns:p14="http://schemas.microsoft.com/office/powerpoint/2010/main" val="1562125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34</a:t>
            </a:fld>
            <a:endParaRPr kumimoji="1" lang="ja-JP" altLang="en-US"/>
          </a:p>
        </p:txBody>
      </p:sp>
    </p:spTree>
    <p:extLst>
      <p:ext uri="{BB962C8B-B14F-4D97-AF65-F5344CB8AC3E}">
        <p14:creationId xmlns:p14="http://schemas.microsoft.com/office/powerpoint/2010/main" val="2857115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今回も新しい構文をたくさん紹介しました。しかし大体終わりが近づいています。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35</a:t>
            </a:fld>
            <a:endParaRPr kumimoji="1" lang="ja-JP" altLang="en-US"/>
          </a:p>
        </p:txBody>
      </p:sp>
    </p:spTree>
    <p:extLst>
      <p:ext uri="{BB962C8B-B14F-4D97-AF65-F5344CB8AC3E}">
        <p14:creationId xmlns:p14="http://schemas.microsoft.com/office/powerpoint/2010/main" val="386580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演習は二つあります。片方はコンピュータとは関係ないもので、</a:t>
            </a:r>
            <a:r>
              <a:rPr kumimoji="1" lang="en-US" altLang="ja-JP" dirty="0" err="1"/>
              <a:t>Veirlog</a:t>
            </a:r>
            <a:r>
              <a:rPr kumimoji="1" lang="ja-JP" altLang="en-US" dirty="0"/>
              <a:t>の練習です。もう片方は</a:t>
            </a:r>
            <a:r>
              <a:rPr kumimoji="1" lang="en-US" altLang="ja-JP" dirty="0"/>
              <a:t>imem.dat</a:t>
            </a:r>
            <a:r>
              <a:rPr kumimoji="1" lang="ja-JP" altLang="en-US"/>
              <a:t>を書き直します。これを提出してください。</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36</a:t>
            </a:fld>
            <a:endParaRPr kumimoji="1" lang="ja-JP" altLang="en-US"/>
          </a:p>
        </p:txBody>
      </p:sp>
    </p:spTree>
    <p:extLst>
      <p:ext uri="{BB962C8B-B14F-4D97-AF65-F5344CB8AC3E}">
        <p14:creationId xmlns:p14="http://schemas.microsoft.com/office/powerpoint/2010/main" val="229632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中間結果を蓄える役目をするのは、レジスタです。レジスタは、計算機基礎や電子回路基礎で習った</a:t>
            </a:r>
            <a:r>
              <a:rPr kumimoji="1" lang="en-US" altLang="ja-JP" dirty="0"/>
              <a:t>D-FF</a:t>
            </a:r>
            <a:r>
              <a:rPr kumimoji="1" lang="ja-JP" altLang="en-US" dirty="0"/>
              <a:t>を記憶したいビット数分だけ集めてクロックを共通にしたものです。レジスタはクロックの立ち上がりで</a:t>
            </a:r>
            <a:r>
              <a:rPr kumimoji="1" lang="en-US" altLang="ja-JP" dirty="0"/>
              <a:t>D</a:t>
            </a:r>
            <a:r>
              <a:rPr kumimoji="1" lang="ja-JP" altLang="en-US" dirty="0"/>
              <a:t>入力の値を記憶して</a:t>
            </a:r>
            <a:r>
              <a:rPr kumimoji="1" lang="en-US" altLang="ja-JP" dirty="0"/>
              <a:t>Q</a:t>
            </a:r>
            <a:r>
              <a:rPr kumimoji="1" lang="ja-JP" altLang="en-US" dirty="0"/>
              <a:t>に出力します。一定の周期のクロックを与えた場合、レジスタの内容はクロックに同期して変化することになります。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4</a:t>
            </a:fld>
            <a:endParaRPr kumimoji="1" lang="ja-JP" altLang="en-US"/>
          </a:p>
        </p:txBody>
      </p:sp>
    </p:spTree>
    <p:extLst>
      <p:ext uri="{BB962C8B-B14F-4D97-AF65-F5344CB8AC3E}">
        <p14:creationId xmlns:p14="http://schemas.microsoft.com/office/powerpoint/2010/main" val="87485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レジスタの出力を</a:t>
            </a:r>
            <a:r>
              <a:rPr kumimoji="1" lang="en-US" altLang="ja-JP" dirty="0"/>
              <a:t>ALU</a:t>
            </a:r>
            <a:r>
              <a:rPr kumimoji="1" lang="ja-JP" altLang="en-US" dirty="0"/>
              <a:t>を</a:t>
            </a:r>
            <a:r>
              <a:rPr kumimoji="1" lang="en-US" altLang="ja-JP" dirty="0"/>
              <a:t>A</a:t>
            </a:r>
            <a:r>
              <a:rPr kumimoji="1" lang="ja-JP" altLang="en-US" dirty="0"/>
              <a:t>入力に接続し、</a:t>
            </a:r>
            <a:r>
              <a:rPr kumimoji="1" lang="en-US" altLang="ja-JP" dirty="0"/>
              <a:t>ALU</a:t>
            </a:r>
            <a:r>
              <a:rPr kumimoji="1" lang="ja-JP" altLang="en-US" dirty="0"/>
              <a:t>の出力を</a:t>
            </a:r>
            <a:r>
              <a:rPr kumimoji="1" lang="ja-JP" altLang="en-US" dirty="0" err="1"/>
              <a:t>くるっと</a:t>
            </a:r>
            <a:r>
              <a:rPr kumimoji="1" lang="ja-JP" altLang="en-US" dirty="0"/>
              <a:t>回してレジスタの入力に繋ぎます。この構造で、中間結果をレジスタにとっておけるようになります。このレジスタは結果が次々に積み重なっていくことからアキュムレータ（</a:t>
            </a:r>
            <a:r>
              <a:rPr kumimoji="1" lang="en-US" altLang="ja-JP" dirty="0"/>
              <a:t>Accumulator)</a:t>
            </a:r>
            <a:r>
              <a:rPr kumimoji="1" lang="ja-JP" altLang="en-US" dirty="0"/>
              <a:t>と呼ばれます。ここでは</a:t>
            </a:r>
            <a:r>
              <a:rPr kumimoji="1" lang="en-US" altLang="ja-JP" dirty="0"/>
              <a:t>ACC</a:t>
            </a:r>
            <a:r>
              <a:rPr kumimoji="1" lang="ja-JP" altLang="en-US" dirty="0"/>
              <a:t>と書きます。</a:t>
            </a:r>
            <a:endParaRPr kumimoji="1" lang="en-US" altLang="ja-JP" dirty="0"/>
          </a:p>
          <a:p>
            <a:r>
              <a:rPr kumimoji="1" lang="en-US" altLang="ja-JP" dirty="0"/>
              <a:t>B</a:t>
            </a:r>
            <a:r>
              <a:rPr kumimoji="1" lang="ja-JP" altLang="en-US" dirty="0"/>
              <a:t>入力からのデータと</a:t>
            </a:r>
            <a:r>
              <a:rPr kumimoji="1" lang="en-US" altLang="ja-JP" dirty="0"/>
              <a:t>S</a:t>
            </a:r>
            <a:r>
              <a:rPr kumimoji="1" lang="ja-JP" altLang="en-US" dirty="0"/>
              <a:t>入力での演算の指示により、</a:t>
            </a:r>
            <a:r>
              <a:rPr kumimoji="1" lang="en-US" altLang="ja-JP" dirty="0"/>
              <a:t>X+Y-W+Z</a:t>
            </a:r>
            <a:r>
              <a:rPr kumimoji="1" lang="ja-JP" altLang="en-US" dirty="0"/>
              <a:t>は表のように実行されます。まず</a:t>
            </a:r>
            <a:r>
              <a:rPr kumimoji="1" lang="en-US" altLang="ja-JP" dirty="0"/>
              <a:t>S</a:t>
            </a:r>
            <a:r>
              <a:rPr kumimoji="1" lang="ja-JP" altLang="en-US" dirty="0"/>
              <a:t>を</a:t>
            </a:r>
            <a:r>
              <a:rPr kumimoji="1" lang="en-US" altLang="ja-JP" dirty="0"/>
              <a:t>001</a:t>
            </a:r>
            <a:r>
              <a:rPr kumimoji="1" lang="ja-JP" altLang="en-US" dirty="0"/>
              <a:t>にして</a:t>
            </a:r>
            <a:r>
              <a:rPr kumimoji="1" lang="en-US" altLang="ja-JP" dirty="0"/>
              <a:t>B</a:t>
            </a:r>
            <a:r>
              <a:rPr kumimoji="1" lang="ja-JP" altLang="en-US" dirty="0"/>
              <a:t>に</a:t>
            </a:r>
            <a:r>
              <a:rPr kumimoji="1" lang="en-US" altLang="ja-JP" dirty="0"/>
              <a:t>X</a:t>
            </a:r>
            <a:r>
              <a:rPr kumimoji="1" lang="ja-JP" altLang="en-US" dirty="0"/>
              <a:t>を入れます。</a:t>
            </a:r>
            <a:r>
              <a:rPr kumimoji="1" lang="en-US" altLang="ja-JP" dirty="0"/>
              <a:t>001</a:t>
            </a:r>
            <a:r>
              <a:rPr kumimoji="1" lang="ja-JP" altLang="en-US" dirty="0"/>
              <a:t>は</a:t>
            </a:r>
            <a:r>
              <a:rPr kumimoji="1" lang="en-US" altLang="ja-JP" dirty="0"/>
              <a:t>THB</a:t>
            </a:r>
            <a:r>
              <a:rPr kumimoji="1" lang="ja-JP" altLang="en-US" dirty="0"/>
              <a:t>なので、</a:t>
            </a:r>
            <a:r>
              <a:rPr kumimoji="1" lang="en-US" altLang="ja-JP" dirty="0"/>
              <a:t>Y=B</a:t>
            </a:r>
            <a:r>
              <a:rPr kumimoji="1" lang="ja-JP" altLang="en-US" dirty="0"/>
              <a:t>となり、これが次のクロックの立ち上がりで</a:t>
            </a:r>
            <a:r>
              <a:rPr kumimoji="1" lang="en-US" altLang="ja-JP" dirty="0"/>
              <a:t>ACC</a:t>
            </a:r>
            <a:r>
              <a:rPr kumimoji="1" lang="ja-JP" altLang="en-US" dirty="0"/>
              <a:t>に入ります。すなわち</a:t>
            </a:r>
            <a:r>
              <a:rPr kumimoji="1" lang="en-US" altLang="ja-JP" dirty="0"/>
              <a:t>ACC</a:t>
            </a:r>
            <a:r>
              <a:rPr kumimoji="1" lang="ja-JP" altLang="en-US" dirty="0"/>
              <a:t>は</a:t>
            </a:r>
            <a:r>
              <a:rPr kumimoji="1" lang="en-US" altLang="ja-JP" dirty="0"/>
              <a:t>X</a:t>
            </a:r>
            <a:r>
              <a:rPr kumimoji="1" lang="ja-JP" altLang="en-US" dirty="0"/>
              <a:t>になります。</a:t>
            </a:r>
            <a:endParaRPr kumimoji="1" lang="en-US" altLang="ja-JP" dirty="0"/>
          </a:p>
          <a:p>
            <a:r>
              <a:rPr kumimoji="1" lang="ja-JP" altLang="en-US" dirty="0"/>
              <a:t>次に</a:t>
            </a:r>
            <a:r>
              <a:rPr kumimoji="1" lang="en-US" altLang="ja-JP" dirty="0"/>
              <a:t>S</a:t>
            </a:r>
            <a:r>
              <a:rPr kumimoji="1" lang="ja-JP" altLang="en-US" dirty="0"/>
              <a:t>を</a:t>
            </a:r>
            <a:r>
              <a:rPr kumimoji="1" lang="en-US" altLang="ja-JP" dirty="0"/>
              <a:t>110</a:t>
            </a:r>
            <a:r>
              <a:rPr kumimoji="1" lang="ja-JP" altLang="en-US" dirty="0"/>
              <a:t>（加算）にして、足すべき数</a:t>
            </a:r>
            <a:r>
              <a:rPr kumimoji="1" lang="en-US" altLang="ja-JP" dirty="0"/>
              <a:t>Y</a:t>
            </a:r>
            <a:r>
              <a:rPr kumimoji="1" lang="ja-JP" altLang="en-US" dirty="0"/>
              <a:t>を</a:t>
            </a:r>
            <a:r>
              <a:rPr kumimoji="1" lang="en-US" altLang="ja-JP" dirty="0"/>
              <a:t>B</a:t>
            </a:r>
            <a:r>
              <a:rPr kumimoji="1" lang="ja-JP" altLang="en-US" dirty="0"/>
              <a:t>入力に入れます。</a:t>
            </a:r>
            <a:r>
              <a:rPr kumimoji="1" lang="en-US" altLang="ja-JP" dirty="0"/>
              <a:t>Y</a:t>
            </a:r>
            <a:r>
              <a:rPr kumimoji="1" lang="ja-JP" altLang="en-US" dirty="0" err="1"/>
              <a:t>には</a:t>
            </a:r>
            <a:r>
              <a:rPr kumimoji="1" lang="en-US" altLang="ja-JP" dirty="0"/>
              <a:t>X+Y</a:t>
            </a:r>
            <a:r>
              <a:rPr kumimoji="1" lang="ja-JP" altLang="en-US" dirty="0"/>
              <a:t>が表れ、これが次のクロックの立ち上がりで</a:t>
            </a:r>
            <a:r>
              <a:rPr kumimoji="1" lang="en-US" altLang="ja-JP" dirty="0"/>
              <a:t>ACC</a:t>
            </a:r>
            <a:r>
              <a:rPr kumimoji="1" lang="ja-JP" altLang="en-US" dirty="0"/>
              <a:t>に入ります。</a:t>
            </a:r>
            <a:endParaRPr kumimoji="1" lang="en-US" altLang="ja-JP" dirty="0"/>
          </a:p>
          <a:p>
            <a:r>
              <a:rPr kumimoji="1" lang="ja-JP" altLang="en-US" dirty="0"/>
              <a:t>次に</a:t>
            </a:r>
            <a:r>
              <a:rPr kumimoji="1" lang="en-US" altLang="ja-JP" dirty="0"/>
              <a:t>S</a:t>
            </a:r>
            <a:r>
              <a:rPr kumimoji="1" lang="ja-JP" altLang="en-US" dirty="0"/>
              <a:t>を</a:t>
            </a:r>
            <a:r>
              <a:rPr kumimoji="1" lang="en-US" altLang="ja-JP" dirty="0"/>
              <a:t>111</a:t>
            </a:r>
            <a:r>
              <a:rPr kumimoji="1" lang="ja-JP" altLang="en-US" dirty="0"/>
              <a:t>（減算）にして、</a:t>
            </a:r>
            <a:r>
              <a:rPr kumimoji="1" lang="en-US" altLang="ja-JP" dirty="0"/>
              <a:t>W</a:t>
            </a:r>
            <a:r>
              <a:rPr kumimoji="1" lang="ja-JP" altLang="en-US" dirty="0"/>
              <a:t>を</a:t>
            </a:r>
            <a:r>
              <a:rPr kumimoji="1" lang="en-US" altLang="ja-JP" dirty="0"/>
              <a:t>B</a:t>
            </a:r>
            <a:r>
              <a:rPr kumimoji="1" lang="ja-JP" altLang="en-US" dirty="0"/>
              <a:t>入力に入れます。</a:t>
            </a:r>
            <a:r>
              <a:rPr kumimoji="1" lang="en-US" altLang="ja-JP" dirty="0"/>
              <a:t>Y</a:t>
            </a:r>
            <a:r>
              <a:rPr kumimoji="1" lang="ja-JP" altLang="en-US" dirty="0"/>
              <a:t>には、今</a:t>
            </a:r>
            <a:r>
              <a:rPr kumimoji="1" lang="en-US" altLang="ja-JP" dirty="0"/>
              <a:t>ACC</a:t>
            </a:r>
            <a:r>
              <a:rPr kumimoji="1" lang="ja-JP" altLang="en-US" dirty="0"/>
              <a:t>にある</a:t>
            </a:r>
            <a:r>
              <a:rPr kumimoji="1" lang="en-US" altLang="ja-JP" dirty="0"/>
              <a:t>X+Y</a:t>
            </a:r>
            <a:r>
              <a:rPr kumimoji="1" lang="ja-JP" altLang="en-US" dirty="0"/>
              <a:t>から</a:t>
            </a:r>
            <a:r>
              <a:rPr kumimoji="1" lang="en-US" altLang="ja-JP" dirty="0"/>
              <a:t>W</a:t>
            </a:r>
            <a:r>
              <a:rPr kumimoji="1" lang="ja-JP" altLang="en-US" dirty="0"/>
              <a:t>が引かれた値が表れ、これが次のクロックの立ち上がりで</a:t>
            </a:r>
            <a:r>
              <a:rPr kumimoji="1" lang="en-US" altLang="ja-JP" dirty="0"/>
              <a:t>ACC</a:t>
            </a:r>
            <a:r>
              <a:rPr kumimoji="1" lang="ja-JP" altLang="en-US" dirty="0"/>
              <a:t>に入ります。</a:t>
            </a:r>
            <a:endParaRPr kumimoji="1" lang="en-US" altLang="ja-JP" dirty="0"/>
          </a:p>
          <a:p>
            <a:r>
              <a:rPr kumimoji="1" lang="ja-JP" altLang="en-US" dirty="0"/>
              <a:t>さらに</a:t>
            </a:r>
            <a:r>
              <a:rPr kumimoji="1" lang="en-US" altLang="ja-JP" dirty="0"/>
              <a:t>S</a:t>
            </a:r>
            <a:r>
              <a:rPr kumimoji="1" lang="ja-JP" altLang="en-US" dirty="0"/>
              <a:t>を</a:t>
            </a:r>
            <a:r>
              <a:rPr kumimoji="1" lang="en-US" altLang="ja-JP" dirty="0"/>
              <a:t>110</a:t>
            </a:r>
            <a:r>
              <a:rPr kumimoji="1" lang="ja-JP" altLang="en-US" dirty="0"/>
              <a:t>（加算）にして、</a:t>
            </a:r>
            <a:r>
              <a:rPr kumimoji="1" lang="en-US" altLang="ja-JP" dirty="0"/>
              <a:t>Z</a:t>
            </a:r>
            <a:r>
              <a:rPr kumimoji="1" lang="ja-JP" altLang="en-US" dirty="0"/>
              <a:t>を</a:t>
            </a:r>
            <a:r>
              <a:rPr kumimoji="1" lang="en-US" altLang="ja-JP" dirty="0"/>
              <a:t>B</a:t>
            </a:r>
            <a:r>
              <a:rPr kumimoji="1" lang="ja-JP" altLang="en-US" dirty="0"/>
              <a:t>入力に入れます。</a:t>
            </a:r>
            <a:r>
              <a:rPr kumimoji="1" lang="en-US" altLang="ja-JP" dirty="0"/>
              <a:t>Y</a:t>
            </a:r>
            <a:r>
              <a:rPr kumimoji="1" lang="ja-JP" altLang="en-US" dirty="0"/>
              <a:t>には、今</a:t>
            </a:r>
            <a:r>
              <a:rPr kumimoji="1" lang="en-US" altLang="ja-JP" dirty="0"/>
              <a:t>ACC</a:t>
            </a:r>
            <a:r>
              <a:rPr kumimoji="1" lang="ja-JP" altLang="en-US" dirty="0"/>
              <a:t>にある</a:t>
            </a:r>
            <a:r>
              <a:rPr kumimoji="1" lang="en-US" altLang="ja-JP" dirty="0"/>
              <a:t>X+Y</a:t>
            </a:r>
            <a:r>
              <a:rPr kumimoji="1" lang="ja-JP" altLang="en-US" dirty="0"/>
              <a:t>－</a:t>
            </a:r>
            <a:r>
              <a:rPr kumimoji="1" lang="en-US" altLang="ja-JP" dirty="0"/>
              <a:t>W</a:t>
            </a:r>
            <a:r>
              <a:rPr kumimoji="1" lang="ja-JP" altLang="en-US" dirty="0"/>
              <a:t>に</a:t>
            </a:r>
            <a:r>
              <a:rPr kumimoji="1" lang="en-US" altLang="ja-JP" dirty="0"/>
              <a:t>Z</a:t>
            </a:r>
            <a:r>
              <a:rPr kumimoji="1" lang="ja-JP" altLang="en-US" dirty="0"/>
              <a:t>を足した値が表れ、これが次のクロックの立ち上がりで</a:t>
            </a:r>
            <a:r>
              <a:rPr kumimoji="1" lang="en-US" altLang="ja-JP" dirty="0"/>
              <a:t>ACC</a:t>
            </a:r>
            <a:r>
              <a:rPr kumimoji="1" lang="ja-JP" altLang="en-US" dirty="0"/>
              <a:t>に入ります。</a:t>
            </a:r>
            <a:endParaRPr kumimoji="1" lang="en-US" altLang="ja-JP" dirty="0"/>
          </a:p>
          <a:p>
            <a:r>
              <a:rPr kumimoji="1" lang="ja-JP" altLang="en-US" dirty="0"/>
              <a:t>レジスタと</a:t>
            </a:r>
            <a:r>
              <a:rPr kumimoji="1" lang="en-US" altLang="ja-JP" dirty="0"/>
              <a:t>ALU</a:t>
            </a:r>
            <a:r>
              <a:rPr kumimoji="1" lang="ja-JP" altLang="en-US" dirty="0"/>
              <a:t>を組み合わせた、計算のための基本構成をデータパスと呼びます。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5</a:t>
            </a:fld>
            <a:endParaRPr kumimoji="1" lang="ja-JP" altLang="en-US"/>
          </a:p>
        </p:txBody>
      </p:sp>
    </p:spTree>
    <p:extLst>
      <p:ext uri="{BB962C8B-B14F-4D97-AF65-F5344CB8AC3E}">
        <p14:creationId xmlns:p14="http://schemas.microsoft.com/office/powerpoint/2010/main" val="326829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では、データパスの</a:t>
            </a:r>
            <a:r>
              <a:rPr kumimoji="1" lang="en-US" altLang="ja-JP" dirty="0"/>
              <a:t>Verilog</a:t>
            </a:r>
            <a:r>
              <a:rPr kumimoji="1" lang="ja-JP" altLang="en-US" dirty="0"/>
              <a:t>記述を解説します。図に従い、</a:t>
            </a:r>
            <a:r>
              <a:rPr kumimoji="1" lang="en-US" altLang="ja-JP" dirty="0"/>
              <a:t>16</a:t>
            </a:r>
            <a:r>
              <a:rPr kumimoji="1" lang="ja-JP" altLang="en-US" dirty="0"/>
              <a:t>ビットの</a:t>
            </a:r>
            <a:r>
              <a:rPr kumimoji="1" lang="en-US" altLang="ja-JP" dirty="0" err="1"/>
              <a:t>inb</a:t>
            </a:r>
            <a:r>
              <a:rPr kumimoji="1" lang="ja-JP" altLang="en-US" dirty="0"/>
              <a:t>入力、</a:t>
            </a:r>
            <a:r>
              <a:rPr kumimoji="1" lang="en-US" altLang="ja-JP" dirty="0"/>
              <a:t>3</a:t>
            </a:r>
            <a:r>
              <a:rPr kumimoji="1" lang="ja-JP" altLang="en-US" dirty="0"/>
              <a:t>ビットの</a:t>
            </a:r>
            <a:r>
              <a:rPr kumimoji="1" lang="en-US" altLang="ja-JP" dirty="0"/>
              <a:t>com</a:t>
            </a:r>
            <a:r>
              <a:rPr kumimoji="1" lang="ja-JP" altLang="en-US" dirty="0"/>
              <a:t>入力を付け、</a:t>
            </a:r>
            <a:r>
              <a:rPr kumimoji="1" lang="en-US" altLang="ja-JP" dirty="0"/>
              <a:t>ACC</a:t>
            </a:r>
            <a:r>
              <a:rPr kumimoji="1" lang="ja-JP" altLang="en-US" dirty="0"/>
              <a:t>の出力を</a:t>
            </a:r>
            <a:r>
              <a:rPr kumimoji="1" lang="en-US" altLang="ja-JP" dirty="0" err="1"/>
              <a:t>accout</a:t>
            </a:r>
            <a:r>
              <a:rPr kumimoji="1" lang="ja-JP" altLang="en-US" dirty="0"/>
              <a:t>という名前で出力します。</a:t>
            </a:r>
            <a:r>
              <a:rPr kumimoji="1" lang="en-US" altLang="ja-JP" dirty="0" err="1"/>
              <a:t>clk</a:t>
            </a:r>
            <a:r>
              <a:rPr kumimoji="1" lang="ja-JP" altLang="en-US" dirty="0"/>
              <a:t>はクロック、</a:t>
            </a:r>
            <a:r>
              <a:rPr kumimoji="1" lang="en-US" altLang="ja-JP" dirty="0" err="1"/>
              <a:t>rst_n</a:t>
            </a:r>
            <a:r>
              <a:rPr kumimoji="1" lang="ja-JP" altLang="en-US" dirty="0"/>
              <a:t>はシステムリセット信号です。これはアクティブ</a:t>
            </a:r>
            <a:r>
              <a:rPr kumimoji="1" lang="en-US" altLang="ja-JP" dirty="0"/>
              <a:t>L</a:t>
            </a:r>
            <a:r>
              <a:rPr kumimoji="1" lang="ja-JP" altLang="en-US" dirty="0"/>
              <a:t>の信号で</a:t>
            </a:r>
            <a:r>
              <a:rPr kumimoji="1" lang="en-US" altLang="ja-JP" dirty="0"/>
              <a:t>L</a:t>
            </a:r>
            <a:r>
              <a:rPr kumimoji="1" lang="ja-JP" altLang="en-US" dirty="0"/>
              <a:t>レベルでリセットします。歴史的な経緯でリセットは</a:t>
            </a:r>
            <a:r>
              <a:rPr kumimoji="1" lang="en-US" altLang="ja-JP" dirty="0"/>
              <a:t>L</a:t>
            </a:r>
            <a:r>
              <a:rPr kumimoji="1" lang="ja-JP" altLang="en-US" dirty="0"/>
              <a:t>で行う場合が多く、ここでも伝統に従っています。この授業ではアクティブ</a:t>
            </a:r>
            <a:r>
              <a:rPr kumimoji="1" lang="en-US" altLang="ja-JP" dirty="0"/>
              <a:t>L</a:t>
            </a:r>
            <a:r>
              <a:rPr kumimoji="1" lang="ja-JP" altLang="en-US" dirty="0"/>
              <a:t>の信号はあまり使いませんが、使う場合は信号線名の後ろに</a:t>
            </a:r>
            <a:r>
              <a:rPr kumimoji="1" lang="en-US" altLang="ja-JP" dirty="0"/>
              <a:t>_n</a:t>
            </a:r>
            <a:r>
              <a:rPr kumimoji="1" lang="ja-JP" altLang="en-US" dirty="0"/>
              <a:t>を付けて示します。</a:t>
            </a:r>
            <a:endParaRPr kumimoji="1" lang="en-US" altLang="ja-JP" dirty="0"/>
          </a:p>
          <a:p>
            <a:r>
              <a:rPr kumimoji="1" lang="ja-JP" altLang="en-US" dirty="0"/>
              <a:t>まずアキュムレータ</a:t>
            </a:r>
            <a:r>
              <a:rPr kumimoji="1" lang="en-US" altLang="ja-JP" dirty="0" err="1"/>
              <a:t>accum</a:t>
            </a:r>
            <a:r>
              <a:rPr kumimoji="1" lang="ja-JP" altLang="en-US" dirty="0"/>
              <a:t>を</a:t>
            </a:r>
            <a:r>
              <a:rPr kumimoji="1" lang="en-US" altLang="ja-JP" dirty="0" err="1"/>
              <a:t>reg</a:t>
            </a:r>
            <a:r>
              <a:rPr kumimoji="1" lang="ja-JP" altLang="en-US" dirty="0"/>
              <a:t>文で宣言します。</a:t>
            </a:r>
            <a:r>
              <a:rPr kumimoji="1" lang="en-US" altLang="ja-JP" dirty="0" err="1"/>
              <a:t>reg</a:t>
            </a:r>
            <a:r>
              <a:rPr kumimoji="1" lang="ja-JP" altLang="en-US" dirty="0"/>
              <a:t>文は、</a:t>
            </a:r>
            <a:r>
              <a:rPr kumimoji="1" lang="en-US" altLang="ja-JP" dirty="0"/>
              <a:t>D-FF</a:t>
            </a:r>
            <a:r>
              <a:rPr kumimoji="1" lang="ja-JP" altLang="en-US" dirty="0" err="1"/>
              <a:t>、</a:t>
            </a:r>
            <a:r>
              <a:rPr kumimoji="1" lang="ja-JP" altLang="en-US" dirty="0"/>
              <a:t>レジスタを宣言する文です。ここでは、バスの記述方法を用いて</a:t>
            </a:r>
            <a:r>
              <a:rPr kumimoji="1" lang="en-US" altLang="ja-JP" dirty="0"/>
              <a:t>16</a:t>
            </a:r>
            <a:r>
              <a:rPr kumimoji="1" lang="ja-JP" altLang="en-US" dirty="0"/>
              <a:t>ビットのレジスタを宣言しています。次に</a:t>
            </a:r>
            <a:r>
              <a:rPr kumimoji="1" lang="en-US" altLang="ja-JP" dirty="0"/>
              <a:t>ALU</a:t>
            </a:r>
            <a:r>
              <a:rPr kumimoji="1" lang="ja-JP" altLang="en-US" dirty="0"/>
              <a:t>の出力に</a:t>
            </a:r>
            <a:r>
              <a:rPr kumimoji="1" lang="en-US" altLang="ja-JP" dirty="0" err="1"/>
              <a:t>alu_y</a:t>
            </a:r>
            <a:r>
              <a:rPr kumimoji="1" lang="ja-JP" altLang="en-US" dirty="0"/>
              <a:t>という名前をつけます。これは</a:t>
            </a:r>
            <a:r>
              <a:rPr kumimoji="1" lang="en-US" altLang="ja-JP" dirty="0" err="1"/>
              <a:t>reg</a:t>
            </a:r>
            <a:r>
              <a:rPr kumimoji="1" lang="ja-JP" altLang="en-US" dirty="0"/>
              <a:t>ではなく</a:t>
            </a:r>
            <a:r>
              <a:rPr kumimoji="1" lang="en-US" altLang="ja-JP" dirty="0"/>
              <a:t>wire</a:t>
            </a:r>
            <a:r>
              <a:rPr kumimoji="1" lang="ja-JP" altLang="en-US" dirty="0"/>
              <a:t>文を使います。単に信号線に名前を付けるだけでレジスタができるわけではないからです。この</a:t>
            </a:r>
            <a:r>
              <a:rPr kumimoji="1" lang="en-US" altLang="ja-JP" dirty="0" err="1"/>
              <a:t>reg</a:t>
            </a:r>
            <a:r>
              <a:rPr kumimoji="1" lang="ja-JP" altLang="en-US" dirty="0"/>
              <a:t>と</a:t>
            </a:r>
            <a:r>
              <a:rPr kumimoji="1" lang="en-US" altLang="ja-JP" dirty="0"/>
              <a:t>wire</a:t>
            </a:r>
            <a:r>
              <a:rPr kumimoji="1" lang="ja-JP" altLang="en-US" dirty="0"/>
              <a:t>の違いは段々に分かってくると思います。</a:t>
            </a:r>
            <a:endParaRPr kumimoji="1" lang="en-US" altLang="ja-JP" dirty="0"/>
          </a:p>
          <a:p>
            <a:r>
              <a:rPr kumimoji="1" lang="ja-JP" altLang="en-US" dirty="0"/>
              <a:t>今まで同様、</a:t>
            </a:r>
            <a:r>
              <a:rPr kumimoji="1" lang="en-US" altLang="ja-JP" dirty="0"/>
              <a:t>ALU</a:t>
            </a:r>
            <a:r>
              <a:rPr kumimoji="1" lang="ja-JP" altLang="en-US" dirty="0"/>
              <a:t>を実体化し、</a:t>
            </a:r>
            <a:r>
              <a:rPr kumimoji="1" lang="en-US" altLang="ja-JP" dirty="0"/>
              <a:t>alu_1</a:t>
            </a:r>
            <a:r>
              <a:rPr kumimoji="1" lang="ja-JP" altLang="en-US" dirty="0"/>
              <a:t>という名前にして、</a:t>
            </a:r>
            <a:r>
              <a:rPr kumimoji="1" lang="en-US" altLang="ja-JP" dirty="0"/>
              <a:t>a, b, </a:t>
            </a:r>
            <a:r>
              <a:rPr kumimoji="1" lang="en-US" altLang="ja-JP" dirty="0" err="1"/>
              <a:t>s,y</a:t>
            </a:r>
            <a:r>
              <a:rPr kumimoji="1" lang="ja-JP" altLang="en-US" dirty="0"/>
              <a:t>にそれぞれ信号を繋ぎます。</a:t>
            </a:r>
            <a:r>
              <a:rPr kumimoji="1" lang="en-US" altLang="ja-JP" dirty="0"/>
              <a:t>A</a:t>
            </a:r>
            <a:r>
              <a:rPr kumimoji="1" lang="ja-JP" altLang="en-US" dirty="0"/>
              <a:t>入力にはレジスタ名をそのまま書くことにより、出力を繋いでいる点にご注意ください。</a:t>
            </a:r>
            <a:endParaRPr kumimoji="1" lang="en-US" altLang="ja-JP" dirty="0"/>
          </a:p>
          <a:p>
            <a:r>
              <a:rPr kumimoji="1" lang="ja-JP" altLang="en-US" dirty="0"/>
              <a:t>次に</a:t>
            </a:r>
            <a:r>
              <a:rPr kumimoji="1" lang="en-US" altLang="ja-JP" dirty="0"/>
              <a:t>always</a:t>
            </a:r>
            <a:r>
              <a:rPr kumimoji="1" lang="ja-JP" altLang="en-US" dirty="0"/>
              <a:t>文を使ってレジスタに値がどのような条件で設定されるかを記述します。この</a:t>
            </a:r>
            <a:r>
              <a:rPr kumimoji="1" lang="en-US" altLang="ja-JP" dirty="0"/>
              <a:t>always</a:t>
            </a:r>
            <a:r>
              <a:rPr kumimoji="1" lang="ja-JP" altLang="en-US" dirty="0"/>
              <a:t>文は</a:t>
            </a:r>
            <a:r>
              <a:rPr kumimoji="1" lang="en-US" altLang="ja-JP" dirty="0"/>
              <a:t>Verilog</a:t>
            </a:r>
            <a:r>
              <a:rPr kumimoji="1" lang="ja-JP" altLang="en-US" dirty="0"/>
              <a:t>の入門者が戸惑う奇妙な記法ですが、基本的に同じパターンでしか使わないので、それだけ覚えて使ってください。この</a:t>
            </a:r>
            <a:r>
              <a:rPr kumimoji="1" lang="en-US" altLang="ja-JP" dirty="0"/>
              <a:t>always</a:t>
            </a:r>
            <a:r>
              <a:rPr kumimoji="1" lang="ja-JP" altLang="en-US" dirty="0"/>
              <a:t>文はパターンからはずれた書き方をすると、予期しない回路が合成されてトラブルの元です。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6</a:t>
            </a:fld>
            <a:endParaRPr kumimoji="1" lang="ja-JP" altLang="en-US"/>
          </a:p>
        </p:txBody>
      </p:sp>
    </p:spTree>
    <p:extLst>
      <p:ext uri="{BB962C8B-B14F-4D97-AF65-F5344CB8AC3E}">
        <p14:creationId xmlns:p14="http://schemas.microsoft.com/office/powerpoint/2010/main" val="330624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テストベンチにでてきた</a:t>
            </a:r>
            <a:r>
              <a:rPr kumimoji="1" lang="en-US" altLang="ja-JP" dirty="0"/>
              <a:t>initial</a:t>
            </a:r>
            <a:r>
              <a:rPr kumimoji="1" lang="ja-JP" altLang="en-US" dirty="0"/>
              <a:t>文がシミュレーション時に一回のみに実行されるのに対して、</a:t>
            </a:r>
            <a:r>
              <a:rPr kumimoji="1" lang="en-US" altLang="ja-JP" dirty="0"/>
              <a:t>always</a:t>
            </a:r>
            <a:r>
              <a:rPr kumimoji="1" lang="ja-JP" altLang="en-US" dirty="0"/>
              <a:t>文は＠以下の条件が成り立つ際に常に実行されます。条件内の</a:t>
            </a:r>
            <a:r>
              <a:rPr kumimoji="1" lang="en-US" altLang="ja-JP" dirty="0" err="1"/>
              <a:t>posedge</a:t>
            </a:r>
            <a:r>
              <a:rPr kumimoji="1" lang="ja-JP" altLang="en-US" dirty="0"/>
              <a:t>は</a:t>
            </a:r>
            <a:r>
              <a:rPr kumimoji="1" lang="en-US" altLang="ja-JP" dirty="0"/>
              <a:t>L</a:t>
            </a:r>
            <a:r>
              <a:rPr kumimoji="1" lang="ja-JP" altLang="en-US" dirty="0"/>
              <a:t>から</a:t>
            </a:r>
            <a:r>
              <a:rPr kumimoji="1" lang="en-US" altLang="ja-JP" dirty="0"/>
              <a:t>H</a:t>
            </a:r>
            <a:r>
              <a:rPr kumimoji="1" lang="ja-JP" altLang="en-US" dirty="0" err="1"/>
              <a:t>への</a:t>
            </a:r>
            <a:r>
              <a:rPr kumimoji="1" lang="ja-JP" altLang="en-US" dirty="0"/>
              <a:t>変化（立ち上がりエッジ）、</a:t>
            </a:r>
            <a:r>
              <a:rPr kumimoji="1" lang="en-US" altLang="ja-JP" dirty="0" err="1"/>
              <a:t>negedge</a:t>
            </a:r>
            <a:r>
              <a:rPr kumimoji="1" lang="ja-JP" altLang="en-US" dirty="0"/>
              <a:t>は</a:t>
            </a:r>
            <a:r>
              <a:rPr kumimoji="1" lang="en-US" altLang="ja-JP" dirty="0"/>
              <a:t>H</a:t>
            </a:r>
            <a:r>
              <a:rPr kumimoji="1" lang="ja-JP" altLang="en-US" dirty="0"/>
              <a:t>から</a:t>
            </a:r>
            <a:r>
              <a:rPr kumimoji="1" lang="en-US" altLang="ja-JP" dirty="0"/>
              <a:t>L</a:t>
            </a:r>
            <a:r>
              <a:rPr kumimoji="1" lang="ja-JP" altLang="en-US" dirty="0" err="1"/>
              <a:t>への</a:t>
            </a:r>
            <a:r>
              <a:rPr kumimoji="1" lang="ja-JP" altLang="en-US" dirty="0"/>
              <a:t>変化（立下りエッジ）を示します。</a:t>
            </a:r>
            <a:r>
              <a:rPr kumimoji="1" lang="en-US" altLang="ja-JP" dirty="0"/>
              <a:t>or</a:t>
            </a:r>
            <a:r>
              <a:rPr kumimoji="1" lang="ja-JP" altLang="en-US" dirty="0"/>
              <a:t>は</a:t>
            </a:r>
            <a:r>
              <a:rPr kumimoji="1" lang="en-US" altLang="ja-JP" dirty="0"/>
              <a:t>always</a:t>
            </a:r>
            <a:r>
              <a:rPr kumimoji="1" lang="ja-JP" altLang="en-US" dirty="0"/>
              <a:t>文の条件にだけ使う特殊な記法で、条件のどちらかが成り立ったときに（）内全体が成り立ったと見なします。この場合、</a:t>
            </a:r>
            <a:r>
              <a:rPr kumimoji="1" lang="en-US" altLang="ja-JP" dirty="0" err="1"/>
              <a:t>clk</a:t>
            </a:r>
            <a:r>
              <a:rPr kumimoji="1" lang="ja-JP" altLang="en-US" dirty="0"/>
              <a:t>が</a:t>
            </a:r>
            <a:r>
              <a:rPr kumimoji="1" lang="en-US" altLang="ja-JP" dirty="0"/>
              <a:t>L</a:t>
            </a:r>
            <a:r>
              <a:rPr kumimoji="1" lang="ja-JP" altLang="en-US" dirty="0"/>
              <a:t>から</a:t>
            </a:r>
            <a:r>
              <a:rPr kumimoji="1" lang="en-US" altLang="ja-JP" dirty="0"/>
              <a:t>H</a:t>
            </a:r>
            <a:r>
              <a:rPr kumimoji="1" lang="ja-JP" altLang="en-US" dirty="0"/>
              <a:t>に変化するか、</a:t>
            </a:r>
            <a:r>
              <a:rPr kumimoji="1" lang="en-US" altLang="ja-JP" dirty="0" err="1"/>
              <a:t>rst_n</a:t>
            </a:r>
            <a:r>
              <a:rPr kumimoji="1" lang="ja-JP" altLang="en-US" dirty="0"/>
              <a:t>が</a:t>
            </a:r>
            <a:r>
              <a:rPr kumimoji="1" lang="en-US" altLang="ja-JP" dirty="0"/>
              <a:t>H</a:t>
            </a:r>
            <a:r>
              <a:rPr kumimoji="1" lang="ja-JP" altLang="en-US" dirty="0"/>
              <a:t>から</a:t>
            </a:r>
            <a:r>
              <a:rPr kumimoji="1" lang="en-US" altLang="ja-JP" dirty="0"/>
              <a:t>L</a:t>
            </a:r>
            <a:r>
              <a:rPr kumimoji="1" lang="ja-JP" altLang="en-US" dirty="0"/>
              <a:t>に変化した時に</a:t>
            </a:r>
            <a:r>
              <a:rPr kumimoji="1" lang="en-US" altLang="ja-JP" dirty="0"/>
              <a:t>always</a:t>
            </a:r>
            <a:r>
              <a:rPr kumimoji="1" lang="ja-JP" altLang="en-US" dirty="0"/>
              <a:t>文の条件が成立して</a:t>
            </a:r>
            <a:r>
              <a:rPr kumimoji="1" lang="en-US" altLang="ja-JP" dirty="0"/>
              <a:t>begin .. end</a:t>
            </a:r>
            <a:r>
              <a:rPr kumimoji="1" lang="ja-JP" altLang="en-US" dirty="0"/>
              <a:t>内が有効になります。</a:t>
            </a:r>
            <a:r>
              <a:rPr kumimoji="1" lang="en-US" altLang="ja-JP" dirty="0" err="1"/>
              <a:t>begin..end</a:t>
            </a:r>
            <a:r>
              <a:rPr kumimoji="1" lang="ja-JP" altLang="en-US" dirty="0"/>
              <a:t>は</a:t>
            </a:r>
            <a:r>
              <a:rPr kumimoji="1" lang="en-US" altLang="ja-JP" dirty="0"/>
              <a:t>C</a:t>
            </a:r>
            <a:r>
              <a:rPr kumimoji="1" lang="ja-JP" altLang="en-US" dirty="0"/>
              <a:t>言語の｛　｝に相当し、複数の文をまとめて一つの構文とします。</a:t>
            </a:r>
            <a:endParaRPr kumimoji="1" lang="en-US" altLang="ja-JP" dirty="0"/>
          </a:p>
          <a:p>
            <a:r>
              <a:rPr kumimoji="1" lang="ja-JP" altLang="en-US" dirty="0"/>
              <a:t>この構文中には</a:t>
            </a:r>
            <a:r>
              <a:rPr kumimoji="1" lang="en-US" altLang="ja-JP" dirty="0"/>
              <a:t>if</a:t>
            </a:r>
            <a:r>
              <a:rPr kumimoji="1" lang="ja-JP" altLang="en-US" dirty="0"/>
              <a:t>文が使われています。これは</a:t>
            </a:r>
            <a:r>
              <a:rPr kumimoji="1" lang="en-US" altLang="ja-JP" dirty="0"/>
              <a:t>C</a:t>
            </a:r>
            <a:r>
              <a:rPr kumimoji="1" lang="ja-JP" altLang="en-US" dirty="0"/>
              <a:t>言語同様、</a:t>
            </a:r>
            <a:r>
              <a:rPr kumimoji="1" lang="en-US" altLang="ja-JP" dirty="0"/>
              <a:t>(</a:t>
            </a:r>
            <a:r>
              <a:rPr kumimoji="1" lang="ja-JP" altLang="en-US" dirty="0"/>
              <a:t>　）内の条件が満足されるとその後の文が実行され、そうでなければ</a:t>
            </a:r>
            <a:r>
              <a:rPr kumimoji="1" lang="en-US" altLang="ja-JP" dirty="0"/>
              <a:t>else</a:t>
            </a:r>
            <a:r>
              <a:rPr kumimoji="1" lang="ja-JP" altLang="en-US" dirty="0"/>
              <a:t>以下の文が実行されます。ここでは、単一の文しか書かれていませんが、</a:t>
            </a:r>
            <a:r>
              <a:rPr kumimoji="1" lang="en-US" altLang="ja-JP" dirty="0" err="1"/>
              <a:t>begin..end</a:t>
            </a:r>
            <a:r>
              <a:rPr kumimoji="1" lang="ja-JP" altLang="en-US" dirty="0"/>
              <a:t>を使って複数の文を書くことができます。</a:t>
            </a:r>
            <a:endParaRPr kumimoji="1" lang="en-US" altLang="ja-JP" dirty="0"/>
          </a:p>
          <a:p>
            <a:r>
              <a:rPr kumimoji="1" lang="en-US" altLang="ja-JP" dirty="0"/>
              <a:t>if</a:t>
            </a:r>
            <a:r>
              <a:rPr kumimoji="1" lang="ja-JP" altLang="en-US" dirty="0"/>
              <a:t>（！</a:t>
            </a:r>
            <a:r>
              <a:rPr kumimoji="1" lang="en-US" altLang="ja-JP" dirty="0" err="1"/>
              <a:t>rst_n</a:t>
            </a:r>
            <a:r>
              <a:rPr kumimoji="1" lang="en-US" altLang="ja-JP" dirty="0"/>
              <a:t>)</a:t>
            </a:r>
            <a:r>
              <a:rPr kumimoji="1" lang="ja-JP" altLang="en-US" dirty="0"/>
              <a:t>は、</a:t>
            </a:r>
            <a:r>
              <a:rPr kumimoji="1" lang="en-US" altLang="ja-JP" dirty="0" err="1"/>
              <a:t>rst_n</a:t>
            </a:r>
            <a:r>
              <a:rPr kumimoji="1" lang="ja-JP" altLang="en-US" dirty="0"/>
              <a:t>が</a:t>
            </a:r>
            <a:r>
              <a:rPr kumimoji="1" lang="en-US" altLang="ja-JP" dirty="0"/>
              <a:t>L</a:t>
            </a:r>
            <a:r>
              <a:rPr kumimoji="1" lang="ja-JP" altLang="en-US" dirty="0"/>
              <a:t>レベルである時、条件が成り立ちます。</a:t>
            </a:r>
            <a:r>
              <a:rPr kumimoji="1" lang="en-US" altLang="ja-JP" dirty="0"/>
              <a:t>always</a:t>
            </a:r>
            <a:r>
              <a:rPr kumimoji="1" lang="ja-JP" altLang="en-US" dirty="0"/>
              <a:t>文の条件より、これが成り立つのは</a:t>
            </a:r>
            <a:r>
              <a:rPr kumimoji="1" lang="en-US" altLang="ja-JP" dirty="0" err="1"/>
              <a:t>rst_n</a:t>
            </a:r>
            <a:r>
              <a:rPr kumimoji="1" lang="ja-JP" altLang="en-US" dirty="0"/>
              <a:t>が</a:t>
            </a:r>
            <a:r>
              <a:rPr kumimoji="1" lang="en-US" altLang="ja-JP" dirty="0"/>
              <a:t>H</a:t>
            </a:r>
            <a:r>
              <a:rPr kumimoji="1" lang="ja-JP" altLang="en-US" dirty="0"/>
              <a:t>から</a:t>
            </a:r>
            <a:r>
              <a:rPr kumimoji="1" lang="en-US" altLang="ja-JP" dirty="0"/>
              <a:t>L</a:t>
            </a:r>
            <a:r>
              <a:rPr kumimoji="1" lang="ja-JP" altLang="en-US" dirty="0"/>
              <a:t>に変化した時と考えられます。この場合は、</a:t>
            </a:r>
            <a:r>
              <a:rPr kumimoji="1" lang="en-US" altLang="ja-JP" dirty="0" err="1"/>
              <a:t>accum</a:t>
            </a:r>
            <a:r>
              <a:rPr kumimoji="1" lang="ja-JP" altLang="en-US" dirty="0"/>
              <a:t>に</a:t>
            </a:r>
            <a:r>
              <a:rPr kumimoji="1" lang="en-US" altLang="ja-JP" dirty="0"/>
              <a:t>0</a:t>
            </a:r>
            <a:r>
              <a:rPr kumimoji="1" lang="ja-JP" altLang="en-US" dirty="0"/>
              <a:t>が入ります。これはリセットが掛かったことになります。レジスタや</a:t>
            </a:r>
            <a:r>
              <a:rPr kumimoji="1" lang="en-US" altLang="ja-JP" dirty="0"/>
              <a:t>D-F.F.</a:t>
            </a:r>
            <a:r>
              <a:rPr kumimoji="1" lang="ja-JP" altLang="en-US" dirty="0"/>
              <a:t>は、システムがスタートしたときに原則として状態が決まっている必要があります。このため、システムには通常リセット入力があり、この記述では</a:t>
            </a:r>
            <a:r>
              <a:rPr kumimoji="1" lang="en-US" altLang="ja-JP" dirty="0" err="1"/>
              <a:t>rst_n</a:t>
            </a:r>
            <a:r>
              <a:rPr kumimoji="1" lang="ja-JP" altLang="en-US" dirty="0"/>
              <a:t>がこれに当たります。</a:t>
            </a:r>
            <a:r>
              <a:rPr kumimoji="1" lang="en-US" altLang="ja-JP" dirty="0" err="1"/>
              <a:t>rst_n</a:t>
            </a:r>
            <a:r>
              <a:rPr kumimoji="1" lang="ja-JP" altLang="en-US" dirty="0"/>
              <a:t>は</a:t>
            </a:r>
            <a:r>
              <a:rPr kumimoji="1" lang="en-US" altLang="ja-JP" dirty="0"/>
              <a:t>L</a:t>
            </a:r>
            <a:r>
              <a:rPr kumimoji="1" lang="ja-JP" altLang="en-US" dirty="0"/>
              <a:t>になった時にクロックとは無関係に（条件が</a:t>
            </a:r>
            <a:r>
              <a:rPr kumimoji="1" lang="en-US" altLang="ja-JP" dirty="0"/>
              <a:t>or</a:t>
            </a:r>
            <a:r>
              <a:rPr kumimoji="1" lang="ja-JP" altLang="en-US" dirty="0"/>
              <a:t>なので）リセットが掛かります。これを非同期リセットと呼びます。最近、多くのディジタル回路では非同期リセットが使われ、この授業でもリセットは全部非同期にしています。</a:t>
            </a:r>
            <a:endParaRPr kumimoji="1" lang="en-US" altLang="ja-JP" dirty="0"/>
          </a:p>
          <a:p>
            <a:r>
              <a:rPr kumimoji="1" lang="ja-JP" altLang="en-US" dirty="0"/>
              <a:t>次に</a:t>
            </a:r>
            <a:r>
              <a:rPr kumimoji="1" lang="en-US" altLang="ja-JP" dirty="0"/>
              <a:t>else</a:t>
            </a:r>
            <a:r>
              <a:rPr kumimoji="1" lang="ja-JP" altLang="en-US" dirty="0"/>
              <a:t>が成立した場合、つまり</a:t>
            </a:r>
            <a:r>
              <a:rPr kumimoji="1" lang="en-US" altLang="ja-JP" dirty="0" err="1"/>
              <a:t>rst_n</a:t>
            </a:r>
            <a:r>
              <a:rPr kumimoji="1" lang="en-US" altLang="ja-JP" dirty="0"/>
              <a:t>=H</a:t>
            </a:r>
            <a:r>
              <a:rPr kumimoji="1" lang="ja-JP" altLang="en-US" dirty="0"/>
              <a:t>の時には、クロックの立ち上がりで（</a:t>
            </a:r>
            <a:r>
              <a:rPr kumimoji="1" lang="en-US" altLang="ja-JP" dirty="0" err="1"/>
              <a:t>posedge</a:t>
            </a:r>
            <a:r>
              <a:rPr kumimoji="1" lang="en-US" altLang="ja-JP" baseline="0" dirty="0"/>
              <a:t> </a:t>
            </a:r>
            <a:r>
              <a:rPr kumimoji="1" lang="en-US" altLang="ja-JP" baseline="0" dirty="0" err="1"/>
              <a:t>clk</a:t>
            </a:r>
            <a:r>
              <a:rPr kumimoji="1" lang="en-US" altLang="ja-JP" baseline="0" dirty="0"/>
              <a:t>)</a:t>
            </a:r>
            <a:r>
              <a:rPr kumimoji="1" lang="ja-JP" altLang="en-US" baseline="0" dirty="0"/>
              <a:t>で</a:t>
            </a:r>
            <a:r>
              <a:rPr kumimoji="1" lang="en-US" altLang="ja-JP" baseline="0" dirty="0" err="1"/>
              <a:t>alu_y</a:t>
            </a:r>
            <a:r>
              <a:rPr kumimoji="1" lang="ja-JP" altLang="en-US" baseline="0" dirty="0" err="1"/>
              <a:t>、</a:t>
            </a:r>
            <a:r>
              <a:rPr kumimoji="1" lang="ja-JP" altLang="en-US" baseline="0" dirty="0"/>
              <a:t>つまり</a:t>
            </a:r>
            <a:r>
              <a:rPr kumimoji="1" lang="en-US" altLang="ja-JP" baseline="0" dirty="0"/>
              <a:t>ALU</a:t>
            </a:r>
            <a:r>
              <a:rPr kumimoji="1" lang="ja-JP" altLang="en-US" baseline="0" dirty="0"/>
              <a:t>の出力が</a:t>
            </a:r>
            <a:r>
              <a:rPr kumimoji="1" lang="en-US" altLang="ja-JP" baseline="0" dirty="0" err="1"/>
              <a:t>accum</a:t>
            </a:r>
            <a:r>
              <a:rPr kumimoji="1" lang="ja-JP" altLang="en-US" baseline="0" dirty="0"/>
              <a:t>に格納されます。＜＝はブロッキング代入文と呼び、レジスタに代入するときにだけ使い、</a:t>
            </a:r>
            <a:r>
              <a:rPr kumimoji="1" lang="en-US" altLang="ja-JP" baseline="0" dirty="0"/>
              <a:t>always</a:t>
            </a:r>
            <a:r>
              <a:rPr kumimoji="1" lang="ja-JP" altLang="en-US" baseline="0" dirty="0"/>
              <a:t>文（</a:t>
            </a:r>
            <a:r>
              <a:rPr kumimoji="1" lang="en-US" altLang="ja-JP" baseline="0" dirty="0"/>
              <a:t>initial</a:t>
            </a:r>
            <a:r>
              <a:rPr kumimoji="1" lang="ja-JP" altLang="en-US" baseline="0" dirty="0"/>
              <a:t>文も可能）の中だけで使われます。</a:t>
            </a:r>
            <a:r>
              <a:rPr kumimoji="1" lang="en-US" altLang="ja-JP" baseline="0" dirty="0"/>
              <a:t>if</a:t>
            </a:r>
            <a:r>
              <a:rPr kumimoji="1" lang="ja-JP" altLang="en-US" baseline="0" dirty="0"/>
              <a:t>文が使えるのも</a:t>
            </a:r>
            <a:r>
              <a:rPr kumimoji="1" lang="en-US" altLang="ja-JP" baseline="0" dirty="0"/>
              <a:t>always</a:t>
            </a:r>
            <a:r>
              <a:rPr kumimoji="1" lang="ja-JP" altLang="en-US" baseline="0" dirty="0"/>
              <a:t>文の中だけです。</a:t>
            </a:r>
            <a:endParaRPr kumimoji="1" lang="ja-JP" altLang="en-US" dirty="0"/>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7</a:t>
            </a:fld>
            <a:endParaRPr kumimoji="1" lang="ja-JP" altLang="en-US"/>
          </a:p>
        </p:txBody>
      </p:sp>
    </p:spTree>
    <p:extLst>
      <p:ext uri="{BB962C8B-B14F-4D97-AF65-F5344CB8AC3E}">
        <p14:creationId xmlns:p14="http://schemas.microsoft.com/office/powerpoint/2010/main" val="309879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では次にこのデータパスをテストするテストベンチについて解説しましょう。宣言の部分は今までと同じです。ここでは</a:t>
            </a:r>
            <a:r>
              <a:rPr kumimoji="1" lang="en-US" altLang="ja-JP" dirty="0" err="1"/>
              <a:t>dpath.vcd</a:t>
            </a:r>
            <a:r>
              <a:rPr kumimoji="1" lang="ja-JP" altLang="en-US" dirty="0"/>
              <a:t>というところにシミュレーションの結果をしまっておきます。</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8</a:t>
            </a:fld>
            <a:endParaRPr kumimoji="1" lang="ja-JP" altLang="en-US"/>
          </a:p>
        </p:txBody>
      </p:sp>
    </p:spTree>
    <p:extLst>
      <p:ext uri="{BB962C8B-B14F-4D97-AF65-F5344CB8AC3E}">
        <p14:creationId xmlns:p14="http://schemas.microsoft.com/office/powerpoint/2010/main" val="83001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次に、コマンド入力</a:t>
            </a:r>
            <a:r>
              <a:rPr kumimoji="1" lang="en-US" altLang="ja-JP" dirty="0"/>
              <a:t>s</a:t>
            </a:r>
            <a:r>
              <a:rPr kumimoji="1" lang="ja-JP" altLang="en-US" dirty="0"/>
              <a:t>とデータ入力</a:t>
            </a:r>
            <a:r>
              <a:rPr kumimoji="1" lang="en-US" altLang="ja-JP" dirty="0"/>
              <a:t>b</a:t>
            </a:r>
            <a:r>
              <a:rPr kumimoji="1" lang="ja-JP" altLang="en-US" dirty="0"/>
              <a:t>に値を入れ、時間を進めてクロックを</a:t>
            </a:r>
            <a:r>
              <a:rPr kumimoji="1" lang="en-US" altLang="ja-JP" dirty="0"/>
              <a:t>L</a:t>
            </a:r>
            <a:r>
              <a:rPr kumimoji="1" lang="ja-JP" altLang="en-US" dirty="0"/>
              <a:t>→</a:t>
            </a:r>
            <a:r>
              <a:rPr kumimoji="1" lang="en-US" altLang="ja-JP" dirty="0"/>
              <a:t>H</a:t>
            </a:r>
            <a:r>
              <a:rPr kumimoji="1" lang="ja-JP" altLang="en-US" dirty="0"/>
              <a:t>→</a:t>
            </a:r>
            <a:r>
              <a:rPr kumimoji="1" lang="en-US" altLang="ja-JP" dirty="0"/>
              <a:t>L</a:t>
            </a:r>
            <a:r>
              <a:rPr kumimoji="1" lang="ja-JP" altLang="en-US" dirty="0"/>
              <a:t>に変化させて、データパスを動かします。ここでは、結果を表示する</a:t>
            </a:r>
            <a:r>
              <a:rPr kumimoji="1" lang="en-US" altLang="ja-JP" dirty="0"/>
              <a:t>display</a:t>
            </a:r>
            <a:r>
              <a:rPr kumimoji="1" lang="ja-JP" altLang="en-US" dirty="0"/>
              <a:t>文は省略してありますが、実際のファイルには付いています。では、実行して結果を確認しましょう。</a:t>
            </a:r>
            <a:r>
              <a:rPr kumimoji="1" lang="en-US" altLang="ja-JP" dirty="0"/>
              <a:t>s</a:t>
            </a:r>
            <a:r>
              <a:rPr kumimoji="1" lang="ja-JP" altLang="en-US" dirty="0"/>
              <a:t>を変えてやれば様々な計算が可能です。では、</a:t>
            </a:r>
            <a:r>
              <a:rPr kumimoji="1" lang="en-US" altLang="ja-JP" dirty="0" err="1"/>
              <a:t>iverilog</a:t>
            </a:r>
            <a:r>
              <a:rPr kumimoji="1" lang="en-US" altLang="ja-JP" dirty="0"/>
              <a:t> </a:t>
            </a:r>
            <a:r>
              <a:rPr kumimoji="1" lang="en-US" altLang="ja-JP" dirty="0" err="1"/>
              <a:t>test_dpath.v</a:t>
            </a:r>
            <a:r>
              <a:rPr kumimoji="1" lang="en-US" altLang="ja-JP" dirty="0"/>
              <a:t> </a:t>
            </a:r>
            <a:r>
              <a:rPr kumimoji="1" lang="en-US" altLang="ja-JP" dirty="0" err="1"/>
              <a:t>dpath.v</a:t>
            </a:r>
            <a:r>
              <a:rPr kumimoji="1" lang="ja-JP" altLang="en-US" dirty="0"/>
              <a:t>でコンパイルし、</a:t>
            </a:r>
            <a:r>
              <a:rPr kumimoji="1" lang="en-US" altLang="ja-JP" dirty="0" err="1"/>
              <a:t>vpp</a:t>
            </a:r>
            <a:r>
              <a:rPr kumimoji="1" lang="en-US" altLang="ja-JP" dirty="0"/>
              <a:t> </a:t>
            </a:r>
            <a:r>
              <a:rPr kumimoji="1" lang="en-US" altLang="ja-JP" dirty="0" err="1"/>
              <a:t>a.out</a:t>
            </a:r>
            <a:r>
              <a:rPr kumimoji="1" lang="ja-JP" altLang="en-US" dirty="0"/>
              <a:t>で実行して結果を確認しましょう。</a:t>
            </a:r>
          </a:p>
        </p:txBody>
      </p:sp>
      <p:sp>
        <p:nvSpPr>
          <p:cNvPr id="4" name="スライド番号プレースホルダー 3"/>
          <p:cNvSpPr>
            <a:spLocks noGrp="1"/>
          </p:cNvSpPr>
          <p:nvPr>
            <p:ph type="sldNum" sz="quarter" idx="10"/>
          </p:nvPr>
        </p:nvSpPr>
        <p:spPr/>
        <p:txBody>
          <a:bodyPr/>
          <a:lstStyle/>
          <a:p>
            <a:fld id="{DE18A591-2FC8-4862-A717-9C8D37BEF08D}" type="slidenum">
              <a:rPr kumimoji="1" lang="ja-JP" altLang="en-US" smtClean="0"/>
              <a:t>9</a:t>
            </a:fld>
            <a:endParaRPr kumimoji="1" lang="ja-JP" altLang="en-US"/>
          </a:p>
        </p:txBody>
      </p:sp>
    </p:spTree>
    <p:extLst>
      <p:ext uri="{BB962C8B-B14F-4D97-AF65-F5344CB8AC3E}">
        <p14:creationId xmlns:p14="http://schemas.microsoft.com/office/powerpoint/2010/main" val="260948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0F848C3-474E-422E-A407-4DD9121F623C}" type="slidenum">
              <a:rPr lang="en-US" altLang="ja-JP"/>
              <a:pPr>
                <a:defRPr/>
              </a:pPr>
              <a:t>‹#›</a:t>
            </a:fld>
            <a:endParaRPr lang="en-US" altLang="ja-JP"/>
          </a:p>
        </p:txBody>
      </p:sp>
    </p:spTree>
    <p:extLst>
      <p:ext uri="{BB962C8B-B14F-4D97-AF65-F5344CB8AC3E}">
        <p14:creationId xmlns:p14="http://schemas.microsoft.com/office/powerpoint/2010/main" val="1236997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F046CCD-2500-489F-BAA7-2200DCDA21AB}" type="slidenum">
              <a:rPr lang="en-US" altLang="ja-JP"/>
              <a:pPr>
                <a:defRPr/>
              </a:pPr>
              <a:t>‹#›</a:t>
            </a:fld>
            <a:endParaRPr lang="en-US" altLang="ja-JP"/>
          </a:p>
        </p:txBody>
      </p:sp>
    </p:spTree>
    <p:extLst>
      <p:ext uri="{BB962C8B-B14F-4D97-AF65-F5344CB8AC3E}">
        <p14:creationId xmlns:p14="http://schemas.microsoft.com/office/powerpoint/2010/main" val="3583340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199E6CF-E2B1-4C09-8297-55C787700A29}" type="slidenum">
              <a:rPr lang="en-US" altLang="ja-JP"/>
              <a:pPr>
                <a:defRPr/>
              </a:pPr>
              <a:t>‹#›</a:t>
            </a:fld>
            <a:endParaRPr lang="en-US" altLang="ja-JP"/>
          </a:p>
        </p:txBody>
      </p:sp>
    </p:spTree>
    <p:extLst>
      <p:ext uri="{BB962C8B-B14F-4D97-AF65-F5344CB8AC3E}">
        <p14:creationId xmlns:p14="http://schemas.microsoft.com/office/powerpoint/2010/main" val="1259259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00C8F13-6EFF-462E-8125-ECDC78348BC2}" type="slidenum">
              <a:rPr lang="en-US" altLang="ja-JP"/>
              <a:pPr>
                <a:defRPr/>
              </a:pPr>
              <a:t>‹#›</a:t>
            </a:fld>
            <a:endParaRPr lang="en-US" altLang="ja-JP"/>
          </a:p>
        </p:txBody>
      </p:sp>
    </p:spTree>
    <p:extLst>
      <p:ext uri="{BB962C8B-B14F-4D97-AF65-F5344CB8AC3E}">
        <p14:creationId xmlns:p14="http://schemas.microsoft.com/office/powerpoint/2010/main" val="315498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F304161-F11E-4548-B98A-EC21D64EBEF8}" type="slidenum">
              <a:rPr lang="en-US" altLang="ja-JP"/>
              <a:pPr>
                <a:defRPr/>
              </a:pPr>
              <a:t>‹#›</a:t>
            </a:fld>
            <a:endParaRPr lang="en-US" altLang="ja-JP"/>
          </a:p>
        </p:txBody>
      </p:sp>
    </p:spTree>
    <p:extLst>
      <p:ext uri="{BB962C8B-B14F-4D97-AF65-F5344CB8AC3E}">
        <p14:creationId xmlns:p14="http://schemas.microsoft.com/office/powerpoint/2010/main" val="26107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181F235-402C-41C4-95A6-95DAEA8D4F03}" type="slidenum">
              <a:rPr lang="en-US" altLang="ja-JP"/>
              <a:pPr>
                <a:defRPr/>
              </a:pPr>
              <a:t>‹#›</a:t>
            </a:fld>
            <a:endParaRPr lang="en-US" altLang="ja-JP"/>
          </a:p>
        </p:txBody>
      </p:sp>
    </p:spTree>
    <p:extLst>
      <p:ext uri="{BB962C8B-B14F-4D97-AF65-F5344CB8AC3E}">
        <p14:creationId xmlns:p14="http://schemas.microsoft.com/office/powerpoint/2010/main" val="163533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B7D938C-8569-4F18-855C-83F890542874}" type="slidenum">
              <a:rPr lang="en-US" altLang="ja-JP"/>
              <a:pPr>
                <a:defRPr/>
              </a:pPr>
              <a:t>‹#›</a:t>
            </a:fld>
            <a:endParaRPr lang="en-US" altLang="ja-JP"/>
          </a:p>
        </p:txBody>
      </p:sp>
    </p:spTree>
    <p:extLst>
      <p:ext uri="{BB962C8B-B14F-4D97-AF65-F5344CB8AC3E}">
        <p14:creationId xmlns:p14="http://schemas.microsoft.com/office/powerpoint/2010/main" val="1103538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F42107D-19B4-443D-81C9-6EBDDC9331A6}" type="slidenum">
              <a:rPr lang="en-US" altLang="ja-JP"/>
              <a:pPr>
                <a:defRPr/>
              </a:pPr>
              <a:t>‹#›</a:t>
            </a:fld>
            <a:endParaRPr lang="en-US" altLang="ja-JP"/>
          </a:p>
        </p:txBody>
      </p:sp>
    </p:spTree>
    <p:extLst>
      <p:ext uri="{BB962C8B-B14F-4D97-AF65-F5344CB8AC3E}">
        <p14:creationId xmlns:p14="http://schemas.microsoft.com/office/powerpoint/2010/main" val="401983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FFDE57F-B7EC-4B6B-A712-854AE3A66C84}" type="slidenum">
              <a:rPr lang="en-US" altLang="ja-JP"/>
              <a:pPr>
                <a:defRPr/>
              </a:pPr>
              <a:t>‹#›</a:t>
            </a:fld>
            <a:endParaRPr lang="en-US" altLang="ja-JP"/>
          </a:p>
        </p:txBody>
      </p:sp>
    </p:spTree>
    <p:extLst>
      <p:ext uri="{BB962C8B-B14F-4D97-AF65-F5344CB8AC3E}">
        <p14:creationId xmlns:p14="http://schemas.microsoft.com/office/powerpoint/2010/main" val="880331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1C77496A-8074-4C6D-8A7C-836C4CD80628}" type="slidenum">
              <a:rPr lang="en-US" altLang="ja-JP"/>
              <a:pPr>
                <a:defRPr/>
              </a:pPr>
              <a:t>‹#›</a:t>
            </a:fld>
            <a:endParaRPr lang="en-US" altLang="ja-JP"/>
          </a:p>
        </p:txBody>
      </p:sp>
    </p:spTree>
    <p:extLst>
      <p:ext uri="{BB962C8B-B14F-4D97-AF65-F5344CB8AC3E}">
        <p14:creationId xmlns:p14="http://schemas.microsoft.com/office/powerpoint/2010/main" val="2947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811FE94-A373-4C8F-B476-9292F6E1FE1A}" type="slidenum">
              <a:rPr lang="en-US" altLang="ja-JP"/>
              <a:pPr>
                <a:defRPr/>
              </a:pPr>
              <a:t>‹#›</a:t>
            </a:fld>
            <a:endParaRPr lang="en-US" altLang="ja-JP"/>
          </a:p>
        </p:txBody>
      </p:sp>
    </p:spTree>
    <p:extLst>
      <p:ext uri="{BB962C8B-B14F-4D97-AF65-F5344CB8AC3E}">
        <p14:creationId xmlns:p14="http://schemas.microsoft.com/office/powerpoint/2010/main" val="60289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F803703-8D10-442E-84EE-EC5394319631}" type="slidenum">
              <a:rPr lang="en-US" altLang="ja-JP"/>
              <a:pPr>
                <a:defRPr/>
              </a:pPr>
              <a:t>‹#›</a:t>
            </a:fld>
            <a:endParaRPr lang="en-US" altLang="ja-JP"/>
          </a:p>
        </p:txBody>
      </p:sp>
    </p:spTree>
    <p:extLst>
      <p:ext uri="{BB962C8B-B14F-4D97-AF65-F5344CB8AC3E}">
        <p14:creationId xmlns:p14="http://schemas.microsoft.com/office/powerpoint/2010/main" val="3286451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CD8A0D-8795-4EF8-8BE2-1A823ACB273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pPr eaLnBrk="1" hangingPunct="1"/>
            <a:r>
              <a:rPr lang="ja-JP" altLang="en-US" sz="4000" dirty="0"/>
              <a:t>計算機構成　第</a:t>
            </a:r>
            <a:r>
              <a:rPr lang="en-US" altLang="ja-JP" sz="4000" dirty="0"/>
              <a:t>3</a:t>
            </a:r>
            <a:r>
              <a:rPr lang="ja-JP" altLang="en-US" sz="4000" dirty="0"/>
              <a:t>回</a:t>
            </a:r>
            <a:br>
              <a:rPr lang="ja-JP" altLang="en-US" sz="4000" dirty="0"/>
            </a:br>
            <a:r>
              <a:rPr lang="ja-JP" altLang="en-US" sz="4000" dirty="0"/>
              <a:t>データパス：計算をするところ</a:t>
            </a:r>
            <a:br>
              <a:rPr lang="ja-JP" altLang="en-US" sz="4000" dirty="0"/>
            </a:br>
            <a:endParaRPr lang="en-US" altLang="ja-JP" sz="4000" dirty="0"/>
          </a:p>
        </p:txBody>
      </p:sp>
      <p:sp>
        <p:nvSpPr>
          <p:cNvPr id="2051" name="Rectangle 3"/>
          <p:cNvSpPr>
            <a:spLocks noGrp="1" noChangeArrowheads="1"/>
          </p:cNvSpPr>
          <p:nvPr>
            <p:ph type="subTitle" idx="1"/>
          </p:nvPr>
        </p:nvSpPr>
        <p:spPr>
          <a:xfrm>
            <a:off x="1371600" y="3886200"/>
            <a:ext cx="6400800" cy="1752600"/>
          </a:xfrm>
        </p:spPr>
        <p:txBody>
          <a:bodyPr/>
          <a:lstStyle/>
          <a:p>
            <a:pPr eaLnBrk="1" hangingPunct="1"/>
            <a:r>
              <a:rPr lang="ja-JP" altLang="en-US" sz="3200"/>
              <a:t>情報工学科</a:t>
            </a:r>
          </a:p>
          <a:p>
            <a:pPr eaLnBrk="1" hangingPunct="1"/>
            <a:r>
              <a:rPr lang="ja-JP" altLang="en-US" sz="3200"/>
              <a:t>天野英晴</a:t>
            </a:r>
          </a:p>
        </p:txBody>
      </p:sp>
      <p:pic>
        <p:nvPicPr>
          <p:cNvPr id="2" name="オーディオ 1">
            <a:hlinkClick r:id="" action="ppaction://media"/>
            <a:extLst>
              <a:ext uri="{FF2B5EF4-FFF2-40B4-BE49-F238E27FC236}">
                <a16:creationId xmlns:a16="http://schemas.microsoft.com/office/drawing/2014/main" id="{599F544F-54B0-4C73-A4BB-DADBA4411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0" x="984250" y="2060575"/>
          <p14:tracePt t="334" x="1003300" y="2060575"/>
          <p14:tracePt t="342" x="1011238" y="2052638"/>
          <p14:tracePt t="352" x="1011238" y="2043113"/>
          <p14:tracePt t="567" x="1020763" y="2043113"/>
          <p14:tracePt t="575" x="1020763" y="2033588"/>
          <p14:tracePt t="581" x="1020763" y="2024063"/>
          <p14:tracePt t="590" x="1020763" y="2016125"/>
          <p14:tracePt t="605" x="1030288" y="1997075"/>
          <p14:tracePt t="621" x="1030288" y="1987550"/>
          <p14:tracePt t="629" x="1039813" y="1960563"/>
          <p14:tracePt t="637" x="1047750" y="1960563"/>
          <p14:tracePt t="653" x="1047750" y="1951038"/>
          <p14:tracePt t="661" x="1057275" y="1943100"/>
          <p14:tracePt t="669" x="1057275" y="1924050"/>
          <p14:tracePt t="677" x="1057275" y="1914525"/>
          <p14:tracePt t="685" x="1066800" y="1906588"/>
          <p14:tracePt t="702" x="1066800" y="1897063"/>
          <p14:tracePt t="715" x="1076325" y="1887538"/>
          <p14:tracePt t="743" x="1076325" y="1878013"/>
          <p14:tracePt t="894" x="1084263" y="1870075"/>
          <p14:tracePt t="902" x="1093788" y="1860550"/>
          <p14:tracePt t="911" x="1103313" y="1860550"/>
          <p14:tracePt t="918" x="1120775" y="1841500"/>
          <p14:tracePt t="927" x="1130300" y="1841500"/>
          <p14:tracePt t="951" x="1139825" y="1833563"/>
          <p14:tracePt t="34864" x="1239838" y="1833563"/>
          <p14:tracePt t="34871" x="1403350" y="1778000"/>
          <p14:tracePt t="34879" x="1558925" y="1731963"/>
          <p14:tracePt t="34887" x="1612900" y="1704975"/>
          <p14:tracePt t="34894" x="1751013" y="1687513"/>
          <p14:tracePt t="34902" x="1841500" y="1677988"/>
          <p14:tracePt t="34910" x="1914525" y="1677988"/>
          <p14:tracePt t="34917" x="2024063" y="1677988"/>
          <p14:tracePt t="34925" x="2097088" y="1677988"/>
          <p14:tracePt t="34942" x="2287588" y="1704975"/>
          <p14:tracePt t="34949" x="2425700" y="1731963"/>
          <p14:tracePt t="34958" x="2516188" y="1778000"/>
          <p14:tracePt t="34965" x="2671763" y="1824038"/>
          <p14:tracePt t="34973" x="2798763" y="1878013"/>
          <p14:tracePt t="34981" x="2898775" y="1924050"/>
          <p14:tracePt t="34990" x="2998788" y="1951038"/>
          <p14:tracePt t="34997" x="3090863" y="2006600"/>
          <p14:tracePt t="35009" x="3190875" y="2052638"/>
          <p14:tracePt t="35013" x="3290888" y="2089150"/>
          <p14:tracePt t="35021" x="3419475" y="2152650"/>
          <p14:tracePt t="35029" x="3519488" y="2189163"/>
          <p14:tracePt t="35039" x="3636963" y="2233613"/>
          <p14:tracePt t="35046" x="3729038" y="2279650"/>
          <p14:tracePt t="35055" x="3792538" y="2298700"/>
          <p14:tracePt t="35062" x="3846513" y="2298700"/>
          <p14:tracePt t="35075" x="3883025" y="2298700"/>
          <p14:tracePt t="35077" x="3902075" y="2298700"/>
          <p14:tracePt t="35087" x="3938588" y="2298700"/>
          <p14:tracePt t="35093" x="3984625" y="2298700"/>
          <p14:tracePt t="35101" x="4048125" y="2298700"/>
          <p14:tracePt t="35110" x="4129088" y="2262188"/>
          <p14:tracePt t="35117" x="4238625" y="2243138"/>
          <p14:tracePt t="35126" x="4357688" y="2206625"/>
          <p14:tracePt t="35135" x="4448175" y="2189163"/>
          <p14:tracePt t="35141" x="4530725" y="2179638"/>
          <p14:tracePt t="35149" x="4586288" y="2179638"/>
          <p14:tracePt t="35157" x="4640263" y="2179638"/>
          <p14:tracePt t="35165" x="4695825" y="2179638"/>
          <p14:tracePt t="35174" x="4749800" y="2179638"/>
          <p14:tracePt t="35181" x="4832350" y="2179638"/>
          <p14:tracePt t="35191" x="4922838" y="2179638"/>
          <p14:tracePt t="35197" x="5032375" y="2160588"/>
          <p14:tracePt t="35206" x="5241925" y="2116138"/>
          <p14:tracePt t="35213" x="5424488" y="2097088"/>
          <p14:tracePt t="35221" x="5680075" y="2079625"/>
          <p14:tracePt t="35229" x="5999163" y="2043113"/>
          <p14:tracePt t="35237" x="6262688" y="2024063"/>
          <p14:tracePt t="35245" x="6600825" y="2024063"/>
          <p14:tracePt t="35253" x="6900863" y="2024063"/>
          <p14:tracePt t="35261" x="7239000" y="2024063"/>
          <p14:tracePt t="35269" x="7685088" y="2024063"/>
          <p14:tracePt t="35277" x="8096250" y="2024063"/>
          <p14:tracePt t="35285" x="8505825" y="2024063"/>
          <p14:tracePt t="35293" x="8761413" y="2024063"/>
          <p14:tracePt t="35301" x="9024938" y="2024063"/>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a:t>クロックをいちいち書くのは面倒</a:t>
            </a:r>
          </a:p>
        </p:txBody>
      </p:sp>
      <p:sp>
        <p:nvSpPr>
          <p:cNvPr id="11267" name="コンテンツ プレースホルダー 2"/>
          <p:cNvSpPr>
            <a:spLocks noGrp="1"/>
          </p:cNvSpPr>
          <p:nvPr>
            <p:ph idx="1"/>
          </p:nvPr>
        </p:nvSpPr>
        <p:spPr/>
        <p:txBody>
          <a:bodyPr/>
          <a:lstStyle/>
          <a:p>
            <a:pPr marL="0" indent="0">
              <a:buFontTx/>
              <a:buNone/>
            </a:pPr>
            <a:r>
              <a:rPr lang="en-US" altLang="ja-JP"/>
              <a:t>parameter STEP=10;</a:t>
            </a:r>
          </a:p>
          <a:p>
            <a:pPr marL="0" indent="0">
              <a:buFontTx/>
              <a:buNone/>
            </a:pPr>
            <a:r>
              <a:rPr lang="en-US" altLang="ja-JP"/>
              <a:t>reg clk;</a:t>
            </a:r>
          </a:p>
          <a:p>
            <a:pPr marL="0" indent="0">
              <a:buFontTx/>
              <a:buNone/>
            </a:pPr>
            <a:r>
              <a:rPr lang="en-US" altLang="ja-JP"/>
              <a:t>always #(STEP/2) begin</a:t>
            </a:r>
          </a:p>
          <a:p>
            <a:pPr marL="0" indent="0">
              <a:buFontTx/>
              <a:buNone/>
            </a:pPr>
            <a:r>
              <a:rPr lang="en-US" altLang="ja-JP"/>
              <a:t>	clk &lt;= ~clk;</a:t>
            </a:r>
          </a:p>
          <a:p>
            <a:pPr marL="0" indent="0">
              <a:buFontTx/>
              <a:buNone/>
            </a:pPr>
            <a:r>
              <a:rPr lang="en-US" altLang="ja-JP"/>
              <a:t>end</a:t>
            </a:r>
          </a:p>
          <a:p>
            <a:pPr marL="0" indent="0">
              <a:buFontTx/>
              <a:buNone/>
            </a:pPr>
            <a:endParaRPr lang="en-US" altLang="ja-JP"/>
          </a:p>
          <a:p>
            <a:pPr marL="0" indent="0">
              <a:buFontTx/>
              <a:buNone/>
            </a:pPr>
            <a:r>
              <a:rPr lang="ja-JP" altLang="en-US"/>
              <a:t>周期</a:t>
            </a:r>
            <a:r>
              <a:rPr lang="en-US" altLang="ja-JP"/>
              <a:t>STEP</a:t>
            </a:r>
            <a:r>
              <a:rPr lang="ja-JP" altLang="en-US"/>
              <a:t>のクロックを発生する</a:t>
            </a:r>
            <a:endParaRPr lang="en-US" altLang="ja-JP"/>
          </a:p>
          <a:p>
            <a:pPr marL="0" indent="0">
              <a:buFontTx/>
              <a:buNone/>
            </a:pPr>
            <a:r>
              <a:rPr lang="en-US" altLang="ja-JP"/>
              <a:t>initial</a:t>
            </a:r>
            <a:r>
              <a:rPr lang="ja-JP" altLang="en-US"/>
              <a:t>文で</a:t>
            </a:r>
            <a:r>
              <a:rPr lang="en-US" altLang="ja-JP"/>
              <a:t>clk</a:t>
            </a:r>
            <a:r>
              <a:rPr lang="ja-JP" altLang="en-US"/>
              <a:t>を初期化してやる必要がある</a:t>
            </a:r>
          </a:p>
        </p:txBody>
      </p:sp>
      <p:pic>
        <p:nvPicPr>
          <p:cNvPr id="2" name="オーディオ 1">
            <a:hlinkClick r:id="" action="ppaction://media"/>
            <a:extLst>
              <a:ext uri="{FF2B5EF4-FFF2-40B4-BE49-F238E27FC236}">
                <a16:creationId xmlns:a16="http://schemas.microsoft.com/office/drawing/2014/main" id="{4C6A0DE9-110D-4262-B2C8-943119524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48"/>
    </mc:Choice>
    <mc:Fallback xmlns="">
      <p:transition spd="slow" advTm="12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62" x="8915400" y="3063875"/>
          <p14:tracePt t="2270" x="8751888" y="3054350"/>
          <p14:tracePt t="2278" x="8605838" y="3036888"/>
          <p14:tracePt t="2288" x="8459788" y="3036888"/>
          <p14:tracePt t="2294" x="8350250" y="3036888"/>
          <p14:tracePt t="2309" x="8240713" y="3036888"/>
          <p14:tracePt t="2312" x="8150225" y="3036888"/>
          <p14:tracePt t="2320" x="8096250" y="3036888"/>
          <p14:tracePt t="2327" x="8040688" y="3036888"/>
          <p14:tracePt t="2334" x="7994650" y="3036888"/>
          <p14:tracePt t="2343" x="7967663" y="3036888"/>
          <p14:tracePt t="2353" x="7958138" y="3036888"/>
          <p14:tracePt t="2360" x="7950200" y="3036888"/>
          <p14:tracePt t="2388" x="7931150" y="3036888"/>
          <p14:tracePt t="2391" x="7921625" y="3036888"/>
          <p14:tracePt t="2398" x="7913688" y="3036888"/>
          <p14:tracePt t="2409" x="7904163" y="3036888"/>
          <p14:tracePt t="2417" x="7885113" y="3036888"/>
          <p14:tracePt t="2426" x="7867650" y="3036888"/>
          <p14:tracePt t="2433" x="7840663" y="3036888"/>
          <p14:tracePt t="2441" x="7821613" y="3036888"/>
          <p14:tracePt t="2451" x="7794625" y="3027363"/>
          <p14:tracePt t="2454" x="7767638" y="3027363"/>
          <p14:tracePt t="2462" x="7731125" y="3009900"/>
          <p14:tracePt t="2470" x="7712075" y="3000375"/>
          <p14:tracePt t="2478" x="7685088" y="3000375"/>
          <p14:tracePt t="2486" x="7667625" y="2990850"/>
          <p14:tracePt t="2494" x="7658100" y="2982913"/>
          <p14:tracePt t="3608" x="7658100" y="2990850"/>
          <p14:tracePt t="3625" x="7658100" y="3000375"/>
          <p14:tracePt t="3856" x="7658100" y="3009900"/>
          <p14:tracePt t="3864" x="7658100" y="3027363"/>
          <p14:tracePt t="3880" x="7658100" y="3036888"/>
          <p14:tracePt t="3888" x="7658100" y="3046413"/>
          <p14:tracePt t="3912" x="7658100" y="3054350"/>
          <p14:tracePt t="3920" x="7658100" y="3063875"/>
          <p14:tracePt t="4182" x="7658100" y="3073400"/>
          <p14:tracePt t="4207" x="7658100" y="3082925"/>
          <p14:tracePt t="4223" x="7658100" y="3090863"/>
          <p14:tracePt t="4489" x="7658100" y="3109913"/>
          <p14:tracePt t="4497" x="7658100" y="3119438"/>
          <p14:tracePt t="4519" x="7658100" y="3127375"/>
          <p14:tracePt t="4526" x="7658100" y="3146425"/>
          <p14:tracePt t="4534" x="7658100" y="3155950"/>
          <p14:tracePt t="4551" x="7658100" y="3163888"/>
          <p14:tracePt t="4567" x="7658100" y="3173413"/>
          <p14:tracePt t="4583" x="7658100" y="3182938"/>
          <p14:tracePt t="4871" x="7648575" y="3192463"/>
          <p14:tracePt t="4983" x="7648575" y="3173413"/>
          <p14:tracePt t="4991" x="7648575" y="3155950"/>
          <p14:tracePt t="4999" x="7648575" y="3127375"/>
          <p14:tracePt t="5010" x="7648575" y="3119438"/>
          <p14:tracePt t="5016" x="7648575" y="3100388"/>
          <p14:tracePt t="5028" x="7648575" y="3082925"/>
          <p14:tracePt t="5032" x="7648575" y="3073400"/>
          <p14:tracePt t="5042" x="7648575" y="3054350"/>
          <p14:tracePt t="5495" x="7639050" y="3036888"/>
          <p14:tracePt t="5519" x="7631113" y="3027363"/>
          <p14:tracePt t="5543" x="7631113" y="3017838"/>
          <p14:tracePt t="5550" x="7621588" y="3009900"/>
          <p14:tracePt t="6200" x="7602538" y="3036888"/>
          <p14:tracePt t="6215" x="7602538" y="3046413"/>
          <p14:tracePt t="6223" x="7602538" y="3063875"/>
          <p14:tracePt t="6230" x="7602538" y="3073400"/>
          <p14:tracePt t="6239" x="7602538" y="3082925"/>
          <p14:tracePt t="6246" x="7594600" y="3082925"/>
          <p14:tracePt t="6545" x="7594600" y="3100388"/>
          <p14:tracePt t="6551" x="7594600" y="3109913"/>
          <p14:tracePt t="6559" x="7594600" y="3119438"/>
          <p14:tracePt t="6567" x="7594600" y="3127375"/>
          <p14:tracePt t="6583" x="7594600" y="3146425"/>
          <p14:tracePt t="7095" x="7594600" y="3155950"/>
          <p14:tracePt t="7103" x="7594600" y="3163888"/>
          <p14:tracePt t="7111" x="7594600" y="3182938"/>
          <p14:tracePt t="7119" x="7585075" y="3192463"/>
          <p14:tracePt t="7135" x="7585075" y="3200400"/>
          <p14:tracePt t="7711" x="7594600" y="3200400"/>
          <p14:tracePt t="7735" x="7594600" y="3192463"/>
          <p14:tracePt t="7743" x="7602538" y="3182938"/>
          <p14:tracePt t="7774" x="7602538" y="3163888"/>
          <p14:tracePt t="7783" x="7602538" y="3155950"/>
          <p14:tracePt t="7847" x="7612063" y="3155950"/>
          <p14:tracePt t="7864" x="7612063" y="3146425"/>
          <p14:tracePt t="7873" x="7612063" y="3119438"/>
          <p14:tracePt t="7888" x="7612063" y="3109913"/>
          <p14:tracePt t="7911" x="7621588" y="3100388"/>
          <p14:tracePt t="7984" x="7631113" y="3090863"/>
          <p14:tracePt t="7991" x="7631113" y="3082925"/>
          <p14:tracePt t="8011" x="7631113" y="3063875"/>
          <p14:tracePt t="8014" x="7631113" y="3046413"/>
          <p14:tracePt t="8025" x="7621588" y="3036888"/>
          <p14:tracePt t="8046" x="7612063" y="3027363"/>
          <p14:tracePt t="32392" x="7458075" y="3000375"/>
          <p14:tracePt t="32402" x="7319963" y="2954338"/>
          <p14:tracePt t="32406" x="7175500" y="2946400"/>
          <p14:tracePt t="32414" x="7019925" y="2881313"/>
          <p14:tracePt t="32423" x="6873875" y="2854325"/>
          <p14:tracePt t="32430" x="6746875" y="2808288"/>
          <p14:tracePt t="32439" x="6645275" y="2754313"/>
          <p14:tracePt t="32447" x="6508750" y="2708275"/>
          <p14:tracePt t="32455" x="6418263" y="2681288"/>
          <p14:tracePt t="32463" x="6272213" y="2681288"/>
          <p14:tracePt t="32470" x="6162675" y="2681288"/>
          <p14:tracePt t="32479" x="6072188" y="2681288"/>
          <p14:tracePt t="32487" x="5980113" y="2681288"/>
          <p14:tracePt t="32496" x="5943600" y="2681288"/>
          <p14:tracePt t="32504" x="5935663" y="2681288"/>
          <p14:tracePt t="32510" x="5916613" y="2681288"/>
          <p14:tracePt t="32537" x="5907088" y="2681288"/>
          <p14:tracePt t="32584" x="5889625" y="2681288"/>
          <p14:tracePt t="32604" x="5880100" y="2681288"/>
          <p14:tracePt t="32607" x="5870575" y="2681288"/>
          <p14:tracePt t="32623" x="5853113" y="2681288"/>
          <p14:tracePt t="32639" x="5843588" y="2681288"/>
          <p14:tracePt t="32647" x="5834063" y="2681288"/>
          <p14:tracePt t="32655" x="5826125" y="2681288"/>
          <p14:tracePt t="32663" x="5807075" y="2681288"/>
          <p14:tracePt t="32671" x="5797550" y="2681288"/>
          <p14:tracePt t="32687" x="5789613" y="2681288"/>
          <p14:tracePt t="32696" x="5770563" y="2681288"/>
          <p14:tracePt t="32713" x="5761038" y="2681288"/>
          <p14:tracePt t="32752" x="5753100" y="2681288"/>
          <p14:tracePt t="32767" x="5743575" y="2681288"/>
          <p14:tracePt t="32775" x="5724525" y="2681288"/>
          <p14:tracePt t="32791" x="5707063" y="2681288"/>
          <p14:tracePt t="32806" x="5707063" y="2690813"/>
          <p14:tracePt t="32814" x="5707063" y="2708275"/>
          <p14:tracePt t="32830" x="5707063" y="2717800"/>
          <p14:tracePt t="32839" x="5707063" y="2744788"/>
          <p14:tracePt t="32847" x="5707063" y="2763838"/>
          <p14:tracePt t="32855" x="5707063" y="2790825"/>
          <p14:tracePt t="32862" x="5707063" y="2827338"/>
          <p14:tracePt t="32871" x="5707063" y="2863850"/>
          <p14:tracePt t="32879" x="5697538" y="2917825"/>
          <p14:tracePt t="32887" x="5697538" y="2973388"/>
          <p14:tracePt t="32895" x="5697538" y="3036888"/>
          <p14:tracePt t="32904" x="5688013" y="3090863"/>
          <p14:tracePt t="32910" x="5670550" y="3163888"/>
          <p14:tracePt t="32918" x="5661025" y="3228975"/>
          <p14:tracePt t="32926" x="5653088" y="3282950"/>
          <p14:tracePt t="32935" x="5624513" y="3346450"/>
          <p14:tracePt t="32943" x="5597525" y="3411538"/>
          <p14:tracePt t="32950" x="5561013" y="3511550"/>
          <p14:tracePt t="32959" x="5487988" y="3592513"/>
          <p14:tracePt t="32972" x="5424488" y="3675063"/>
          <p14:tracePt t="32974" x="5334000" y="3757613"/>
          <p14:tracePt t="32983" x="5251450" y="3830638"/>
          <p14:tracePt t="32990" x="5151438" y="3903663"/>
          <p14:tracePt t="32998" x="5032375" y="3976688"/>
          <p14:tracePt t="33006" x="4932363" y="4049713"/>
          <p14:tracePt t="33016" x="4813300" y="4122738"/>
          <p14:tracePt t="33027" x="4722813" y="4167188"/>
          <p14:tracePt t="33031" x="4649788" y="4203700"/>
          <p14:tracePt t="33040" x="4557713" y="4259263"/>
          <p14:tracePt t="33046" x="4476750" y="4295775"/>
          <p14:tracePt t="33055" x="4430713" y="4332288"/>
          <p14:tracePt t="33062" x="4357688" y="4386263"/>
          <p14:tracePt t="33072" x="4311650" y="4422775"/>
          <p14:tracePt t="33078" x="4284663" y="4441825"/>
          <p14:tracePt t="33087" x="4238625" y="4468813"/>
          <p14:tracePt t="33095" x="4221163" y="4486275"/>
          <p14:tracePt t="33103" x="4184650" y="4505325"/>
          <p14:tracePt t="33111" x="4165600" y="4514850"/>
          <p14:tracePt t="33118" x="4165600" y="4522788"/>
          <p14:tracePt t="33126" x="4138613" y="4541838"/>
          <p14:tracePt t="33134" x="4129088" y="4541838"/>
          <p14:tracePt t="33143" x="4102100" y="4551363"/>
          <p14:tracePt t="33150" x="4057650" y="4568825"/>
          <p14:tracePt t="33159" x="4021138" y="4568825"/>
          <p14:tracePt t="33167" x="4002088" y="4568825"/>
          <p14:tracePt t="33174" x="3938588" y="4578350"/>
          <p14:tracePt t="33182" x="3883025" y="4578350"/>
          <p14:tracePt t="33191" x="3829050" y="4578350"/>
          <p14:tracePt t="33198" x="3756025" y="4578350"/>
          <p14:tracePt t="33206" x="3683000" y="4578350"/>
          <p14:tracePt t="33215" x="3629025" y="4578350"/>
          <p14:tracePt t="33223" x="3536950" y="4578350"/>
          <p14:tracePt t="33230" x="3436938" y="4578350"/>
          <p14:tracePt t="33238" x="3346450" y="4578350"/>
          <p14:tracePt t="33247" x="3236913" y="4578350"/>
          <p14:tracePt t="33256" x="3108325" y="4578350"/>
          <p14:tracePt t="33262" x="2981325" y="4578350"/>
          <p14:tracePt t="33270" x="2835275" y="4578350"/>
          <p14:tracePt t="33279" x="2725738" y="4578350"/>
          <p14:tracePt t="33288" x="2598738" y="4578350"/>
          <p14:tracePt t="33295" x="2489200" y="4578350"/>
          <p14:tracePt t="33306" x="2379663" y="4578350"/>
          <p14:tracePt t="33310" x="2251075" y="4559300"/>
          <p14:tracePt t="33318" x="2124075" y="4551363"/>
          <p14:tracePt t="33326" x="2024063" y="4532313"/>
          <p14:tracePt t="33335" x="1914525" y="4505325"/>
          <p14:tracePt t="33342" x="1824038" y="4495800"/>
          <p14:tracePt t="33350" x="1704975" y="4478338"/>
          <p14:tracePt t="33358" x="1649413" y="4478338"/>
          <p14:tracePt t="33374" x="1631950" y="4478338"/>
          <p14:tracePt t="33383" x="1668463" y="4514850"/>
          <p14:tracePt t="33390" x="1649413" y="4505325"/>
          <p14:tracePt t="33398" x="1595438" y="4468813"/>
          <p14:tracePt t="33407" x="1541463" y="4432300"/>
          <p14:tracePt t="33415" x="1504950" y="4386263"/>
          <p14:tracePt t="33423" x="1458913" y="4340225"/>
          <p14:tracePt t="33432" x="1422400" y="4286250"/>
          <p14:tracePt t="33439" x="1385888" y="4240213"/>
          <p14:tracePt t="33447" x="1349375" y="4176713"/>
          <p14:tracePt t="33455" x="1330325" y="4130675"/>
          <p14:tracePt t="33462" x="1285875" y="4067175"/>
          <p14:tracePt t="33471" x="1266825" y="4003675"/>
          <p14:tracePt t="33479" x="1266825" y="3967163"/>
          <p14:tracePt t="33488" x="1239838" y="3911600"/>
          <p14:tracePt t="33494" x="1230313" y="3848100"/>
          <p14:tracePt t="33503" x="1230313" y="3794125"/>
          <p14:tracePt t="33510" x="1230313" y="3721100"/>
          <p14:tracePt t="33518" x="1230313" y="3665538"/>
          <p14:tracePt t="33526" x="1230313" y="3584575"/>
          <p14:tracePt t="33534" x="1276350" y="3482975"/>
          <p14:tracePt t="33543" x="1312863" y="3411538"/>
          <p14:tracePt t="33551" x="1366838" y="3309938"/>
          <p14:tracePt t="33559" x="1412875" y="3246438"/>
          <p14:tracePt t="33566" x="1468438" y="3127375"/>
          <p14:tracePt t="33574" x="1522413" y="3046413"/>
          <p14:tracePt t="33582" x="1576388" y="2963863"/>
          <p14:tracePt t="33591" x="1612900" y="2900363"/>
          <p14:tracePt t="33598" x="1668463" y="2836863"/>
          <p14:tracePt t="33607" x="1695450" y="2771775"/>
          <p14:tracePt t="33616" x="1714500" y="2727325"/>
          <p14:tracePt t="33625" x="1758950" y="2644775"/>
          <p14:tracePt t="33635" x="1778000" y="2617788"/>
          <p14:tracePt t="33639" x="1787525" y="2571750"/>
          <p14:tracePt t="33653" x="1795463" y="2544763"/>
          <p14:tracePt t="33655" x="1831975" y="2481263"/>
          <p14:tracePt t="33664" x="1841500" y="2452688"/>
          <p14:tracePt t="33671" x="1878013" y="2425700"/>
          <p14:tracePt t="33679" x="1895475" y="2389188"/>
          <p14:tracePt t="33689" x="1924050" y="2362200"/>
          <p14:tracePt t="33700" x="1941513" y="2343150"/>
          <p14:tracePt t="33703" x="1951038" y="2306638"/>
          <p14:tracePt t="33711" x="1987550" y="2279650"/>
          <p14:tracePt t="33719" x="2014538" y="2243138"/>
          <p14:tracePt t="33726" x="2033588" y="2233613"/>
          <p14:tracePt t="33735" x="2070100" y="2225675"/>
          <p14:tracePt t="33743" x="2087563" y="2225675"/>
          <p14:tracePt t="33758" x="2124075" y="2216150"/>
          <p14:tracePt t="33768" x="2143125" y="2216150"/>
          <p14:tracePt t="33777" x="2187575" y="2197100"/>
          <p14:tracePt t="33784" x="2224088" y="2197100"/>
          <p14:tracePt t="33792" x="2287588" y="2189163"/>
          <p14:tracePt t="33800" x="2343150" y="2189163"/>
          <p14:tracePt t="33808" x="2397125" y="2189163"/>
          <p14:tracePt t="33815" x="2470150" y="2189163"/>
          <p14:tracePt t="33823" x="2525713" y="2189163"/>
          <p14:tracePt t="33831" x="2598738" y="2189163"/>
          <p14:tracePt t="33838" x="2662238" y="2189163"/>
          <p14:tracePt t="33847" x="2752725" y="2189163"/>
          <p14:tracePt t="33854" x="2808288" y="2189163"/>
          <p14:tracePt t="33862" x="2862263" y="2189163"/>
          <p14:tracePt t="33871" x="2944813" y="2216150"/>
          <p14:tracePt t="33879" x="2990850" y="2225675"/>
          <p14:tracePt t="33887" x="3063875" y="2252663"/>
          <p14:tracePt t="33894" x="3144838" y="2279650"/>
          <p14:tracePt t="33903" x="3208338" y="2289175"/>
          <p14:tracePt t="33911" x="3317875" y="2335213"/>
          <p14:tracePt t="33919" x="3400425" y="2343150"/>
          <p14:tracePt t="33927" x="3509963" y="2389188"/>
          <p14:tracePt t="33935" x="3592513" y="2398713"/>
          <p14:tracePt t="33943" x="3683000" y="2425700"/>
          <p14:tracePt t="33950" x="3765550" y="2452688"/>
          <p14:tracePt t="33959" x="3810000" y="2481263"/>
          <p14:tracePt t="33973" x="3892550" y="2517775"/>
          <p14:tracePt t="33974" x="3948113" y="2544763"/>
          <p14:tracePt t="33984" x="3992563" y="2581275"/>
          <p14:tracePt t="33993" x="4029075" y="2598738"/>
          <p14:tracePt t="34001" x="4075113" y="2635250"/>
          <p14:tracePt t="34012" x="4102100" y="2662238"/>
          <p14:tracePt t="34014" x="4165600" y="2717800"/>
          <p14:tracePt t="34025" x="4202113" y="2763838"/>
          <p14:tracePt t="34030" x="4238625" y="2808288"/>
          <p14:tracePt t="34039" x="4248150" y="2827338"/>
          <p14:tracePt t="34046" x="4284663" y="2873375"/>
          <p14:tracePt t="34055" x="4303713" y="2917825"/>
          <p14:tracePt t="34062" x="4330700" y="2936875"/>
          <p14:tracePt t="34073" x="4357688" y="2982913"/>
          <p14:tracePt t="34078" x="4384675" y="3017838"/>
          <p14:tracePt t="34087" x="4394200" y="3036888"/>
          <p14:tracePt t="34094" x="4403725" y="3073400"/>
          <p14:tracePt t="34103" x="4413250" y="3090863"/>
          <p14:tracePt t="34112" x="4413250" y="3127375"/>
          <p14:tracePt t="34122" x="4430713" y="3146425"/>
          <p14:tracePt t="34128" x="4430713" y="3173413"/>
          <p14:tracePt t="34135" x="4430713" y="3192463"/>
          <p14:tracePt t="34142" x="4430713" y="3219450"/>
          <p14:tracePt t="34150" x="4430713" y="3228975"/>
          <p14:tracePt t="34158" x="4430713" y="3255963"/>
          <p14:tracePt t="34168" x="4430713" y="3273425"/>
          <p14:tracePt t="34176" x="4430713" y="3309938"/>
          <p14:tracePt t="34184" x="4430713" y="3338513"/>
          <p14:tracePt t="34192" x="4421188" y="3375025"/>
          <p14:tracePt t="34198" x="4413250" y="3411538"/>
          <p14:tracePt t="34206" x="4384675" y="3455988"/>
          <p14:tracePt t="34214" x="4376738" y="3475038"/>
          <p14:tracePt t="34223" x="4367213" y="3519488"/>
          <p14:tracePt t="34232" x="4357688" y="3538538"/>
          <p14:tracePt t="34240" x="4321175" y="3565525"/>
          <p14:tracePt t="34248" x="4303713" y="3611563"/>
          <p14:tracePt t="34255" x="4284663" y="3648075"/>
          <p14:tracePt t="34262" x="4257675" y="3684588"/>
          <p14:tracePt t="34270" x="4221163" y="3757613"/>
          <p14:tracePt t="34278" x="4184650" y="3803650"/>
          <p14:tracePt t="34287" x="4157663" y="3830638"/>
          <p14:tracePt t="34294" x="4121150" y="3867150"/>
          <p14:tracePt t="34307" x="4094163" y="3894138"/>
          <p14:tracePt t="34310" x="4038600" y="3948113"/>
          <p14:tracePt t="34324" x="4011613" y="3976688"/>
          <p14:tracePt t="34326" x="3992563" y="3994150"/>
          <p14:tracePt t="34337" x="3948113" y="4030663"/>
          <p14:tracePt t="34344" x="3902075" y="4040188"/>
          <p14:tracePt t="34357" x="3838575" y="4076700"/>
          <p14:tracePt t="34359" x="3802063" y="4086225"/>
          <p14:tracePt t="34368" x="3765550" y="4094163"/>
          <p14:tracePt t="34375" x="3709988" y="4113213"/>
          <p14:tracePt t="34383" x="3673475" y="4113213"/>
          <p14:tracePt t="34391" x="3609975" y="4130675"/>
          <p14:tracePt t="34399" x="3573463" y="4140200"/>
          <p14:tracePt t="34406" x="3490913" y="4159250"/>
          <p14:tracePt t="34415" x="3419475" y="4159250"/>
          <p14:tracePt t="34423" x="3346450" y="4167188"/>
          <p14:tracePt t="34431" x="3236913" y="4167188"/>
          <p14:tracePt t="34439" x="3117850" y="4195763"/>
          <p14:tracePt t="34448" x="3008313" y="4213225"/>
          <p14:tracePt t="34454" x="2935288" y="4213225"/>
          <p14:tracePt t="34463" x="2808288" y="4213225"/>
          <p14:tracePt t="34471" x="2679700" y="4213225"/>
          <p14:tracePt t="34479" x="2552700" y="4213225"/>
          <p14:tracePt t="34487" x="2443163" y="4213225"/>
          <p14:tracePt t="34495" x="2316163" y="4213225"/>
          <p14:tracePt t="34503" x="2197100" y="4195763"/>
          <p14:tracePt t="34510" x="2087563" y="4176713"/>
          <p14:tracePt t="34518" x="1978025" y="4167188"/>
          <p14:tracePt t="34526" x="1931988" y="4167188"/>
          <p14:tracePt t="34534" x="1895475" y="4167188"/>
          <p14:tracePt t="34542" x="1804988" y="4130675"/>
          <p14:tracePt t="34550" x="1731963" y="4103688"/>
          <p14:tracePt t="34558" x="1612900" y="4057650"/>
          <p14:tracePt t="34567" x="1541463" y="4049713"/>
          <p14:tracePt t="34574" x="1458913" y="4003675"/>
          <p14:tracePt t="34582" x="1395413" y="3976688"/>
          <p14:tracePt t="34591" x="1312863" y="3911600"/>
          <p14:tracePt t="34598" x="1212850" y="3857625"/>
          <p14:tracePt t="34608" x="1130300" y="3811588"/>
          <p14:tracePt t="34616" x="1066800" y="3757613"/>
          <p14:tracePt t="34625" x="1003300" y="3694113"/>
          <p14:tracePt t="34636" x="947738" y="3648075"/>
          <p14:tracePt t="34639" x="866775" y="3556000"/>
          <p14:tracePt t="34649" x="847725" y="3529013"/>
          <p14:tracePt t="34655" x="793750" y="3455988"/>
          <p14:tracePt t="34665" x="765175" y="3392488"/>
          <p14:tracePt t="34672" x="747713" y="3309938"/>
          <p14:tracePt t="34682" x="728663" y="3273425"/>
          <p14:tracePt t="34687" x="720725" y="3209925"/>
          <p14:tracePt t="34696" x="720725" y="3155950"/>
          <p14:tracePt t="34703" x="720725" y="3100388"/>
          <p14:tracePt t="34710" x="720725" y="3046413"/>
          <p14:tracePt t="34719" x="720725" y="2982913"/>
          <p14:tracePt t="34727" x="720725" y="2927350"/>
          <p14:tracePt t="34735" x="720725" y="2873375"/>
          <p14:tracePt t="34742" x="738188" y="2790825"/>
          <p14:tracePt t="34751" x="765175" y="2698750"/>
          <p14:tracePt t="34758" x="801688" y="2617788"/>
          <p14:tracePt t="34768" x="830263" y="2571750"/>
          <p14:tracePt t="34779" x="866775" y="2471738"/>
          <p14:tracePt t="34784" x="911225" y="2379663"/>
          <p14:tracePt t="34793" x="947738" y="2298700"/>
          <p14:tracePt t="34799" x="1020763" y="2216150"/>
          <p14:tracePt t="34810" x="1093788" y="2116138"/>
          <p14:tracePt t="34814" x="1166813" y="2024063"/>
          <p14:tracePt t="34823" x="1249363" y="1943100"/>
          <p14:tracePt t="34830" x="1312863" y="1878013"/>
          <p14:tracePt t="34840" x="1403350" y="1778000"/>
          <p14:tracePt t="34847" x="1504950" y="1704975"/>
          <p14:tracePt t="34854" x="1585913" y="1651000"/>
          <p14:tracePt t="34862" x="1695450" y="1624013"/>
          <p14:tracePt t="34871" x="1778000" y="1577975"/>
          <p14:tracePt t="34879" x="1878013" y="1550988"/>
          <p14:tracePt t="34887" x="1987550" y="1504950"/>
          <p14:tracePt t="34894" x="2070100" y="1495425"/>
          <p14:tracePt t="34903" x="2143125" y="1485900"/>
          <p14:tracePt t="34911" x="2251075" y="1468438"/>
          <p14:tracePt t="34919" x="2333625" y="1458913"/>
          <p14:tracePt t="34927" x="2406650" y="1441450"/>
          <p14:tracePt t="34934" x="2498725" y="1441450"/>
          <p14:tracePt t="34942" x="2589213" y="1441450"/>
          <p14:tracePt t="34950" x="2671763" y="1441450"/>
          <p14:tracePt t="34958" x="2781300" y="1441450"/>
          <p14:tracePt t="34971" x="2835275" y="1441450"/>
          <p14:tracePt t="34976" x="2925763" y="1441450"/>
          <p14:tracePt t="34982" x="3017838" y="1441450"/>
          <p14:tracePt t="34991" x="3100388" y="1458913"/>
          <p14:tracePt t="34999" x="3171825" y="1485900"/>
          <p14:tracePt t="35008" x="3273425" y="1531938"/>
          <p14:tracePt t="35015" x="3317875" y="1550988"/>
          <p14:tracePt t="35024" x="3382963" y="1604963"/>
          <p14:tracePt t="35031" x="3446463" y="1641475"/>
          <p14:tracePt t="35039" x="3490913" y="1677988"/>
          <p14:tracePt t="35047" x="3527425" y="1704975"/>
          <p14:tracePt t="35055" x="3556000" y="1741488"/>
          <p14:tracePt t="35062" x="3609975" y="1787525"/>
          <p14:tracePt t="35073" x="3629025" y="1824038"/>
          <p14:tracePt t="35078" x="3656013" y="1851025"/>
          <p14:tracePt t="35087" x="3692525" y="1887538"/>
          <p14:tracePt t="35095" x="3729038" y="1933575"/>
          <p14:tracePt t="35103" x="3756025" y="1951038"/>
          <p14:tracePt t="35110" x="3775075" y="1979613"/>
          <p14:tracePt t="35120" x="3810000" y="2016125"/>
          <p14:tracePt t="35126" x="3829050" y="2043113"/>
          <p14:tracePt t="35135" x="3838575" y="2060575"/>
          <p14:tracePt t="35142" x="3875088" y="2106613"/>
          <p14:tracePt t="35151" x="3892550" y="2143125"/>
          <p14:tracePt t="35158" x="3929063" y="2189163"/>
          <p14:tracePt t="35166" x="3938588" y="2225675"/>
          <p14:tracePt t="35174" x="3965575" y="2262188"/>
          <p14:tracePt t="35184" x="3992563" y="2289175"/>
          <p14:tracePt t="35191" x="4021138" y="2335213"/>
          <p14:tracePt t="35200" x="4029075" y="2352675"/>
          <p14:tracePt t="35206" x="4065588" y="2371725"/>
          <p14:tracePt t="35215" x="4094163" y="2416175"/>
          <p14:tracePt t="35223" x="4138613" y="2481263"/>
          <p14:tracePt t="35230" x="4157663" y="2517775"/>
          <p14:tracePt t="35239" x="4165600" y="2571750"/>
          <p14:tracePt t="35247" x="4211638" y="2654300"/>
          <p14:tracePt t="35255" x="4221163" y="2690813"/>
          <p14:tracePt t="35262" x="4230688" y="2754313"/>
          <p14:tracePt t="35271" x="4257675" y="2817813"/>
          <p14:tracePt t="35278" x="4267200" y="2873375"/>
          <p14:tracePt t="35287" x="4267200" y="2927350"/>
          <p14:tracePt t="35294" x="4267200" y="2973388"/>
          <p14:tracePt t="35307" x="4275138" y="3027363"/>
          <p14:tracePt t="35310" x="4275138" y="3082925"/>
          <p14:tracePt t="35322" x="4275138" y="3136900"/>
          <p14:tracePt t="35326" x="4275138" y="3192463"/>
          <p14:tracePt t="35335" x="4275138" y="3273425"/>
          <p14:tracePt t="35342" x="4275138" y="3309938"/>
          <p14:tracePt t="35352" x="4275138" y="3365500"/>
          <p14:tracePt t="35358" x="4230688" y="3465513"/>
          <p14:tracePt t="35368" x="4175125" y="3529013"/>
          <p14:tracePt t="35374" x="4157663" y="3592513"/>
          <p14:tracePt t="35389" x="4084638" y="3657600"/>
          <p14:tracePt t="35392" x="4021138" y="3711575"/>
          <p14:tracePt t="35400" x="3938588" y="3748088"/>
          <p14:tracePt t="35407" x="3875088" y="3794125"/>
          <p14:tracePt t="35415" x="3846513" y="3811588"/>
          <p14:tracePt t="35423" x="3802063" y="3830638"/>
          <p14:tracePt t="35430" x="3775075" y="3830638"/>
          <p14:tracePt t="35438" x="3765550" y="3840163"/>
          <p14:tracePt t="35446" x="3756025" y="3840163"/>
          <p14:tracePt t="35454" x="3746500" y="3840163"/>
          <p14:tracePt t="35463" x="3719513" y="3840163"/>
          <p14:tracePt t="35470" x="3709988" y="3830638"/>
          <p14:tracePt t="35478" x="3709988" y="3821113"/>
          <p14:tracePt t="35494" x="3692525" y="3821113"/>
          <p14:tracePt t="35510" x="3673475" y="3794125"/>
          <p14:tracePt t="35656" x="3665538" y="3794125"/>
          <p14:tracePt t="35698" x="3646488" y="3794125"/>
          <p14:tracePt t="35711" x="3636963" y="3794125"/>
          <p14:tracePt t="35718" x="3619500" y="3775075"/>
          <p14:tracePt t="35726" x="3609975" y="3748088"/>
          <p14:tracePt t="35735" x="3592513" y="3702050"/>
          <p14:tracePt t="35742" x="3573463" y="3648075"/>
          <p14:tracePt t="35751" x="3563938" y="3565525"/>
          <p14:tracePt t="35760" x="3519488" y="3475038"/>
          <p14:tracePt t="35766" x="3509963" y="3365500"/>
          <p14:tracePt t="35776" x="3446463" y="3209925"/>
          <p14:tracePt t="35782" x="3446463" y="3119438"/>
          <p14:tracePt t="35791" x="3419475" y="2990850"/>
          <p14:tracePt t="35799" x="3354388" y="2817813"/>
          <p14:tracePt t="35807" x="3354388" y="2708275"/>
          <p14:tracePt t="35815" x="3327400" y="2562225"/>
          <p14:tracePt t="35823" x="3300413" y="2425700"/>
          <p14:tracePt t="35830" x="3281363" y="2335213"/>
          <p14:tracePt t="35839" x="3273425" y="2206625"/>
          <p14:tracePt t="35846" x="3254375" y="2116138"/>
          <p14:tracePt t="35855" x="3254375" y="2006600"/>
          <p14:tracePt t="35863" x="3227388" y="1924050"/>
          <p14:tracePt t="35871" x="3217863" y="1851025"/>
          <p14:tracePt t="35879" x="3217863" y="1751013"/>
          <p14:tracePt t="35889" x="3200400" y="1724025"/>
          <p14:tracePt t="35896" x="3163888" y="1668463"/>
          <p14:tracePt t="35905" x="3144838" y="1651000"/>
          <p14:tracePt t="35912" x="3127375" y="1624013"/>
          <p14:tracePt t="35921" x="3108325" y="1614488"/>
          <p14:tracePt t="35927" x="3054350" y="1614488"/>
          <p14:tracePt t="35934" x="2962275" y="1614488"/>
          <p14:tracePt t="35942" x="2881313" y="1614488"/>
          <p14:tracePt t="35950" x="2825750" y="1614488"/>
          <p14:tracePt t="35959" x="2752725" y="1631950"/>
          <p14:tracePt t="35972" x="2671763" y="1660525"/>
          <p14:tracePt t="35976" x="2606675" y="1697038"/>
          <p14:tracePt t="35982" x="2506663" y="1741488"/>
          <p14:tracePt t="35991" x="2443163" y="1778000"/>
          <p14:tracePt t="35999" x="2379663" y="1814513"/>
          <p14:tracePt t="36008" x="2316163" y="1860550"/>
          <p14:tracePt t="36015" x="2270125" y="1887538"/>
          <p14:tracePt t="36023" x="2224088" y="1914525"/>
          <p14:tracePt t="36030" x="2179638" y="1933575"/>
          <p14:tracePt t="36039" x="2133600" y="1970088"/>
          <p14:tracePt t="36046" x="2087563" y="2006600"/>
          <p14:tracePt t="36055" x="2024063" y="2033588"/>
          <p14:tracePt t="36062" x="1941513" y="2089150"/>
          <p14:tracePt t="36072" x="1878013" y="2116138"/>
          <p14:tracePt t="36078" x="1778000" y="2152650"/>
          <p14:tracePt t="36086" x="1668463" y="2197100"/>
          <p14:tracePt t="36095" x="1568450" y="2243138"/>
          <p14:tracePt t="36103" x="1468438" y="2279650"/>
          <p14:tracePt t="36110" x="1395413" y="2306638"/>
          <p14:tracePt t="36119" x="1293813" y="2335213"/>
          <p14:tracePt t="36127" x="1249363" y="2362200"/>
          <p14:tracePt t="36134" x="1193800" y="2371725"/>
          <p14:tracePt t="36143" x="1149350" y="2379663"/>
          <p14:tracePt t="36150" x="1130300" y="2379663"/>
          <p14:tracePt t="36158" x="1103313" y="2398713"/>
          <p14:tracePt t="36354" x="1093788" y="2408238"/>
          <p14:tracePt t="36358" x="1112838" y="2425700"/>
          <p14:tracePt t="36367" x="1139825" y="2444750"/>
          <p14:tracePt t="36374" x="1212850" y="2481263"/>
          <p14:tracePt t="36382" x="1293813" y="2535238"/>
          <p14:tracePt t="36390" x="1431925" y="2617788"/>
          <p14:tracePt t="36398" x="1512888" y="2671763"/>
          <p14:tracePt t="36406" x="1612900" y="2727325"/>
          <p14:tracePt t="36415" x="1631950" y="2735263"/>
          <p14:tracePt t="36430" x="1677988" y="2754313"/>
          <p14:tracePt t="36439" x="1685925" y="2763838"/>
          <p14:tracePt t="36446" x="1714500" y="2781300"/>
          <p14:tracePt t="36454" x="1731963" y="2800350"/>
          <p14:tracePt t="36463" x="1751013" y="2817813"/>
          <p14:tracePt t="36478" x="1751013" y="2836863"/>
          <p14:tracePt t="36497" x="1768475" y="2854325"/>
          <p14:tracePt t="36512" x="1768475" y="2863850"/>
          <p14:tracePt t="36526" x="1768475" y="2873375"/>
          <p14:tracePt t="36535" x="1768475" y="2881313"/>
          <p14:tracePt t="36711" x="1768475" y="2900363"/>
          <p14:tracePt t="36719" x="1758950" y="2909888"/>
          <p14:tracePt t="36727" x="1751013" y="2927350"/>
          <p14:tracePt t="36735" x="1751013" y="2946400"/>
          <p14:tracePt t="36742" x="1731963" y="2982913"/>
          <p14:tracePt t="36750" x="1731963" y="3000375"/>
          <p14:tracePt t="36758" x="1722438" y="3027363"/>
          <p14:tracePt t="36767" x="1722438" y="3046413"/>
          <p14:tracePt t="36774" x="1722438" y="3063875"/>
          <p14:tracePt t="36782" x="1722438" y="3090863"/>
          <p14:tracePt t="36791" x="1722438" y="3109913"/>
          <p14:tracePt t="36799" x="1714500" y="3136900"/>
          <p14:tracePt t="36806" x="1714500" y="3146425"/>
          <p14:tracePt t="36816" x="1714500" y="3155950"/>
          <p14:tracePt t="36827" x="1714500" y="3182938"/>
          <p14:tracePt t="36830" x="1714500" y="3200400"/>
          <p14:tracePt t="36839" x="1714500" y="3219450"/>
          <p14:tracePt t="36847" x="1714500" y="3228975"/>
          <p14:tracePt t="36862" x="1704975" y="3255963"/>
          <p14:tracePt t="36870" x="1685925" y="3273425"/>
          <p14:tracePt t="36887" x="1685925" y="3282950"/>
          <p14:tracePt t="36896" x="1677988" y="3309938"/>
          <p14:tracePt t="36912" x="1677988" y="3319463"/>
          <p14:tracePt t="36921" x="1658938" y="3338513"/>
          <p14:tracePt t="36928" x="1658938" y="3355975"/>
          <p14:tracePt t="36934" x="1641475" y="3375025"/>
          <p14:tracePt t="36942" x="1631950" y="3382963"/>
          <p14:tracePt t="36950" x="1631950" y="3402013"/>
          <p14:tracePt t="36959" x="1622425" y="3419475"/>
          <p14:tracePt t="36971" x="1612900" y="3446463"/>
          <p14:tracePt t="36974" x="1612900" y="3455988"/>
          <p14:tracePt t="36982" x="1595438" y="3482975"/>
          <p14:tracePt t="36999" x="1595438" y="3502025"/>
          <p14:tracePt t="37008" x="1585913" y="3529013"/>
          <p14:tracePt t="37015" x="1585913" y="3538538"/>
          <p14:tracePt t="37024" x="1585913" y="3556000"/>
          <p14:tracePt t="37031" x="1585913" y="3575050"/>
          <p14:tracePt t="37039" x="1585913" y="3592513"/>
          <p14:tracePt t="37055" x="1585913" y="3611563"/>
          <p14:tracePt t="37063" x="1585913" y="3621088"/>
          <p14:tracePt t="37078" x="1585913" y="3638550"/>
          <p14:tracePt t="37103" x="1595438" y="3665538"/>
          <p14:tracePt t="37118" x="1604963" y="3675063"/>
          <p14:tracePt t="37134" x="1604963" y="3684588"/>
          <p14:tracePt t="37150" x="1612900" y="3694113"/>
          <p14:tracePt t="37182" x="1631950" y="3711575"/>
          <p14:tracePt t="37256" x="1641475" y="3721100"/>
          <p14:tracePt t="37271" x="1641475" y="3748088"/>
          <p14:tracePt t="37278" x="1641475" y="3767138"/>
          <p14:tracePt t="37286" x="1641475" y="3811588"/>
          <p14:tracePt t="37294" x="1641475" y="3848100"/>
          <p14:tracePt t="37306" x="1649413" y="3903663"/>
          <p14:tracePt t="37310" x="1649413" y="3948113"/>
          <p14:tracePt t="37318" x="1649413" y="4003675"/>
          <p14:tracePt t="37326" x="1649413" y="4030663"/>
          <p14:tracePt t="37334" x="1649413" y="4076700"/>
          <p14:tracePt t="37342" x="1649413" y="4113213"/>
          <p14:tracePt t="37350" x="1649413" y="4159250"/>
          <p14:tracePt t="37358" x="1649413" y="4167188"/>
          <p14:tracePt t="37367" x="1649413" y="4203700"/>
          <p14:tracePt t="37376" x="1649413" y="4213225"/>
          <p14:tracePt t="37388" x="1649413" y="4222750"/>
          <p14:tracePt t="37390" x="1641475" y="4232275"/>
          <p14:tracePt t="37399" x="1641475" y="4240213"/>
          <p14:tracePt t="37406" x="1631950" y="4249738"/>
          <p14:tracePt t="37415" x="1622425" y="4259263"/>
          <p14:tracePt t="37423" x="1612900" y="4268788"/>
          <p14:tracePt t="37430" x="1595438" y="4286250"/>
          <p14:tracePt t="37438" x="1585913" y="4286250"/>
          <p14:tracePt t="37446" x="1576388" y="4295775"/>
          <p14:tracePt t="37454" x="1568450" y="4295775"/>
          <p14:tracePt t="37463" x="1549400" y="4303713"/>
          <p14:tracePt t="37471" x="1541463" y="4303713"/>
          <p14:tracePt t="37479" x="1512888" y="4322763"/>
          <p14:tracePt t="37487" x="1504950" y="4332288"/>
          <p14:tracePt t="37504" x="1495425" y="4340225"/>
          <p14:tracePt t="37591" x="1476375" y="4340225"/>
          <p14:tracePt t="37600" x="1468438" y="4340225"/>
          <p14:tracePt t="37606" x="1468438" y="4332288"/>
          <p14:tracePt t="37614" x="1468438" y="4303713"/>
          <p14:tracePt t="37623" x="1458913" y="4303713"/>
          <p14:tracePt t="37633" x="1458913" y="4295775"/>
          <p14:tracePt t="37639" x="1458913" y="4286250"/>
          <p14:tracePt t="37700" x="1449388" y="4276725"/>
          <p14:tracePt t="37782" x="1439863" y="4276725"/>
          <p14:tracePt t="37807" x="1431925" y="4259263"/>
          <p14:tracePt t="37815" x="1431925" y="4240213"/>
          <p14:tracePt t="37822" x="1431925" y="4222750"/>
          <p14:tracePt t="37831" x="1431925" y="4203700"/>
          <p14:tracePt t="37839" x="1431925" y="4176713"/>
          <p14:tracePt t="37847" x="1431925" y="4167188"/>
          <p14:tracePt t="37855" x="1431925" y="4159250"/>
          <p14:tracePt t="37864" x="1431925" y="4122738"/>
          <p14:tracePt t="37872" x="1431925" y="4113213"/>
          <p14:tracePt t="37880" x="1431925" y="4094163"/>
          <p14:tracePt t="37886" x="1439863" y="4067175"/>
          <p14:tracePt t="37894" x="1449388" y="4030663"/>
          <p14:tracePt t="37906" x="1458913" y="4003675"/>
          <p14:tracePt t="37912" x="1468438" y="3994150"/>
          <p14:tracePt t="37921" x="1476375" y="3976688"/>
          <p14:tracePt t="37927" x="1485900" y="3948113"/>
          <p14:tracePt t="37934" x="1504950" y="3911600"/>
          <p14:tracePt t="37942" x="1512888" y="3903663"/>
          <p14:tracePt t="37950" x="1531938" y="3884613"/>
          <p14:tracePt t="37958" x="1568450" y="3867150"/>
          <p14:tracePt t="37966" x="1585913" y="3857625"/>
          <p14:tracePt t="37988" x="1631950" y="3840163"/>
          <p14:tracePt t="37990" x="1658938" y="3840163"/>
          <p14:tracePt t="37999" x="1677988" y="3840163"/>
          <p14:tracePt t="38009" x="1704975" y="3840163"/>
          <p14:tracePt t="38014" x="1722438" y="3840163"/>
          <p14:tracePt t="38024" x="1741488" y="3840163"/>
          <p14:tracePt t="38030" x="1751013" y="3840163"/>
          <p14:tracePt t="38039" x="1768475" y="3840163"/>
          <p14:tracePt t="38047" x="1778000" y="3840163"/>
          <p14:tracePt t="38054" x="1787525" y="3848100"/>
          <p14:tracePt t="38072" x="1795463" y="3867150"/>
          <p14:tracePt t="38078" x="1795463" y="3875088"/>
          <p14:tracePt t="38087" x="1795463" y="3884613"/>
          <p14:tracePt t="38096" x="1795463" y="3903663"/>
          <p14:tracePt t="38105" x="1795463" y="3921125"/>
          <p14:tracePt t="38111" x="1795463" y="3948113"/>
          <p14:tracePt t="38121" x="1795463" y="3967163"/>
          <p14:tracePt t="38128" x="1795463" y="3976688"/>
          <p14:tracePt t="38137" x="1795463" y="4003675"/>
          <p14:tracePt t="38142" x="1795463" y="4013200"/>
          <p14:tracePt t="38158" x="1787525" y="4021138"/>
          <p14:tracePt t="38198" x="1768475" y="4021138"/>
          <p14:tracePt t="38207" x="1758950" y="4021138"/>
          <p14:tracePt t="38215" x="1741488" y="4021138"/>
          <p14:tracePt t="38223" x="1685925" y="4003675"/>
          <p14:tracePt t="38230" x="1668463" y="3984625"/>
          <p14:tracePt t="38238" x="1622425" y="3940175"/>
          <p14:tracePt t="38247" x="1576388" y="3903663"/>
          <p14:tracePt t="38255" x="1522413" y="3857625"/>
          <p14:tracePt t="38263" x="1495425" y="3821113"/>
          <p14:tracePt t="38272" x="1458913" y="3794125"/>
          <p14:tracePt t="38280" x="1412875" y="3738563"/>
          <p14:tracePt t="38290" x="1385888" y="3694113"/>
          <p14:tracePt t="38296" x="1349375" y="3648075"/>
          <p14:tracePt t="38305" x="1330325" y="3602038"/>
          <p14:tracePt t="38310" x="1293813" y="3519488"/>
          <p14:tracePt t="38323" x="1239838" y="3475038"/>
          <p14:tracePt t="38326" x="1239838" y="3419475"/>
          <p14:tracePt t="38335" x="1203325" y="3355975"/>
          <p14:tracePt t="38343" x="1176338" y="3273425"/>
          <p14:tracePt t="38352" x="1166813" y="3200400"/>
          <p14:tracePt t="38358" x="1149350" y="3136900"/>
          <p14:tracePt t="38367" x="1149350" y="3082925"/>
          <p14:tracePt t="38375" x="1149350" y="3046413"/>
          <p14:tracePt t="38382" x="1149350" y="2990850"/>
          <p14:tracePt t="38391" x="1149350" y="2946400"/>
          <p14:tracePt t="38399" x="1149350" y="2927350"/>
          <p14:tracePt t="38406" x="1166813" y="2881313"/>
          <p14:tracePt t="38414" x="1185863" y="2854325"/>
          <p14:tracePt t="38423" x="1212850" y="2827338"/>
          <p14:tracePt t="38430" x="1249363" y="2790825"/>
          <p14:tracePt t="38439" x="1293813" y="2771775"/>
          <p14:tracePt t="38446" x="1358900" y="2744788"/>
          <p14:tracePt t="38456" x="1412875" y="2717800"/>
          <p14:tracePt t="38464" x="1476375" y="2698750"/>
          <p14:tracePt t="38472" x="1576388" y="2671763"/>
          <p14:tracePt t="38478" x="1649413" y="2654300"/>
          <p14:tracePt t="38489" x="1731963" y="2644775"/>
          <p14:tracePt t="38496" x="1768475" y="2635250"/>
          <p14:tracePt t="38505" x="1841500" y="2635250"/>
          <p14:tracePt t="38513" x="1895475" y="2635250"/>
          <p14:tracePt t="38519" x="1978025" y="2635250"/>
          <p14:tracePt t="38526" x="2051050" y="2635250"/>
          <p14:tracePt t="38534" x="2143125" y="2635250"/>
          <p14:tracePt t="38542" x="2197100" y="2635250"/>
          <p14:tracePt t="38551" x="2206625" y="2635250"/>
          <p14:tracePt t="38561" x="2270125" y="2654300"/>
          <p14:tracePt t="38568" x="2352675" y="2690813"/>
          <p14:tracePt t="38579" x="2433638" y="2744788"/>
          <p14:tracePt t="38584" x="2516188" y="2808288"/>
          <p14:tracePt t="38592" x="2598738" y="2873375"/>
          <p14:tracePt t="38599" x="2698750" y="2946400"/>
          <p14:tracePt t="38607" x="2762250" y="3000375"/>
          <p14:tracePt t="38615" x="2817813" y="3063875"/>
          <p14:tracePt t="38623" x="2889250" y="3146425"/>
          <p14:tracePt t="38631" x="2954338" y="3200400"/>
          <p14:tracePt t="38638" x="2998788" y="3246438"/>
          <p14:tracePt t="38647" x="3035300" y="3302000"/>
          <p14:tracePt t="38655" x="3071813" y="3328988"/>
          <p14:tracePt t="38663" x="3081338" y="3355975"/>
          <p14:tracePt t="38671" x="3100388" y="3402013"/>
          <p14:tracePt t="38679" x="3100388" y="3419475"/>
          <p14:tracePt t="38690" x="3100388" y="3429000"/>
          <p14:tracePt t="38705" x="3100388" y="3438525"/>
          <p14:tracePt t="38712" x="3100388" y="3465513"/>
          <p14:tracePt t="38729" x="3100388" y="3482975"/>
          <p14:tracePt t="38734" x="3071813" y="3529013"/>
          <p14:tracePt t="38742" x="3044825" y="3538538"/>
          <p14:tracePt t="38751" x="2990850" y="3565525"/>
          <p14:tracePt t="38758" x="2962275" y="3592513"/>
          <p14:tracePt t="38766" x="2935288" y="3602038"/>
          <p14:tracePt t="38774" x="2917825" y="3629025"/>
          <p14:tracePt t="38782" x="2898775" y="3638550"/>
          <p14:tracePt t="38790" x="2881313" y="3638550"/>
          <p14:tracePt t="38799" x="2862263" y="3648075"/>
          <p14:tracePt t="38806" x="2844800" y="3665538"/>
          <p14:tracePt t="38816" x="2835275" y="3675063"/>
          <p14:tracePt t="38830" x="2817813" y="3675063"/>
          <p14:tracePt t="38838" x="2808288" y="3675063"/>
          <p14:tracePt t="38847" x="2798763" y="3675063"/>
          <p14:tracePt t="38863" x="2781300" y="3675063"/>
          <p14:tracePt t="38871" x="2771775" y="3675063"/>
          <p14:tracePt t="38879" x="2762250" y="3675063"/>
          <p14:tracePt t="38888" x="2752725" y="3675063"/>
          <p14:tracePt t="38903" x="2725738" y="3675063"/>
          <p14:tracePt t="39009" x="2708275" y="3675063"/>
          <p14:tracePt t="39015" x="2698750" y="3684588"/>
          <p14:tracePt t="39024" x="2689225" y="3711575"/>
          <p14:tracePt t="39032" x="2689225" y="3721100"/>
          <p14:tracePt t="39042" x="2679700" y="3730625"/>
          <p14:tracePt t="39058" x="2679700" y="3738563"/>
          <p14:tracePt t="39064" x="2671763" y="3748088"/>
          <p14:tracePt t="39078" x="2671763" y="3757613"/>
          <p14:tracePt t="39248" x="2652713" y="3748088"/>
          <p14:tracePt t="39259" x="2635250" y="3730625"/>
          <p14:tracePt t="39263" x="2625725" y="3711575"/>
          <p14:tracePt t="39271" x="2589213" y="3665538"/>
          <p14:tracePt t="39278" x="2579688" y="3638550"/>
          <p14:tracePt t="39287" x="2543175" y="3575050"/>
          <p14:tracePt t="39295" x="2525713" y="3529013"/>
          <p14:tracePt t="39303" x="2506663" y="3492500"/>
          <p14:tracePt t="39310" x="2498725" y="3446463"/>
          <p14:tracePt t="39318" x="2462213" y="3382963"/>
          <p14:tracePt t="39326" x="2452688" y="3365500"/>
          <p14:tracePt t="39334" x="2416175" y="3309938"/>
          <p14:tracePt t="39343" x="2406650" y="3302000"/>
          <p14:tracePt t="39352" x="2397125" y="3282950"/>
          <p14:tracePt t="39359" x="2397125" y="3273425"/>
          <p14:tracePt t="39430" x="2389188" y="3265488"/>
          <p14:tracePt t="39447" x="2379663" y="3265488"/>
          <p14:tracePt t="39455" x="2360613" y="3273425"/>
          <p14:tracePt t="39463" x="2360613" y="3282950"/>
          <p14:tracePt t="39471" x="2352675" y="3302000"/>
          <p14:tracePt t="39478" x="2352675" y="3319463"/>
          <p14:tracePt t="39486" x="2352675" y="3346450"/>
          <p14:tracePt t="39495" x="2352675" y="3365500"/>
          <p14:tracePt t="39504" x="2343150" y="3382963"/>
          <p14:tracePt t="39510" x="2333625" y="3392488"/>
          <p14:tracePt t="39519" x="2333625" y="3411538"/>
          <p14:tracePt t="39753" x="2333625" y="3402013"/>
          <p14:tracePt t="39765" x="2333625" y="3392488"/>
          <p14:tracePt t="39766" x="2343150" y="3365500"/>
          <p14:tracePt t="39775" x="2343150" y="3346450"/>
          <p14:tracePt t="39783" x="2343150" y="3319463"/>
          <p14:tracePt t="39791" x="2352675" y="3302000"/>
          <p14:tracePt t="39798" x="2352675" y="3282950"/>
          <p14:tracePt t="39806" x="2360613" y="3265488"/>
          <p14:tracePt t="39814" x="2370138" y="3255963"/>
          <p14:tracePt t="39822" x="2370138" y="3228975"/>
          <p14:tracePt t="39832" x="2379663" y="3219450"/>
          <p14:tracePt t="39848" x="2379663" y="3209925"/>
          <p14:tracePt t="39856" x="2379663" y="3200400"/>
          <p14:tracePt t="39864" x="2379663" y="3192463"/>
          <p14:tracePt t="39871" x="2379663" y="3182938"/>
          <p14:tracePt t="39880" x="2389188" y="3173413"/>
          <p14:tracePt t="40240" x="2389188" y="3155950"/>
          <p14:tracePt t="40249" x="2389188" y="3146425"/>
          <p14:tracePt t="40280" x="2389188" y="3136900"/>
          <p14:tracePt t="40295" x="2397125" y="3127375"/>
          <p14:tracePt t="40391" x="2406650" y="3127375"/>
          <p14:tracePt t="40399" x="2416175" y="3127375"/>
          <p14:tracePt t="40407" x="2443163" y="3127375"/>
          <p14:tracePt t="40415" x="2452688" y="3127375"/>
          <p14:tracePt t="40423" x="2462213" y="3127375"/>
          <p14:tracePt t="40431" x="2470150" y="3146425"/>
          <p14:tracePt t="40439" x="2479675" y="3146425"/>
          <p14:tracePt t="40447" x="2489200" y="3155950"/>
          <p14:tracePt t="40463" x="2498725" y="3163888"/>
          <p14:tracePt t="40535" x="2516188" y="3163888"/>
          <p14:tracePt t="40542" x="2533650" y="3155950"/>
          <p14:tracePt t="40551" x="2543175" y="3146425"/>
          <p14:tracePt t="40559" x="2552700" y="3127375"/>
          <p14:tracePt t="40574" x="2562225" y="3109913"/>
          <p14:tracePt t="40591" x="2570163" y="3100388"/>
          <p14:tracePt t="40774" x="2579688" y="3100388"/>
          <p14:tracePt t="40894" x="2589213" y="3100388"/>
          <p14:tracePt t="40911" x="2606675" y="3100388"/>
          <p14:tracePt t="40919" x="2616200" y="3100388"/>
          <p14:tracePt t="40934" x="2625725" y="3100388"/>
          <p14:tracePt t="40943" x="2635250" y="3100388"/>
          <p14:tracePt t="40959" x="2652713" y="3100388"/>
          <p14:tracePt t="40967" x="2662238" y="3100388"/>
          <p14:tracePt t="40988" x="2689225" y="3100388"/>
          <p14:tracePt t="40991" x="2698750" y="3100388"/>
          <p14:tracePt t="41014" x="2708275" y="3100388"/>
          <p14:tracePt t="41030" x="2725738" y="3100388"/>
          <p14:tracePt t="41046" x="2735263" y="3100388"/>
          <p14:tracePt t="41062" x="2744788" y="3090863"/>
          <p14:tracePt t="41088" x="2752725" y="3090863"/>
          <p14:tracePt t="41104" x="2781300" y="3082925"/>
          <p14:tracePt t="41135" x="2781300" y="3073400"/>
          <p14:tracePt t="41192" x="2789238" y="3063875"/>
          <p14:tracePt t="41296" x="2789238" y="3054350"/>
          <p14:tracePt t="41319" x="2789238" y="3046413"/>
          <p14:tracePt t="41902" x="2817813" y="3063875"/>
          <p14:tracePt t="41910" x="2825750" y="3073400"/>
          <p14:tracePt t="41926" x="2835275" y="3082925"/>
          <p14:tracePt t="41942" x="2844800" y="3090863"/>
          <p14:tracePt t="41998" x="2844800" y="3100388"/>
          <p14:tracePt t="42346" x="2844800" y="3109913"/>
          <p14:tracePt t="42568" x="2844800" y="3100388"/>
          <p14:tracePt t="42783" x="2844800" y="3109913"/>
          <p14:tracePt t="43432" x="2835275" y="3109913"/>
          <p14:tracePt t="43440" x="2825750" y="3100388"/>
          <p14:tracePt t="44335" x="2825750" y="3090863"/>
          <p14:tracePt t="44352" x="2825750" y="3073400"/>
          <p14:tracePt t="44358" x="2825750" y="3063875"/>
          <p14:tracePt t="44366" x="2825750" y="3054350"/>
          <p14:tracePt t="44399" x="2825750" y="3036888"/>
          <p14:tracePt t="45944" x="2817813" y="3017838"/>
          <p14:tracePt t="45955" x="2808288" y="3009900"/>
          <p14:tracePt t="45968" x="2798763" y="2982913"/>
          <p14:tracePt t="45983" x="2781300" y="2963863"/>
          <p14:tracePt t="45999" x="2771775" y="2946400"/>
          <p14:tracePt t="46009" x="2771775" y="2936875"/>
          <p14:tracePt t="46024" x="2762250" y="2927350"/>
          <p14:tracePt t="46055" x="2752725" y="2909888"/>
          <p14:tracePt t="46062" x="2752725" y="2900363"/>
          <p14:tracePt t="46071" x="2752725" y="2890838"/>
          <p14:tracePt t="46079" x="2735263" y="2881313"/>
          <p14:tracePt t="46087" x="2735263" y="2863850"/>
          <p14:tracePt t="46095" x="2725738" y="2854325"/>
          <p14:tracePt t="46103" x="2725738" y="2836863"/>
          <p14:tracePt t="46111" x="2716213" y="2808288"/>
          <p14:tracePt t="46119" x="2708275" y="2771775"/>
          <p14:tracePt t="46127" x="2708275" y="2744788"/>
          <p14:tracePt t="46135" x="2708275" y="2717800"/>
          <p14:tracePt t="46142" x="2708275" y="2690813"/>
          <p14:tracePt t="46151" x="2689225" y="2644775"/>
          <p14:tracePt t="46158" x="2689225" y="2598738"/>
          <p14:tracePt t="46166" x="2689225" y="2589213"/>
          <p14:tracePt t="46175" x="2689225" y="2554288"/>
          <p14:tracePt t="46182" x="2689225" y="2517775"/>
          <p14:tracePt t="46190" x="2689225" y="2498725"/>
          <p14:tracePt t="46198" x="2689225" y="2471738"/>
          <p14:tracePt t="46206" x="2689225" y="2452688"/>
          <p14:tracePt t="46215" x="2689225" y="2425700"/>
          <p14:tracePt t="46223" x="2689225" y="2416175"/>
          <p14:tracePt t="46231" x="2689225" y="2389188"/>
          <p14:tracePt t="46239" x="2698750" y="2371725"/>
          <p14:tracePt t="46247" x="2698750" y="2362200"/>
          <p14:tracePt t="46255" x="2708275" y="2352675"/>
          <p14:tracePt t="46262" x="2725738" y="2316163"/>
          <p14:tracePt t="46270" x="2735263" y="2306638"/>
          <p14:tracePt t="46279" x="2744788" y="2298700"/>
          <p14:tracePt t="46294" x="2771775" y="2279650"/>
          <p14:tracePt t="46302" x="2798763" y="2262188"/>
          <p14:tracePt t="46310" x="2825750" y="2252663"/>
          <p14:tracePt t="46321" x="2862263" y="2233613"/>
          <p14:tracePt t="46327" x="2889250" y="2225675"/>
          <p14:tracePt t="46335" x="2925763" y="2225675"/>
          <p14:tracePt t="46342" x="2981325" y="2206625"/>
          <p14:tracePt t="46352" x="3027363" y="2206625"/>
          <p14:tracePt t="46358" x="3063875" y="2206625"/>
          <p14:tracePt t="46367" x="3108325" y="2206625"/>
          <p14:tracePt t="46375" x="3136900" y="2206625"/>
          <p14:tracePt t="46384" x="3163888" y="2206625"/>
          <p14:tracePt t="46392" x="3181350" y="2206625"/>
          <p14:tracePt t="46402" x="3208338" y="2206625"/>
          <p14:tracePt t="46407" x="3217863" y="2206625"/>
          <p14:tracePt t="46415" x="3236913" y="2206625"/>
          <p14:tracePt t="46424" x="3254375" y="2206625"/>
          <p14:tracePt t="46431" x="3263900" y="2206625"/>
          <p14:tracePt t="46440" x="3273425" y="2206625"/>
          <p14:tracePt t="46451" x="3281363" y="2206625"/>
          <p14:tracePt t="46454" x="3290888" y="2206625"/>
          <p14:tracePt t="46462" x="3309938" y="2206625"/>
          <p14:tracePt t="46471" x="3346450" y="2206625"/>
          <p14:tracePt t="46486" x="3363913" y="2206625"/>
          <p14:tracePt t="46494" x="3382963" y="2206625"/>
          <p14:tracePt t="46503" x="3400425" y="2206625"/>
          <p14:tracePt t="46510" x="3427413" y="2206625"/>
          <p14:tracePt t="46520" x="3436938" y="2197100"/>
          <p14:tracePt t="46528" x="3455988" y="2197100"/>
          <p14:tracePt t="46535" x="3473450" y="2197100"/>
          <p14:tracePt t="46543" x="3482975" y="2197100"/>
          <p14:tracePt t="46550" x="3490913" y="2197100"/>
          <p14:tracePt t="46574" x="3509963" y="2197100"/>
          <p14:tracePt t="46591" x="3519488" y="2197100"/>
          <p14:tracePt t="46599" x="3527425" y="2197100"/>
          <p14:tracePt t="46606" x="3536950" y="2197100"/>
          <p14:tracePt t="46615" x="3556000" y="2197100"/>
          <p14:tracePt t="46647" x="3563938" y="2197100"/>
          <p14:tracePt t="46654" x="3573463" y="2197100"/>
          <p14:tracePt t="46663" x="3600450" y="2197100"/>
          <p14:tracePt t="46679" x="3609975" y="2206625"/>
          <p14:tracePt t="46686" x="3619500" y="2216150"/>
          <p14:tracePt t="46696" x="3636963" y="2225675"/>
          <p14:tracePt t="46703" x="3646488" y="2233613"/>
          <p14:tracePt t="46711" x="3656013" y="2243138"/>
          <p14:tracePt t="46719" x="3673475" y="2243138"/>
          <p14:tracePt t="46726" x="3692525" y="2262188"/>
          <p14:tracePt t="46744" x="3702050" y="2270125"/>
          <p14:tracePt t="46754" x="3709988" y="2279650"/>
          <p14:tracePt t="46759" x="3719513" y="2279650"/>
          <p14:tracePt t="46766" x="3729038" y="2289175"/>
          <p14:tracePt t="46774" x="3738563" y="2289175"/>
          <p14:tracePt t="46790" x="3756025" y="2298700"/>
          <p14:tracePt t="46806" x="3765550" y="2298700"/>
          <p14:tracePt t="46822" x="3765550" y="2306638"/>
          <p14:tracePt t="46832" x="3775075" y="2316163"/>
          <p14:tracePt t="46840" x="3783013" y="2316163"/>
          <p14:tracePt t="46864" x="3802063" y="2325688"/>
          <p14:tracePt t="46871" x="3819525" y="2335213"/>
          <p14:tracePt t="46878" x="3829050" y="2343150"/>
          <p14:tracePt t="46888" x="3838575" y="2352675"/>
          <p14:tracePt t="46895" x="3856038" y="2362200"/>
          <p14:tracePt t="46904" x="3875088" y="2371725"/>
          <p14:tracePt t="46911" x="3875088" y="2379663"/>
          <p14:tracePt t="46921" x="3892550" y="2398713"/>
          <p14:tracePt t="46931" x="3902075" y="2398713"/>
          <p14:tracePt t="46934" x="3911600" y="2408238"/>
          <p14:tracePt t="46944" x="3919538" y="2435225"/>
          <p14:tracePt t="46953" x="3929063" y="2444750"/>
          <p14:tracePt t="46960" x="3938588" y="2452688"/>
          <p14:tracePt t="46977" x="3948113" y="2471738"/>
          <p14:tracePt t="46991" x="3956050" y="2489200"/>
          <p14:tracePt t="47032" x="3975100" y="2517775"/>
          <p14:tracePt t="47327" x="3975100" y="2508250"/>
          <p14:tracePt t="47335" x="3975100" y="2481263"/>
          <p14:tracePt t="47343" x="3975100" y="2444750"/>
          <p14:tracePt t="47351" x="3975100" y="2425700"/>
          <p14:tracePt t="47358" x="3975100" y="2398713"/>
          <p14:tracePt t="47367" x="3975100" y="2362200"/>
          <p14:tracePt t="47375" x="3975100" y="2335213"/>
          <p14:tracePt t="47383" x="3975100" y="2325688"/>
          <p14:tracePt t="47390" x="3975100" y="2298700"/>
          <p14:tracePt t="47399" x="3975100" y="2289175"/>
          <p14:tracePt t="47406" x="3975100" y="2279650"/>
          <p14:tracePt t="47415" x="3975100" y="2262188"/>
          <p14:tracePt t="47423" x="3975100" y="2252663"/>
          <p14:tracePt t="47440" x="3984625" y="2243138"/>
          <p14:tracePt t="47569" x="3992563" y="2233613"/>
          <p14:tracePt t="47592" x="4011613" y="2233613"/>
          <p14:tracePt t="47604" x="4021138" y="2233613"/>
          <p14:tracePt t="47606" x="4029075" y="2243138"/>
          <p14:tracePt t="47614" x="4038600" y="2262188"/>
          <p14:tracePt t="47623" x="4038600" y="2279650"/>
          <p14:tracePt t="47631" x="4048125" y="2298700"/>
          <p14:tracePt t="47639" x="4065588" y="2316163"/>
          <p14:tracePt t="47646" x="4075113" y="2335213"/>
          <p14:tracePt t="47655" x="4075113" y="2343150"/>
          <p14:tracePt t="47664" x="4084638" y="2352675"/>
          <p14:tracePt t="47671" x="4084638" y="2371725"/>
          <p14:tracePt t="47680" x="4094163" y="2389188"/>
          <p14:tracePt t="47719" x="4102100" y="2416175"/>
          <p14:tracePt t="47743" x="4102100" y="2425700"/>
          <p14:tracePt t="48343" x="4102100" y="2435225"/>
          <p14:tracePt t="48354" x="4102100" y="2452688"/>
          <p14:tracePt t="48358" x="4102100" y="2462213"/>
          <p14:tracePt t="48366" x="4102100" y="2471738"/>
          <p14:tracePt t="48374" x="4102100" y="2481263"/>
          <p14:tracePt t="48383" x="4094163" y="2517775"/>
          <p14:tracePt t="48403" x="4094163" y="2525713"/>
          <p14:tracePt t="48407" x="4094163" y="2554288"/>
          <p14:tracePt t="48422" x="4094163" y="2571750"/>
          <p14:tracePt t="48430" x="4075113" y="2598738"/>
          <p14:tracePt t="48438" x="4075113" y="2608263"/>
          <p14:tracePt t="48447" x="4075113" y="2644775"/>
          <p14:tracePt t="48455" x="4075113" y="2681288"/>
          <p14:tracePt t="48462" x="4075113" y="2690813"/>
          <p14:tracePt t="48471" x="4075113" y="2735263"/>
          <p14:tracePt t="48478" x="4075113" y="2771775"/>
          <p14:tracePt t="48487" x="4075113" y="2808288"/>
          <p14:tracePt t="48495" x="4075113" y="2836863"/>
          <p14:tracePt t="48503" x="4075113" y="2873375"/>
          <p14:tracePt t="48510" x="4075113" y="2890838"/>
          <p14:tracePt t="48521" x="4075113" y="2909888"/>
          <p14:tracePt t="48528" x="4075113" y="2927350"/>
          <p14:tracePt t="48538" x="4075113" y="2936875"/>
          <p14:tracePt t="48552" x="4075113" y="2954338"/>
          <p14:tracePt t="48682" x="4075113" y="2946400"/>
          <p14:tracePt t="48686" x="4075113" y="2936875"/>
          <p14:tracePt t="48694" x="4075113" y="2917825"/>
          <p14:tracePt t="48702" x="4075113" y="2881313"/>
          <p14:tracePt t="48710" x="4075113" y="2854325"/>
          <p14:tracePt t="48719" x="4075113" y="2817813"/>
          <p14:tracePt t="48727" x="4075113" y="2790825"/>
          <p14:tracePt t="48736" x="4075113" y="2754313"/>
          <p14:tracePt t="48742" x="4057650" y="2708275"/>
          <p14:tracePt t="48751" x="4057650" y="2662238"/>
          <p14:tracePt t="48758" x="4048125" y="2625725"/>
          <p14:tracePt t="48766" x="4048125" y="2598738"/>
          <p14:tracePt t="48774" x="4038600" y="2562225"/>
          <p14:tracePt t="48782" x="4038600" y="2535238"/>
          <p14:tracePt t="48790" x="4038600" y="2498725"/>
          <p14:tracePt t="48798" x="4021138" y="2462213"/>
          <p14:tracePt t="48807" x="4021138" y="2444750"/>
          <p14:tracePt t="48815" x="4021138" y="2416175"/>
          <p14:tracePt t="48822" x="4021138" y="2398713"/>
          <p14:tracePt t="48831" x="4021138" y="2379663"/>
          <p14:tracePt t="48839" x="4002088" y="2343150"/>
          <p14:tracePt t="48847" x="4002088" y="2335213"/>
          <p14:tracePt t="48855" x="4002088" y="2306638"/>
          <p14:tracePt t="48863" x="4002088" y="2298700"/>
          <p14:tracePt t="48872" x="4002088" y="2279650"/>
          <p14:tracePt t="48880" x="4002088" y="2262188"/>
          <p14:tracePt t="48886" x="4002088" y="2252663"/>
          <p14:tracePt t="48907" x="4002088" y="2243138"/>
          <p14:tracePt t="48927" x="4002088" y="2225675"/>
          <p14:tracePt t="49684" x="3992563" y="2225675"/>
          <p14:tracePt t="49704" x="3984625" y="2233613"/>
          <p14:tracePt t="49713" x="3975100" y="2233613"/>
          <p14:tracePt t="49731" x="3965575" y="2252663"/>
          <p14:tracePt t="49803" x="3965575" y="2262188"/>
          <p14:tracePt t="50263" x="3956050" y="2289175"/>
          <p14:tracePt t="50280" x="3956050" y="2298700"/>
          <p14:tracePt t="50295" x="3948113" y="2316163"/>
          <p14:tracePt t="50504" x="3938588" y="2316163"/>
          <p14:tracePt t="50518" x="3929063" y="2316163"/>
          <p14:tracePt t="50535" x="3919538" y="2316163"/>
          <p14:tracePt t="51334" x="3902075" y="2316163"/>
          <p14:tracePt t="52168" x="3883025" y="2316163"/>
          <p14:tracePt t="52174" x="3883025" y="2325688"/>
          <p14:tracePt t="52367" x="3883025" y="2335213"/>
          <p14:tracePt t="52390" x="3883025" y="2343150"/>
          <p14:tracePt t="52407" x="3875088" y="2343150"/>
          <p14:tracePt t="54416" x="3875088" y="2362200"/>
          <p14:tracePt t="54448" x="3875088" y="2371725"/>
          <p14:tracePt t="55369" x="3875088" y="2389188"/>
          <p14:tracePt t="55393" x="3875088" y="2408238"/>
          <p14:tracePt t="55403" x="3875088" y="2416175"/>
          <p14:tracePt t="55416" x="3865563" y="2425700"/>
          <p14:tracePt t="56011" x="3865563" y="2444750"/>
          <p14:tracePt t="56583" x="3865563" y="2452688"/>
          <p14:tracePt t="56670" x="3856038" y="2462213"/>
          <p14:tracePt t="56680" x="3846513" y="2471738"/>
          <p14:tracePt t="57767" x="3846513" y="2489200"/>
          <p14:tracePt t="58720" x="3846513" y="2498725"/>
          <p14:tracePt t="58729" x="3846513" y="2508250"/>
          <p14:tracePt t="58742" x="3846513" y="2525713"/>
          <p14:tracePt t="64753" x="3846513" y="2508250"/>
          <p14:tracePt t="64774" x="3846513" y="2498725"/>
          <p14:tracePt t="64783" x="3856038" y="2498725"/>
          <p14:tracePt t="64791" x="3883025" y="2498725"/>
          <p14:tracePt t="64799" x="3902075" y="2498725"/>
          <p14:tracePt t="64806" x="3948113" y="2498725"/>
          <p14:tracePt t="64814" x="3975100" y="2508250"/>
          <p14:tracePt t="64823" x="3992563" y="2508250"/>
          <p14:tracePt t="64830" x="4002088" y="2508250"/>
          <p14:tracePt t="64838" x="4021138" y="2508250"/>
          <p14:tracePt t="64847" x="4029075" y="2508250"/>
          <p14:tracePt t="64854" x="4029075" y="2517775"/>
          <p14:tracePt t="64862" x="4038600" y="2535238"/>
          <p14:tracePt t="64870" x="4048125" y="2544763"/>
          <p14:tracePt t="64879" x="4065588" y="2571750"/>
          <p14:tracePt t="64886" x="4075113" y="2608263"/>
          <p14:tracePt t="64895" x="4075113" y="2644775"/>
          <p14:tracePt t="64902" x="4084638" y="2671763"/>
          <p14:tracePt t="64911" x="4084638" y="2698750"/>
          <p14:tracePt t="64919" x="4084638" y="2744788"/>
          <p14:tracePt t="64926" x="4084638" y="2771775"/>
          <p14:tracePt t="64934" x="4084638" y="2790825"/>
          <p14:tracePt t="64943" x="4084638" y="2817813"/>
          <p14:tracePt t="64951" x="4084638" y="2836863"/>
          <p14:tracePt t="64958" x="4084638" y="2863850"/>
          <p14:tracePt t="64969" x="4084638" y="2873375"/>
          <p14:tracePt t="64976" x="4084638" y="2890838"/>
          <p14:tracePt t="64983" x="4084638" y="2927350"/>
          <p14:tracePt t="64991" x="4065588" y="2963863"/>
          <p14:tracePt t="64998" x="4029075" y="3009900"/>
          <p14:tracePt t="65009" x="4002088" y="3036888"/>
          <p14:tracePt t="65014" x="3948113" y="3073400"/>
          <p14:tracePt t="65023" x="3883025" y="3146425"/>
          <p14:tracePt t="65030" x="3765550" y="3219450"/>
          <p14:tracePt t="65038" x="3665538" y="3273425"/>
          <p14:tracePt t="65047" x="3556000" y="3328988"/>
          <p14:tracePt t="65054" x="3436938" y="3392488"/>
          <p14:tracePt t="65063" x="3281363" y="3438525"/>
          <p14:tracePt t="65070" x="3154363" y="3465513"/>
          <p14:tracePt t="65078" x="3008313" y="3492500"/>
          <p14:tracePt t="65086" x="2871788" y="3519488"/>
          <p14:tracePt t="65094" x="2725738" y="3538538"/>
          <p14:tracePt t="65103" x="2598738" y="3548063"/>
          <p14:tracePt t="65110" x="2489200" y="3548063"/>
          <p14:tracePt t="65118" x="2379663" y="3548063"/>
          <p14:tracePt t="65127" x="2306638" y="3548063"/>
          <p14:tracePt t="65135" x="2233613" y="3548063"/>
          <p14:tracePt t="65142" x="2187575" y="3548063"/>
          <p14:tracePt t="65150" x="2160588" y="3548063"/>
          <p14:tracePt t="65158" x="2143125" y="3548063"/>
          <p14:tracePt t="65168" x="2124075" y="3529013"/>
          <p14:tracePt t="65174" x="2078038" y="3482975"/>
          <p14:tracePt t="65182" x="2070100" y="3465513"/>
          <p14:tracePt t="65191" x="2033588" y="3419475"/>
          <p14:tracePt t="65198" x="2014538" y="3375025"/>
          <p14:tracePt t="65206" x="1987550" y="3328988"/>
          <p14:tracePt t="65215" x="1978025" y="3302000"/>
          <p14:tracePt t="65223" x="1960563" y="3255963"/>
          <p14:tracePt t="65231" x="1931988" y="3228975"/>
          <p14:tracePt t="65239" x="1924050" y="3209925"/>
          <p14:tracePt t="65247" x="1914525" y="3182938"/>
          <p14:tracePt t="65255" x="1914525" y="3163888"/>
          <p14:tracePt t="65262" x="1914525" y="3119438"/>
          <p14:tracePt t="65270" x="1905000" y="3100388"/>
          <p14:tracePt t="65278" x="1905000" y="3063875"/>
          <p14:tracePt t="65287" x="1905000" y="3017838"/>
          <p14:tracePt t="65294" x="1905000" y="2963863"/>
          <p14:tracePt t="65303" x="1905000" y="2909888"/>
          <p14:tracePt t="65310" x="1905000" y="2854325"/>
          <p14:tracePt t="65321" x="1905000" y="2781300"/>
          <p14:tracePt t="65326" x="1914525" y="2717800"/>
          <p14:tracePt t="65336" x="1951038" y="2635250"/>
          <p14:tracePt t="65342" x="1978025" y="2571750"/>
          <p14:tracePt t="65352" x="2014538" y="2508250"/>
          <p14:tracePt t="65358" x="2087563" y="2425700"/>
          <p14:tracePt t="65367" x="2106613" y="2398713"/>
          <p14:tracePt t="65375" x="2151063" y="2352675"/>
          <p14:tracePt t="65384" x="2179638" y="2316163"/>
          <p14:tracePt t="65390" x="2214563" y="2298700"/>
          <p14:tracePt t="65398" x="2243138" y="2279650"/>
          <p14:tracePt t="65406" x="2287588" y="2270125"/>
          <p14:tracePt t="65415" x="2306638" y="2252663"/>
          <p14:tracePt t="65423" x="2360613" y="2252663"/>
          <p14:tracePt t="65431" x="2433638" y="2233613"/>
          <p14:tracePt t="65439" x="2525713" y="2233613"/>
          <p14:tracePt t="65448" x="2616200" y="2233613"/>
          <p14:tracePt t="65454" x="2708275" y="2233613"/>
          <p14:tracePt t="65462" x="2825750" y="2233613"/>
          <p14:tracePt t="65470" x="2917825" y="2233613"/>
          <p14:tracePt t="65479" x="3008313" y="2233613"/>
          <p14:tracePt t="65487" x="3100388" y="2233613"/>
          <p14:tracePt t="65495" x="3190875" y="2252663"/>
          <p14:tracePt t="65502" x="3254375" y="2270125"/>
          <p14:tracePt t="65510" x="3309938" y="2279650"/>
          <p14:tracePt t="65519" x="3390900" y="2316163"/>
          <p14:tracePt t="65526" x="3419475" y="2325688"/>
          <p14:tracePt t="65536" x="3455988" y="2335213"/>
          <p14:tracePt t="65542" x="3509963" y="2371725"/>
          <p14:tracePt t="65550" x="3527425" y="2389188"/>
          <p14:tracePt t="65558" x="3563938" y="2425700"/>
          <p14:tracePt t="65568" x="3600450" y="2489200"/>
          <p14:tracePt t="65574" x="3629025" y="2535238"/>
          <p14:tracePt t="65582" x="3665538" y="2617788"/>
          <p14:tracePt t="65590" x="3692525" y="2681288"/>
          <p14:tracePt t="65599" x="3702050" y="2735263"/>
          <p14:tracePt t="65606" x="3729038" y="2800350"/>
          <p14:tracePt t="65615" x="3738563" y="2873375"/>
          <p14:tracePt t="65623" x="3746500" y="2936875"/>
          <p14:tracePt t="65632" x="3746500" y="2990850"/>
          <p14:tracePt t="65638" x="3746500" y="3027363"/>
          <p14:tracePt t="65646" x="3765550" y="3090863"/>
          <p14:tracePt t="65654" x="3765550" y="3119438"/>
          <p14:tracePt t="65663" x="3765550" y="3146425"/>
          <p14:tracePt t="65670" x="3765550" y="3173413"/>
          <p14:tracePt t="65680" x="3746500" y="3192463"/>
          <p14:tracePt t="65687" x="3738563" y="3209925"/>
          <p14:tracePt t="65694" x="3719513" y="3246438"/>
          <p14:tracePt t="65703" x="3692525" y="3265488"/>
          <p14:tracePt t="65711" x="3656013" y="3292475"/>
          <p14:tracePt t="65719" x="3629025" y="3309938"/>
          <p14:tracePt t="65727" x="3556000" y="3355975"/>
          <p14:tracePt t="65736" x="3455988" y="3402013"/>
          <p14:tracePt t="65742" x="3363913" y="3411538"/>
          <p14:tracePt t="65751" x="3217863" y="3438525"/>
          <p14:tracePt t="65758" x="3081338" y="3482975"/>
          <p14:tracePt t="65767" x="3008313" y="3492500"/>
          <p14:tracePt t="65775" x="2881313" y="3511550"/>
          <p14:tracePt t="65783" x="2744788" y="3538538"/>
          <p14:tracePt t="65791" x="2652713" y="3556000"/>
          <p14:tracePt t="65798" x="2562225" y="3565525"/>
          <p14:tracePt t="65806" x="2479675" y="3565525"/>
          <p14:tracePt t="65814" x="2406650" y="3584575"/>
          <p14:tracePt t="65822" x="2370138" y="3584575"/>
          <p14:tracePt t="65830" x="2306638" y="3602038"/>
          <p14:tracePt t="65839" x="2279650" y="3602038"/>
          <p14:tracePt t="65847" x="2224088" y="3602038"/>
          <p14:tracePt t="65854" x="2170113" y="3602038"/>
          <p14:tracePt t="65862" x="2124075" y="3602038"/>
          <p14:tracePt t="65870" x="2070100" y="3602038"/>
          <p14:tracePt t="65879" x="1987550" y="3548063"/>
          <p14:tracePt t="65887" x="1941513" y="3511550"/>
          <p14:tracePt t="65894" x="1878013" y="3455988"/>
          <p14:tracePt t="65902" x="1824038" y="3411538"/>
          <p14:tracePt t="65911" x="1741488" y="3338513"/>
          <p14:tracePt t="65918" x="1704975" y="3292475"/>
          <p14:tracePt t="65927" x="1668463" y="3246438"/>
          <p14:tracePt t="65936" x="1631950" y="3200400"/>
          <p14:tracePt t="65942" x="1612900" y="3163888"/>
          <p14:tracePt t="65950" x="1612900" y="3127375"/>
          <p14:tracePt t="65959" x="1604963" y="3082925"/>
          <p14:tracePt t="65969" x="1604963" y="3054350"/>
          <p14:tracePt t="65976" x="1604963" y="3009900"/>
          <p14:tracePt t="65983" x="1604963" y="2973388"/>
          <p14:tracePt t="65991" x="1604963" y="2927350"/>
          <p14:tracePt t="65998" x="1604963" y="2900363"/>
          <p14:tracePt t="66008" x="1604963" y="2863850"/>
          <p14:tracePt t="66014" x="1604963" y="2817813"/>
          <p14:tracePt t="66024" x="1604963" y="2790825"/>
          <p14:tracePt t="66030" x="1604963" y="2744788"/>
          <p14:tracePt t="66039" x="1631950" y="2698750"/>
          <p14:tracePt t="66047" x="1649413" y="2662238"/>
          <p14:tracePt t="66056" x="1704975" y="2608263"/>
          <p14:tracePt t="66062" x="1751013" y="2562225"/>
          <p14:tracePt t="66070" x="1778000" y="2525713"/>
          <p14:tracePt t="66078" x="1824038" y="2508250"/>
          <p14:tracePt t="66086" x="1905000" y="2452688"/>
          <p14:tracePt t="66095" x="1968500" y="2435225"/>
          <p14:tracePt t="66103" x="2070100" y="2398713"/>
          <p14:tracePt t="66110" x="2143125" y="2379663"/>
          <p14:tracePt t="66118" x="2233613" y="2371725"/>
          <p14:tracePt t="66126" x="2333625" y="2343150"/>
          <p14:tracePt t="66135" x="2425700" y="2343150"/>
          <p14:tracePt t="66142" x="2533650" y="2325688"/>
          <p14:tracePt t="66150" x="2616200" y="2316163"/>
          <p14:tracePt t="66159" x="2689225" y="2316163"/>
          <p14:tracePt t="66167" x="2781300" y="2316163"/>
          <p14:tracePt t="66175" x="2852738" y="2316163"/>
          <p14:tracePt t="66183" x="2908300" y="2316163"/>
          <p14:tracePt t="66191" x="2954338" y="2316163"/>
          <p14:tracePt t="66198" x="2981325" y="2316163"/>
          <p14:tracePt t="66206" x="3017838" y="2316163"/>
          <p14:tracePt t="66215" x="3027363" y="2316163"/>
          <p14:tracePt t="66223" x="3054350" y="2325688"/>
          <p14:tracePt t="66230" x="3071813" y="2343150"/>
          <p14:tracePt t="66239" x="3090863" y="2352675"/>
          <p14:tracePt t="66247" x="3127375" y="2389188"/>
          <p14:tracePt t="66255" x="3136900" y="2389188"/>
          <p14:tracePt t="66262" x="3171825" y="2444750"/>
          <p14:tracePt t="66270" x="3200400" y="2489200"/>
          <p14:tracePt t="66278" x="3227388" y="2525713"/>
          <p14:tracePt t="66286" x="3263900" y="2571750"/>
          <p14:tracePt t="66294" x="3281363" y="2598738"/>
          <p14:tracePt t="66304" x="3300413" y="2644775"/>
          <p14:tracePt t="66310" x="3317875" y="2671763"/>
          <p14:tracePt t="66319" x="3327400" y="2690813"/>
          <p14:tracePt t="66326" x="3336925" y="2708275"/>
          <p14:tracePt t="66335" x="3346450" y="2744788"/>
          <p14:tracePt t="66343" x="3363913" y="2763838"/>
          <p14:tracePt t="66353" x="3363913" y="2800350"/>
          <p14:tracePt t="66358" x="3373438" y="2808288"/>
          <p14:tracePt t="66368" x="3373438" y="2836863"/>
          <p14:tracePt t="66375" x="3373438" y="2854325"/>
          <p14:tracePt t="66383" x="3373438" y="2873375"/>
          <p14:tracePt t="66390" x="3373438" y="2890838"/>
          <p14:tracePt t="66406" x="3373438" y="2909888"/>
          <p14:tracePt t="66415" x="3373438" y="2917825"/>
          <p14:tracePt t="66423" x="3373438" y="2927350"/>
          <p14:tracePt t="66439" x="3373438" y="2936875"/>
          <p14:tracePt t="66446" x="3373438" y="2954338"/>
          <p14:tracePt t="66463" x="3373438" y="2963863"/>
          <p14:tracePt t="66479" x="3373438" y="2973388"/>
          <p14:tracePt t="66487" x="3373438" y="2990850"/>
          <p14:tracePt t="66495" x="3373438" y="3000375"/>
          <p14:tracePt t="66503" x="3373438" y="3017838"/>
          <p14:tracePt t="66510" x="3373438" y="3036888"/>
          <p14:tracePt t="66535" x="3373438" y="3046413"/>
          <p14:tracePt t="66543" x="3373438" y="3054350"/>
          <p14:tracePt t="66762" x="3363913" y="3054350"/>
          <p14:tracePt t="66766" x="3363913" y="3046413"/>
          <p14:tracePt t="66782" x="3354388" y="3027363"/>
          <p14:tracePt t="66790" x="3354388" y="3009900"/>
          <p14:tracePt t="66799" x="3354388" y="3000375"/>
          <p14:tracePt t="66806" x="3346450" y="2982913"/>
          <p14:tracePt t="66814" x="3346450" y="2973388"/>
          <p14:tracePt t="66822" x="3346450" y="2963863"/>
          <p14:tracePt t="66839" x="3346450" y="2954338"/>
          <p14:tracePt t="66854" x="3346450" y="2936875"/>
          <p14:tracePt t="66871" x="3346450" y="2927350"/>
          <p14:tracePt t="66894" x="3346450" y="2917825"/>
          <p14:tracePt t="66902" x="3346450" y="2909888"/>
          <p14:tracePt t="66918" x="3346450" y="2890838"/>
          <p14:tracePt t="66950" x="3346450" y="2881313"/>
          <p14:tracePt t="67215" x="3346450" y="2873375"/>
          <p14:tracePt t="67223" x="3346450" y="2854325"/>
          <p14:tracePt t="67231" x="3346450" y="2844800"/>
          <p14:tracePt t="67238" x="3336925" y="2836863"/>
          <p14:tracePt t="67247" x="3336925" y="2827338"/>
          <p14:tracePt t="67390" x="3317875" y="2827338"/>
          <p14:tracePt t="67400" x="3309938" y="2844800"/>
          <p14:tracePt t="67406" x="3300413" y="2854325"/>
          <p14:tracePt t="67415" x="3290888" y="2863850"/>
          <p14:tracePt t="67439" x="3290888" y="2873375"/>
          <p14:tracePt t="67519" x="3281363" y="2844800"/>
          <p14:tracePt t="67535" x="3281363" y="2827338"/>
          <p14:tracePt t="67542" x="3281363" y="2808288"/>
          <p14:tracePt t="67551" x="3281363" y="2800350"/>
          <p14:tracePt t="67574" x="3281363" y="2790825"/>
          <p14:tracePt t="67711" x="3273425" y="2800350"/>
          <p14:tracePt t="67734" x="3263900" y="2808288"/>
          <p14:tracePt t="67871" x="3263900" y="2800350"/>
          <p14:tracePt t="67879" x="3273425" y="2781300"/>
          <p14:tracePt t="67903" x="3281363" y="2771775"/>
          <p14:tracePt t="68144" x="3281363" y="2763838"/>
          <p14:tracePt t="68153" x="3281363" y="2754313"/>
          <p14:tracePt t="68160" x="3281363" y="2744788"/>
          <p14:tracePt t="68169" x="3281363" y="2727325"/>
          <p14:tracePt t="68176" x="3281363" y="2717800"/>
          <p14:tracePt t="68186" x="3281363" y="2708275"/>
          <p14:tracePt t="68198" x="3281363" y="2690813"/>
          <p14:tracePt t="68423" x="3281363" y="2681288"/>
          <p14:tracePt t="68496" x="3281363" y="2671763"/>
          <p14:tracePt t="68504" x="3281363" y="2662238"/>
          <p14:tracePt t="68519" x="3281363" y="2644775"/>
          <p14:tracePt t="68535" x="3281363" y="2635250"/>
          <p14:tracePt t="68814" x="3281363" y="2625725"/>
          <p14:tracePt t="68830" x="3281363" y="2608263"/>
          <p14:tracePt t="69079" x="3273425" y="2598738"/>
          <p14:tracePt t="69087" x="3227388" y="2598738"/>
          <p14:tracePt t="69094" x="3171825" y="2598738"/>
          <p14:tracePt t="69102" x="3100388" y="2617788"/>
          <p14:tracePt t="69111" x="3071813" y="2617788"/>
          <p14:tracePt t="69118" x="3017838" y="2625725"/>
          <p14:tracePt t="69126" x="2954338" y="2625725"/>
          <p14:tracePt t="69135" x="2917825" y="2625725"/>
          <p14:tracePt t="69143" x="2881313" y="2644775"/>
          <p14:tracePt t="69151" x="2825750" y="2654300"/>
          <p14:tracePt t="69158" x="2789238" y="2654300"/>
          <p14:tracePt t="69167" x="2744788" y="2662238"/>
          <p14:tracePt t="69174" x="2725738" y="2662238"/>
          <p14:tracePt t="69186" x="2708275" y="2662238"/>
          <p14:tracePt t="69191" x="2708275" y="2671763"/>
          <p14:tracePt t="69201" x="2671763" y="2671763"/>
          <p14:tracePt t="69206" x="2643188" y="2690813"/>
          <p14:tracePt t="69223" x="2616200" y="2698750"/>
          <p14:tracePt t="69230" x="2606675" y="2698750"/>
          <p14:tracePt t="69238" x="2579688" y="2698750"/>
          <p14:tracePt t="69247" x="2570163" y="2698750"/>
          <p14:tracePt t="69254" x="2543175" y="2708275"/>
          <p14:tracePt t="69262" x="2525713" y="2708275"/>
          <p14:tracePt t="69270" x="2506663" y="2708275"/>
          <p14:tracePt t="69278" x="2479675" y="2708275"/>
          <p14:tracePt t="69287" x="2462213" y="2708275"/>
          <p14:tracePt t="69295" x="2433638" y="2708275"/>
          <p14:tracePt t="69303" x="2416175" y="2708275"/>
          <p14:tracePt t="69311" x="2389188" y="2708275"/>
          <p14:tracePt t="69319" x="2379663" y="2708275"/>
          <p14:tracePt t="69358" x="2370138" y="2708275"/>
          <p14:tracePt t="69375" x="2352675" y="2708275"/>
          <p14:tracePt t="69385" x="2333625" y="2708275"/>
          <p14:tracePt t="69399" x="2297113" y="2708275"/>
          <p14:tracePt t="69406" x="2243138" y="2708275"/>
          <p14:tracePt t="69415" x="2197100" y="2708275"/>
          <p14:tracePt t="69423" x="2143125" y="2727325"/>
          <p14:tracePt t="69430" x="2070100" y="2735263"/>
          <p14:tracePt t="69439" x="2005013" y="2744788"/>
          <p14:tracePt t="69446" x="1951038" y="2763838"/>
          <p14:tracePt t="69454" x="1905000" y="2763838"/>
          <p14:tracePt t="69462" x="1860550" y="2771775"/>
          <p14:tracePt t="69470" x="1851025" y="2771775"/>
          <p14:tracePt t="69480" x="1814513" y="2771775"/>
          <p14:tracePt t="69488" x="1795463" y="2781300"/>
          <p14:tracePt t="69496" x="1787525" y="2781300"/>
          <p14:tracePt t="69504" x="1778000" y="2781300"/>
          <p14:tracePt t="69513" x="1768475" y="2781300"/>
          <p14:tracePt t="69518" x="1751013" y="2781300"/>
          <p14:tracePt t="69527" x="1731963" y="2781300"/>
          <p14:tracePt t="69543" x="1722438" y="2781300"/>
          <p14:tracePt t="69550" x="1714500" y="2781300"/>
          <p14:tracePt t="69559" x="1704975" y="2781300"/>
          <p14:tracePt t="69567" x="1668463" y="2800350"/>
          <p14:tracePt t="69583" x="1631950" y="2808288"/>
          <p14:tracePt t="69591" x="1622425" y="2808288"/>
          <p14:tracePt t="69599" x="1595438" y="2817813"/>
          <p14:tracePt t="69607" x="1585913" y="2817813"/>
          <p14:tracePt t="69615" x="1568450" y="2817813"/>
          <p14:tracePt t="69622" x="1549400" y="2827338"/>
          <p14:tracePt t="69639" x="1541463" y="2827338"/>
          <p14:tracePt t="69979" x="1531938" y="2827338"/>
          <p14:tracePt t="69999" x="1522413" y="2817813"/>
          <p14:tracePt t="70008" x="1522413" y="2808288"/>
          <p14:tracePt t="70023" x="1504950" y="2800350"/>
          <p14:tracePt t="70031" x="1504950" y="2781300"/>
          <p14:tracePt t="70039" x="1504950" y="2771775"/>
          <p14:tracePt t="70047" x="1504950" y="2763838"/>
          <p14:tracePt t="70088" x="1504950" y="2754313"/>
          <p14:tracePt t="70119" x="1504950" y="2735263"/>
          <p14:tracePt t="70134" x="1504950" y="2727325"/>
          <p14:tracePt t="70321" x="1495425" y="2717800"/>
          <p14:tracePt t="70335" x="1485900" y="2717800"/>
          <p14:tracePt t="70342" x="1458913" y="2717800"/>
          <p14:tracePt t="70352" x="1439863" y="2708275"/>
          <p14:tracePt t="70359" x="1412875" y="2681288"/>
          <p14:tracePt t="70367" x="1395413" y="2681288"/>
          <p14:tracePt t="70374" x="1366838" y="2671763"/>
          <p14:tracePt t="70383" x="1330325" y="2671763"/>
          <p14:tracePt t="70391" x="1293813" y="2671763"/>
          <p14:tracePt t="70399" x="1266825" y="2671763"/>
          <p14:tracePt t="70407" x="1222375" y="2671763"/>
          <p14:tracePt t="70415" x="1185863" y="2671763"/>
          <p14:tracePt t="70423" x="1157288" y="2671763"/>
          <p14:tracePt t="70430" x="1103313" y="2671763"/>
          <p14:tracePt t="70438" x="1066800" y="2671763"/>
          <p14:tracePt t="70448" x="1047750" y="2671763"/>
          <p14:tracePt t="70454" x="1011238" y="2671763"/>
          <p14:tracePt t="70462" x="1003300" y="2671763"/>
          <p14:tracePt t="70470" x="993775" y="2671763"/>
          <p14:tracePt t="70487" x="974725" y="2671763"/>
          <p14:tracePt t="70566" x="957263" y="2671763"/>
          <p14:tracePt t="70831" x="957263" y="2681288"/>
          <p14:tracePt t="70855" x="957263" y="2690813"/>
          <p14:tracePt t="71040" x="957263" y="2698750"/>
          <p14:tracePt t="71054" x="966788" y="2698750"/>
          <p14:tracePt t="71062" x="993775" y="2698750"/>
          <p14:tracePt t="71071" x="1039813" y="2681288"/>
          <p14:tracePt t="71078" x="1057275" y="2662238"/>
          <p14:tracePt t="71086" x="1093788" y="2654300"/>
          <p14:tracePt t="71095" x="1130300" y="2644775"/>
          <p14:tracePt t="71103" x="1157288" y="2625725"/>
          <p14:tracePt t="71110" x="1176338" y="2617788"/>
          <p14:tracePt t="71118" x="1203325" y="2608263"/>
          <p14:tracePt t="71126" x="1222375" y="2598738"/>
          <p14:tracePt t="71134" x="1266825" y="2571750"/>
          <p14:tracePt t="71143" x="1276350" y="2571750"/>
          <p14:tracePt t="71151" x="1312863" y="2562225"/>
          <p14:tracePt t="71159" x="1322388" y="2562225"/>
          <p14:tracePt t="71167" x="1339850" y="2562225"/>
          <p14:tracePt t="71175" x="1358900" y="2562225"/>
          <p14:tracePt t="71191" x="1366838" y="2562225"/>
          <p14:tracePt t="71206" x="1385888" y="2562225"/>
          <p14:tracePt t="71390" x="1395413" y="2562225"/>
          <p14:tracePt t="71406" x="1403350" y="2562225"/>
          <p14:tracePt t="71431" x="1412875" y="2562225"/>
          <p14:tracePt t="71471" x="1422400" y="2562225"/>
          <p14:tracePt t="71599" x="1431925" y="2571750"/>
          <p14:tracePt t="71615" x="1431925" y="2581275"/>
          <p14:tracePt t="71622" x="1431925" y="2598738"/>
          <p14:tracePt t="71630" x="1431925" y="2608263"/>
          <p14:tracePt t="71640" x="1431925" y="2617788"/>
          <p14:tracePt t="71651" x="1431925" y="2635250"/>
          <p14:tracePt t="71654" x="1431925" y="2644775"/>
          <p14:tracePt t="72801" x="1431925" y="2662238"/>
          <p14:tracePt t="72809" x="1439863" y="2662238"/>
          <p14:tracePt t="72816" x="1458913" y="2671763"/>
          <p14:tracePt t="72831" x="1468438" y="2671763"/>
          <p14:tracePt t="72895" x="1476375" y="2681288"/>
          <p14:tracePt t="72919" x="1485900" y="2690813"/>
          <p14:tracePt t="72943" x="1495425" y="2698750"/>
          <p14:tracePt t="72983" x="1495425" y="2717800"/>
          <p14:tracePt t="72990" x="1512888" y="2735263"/>
          <p14:tracePt t="73007" x="1531938" y="2781300"/>
          <p14:tracePt t="73014" x="1531938" y="2790825"/>
          <p14:tracePt t="73023" x="1541463" y="2808288"/>
          <p14:tracePt t="73031" x="1541463" y="2827338"/>
          <p14:tracePt t="73039" x="1558925" y="2844800"/>
          <p14:tracePt t="73047" x="1558925" y="2854325"/>
          <p14:tracePt t="73054" x="1568450" y="2873375"/>
          <p14:tracePt t="73062" x="1576388" y="2890838"/>
          <p14:tracePt t="73079" x="1576388" y="2909888"/>
          <p14:tracePt t="73088" x="1576388" y="2917825"/>
          <p14:tracePt t="73095" x="1576388" y="2927350"/>
          <p14:tracePt t="73102" x="1576388" y="2946400"/>
          <p14:tracePt t="73111" x="1585913" y="2963863"/>
          <p14:tracePt t="73127" x="1585913" y="2973388"/>
          <p14:tracePt t="73135" x="1585913" y="2982913"/>
          <p14:tracePt t="73143" x="1585913" y="3000375"/>
          <p14:tracePt t="73151" x="1585913" y="3009900"/>
          <p14:tracePt t="73158" x="1585913" y="3017838"/>
          <p14:tracePt t="73167" x="1585913" y="3036888"/>
          <p14:tracePt t="73174" x="1585913" y="3046413"/>
          <p14:tracePt t="73184" x="1585913" y="3054350"/>
          <p14:tracePt t="73191" x="1585913" y="3073400"/>
          <p14:tracePt t="73199" x="1595438" y="3090863"/>
          <p14:tracePt t="73207" x="1604963" y="3100388"/>
          <p14:tracePt t="73230" x="1604963" y="3119438"/>
          <p14:tracePt t="73806" x="1612900" y="3127375"/>
          <p14:tracePt t="73815" x="1641475" y="3127375"/>
          <p14:tracePt t="73822" x="1668463" y="3127375"/>
          <p14:tracePt t="73830" x="1704975" y="3127375"/>
          <p14:tracePt t="73839" x="1758950" y="3127375"/>
          <p14:tracePt t="73846" x="1804988" y="3127375"/>
          <p14:tracePt t="73854" x="1841500" y="3127375"/>
          <p14:tracePt t="73862" x="1905000" y="3109913"/>
          <p14:tracePt t="73870" x="1931988" y="3109913"/>
          <p14:tracePt t="73879" x="2005013" y="3073400"/>
          <p14:tracePt t="73886" x="2033588" y="3054350"/>
          <p14:tracePt t="73894" x="2070100" y="3054350"/>
          <p14:tracePt t="73903" x="2087563" y="3046413"/>
          <p14:tracePt t="73910" x="2124075" y="3046413"/>
          <p14:tracePt t="73918" x="2143125" y="3027363"/>
          <p14:tracePt t="73927" x="2160588" y="3027363"/>
          <p14:tracePt t="73936" x="2170113" y="3017838"/>
          <p14:tracePt t="73951" x="2179638" y="3017838"/>
          <p14:tracePt t="73979" x="2187575" y="3009900"/>
          <p14:tracePt t="74456" x="2206625" y="3009900"/>
          <p14:tracePt t="74464" x="2214563" y="3009900"/>
          <p14:tracePt t="74472" x="2251075" y="3009900"/>
          <p14:tracePt t="74480" x="2260600" y="3009900"/>
          <p14:tracePt t="74487" x="2260600" y="3000375"/>
          <p14:tracePt t="74495" x="2270125" y="3000375"/>
          <p14:tracePt t="74502" x="2287588" y="2982913"/>
          <p14:tracePt t="74518" x="2297113" y="2973388"/>
          <p14:tracePt t="74535" x="2306638" y="2963863"/>
          <p14:tracePt t="74567" x="2324100" y="2954338"/>
          <p14:tracePt t="74936" x="2324100" y="2963863"/>
          <p14:tracePt t="74944" x="2324100" y="2973388"/>
          <p14:tracePt t="74952" x="2324100" y="2982913"/>
          <p14:tracePt t="74959" x="2306638" y="3000375"/>
          <p14:tracePt t="74970" x="2297113" y="3009900"/>
          <p14:tracePt t="74977" x="2297113" y="3017838"/>
          <p14:tracePt t="74991" x="2287588" y="3027363"/>
          <p14:tracePt t="75000" x="2287588" y="3046413"/>
          <p14:tracePt t="75008" x="2279650" y="3054350"/>
          <p14:tracePt t="75014" x="2279650" y="3063875"/>
          <p14:tracePt t="75031" x="2279650" y="3073400"/>
          <p14:tracePt t="75039" x="2279650" y="3100388"/>
          <p14:tracePt t="75054" x="2279650" y="3119438"/>
          <p14:tracePt t="75063" x="2279650" y="3127375"/>
          <p14:tracePt t="75079" x="2279650" y="3146425"/>
          <p14:tracePt t="75095" x="2279650" y="3182938"/>
          <p14:tracePt t="75127" x="2279650" y="3192463"/>
          <p14:tracePt t="75151" x="2279650" y="3200400"/>
          <p14:tracePt t="75174" x="2279650" y="3219450"/>
          <p14:tracePt t="75191" x="2279650" y="3228975"/>
          <p14:tracePt t="75198" x="2287588" y="3236913"/>
          <p14:tracePt t="75206" x="2297113" y="3236913"/>
          <p14:tracePt t="75215" x="2306638" y="3246438"/>
          <p14:tracePt t="75231" x="2316163" y="3255963"/>
          <p14:tracePt t="75239" x="2324100" y="3265488"/>
          <p14:tracePt t="75255" x="2333625" y="3273425"/>
          <p14:tracePt t="75278" x="2343150" y="3282950"/>
          <p14:tracePt t="75286" x="2352675" y="3292475"/>
          <p14:tracePt t="75294" x="2370138" y="3292475"/>
          <p14:tracePt t="75310" x="2379663" y="3292475"/>
          <p14:tracePt t="75326" x="2389188" y="3292475"/>
          <p14:tracePt t="75342" x="2406650" y="3292475"/>
          <p14:tracePt t="75375" x="2425700" y="3292475"/>
          <p14:tracePt t="75385" x="2433638" y="3292475"/>
          <p14:tracePt t="75390" x="2462213" y="3292475"/>
          <p14:tracePt t="75399" x="2470150" y="3292475"/>
          <p14:tracePt t="75406" x="2498725" y="3292475"/>
          <p14:tracePt t="75415" x="2516188" y="3265488"/>
          <p14:tracePt t="75423" x="2533650" y="3236913"/>
          <p14:tracePt t="75431" x="2570163" y="3192463"/>
          <p14:tracePt t="75438" x="2589213" y="3173413"/>
          <p14:tracePt t="75447" x="2606675" y="3146425"/>
          <p14:tracePt t="75454" x="2616200" y="3136900"/>
          <p14:tracePt t="75462" x="2635250" y="3119438"/>
          <p14:tracePt t="75471" x="2652713" y="3090863"/>
          <p14:tracePt t="75479" x="2671763" y="3063875"/>
          <p14:tracePt t="75486" x="2708275" y="3017838"/>
          <p14:tracePt t="75494" x="2725738" y="3000375"/>
          <p14:tracePt t="75503" x="2735263" y="2990850"/>
          <p14:tracePt t="75510" x="2771775" y="2954338"/>
          <p14:tracePt t="75518" x="2781300" y="2946400"/>
          <p14:tracePt t="75526" x="2798763" y="2927350"/>
          <p14:tracePt t="75535" x="2808288" y="2917825"/>
          <p14:tracePt t="75617" x="2817813" y="2917825"/>
          <p14:tracePt t="75639" x="2881313" y="2917825"/>
          <p14:tracePt t="75647" x="2908300" y="2917825"/>
          <p14:tracePt t="75654" x="2962275" y="2917825"/>
          <p14:tracePt t="75663" x="2998788" y="2927350"/>
          <p14:tracePt t="75670" x="3035300" y="2936875"/>
          <p14:tracePt t="75680" x="3090863" y="2936875"/>
          <p14:tracePt t="75687" x="3127375" y="2946400"/>
          <p14:tracePt t="75694" x="3163888" y="2946400"/>
          <p14:tracePt t="75703" x="3208338" y="2946400"/>
          <p14:tracePt t="75711" x="3236913" y="2963863"/>
          <p14:tracePt t="75718" x="3254375" y="2963863"/>
          <p14:tracePt t="75726" x="3290888" y="2963863"/>
          <p14:tracePt t="75734" x="3327400" y="2963863"/>
          <p14:tracePt t="75743" x="3354388" y="2982913"/>
          <p14:tracePt t="75751" x="3373438" y="2982913"/>
          <p14:tracePt t="75758" x="3400425" y="2982913"/>
          <p14:tracePt t="75767" x="3419475" y="2982913"/>
          <p14:tracePt t="75774" x="3446463" y="2982913"/>
          <p14:tracePt t="75783" x="3455988" y="2982913"/>
          <p14:tracePt t="75790" x="3463925" y="2982913"/>
          <p14:tracePt t="75806" x="3482975" y="2982913"/>
          <p14:tracePt t="75814" x="3490913" y="2982913"/>
          <p14:tracePt t="75830" x="3500438" y="2982913"/>
          <p14:tracePt t="75839" x="3519488" y="2973388"/>
          <p14:tracePt t="75847" x="3527425" y="2973388"/>
          <p14:tracePt t="75855" x="3546475" y="2963863"/>
          <p14:tracePt t="75863" x="3563938" y="2963863"/>
          <p14:tracePt t="75871" x="3582988" y="2954338"/>
          <p14:tracePt t="75879" x="3609975" y="2954338"/>
          <p14:tracePt t="75886" x="3629025" y="2936875"/>
          <p14:tracePt t="75894" x="3656013" y="2927350"/>
          <p14:tracePt t="75902" x="3692525" y="2909888"/>
          <p14:tracePt t="75910" x="3709988" y="2900363"/>
          <p14:tracePt t="75918" x="3738563" y="2890838"/>
          <p14:tracePt t="75927" x="3756025" y="2873375"/>
          <p14:tracePt t="75935" x="3775075" y="2863850"/>
          <p14:tracePt t="75942" x="3783013" y="2854325"/>
          <p14:tracePt t="75951" x="3802063" y="2854325"/>
          <p14:tracePt t="75959" x="3810000" y="2854325"/>
          <p14:tracePt t="75976" x="3819525" y="2844800"/>
          <p14:tracePt t="76088" x="3819525" y="2863850"/>
          <p14:tracePt t="76096" x="3819525" y="2873375"/>
          <p14:tracePt t="76105" x="3819525" y="2890838"/>
          <p14:tracePt t="76111" x="3819525" y="2909888"/>
          <p14:tracePt t="76120" x="3819525" y="2927350"/>
          <p14:tracePt t="76127" x="3819525" y="2936875"/>
          <p14:tracePt t="76136" x="3819525" y="2946400"/>
          <p14:tracePt t="76143" x="3819525" y="2954338"/>
          <p14:tracePt t="76152" x="3819525" y="2963863"/>
          <p14:tracePt t="76159" x="3819525" y="2990850"/>
          <p14:tracePt t="76169" x="3810000" y="3000375"/>
          <p14:tracePt t="76175" x="3802063" y="3017838"/>
          <p14:tracePt t="76184" x="3792538" y="3036888"/>
          <p14:tracePt t="76190" x="3756025" y="3063875"/>
          <p14:tracePt t="76199" x="3756025" y="3073400"/>
          <p14:tracePt t="76207" x="3756025" y="3082925"/>
          <p14:tracePt t="76215" x="3746500" y="3090863"/>
          <p14:tracePt t="76222" x="3729038" y="3119438"/>
          <p14:tracePt t="76232" x="3719513" y="3127375"/>
          <p14:tracePt t="76240" x="3709988" y="3146425"/>
          <p14:tracePt t="76249" x="3702050" y="3146425"/>
          <p14:tracePt t="76256" x="3692525" y="3173413"/>
          <p14:tracePt t="76264" x="3683000" y="3182938"/>
          <p14:tracePt t="76272" x="3673475" y="3192463"/>
          <p14:tracePt t="76279" x="3673475" y="3200400"/>
          <p14:tracePt t="76288" x="3673475" y="3209925"/>
          <p14:tracePt t="76295" x="3673475" y="3219450"/>
          <p14:tracePt t="76311" x="3665538" y="3228975"/>
          <p14:tracePt t="76426" x="3656013" y="3228975"/>
          <p14:tracePt t="76472" x="3646488" y="3228975"/>
          <p14:tracePt t="76488" x="3646488" y="3219450"/>
          <p14:tracePt t="76496" x="3646488" y="3209925"/>
          <p14:tracePt t="76504" x="3646488" y="3182938"/>
          <p14:tracePt t="76510" x="3646488" y="3173413"/>
          <p14:tracePt t="76519" x="3646488" y="3146425"/>
          <p14:tracePt t="76526" x="3646488" y="3136900"/>
          <p14:tracePt t="76542" x="3656013" y="3119438"/>
          <p14:tracePt t="76558" x="3665538" y="3109913"/>
          <p14:tracePt t="76574" x="3683000" y="3090863"/>
          <p14:tracePt t="76635" x="3692525" y="3090863"/>
          <p14:tracePt t="76638" x="3692525" y="3100388"/>
          <p14:tracePt t="76654" x="3692525" y="3127375"/>
          <p14:tracePt t="76662" x="3692525" y="3136900"/>
          <p14:tracePt t="76670" x="3692525" y="3146425"/>
          <p14:tracePt t="76679" x="3692525" y="3163888"/>
          <p14:tracePt t="76687" x="3692525" y="3173413"/>
          <p14:tracePt t="76792" x="3702050" y="3173413"/>
          <p14:tracePt t="76801" x="3709988" y="3173413"/>
          <p14:tracePt t="76808" x="3719513" y="3163888"/>
          <p14:tracePt t="76879" x="3729038" y="3155950"/>
          <p14:tracePt t="76920" x="3729038" y="3173413"/>
          <p14:tracePt t="76928" x="3729038" y="3182938"/>
          <p14:tracePt t="76935" x="3729038" y="3209925"/>
          <p14:tracePt t="76942" x="3729038" y="3228975"/>
          <p14:tracePt t="76950" x="3729038" y="3236913"/>
          <p14:tracePt t="76958" x="3729038" y="3246438"/>
          <p14:tracePt t="76984" x="3729038" y="3255963"/>
          <p14:tracePt t="77107" x="3756025" y="3255963"/>
          <p14:tracePt t="77113" x="3783013" y="3246438"/>
          <p14:tracePt t="77120" x="3838575" y="3209925"/>
          <p14:tracePt t="77127" x="3883025" y="3200400"/>
          <p14:tracePt t="77135" x="3948113" y="3173413"/>
          <p14:tracePt t="77142" x="4029075" y="3155950"/>
          <p14:tracePt t="77151" x="4065588" y="3136900"/>
          <p14:tracePt t="77159" x="4129088" y="3127375"/>
          <p14:tracePt t="77167" x="4157663" y="3119438"/>
          <p14:tracePt t="77174" x="4175125" y="3119438"/>
          <p14:tracePt t="77183" x="4184650" y="3119438"/>
          <p14:tracePt t="77190" x="4211638" y="3119438"/>
          <p14:tracePt t="77496" x="4202113" y="3119438"/>
          <p14:tracePt t="77503" x="4165600" y="3119438"/>
          <p14:tracePt t="77510" x="4148138" y="3119438"/>
          <p14:tracePt t="77518" x="4111625" y="3136900"/>
          <p14:tracePt t="77526" x="4094163" y="3146425"/>
          <p14:tracePt t="77535" x="4048125" y="3163888"/>
          <p14:tracePt t="77542" x="4002088" y="3173413"/>
          <p14:tracePt t="77551" x="3956050" y="3209925"/>
          <p14:tracePt t="77558" x="3883025" y="3236913"/>
          <p14:tracePt t="77567" x="3802063" y="3273425"/>
          <p14:tracePt t="77575" x="3683000" y="3328988"/>
          <p14:tracePt t="77583" x="3619500" y="3355975"/>
          <p14:tracePt t="77591" x="3519488" y="3402013"/>
          <p14:tracePt t="77605" x="3463925" y="3419475"/>
          <p14:tracePt t="77606" x="3346450" y="3465513"/>
          <p14:tracePt t="77616" x="3281363" y="3492500"/>
          <p14:tracePt t="77624" x="3200400" y="3529013"/>
          <p14:tracePt t="77631" x="3171825" y="3538538"/>
          <p14:tracePt t="77638" x="3144838" y="3548063"/>
          <p14:tracePt t="77646" x="3127375" y="3556000"/>
          <p14:tracePt t="77654" x="3117850" y="3556000"/>
          <p14:tracePt t="77679" x="3108325" y="3565525"/>
          <p14:tracePt t="77686" x="3100388" y="3575050"/>
          <p14:tracePt t="77695" x="3090863" y="3584575"/>
          <p14:tracePt t="77710" x="3071813" y="3592513"/>
          <p14:tracePt t="77718" x="3063875" y="3602038"/>
          <p14:tracePt t="77727" x="3027363" y="3621088"/>
          <p14:tracePt t="77734" x="3017838" y="3629025"/>
          <p14:tracePt t="77742" x="2998788" y="3638550"/>
          <p14:tracePt t="77751" x="2981325" y="3648075"/>
          <p14:tracePt t="77758" x="2962275" y="3665538"/>
          <p14:tracePt t="77774" x="2954338" y="3665538"/>
          <p14:tracePt t="77791" x="2944813" y="3675063"/>
          <p14:tracePt t="77871" x="2935288" y="3684588"/>
          <p14:tracePt t="77887" x="2925763" y="3684588"/>
          <p14:tracePt t="77895" x="2908300" y="3702050"/>
          <p14:tracePt t="77904" x="2908300" y="3711575"/>
          <p14:tracePt t="77912" x="2898775" y="3721100"/>
          <p14:tracePt t="77920" x="2889250" y="3730625"/>
          <p14:tracePt t="77930" x="2871788" y="3730625"/>
          <p14:tracePt t="77935" x="2862263" y="3730625"/>
          <p14:tracePt t="77942" x="2852738" y="3738563"/>
          <p14:tracePt t="77951" x="2844800" y="3757613"/>
          <p14:tracePt t="77984" x="2844800" y="3767138"/>
          <p14:tracePt t="78152" x="2844800" y="3757613"/>
          <p14:tracePt t="78320" x="2835275" y="3738563"/>
          <p14:tracePt t="78328" x="2825750" y="3730625"/>
          <p14:tracePt t="78355" x="2825750" y="3721100"/>
          <p14:tracePt t="78358" x="2817813" y="3711575"/>
          <p14:tracePt t="78375" x="2808288" y="3711575"/>
          <p14:tracePt t="78520" x="2808288" y="3694113"/>
          <p14:tracePt t="78528" x="2825750" y="3694113"/>
          <p14:tracePt t="78535" x="2835275" y="3694113"/>
          <p14:tracePt t="78543" x="2862263" y="3684588"/>
          <p14:tracePt t="78551" x="2871788" y="3675063"/>
          <p14:tracePt t="78718" x="2898775" y="3675063"/>
          <p14:tracePt t="78727" x="2908300" y="3675063"/>
          <p14:tracePt t="78734" x="2935288" y="3675063"/>
          <p14:tracePt t="78742" x="2954338" y="3675063"/>
          <p14:tracePt t="78751" x="2962275" y="3675063"/>
          <p14:tracePt t="78759" x="2990850" y="3675063"/>
          <p14:tracePt t="78767" x="3008313" y="3675063"/>
          <p14:tracePt t="78775" x="3027363" y="3675063"/>
          <p14:tracePt t="78791" x="3035300" y="3675063"/>
          <p14:tracePt t="78802" x="3044825" y="3675063"/>
          <p14:tracePt t="78807" x="3063875" y="3675063"/>
          <p14:tracePt t="78817" x="3071813" y="3675063"/>
          <p14:tracePt t="78830" x="3081338" y="3675063"/>
          <p14:tracePt t="78854" x="3108325" y="3675063"/>
          <p14:tracePt t="78862" x="3117850" y="3675063"/>
          <p14:tracePt t="78871" x="3127375" y="3675063"/>
          <p14:tracePt t="78879" x="3154363" y="3665538"/>
          <p14:tracePt t="78886" x="3163888" y="3657600"/>
          <p14:tracePt t="78905" x="3171825" y="3657600"/>
          <p14:tracePt t="78911" x="3190875" y="3648075"/>
          <p14:tracePt t="79113" x="3090863" y="3648075"/>
          <p14:tracePt t="79121" x="2944813" y="3657600"/>
          <p14:tracePt t="79128" x="2825750" y="3684588"/>
          <p14:tracePt t="79139" x="2735263" y="3684588"/>
          <p14:tracePt t="79142" x="2679700" y="3694113"/>
          <p14:tracePt t="79150" x="2625725" y="3694113"/>
          <p14:tracePt t="79160" x="2589213" y="3702050"/>
          <p14:tracePt t="79169" x="2579688" y="3702050"/>
          <p14:tracePt t="79255" x="2570163" y="3702050"/>
          <p14:tracePt t="79262" x="2552700" y="3702050"/>
          <p14:tracePt t="79270" x="2533650" y="3702050"/>
          <p14:tracePt t="79278" x="2506663" y="3711575"/>
          <p14:tracePt t="79287" x="2489200" y="3711575"/>
          <p14:tracePt t="79295" x="2479675" y="3711575"/>
          <p14:tracePt t="79302" x="2452688" y="3711575"/>
          <p14:tracePt t="79312" x="2443163" y="3711575"/>
          <p14:tracePt t="79327" x="2416175" y="3711575"/>
          <p14:tracePt t="79335" x="2406650" y="3711575"/>
          <p14:tracePt t="79360" x="2397125" y="3711575"/>
          <p14:tracePt t="79371" x="2379663" y="3711575"/>
          <p14:tracePt t="79377" x="2370138" y="3711575"/>
          <p14:tracePt t="79391" x="2352675" y="3711575"/>
          <p14:tracePt t="79400" x="2316163" y="3711575"/>
          <p14:tracePt t="79408" x="2287588" y="3711575"/>
          <p14:tracePt t="79418" x="2260600" y="3711575"/>
          <p14:tracePt t="79423" x="2233613" y="3711575"/>
          <p14:tracePt t="79430" x="2214563" y="3711575"/>
          <p14:tracePt t="79438" x="2197100" y="3711575"/>
          <p14:tracePt t="79695" x="2187575" y="3711575"/>
          <p14:tracePt t="79710" x="2179638" y="3702050"/>
          <p14:tracePt t="79718" x="2179638" y="3694113"/>
          <p14:tracePt t="79727" x="2170113" y="3684588"/>
          <p14:tracePt t="79734" x="2160588" y="3665538"/>
          <p14:tracePt t="79742" x="2160588" y="3657600"/>
          <p14:tracePt t="79751" x="2133600" y="3638550"/>
          <p14:tracePt t="79768" x="2097088" y="3638550"/>
          <p14:tracePt t="79784" x="2070100" y="3638550"/>
          <p14:tracePt t="79793" x="2051050" y="3638550"/>
          <p14:tracePt t="79802" x="2041525" y="3638550"/>
          <p14:tracePt t="79808" x="2005013" y="3638550"/>
          <p14:tracePt t="79817" x="1997075" y="3638550"/>
          <p14:tracePt t="79825" x="1960563" y="3638550"/>
          <p14:tracePt t="79831" x="1931988" y="3638550"/>
          <p14:tracePt t="79840" x="1924050" y="3638550"/>
          <p14:tracePt t="79848" x="1914525" y="3638550"/>
          <p14:tracePt t="79855" x="1905000" y="3638550"/>
          <p14:tracePt t="79863" x="1878013" y="3638550"/>
          <p14:tracePt t="79912" x="1878013" y="3648075"/>
          <p14:tracePt t="79920" x="1868488" y="3657600"/>
          <p14:tracePt t="79928" x="1860550" y="3675063"/>
          <p14:tracePt t="79934" x="1860550" y="3684588"/>
          <p14:tracePt t="79944" x="1841500" y="3702050"/>
          <p14:tracePt t="79954" x="1831975" y="3711575"/>
          <p14:tracePt t="79959" x="1824038" y="3711575"/>
          <p14:tracePt t="79967" x="1814513" y="3711575"/>
          <p14:tracePt t="79991" x="1804988" y="3711575"/>
          <p14:tracePt t="80264" x="1804988" y="3721100"/>
          <p14:tracePt t="80279" x="1804988" y="3730625"/>
          <p14:tracePt t="80624" x="1804988" y="3748088"/>
          <p14:tracePt t="80638" x="1804988" y="3767138"/>
          <p14:tracePt t="80638" x="1804988" y="3784600"/>
          <p14:tracePt t="80647" x="1795463" y="3803650"/>
          <p14:tracePt t="80654" x="1778000" y="3830638"/>
          <p14:tracePt t="80662" x="1751013" y="3867150"/>
          <p14:tracePt t="80670" x="1731963" y="3894138"/>
          <p14:tracePt t="80678" x="1677988" y="3940175"/>
          <p14:tracePt t="80686" x="1631950" y="3994150"/>
          <p14:tracePt t="80695" x="1604963" y="4021138"/>
          <p14:tracePt t="80702" x="1549400" y="4057650"/>
          <p14:tracePt t="80710" x="1522413" y="4076700"/>
          <p14:tracePt t="80718" x="1495425" y="4113213"/>
          <p14:tracePt t="80727" x="1485900" y="4113213"/>
          <p14:tracePt t="80735" x="1476375" y="4122738"/>
          <p14:tracePt t="80743" x="1468438" y="4122738"/>
          <p14:tracePt t="80854" x="1458913" y="4130675"/>
          <p14:tracePt t="80863" x="1449388" y="4140200"/>
          <p14:tracePt t="80871" x="1439863" y="4149725"/>
          <p14:tracePt t="80879" x="1439863" y="4159250"/>
          <p14:tracePt t="80886" x="1431925" y="4176713"/>
          <p14:tracePt t="80902" x="1431925" y="4195763"/>
          <p14:tracePt t="80910" x="1431925" y="4213225"/>
          <p14:tracePt t="80919" x="1431925" y="4232275"/>
          <p14:tracePt t="80926" x="1431925" y="4240213"/>
          <p14:tracePt t="80934" x="1431925" y="4276725"/>
          <p14:tracePt t="80943" x="1431925" y="4286250"/>
          <p14:tracePt t="80950" x="1431925" y="4313238"/>
          <p14:tracePt t="80966" x="1431925" y="4322763"/>
          <p14:tracePt t="80987" x="1431925" y="4359275"/>
          <p14:tracePt t="80993" x="1439863" y="4368800"/>
          <p14:tracePt t="81011" x="1439863" y="4386263"/>
          <p14:tracePt t="81015" x="1439863" y="4405313"/>
          <p14:tracePt t="81024" x="1439863" y="4413250"/>
          <p14:tracePt t="81039" x="1439863" y="4422775"/>
          <p14:tracePt t="81047" x="1439863" y="4432300"/>
          <p14:tracePt t="81056" x="1431925" y="4441825"/>
          <p14:tracePt t="81062" x="1403350" y="4441825"/>
          <p14:tracePt t="81072" x="1376363" y="4441825"/>
          <p14:tracePt t="81078" x="1322388" y="4441825"/>
          <p14:tracePt t="81087" x="1230313" y="4441825"/>
          <p14:tracePt t="81094" x="1166813" y="4441825"/>
          <p14:tracePt t="81102" x="1093788" y="4441825"/>
          <p14:tracePt t="81110" x="1039813" y="4441825"/>
          <p14:tracePt t="81119" x="993775" y="4413250"/>
          <p14:tracePt t="81127" x="947738" y="4376738"/>
          <p14:tracePt t="81135" x="930275" y="4359275"/>
          <p14:tracePt t="81142" x="920750" y="4349750"/>
          <p14:tracePt t="81151" x="874713" y="4313238"/>
          <p14:tracePt t="81158" x="866775" y="4295775"/>
          <p14:tracePt t="81166" x="866775" y="4276725"/>
          <p14:tracePt t="81174" x="847725" y="4232275"/>
          <p14:tracePt t="81182" x="847725" y="4195763"/>
          <p14:tracePt t="81191" x="847725" y="4167188"/>
          <p14:tracePt t="81199" x="847725" y="4122738"/>
          <p14:tracePt t="81207" x="847725" y="4094163"/>
          <p14:tracePt t="81215" x="847725" y="4076700"/>
          <p14:tracePt t="81223" x="847725" y="4021138"/>
          <p14:tracePt t="81230" x="847725" y="3976688"/>
          <p14:tracePt t="81238" x="866775" y="3930650"/>
          <p14:tracePt t="81247" x="866775" y="3903663"/>
          <p14:tracePt t="81255" x="884238" y="3830638"/>
          <p14:tracePt t="81262" x="903288" y="3775075"/>
          <p14:tracePt t="81270" x="947738" y="3694113"/>
          <p14:tracePt t="81280" x="974725" y="3611563"/>
          <p14:tracePt t="81290" x="1030288" y="3529013"/>
          <p14:tracePt t="81296" x="1103313" y="3429000"/>
          <p14:tracePt t="81305" x="1166813" y="3346450"/>
          <p14:tracePt t="81310" x="1239838" y="3282950"/>
          <p14:tracePt t="81318" x="1358900" y="3209925"/>
          <p14:tracePt t="81327" x="1439863" y="3155950"/>
          <p14:tracePt t="81335" x="1549400" y="3090863"/>
          <p14:tracePt t="81342" x="1649413" y="3054350"/>
          <p14:tracePt t="81353" x="1778000" y="3017838"/>
          <p14:tracePt t="81358" x="1860550" y="3017838"/>
          <p14:tracePt t="81366" x="1987550" y="3017838"/>
          <p14:tracePt t="81375" x="2041525" y="3017838"/>
          <p14:tracePt t="81384" x="2114550" y="3017838"/>
          <p14:tracePt t="81390" x="2170113" y="3027363"/>
          <p14:tracePt t="81399" x="2206625" y="3054350"/>
          <p14:tracePt t="81407" x="2251075" y="3090863"/>
          <p14:tracePt t="81417" x="2287588" y="3127375"/>
          <p14:tracePt t="81422" x="2297113" y="3155950"/>
          <p14:tracePt t="81430" x="2316163" y="3209925"/>
          <p14:tracePt t="81438" x="2343150" y="3273425"/>
          <p14:tracePt t="81447" x="2343150" y="3328988"/>
          <p14:tracePt t="81454" x="2352675" y="3392488"/>
          <p14:tracePt t="81463" x="2352675" y="3446463"/>
          <p14:tracePt t="81471" x="2352675" y="3482975"/>
          <p14:tracePt t="81478" x="2352675" y="3538538"/>
          <p14:tracePt t="81486" x="2352675" y="3584575"/>
          <p14:tracePt t="81495" x="2352675" y="3611563"/>
          <p14:tracePt t="81503" x="2343150" y="3657600"/>
          <p14:tracePt t="81510" x="2324100" y="3684588"/>
          <p14:tracePt t="81518" x="2287588" y="3730625"/>
          <p14:tracePt t="81528" x="2233613" y="3775075"/>
          <p14:tracePt t="81535" x="2187575" y="3830638"/>
          <p14:tracePt t="81543" x="2160588" y="3848100"/>
          <p14:tracePt t="81551" x="2097088" y="3884613"/>
          <p14:tracePt t="81559" x="2033588" y="3911600"/>
          <p14:tracePt t="81567" x="1968500" y="3948113"/>
          <p14:tracePt t="81574" x="1914525" y="3976688"/>
          <p14:tracePt t="81583" x="1831975" y="4013200"/>
          <p14:tracePt t="81590" x="1751013" y="4040188"/>
          <p14:tracePt t="81599" x="1668463" y="4067175"/>
          <p14:tracePt t="81607" x="1612900" y="4076700"/>
          <p14:tracePt t="81615" x="1541463" y="4094163"/>
          <p14:tracePt t="81623" x="1476375" y="4103688"/>
          <p14:tracePt t="81631" x="1412875" y="4140200"/>
          <p14:tracePt t="81639" x="1358900" y="4140200"/>
          <p14:tracePt t="81651" x="1293813" y="4149725"/>
          <p14:tracePt t="81656" x="1258888" y="4167188"/>
          <p14:tracePt t="81664" x="1222375" y="4176713"/>
          <p14:tracePt t="81683" x="1203325" y="4176713"/>
          <p14:tracePt t="81713" x="1193800" y="4176713"/>
          <p14:tracePt t="81784" x="1185863" y="4176713"/>
          <p14:tracePt t="81832" x="1185863" y="4159250"/>
          <p14:tracePt t="82127" x="1185863" y="4149725"/>
          <p14:tracePt t="82135" x="1185863" y="4140200"/>
          <p14:tracePt t="82151" x="1185863" y="4130675"/>
          <p14:tracePt t="82255" x="1185863" y="4122738"/>
          <p14:tracePt t="82263" x="1185863" y="4113213"/>
          <p14:tracePt t="82272" x="1185863" y="4103688"/>
          <p14:tracePt t="82280" x="1193800" y="4103688"/>
          <p14:tracePt t="82287" x="1212850" y="4103688"/>
          <p14:tracePt t="82294" x="1222375" y="4103688"/>
          <p14:tracePt t="82305" x="1258888" y="4103688"/>
          <p14:tracePt t="82310" x="1276350" y="4094163"/>
          <p14:tracePt t="82318" x="1285875" y="4094163"/>
          <p14:tracePt t="82335" x="1303338" y="4086225"/>
          <p14:tracePt t="82342" x="1312863" y="4086225"/>
          <p14:tracePt t="82351" x="1330325" y="4067175"/>
          <p14:tracePt t="82358" x="1339850" y="4057650"/>
          <p14:tracePt t="82366" x="1349375" y="4049713"/>
          <p14:tracePt t="82375" x="1358900" y="4049713"/>
          <p14:tracePt t="82384" x="1366838" y="4030663"/>
          <p14:tracePt t="82400" x="1376363" y="4021138"/>
          <p14:tracePt t="82406" x="1395413" y="4021138"/>
          <p14:tracePt t="82415" x="1403350" y="4013200"/>
          <p14:tracePt t="82430" x="1412875" y="4003675"/>
          <p14:tracePt t="82446" x="1422400" y="3994150"/>
          <p14:tracePt t="82454" x="1422400" y="3984625"/>
          <p14:tracePt t="82463" x="1431925" y="3984625"/>
          <p14:tracePt t="82471" x="1439863" y="3976688"/>
          <p14:tracePt t="82478" x="1449388" y="3976688"/>
          <p14:tracePt t="82486" x="1458913" y="3967163"/>
          <p14:tracePt t="82495" x="1468438" y="3957638"/>
          <p14:tracePt t="82503" x="1485900" y="3940175"/>
          <p14:tracePt t="82510" x="1495425" y="3930650"/>
          <p14:tracePt t="82526" x="1495425" y="3921125"/>
          <p14:tracePt t="82542" x="1522413" y="3911600"/>
          <p14:tracePt t="82551" x="1531938" y="3903663"/>
          <p14:tracePt t="82558" x="1541463" y="3903663"/>
          <p14:tracePt t="82567" x="1549400" y="3894138"/>
          <p14:tracePt t="82576" x="1558925" y="3867150"/>
          <p14:tracePt t="82584" x="1576388" y="3857625"/>
          <p14:tracePt t="82591" x="1585913" y="3848100"/>
          <p14:tracePt t="82602" x="1604963" y="3840163"/>
          <p14:tracePt t="82615" x="1622425" y="3821113"/>
          <p14:tracePt t="82639" x="1649413" y="3803650"/>
          <p14:tracePt t="82654" x="1658938" y="3794125"/>
          <p14:tracePt t="82670" x="1677988" y="3784600"/>
          <p14:tracePt t="82680" x="1685925" y="3784600"/>
          <p14:tracePt t="82686" x="1695450" y="3775075"/>
          <p14:tracePt t="82695" x="1714500" y="3767138"/>
          <p14:tracePt t="82703" x="1731963" y="3757613"/>
          <p14:tracePt t="82712" x="1751013" y="3738563"/>
          <p14:tracePt t="82718" x="1758950" y="3730625"/>
          <p14:tracePt t="82727" x="1768475" y="3711575"/>
          <p14:tracePt t="82734" x="1787525" y="3675063"/>
          <p14:tracePt t="82742" x="1795463" y="3675063"/>
          <p14:tracePt t="82751" x="1804988" y="3657600"/>
          <p14:tracePt t="82758" x="1804988" y="3648075"/>
          <p14:tracePt t="82766" x="1814513" y="3629025"/>
          <p14:tracePt t="82775" x="1841500" y="3611563"/>
          <p14:tracePt t="82785" x="1851025" y="3592513"/>
          <p14:tracePt t="82792" x="1851025" y="3584575"/>
          <p14:tracePt t="82801" x="1851025" y="3565525"/>
          <p14:tracePt t="82808" x="1851025" y="3556000"/>
          <p14:tracePt t="82818" x="1860550" y="3548063"/>
          <p14:tracePt t="82825" x="1878013" y="3538538"/>
          <p14:tracePt t="82830" x="1887538" y="3529013"/>
          <p14:tracePt t="82838" x="1895475" y="3511550"/>
          <p14:tracePt t="82846" x="1914525" y="3492500"/>
          <p14:tracePt t="82855" x="1924050" y="3482975"/>
          <p14:tracePt t="82862" x="1931988" y="3465513"/>
          <p14:tracePt t="82872" x="1941513" y="3455988"/>
          <p14:tracePt t="82879" x="1941513" y="3429000"/>
          <p14:tracePt t="82886" x="1960563" y="3411538"/>
          <p14:tracePt t="82894" x="1978025" y="3392488"/>
          <p14:tracePt t="82903" x="1987550" y="3375025"/>
          <p14:tracePt t="82910" x="1997075" y="3328988"/>
          <p14:tracePt t="82919" x="2024063" y="3282950"/>
          <p14:tracePt t="82927" x="2033588" y="3255963"/>
          <p14:tracePt t="82936" x="2041525" y="3200400"/>
          <p14:tracePt t="82944" x="2070100" y="3136900"/>
          <p14:tracePt t="82952" x="2078038" y="3109913"/>
          <p14:tracePt t="82959" x="2078038" y="3063875"/>
          <p14:tracePt t="82968" x="2097088" y="3009900"/>
          <p14:tracePt t="82977" x="2124075" y="2982913"/>
          <p14:tracePt t="82982" x="2133600" y="2946400"/>
          <p14:tracePt t="82990" x="2143125" y="2927350"/>
          <p14:tracePt t="82999" x="2151063" y="2900363"/>
          <p14:tracePt t="83007" x="2160588" y="2881313"/>
          <p14:tracePt t="83015" x="2170113" y="2873375"/>
          <p14:tracePt t="83158" x="2179638" y="2873375"/>
          <p14:tracePt t="83167" x="2197100" y="2873375"/>
          <p14:tracePt t="83174" x="2206625" y="2873375"/>
          <p14:tracePt t="83183" x="2214563" y="2890838"/>
          <p14:tracePt t="83190" x="2224088" y="2909888"/>
          <p14:tracePt t="83199" x="2233613" y="2936875"/>
          <p14:tracePt t="83206" x="2233613" y="2954338"/>
          <p14:tracePt t="83215" x="2260600" y="2973388"/>
          <p14:tracePt t="83222" x="2270125" y="2990850"/>
          <p14:tracePt t="83230" x="2270125" y="3000375"/>
          <p14:tracePt t="83238" x="2279650" y="3027363"/>
          <p14:tracePt t="83270" x="2279650" y="3036888"/>
          <p14:tracePt t="83278" x="2279650" y="3046413"/>
          <p14:tracePt t="83543" x="2306638" y="3046413"/>
          <p14:tracePt t="83551" x="2360613" y="3046413"/>
          <p14:tracePt t="83559" x="2416175" y="3046413"/>
          <p14:tracePt t="83567" x="2533650" y="3027363"/>
          <p14:tracePt t="83575" x="2625725" y="3027363"/>
          <p14:tracePt t="83584" x="2698750" y="3027363"/>
          <p14:tracePt t="83591" x="2808288" y="3027363"/>
          <p14:tracePt t="83599" x="2862263" y="3027363"/>
          <p14:tracePt t="83606" x="2917825" y="3027363"/>
          <p14:tracePt t="83615" x="2935288" y="3027363"/>
          <p14:tracePt t="83623" x="2954338" y="3027363"/>
          <p14:tracePt t="83919" x="2962275" y="3027363"/>
          <p14:tracePt t="83934" x="2962275" y="3046413"/>
          <p14:tracePt t="83943" x="2962275" y="3082925"/>
          <p14:tracePt t="83951" x="2954338" y="3100388"/>
          <p14:tracePt t="83959" x="2954338" y="3119438"/>
          <p14:tracePt t="83967" x="2944813" y="3146425"/>
          <p14:tracePt t="83983" x="2935288" y="3173413"/>
          <p14:tracePt t="83991" x="2925763" y="3192463"/>
          <p14:tracePt t="84159" x="2925763" y="3209925"/>
          <p14:tracePt t="84182" x="2925763" y="3228975"/>
          <p14:tracePt t="84190" x="2925763" y="3246438"/>
          <p14:tracePt t="84198" x="2925763" y="3273425"/>
          <p14:tracePt t="84206" x="2925763" y="3309938"/>
          <p14:tracePt t="84215" x="2925763" y="3346450"/>
          <p14:tracePt t="84222" x="2925763" y="3392488"/>
          <p14:tracePt t="84230" x="2925763" y="3429000"/>
          <p14:tracePt t="84238" x="2925763" y="3455988"/>
          <p14:tracePt t="84246" x="2925763" y="3502025"/>
          <p14:tracePt t="84255" x="2925763" y="3538538"/>
          <p14:tracePt t="84262" x="2935288" y="3556000"/>
          <p14:tracePt t="84270" x="2944813" y="3592513"/>
          <p14:tracePt t="84287" x="2944813" y="3602038"/>
          <p14:tracePt t="84295" x="2962275" y="3611563"/>
          <p14:tracePt t="84399" x="2998788" y="3638550"/>
          <p14:tracePt t="84415" x="3017838" y="3648075"/>
          <p14:tracePt t="84422" x="3054350" y="3657600"/>
          <p14:tracePt t="84431" x="3071813" y="3665538"/>
          <p14:tracePt t="84438" x="3090863" y="3665538"/>
          <p14:tracePt t="84446" x="3117850" y="3675063"/>
          <p14:tracePt t="84454" x="3127375" y="3684588"/>
          <p14:tracePt t="84463" x="3144838" y="3694113"/>
          <p14:tracePt t="84479" x="3154363" y="3702050"/>
          <p14:tracePt t="84495" x="3163888" y="3702050"/>
          <p14:tracePt t="84503" x="3190875" y="3702050"/>
          <p14:tracePt t="84527" x="3208338" y="3730625"/>
          <p14:tracePt t="84586" x="3217863" y="3730625"/>
          <p14:tracePt t="84591" x="3227388" y="3730625"/>
          <p14:tracePt t="84607" x="3236913" y="3738563"/>
          <p14:tracePt t="84648" x="3236913" y="3757613"/>
          <p14:tracePt t="84670" x="3236913" y="3767138"/>
          <p14:tracePt t="84680" x="3236913" y="3775075"/>
          <p14:tracePt t="84703" x="3236913" y="3794125"/>
          <p14:tracePt t="84710" x="3217863" y="3811588"/>
          <p14:tracePt t="84718" x="3208338" y="3811588"/>
          <p14:tracePt t="84726" x="3190875" y="3821113"/>
          <p14:tracePt t="84734" x="3163888" y="3821113"/>
          <p14:tracePt t="84743" x="3144838" y="3821113"/>
          <p14:tracePt t="84751" x="3136900" y="3821113"/>
          <p14:tracePt t="84758" x="3108325" y="3821113"/>
          <p14:tracePt t="84766" x="3090863" y="3821113"/>
          <p14:tracePt t="84774" x="3071813" y="3821113"/>
          <p14:tracePt t="84783" x="3054350" y="3821113"/>
          <p14:tracePt t="84790" x="3044825" y="3821113"/>
          <p14:tracePt t="84799" x="3017838" y="3803650"/>
          <p14:tracePt t="84806" x="3017838" y="3794125"/>
          <p14:tracePt t="84816" x="3017838" y="3775075"/>
          <p14:tracePt t="84824" x="3017838" y="3757613"/>
          <p14:tracePt t="84830" x="3017838" y="3730625"/>
          <p14:tracePt t="84838" x="3017838" y="3721100"/>
          <p14:tracePt t="84849" x="3017838" y="3694113"/>
          <p14:tracePt t="84854" x="3017838" y="3675063"/>
          <p14:tracePt t="84862" x="3017838" y="3648075"/>
          <p14:tracePt t="84870" x="3027363" y="3629025"/>
          <p14:tracePt t="84878" x="3035300" y="3621088"/>
          <p14:tracePt t="84887" x="3035300" y="3611563"/>
          <p14:tracePt t="84894" x="3054350" y="3584575"/>
          <p14:tracePt t="84902" x="3063875" y="3575050"/>
          <p14:tracePt t="84910" x="3081338" y="3565525"/>
          <p14:tracePt t="84918" x="3100388" y="3538538"/>
          <p14:tracePt t="84926" x="3117850" y="3529013"/>
          <p14:tracePt t="84935" x="3163888" y="3511550"/>
          <p14:tracePt t="84943" x="3208338" y="3492500"/>
          <p14:tracePt t="84951" x="3273425" y="3475038"/>
          <p14:tracePt t="84958" x="3309938" y="3465513"/>
          <p14:tracePt t="84967" x="3336925" y="3465513"/>
          <p14:tracePt t="84975" x="3390900" y="3465513"/>
          <p14:tracePt t="84983" x="3436938" y="3465513"/>
          <p14:tracePt t="84990" x="3473450" y="3465513"/>
          <p14:tracePt t="84999" x="3490913" y="3465513"/>
          <p14:tracePt t="85009" x="3536950" y="3465513"/>
          <p14:tracePt t="85016" x="3546475" y="3465513"/>
          <p14:tracePt t="85023" x="3573463" y="3482975"/>
          <p14:tracePt t="85031" x="3573463" y="3492500"/>
          <p14:tracePt t="85039" x="3573463" y="3502025"/>
          <p14:tracePt t="85047" x="3573463" y="3519488"/>
          <p14:tracePt t="85054" x="3573463" y="3529013"/>
          <p14:tracePt t="85063" x="3573463" y="3538538"/>
          <p14:tracePt t="85078" x="3573463" y="3556000"/>
          <p14:tracePt t="85086" x="3573463" y="3575050"/>
          <p14:tracePt t="85094" x="3573463" y="3584575"/>
          <p14:tracePt t="85119" x="3556000" y="3592513"/>
          <p14:tracePt t="85127" x="3546475" y="3592513"/>
          <p14:tracePt t="85134" x="3536950" y="3592513"/>
          <p14:tracePt t="85142" x="3527425" y="3592513"/>
          <p14:tracePt t="85151" x="3519488" y="3592513"/>
          <p14:tracePt t="85158" x="3500438" y="3592513"/>
          <p14:tracePt t="85198" x="3490913" y="3592513"/>
          <p14:tracePt t="85206" x="3482975" y="3592513"/>
          <p14:tracePt t="85215" x="3455988" y="3592513"/>
          <p14:tracePt t="85223" x="3436938" y="3592513"/>
          <p14:tracePt t="85230" x="3390900" y="3611563"/>
          <p14:tracePt t="85238" x="3363913" y="3621088"/>
          <p14:tracePt t="85247" x="3336925" y="3629025"/>
          <p14:tracePt t="85254" x="3300413" y="3648075"/>
          <p14:tracePt t="85263" x="3263900" y="3648075"/>
          <p14:tracePt t="85272" x="3244850" y="3665538"/>
          <p14:tracePt t="85280" x="3217863" y="3675063"/>
          <p14:tracePt t="85287" x="3200400" y="3675063"/>
          <p14:tracePt t="85295" x="3163888" y="3684588"/>
          <p14:tracePt t="85305" x="3154363" y="3684588"/>
          <p14:tracePt t="85323" x="3154363" y="3694113"/>
          <p14:tracePt t="85447" x="3154363" y="3684588"/>
          <p14:tracePt t="85454" x="3154363" y="3665538"/>
          <p14:tracePt t="85463" x="3154363" y="3638550"/>
          <p14:tracePt t="85471" x="3163888" y="3621088"/>
          <p14:tracePt t="85479" x="3181350" y="3602038"/>
          <p14:tracePt t="85486" x="3200400" y="3565525"/>
          <p14:tracePt t="85495" x="3217863" y="3556000"/>
          <p14:tracePt t="85503" x="3236913" y="3548063"/>
          <p14:tracePt t="85510" x="3254375" y="3529013"/>
          <p14:tracePt t="85519" x="3263900" y="3519488"/>
          <p14:tracePt t="85535" x="3263900" y="3492500"/>
          <p14:tracePt t="85542" x="3263900" y="3482975"/>
          <p14:tracePt t="85551" x="3263900" y="3475038"/>
          <p14:tracePt t="85559" x="3263900" y="3455988"/>
          <p14:tracePt t="85566" x="3263900" y="3446463"/>
          <p14:tracePt t="85574" x="3263900" y="3411538"/>
          <p14:tracePt t="85582" x="3254375" y="3392488"/>
          <p14:tracePt t="85591" x="3200400" y="3365500"/>
          <p14:tracePt t="85599" x="3136900" y="3338513"/>
          <p14:tracePt t="85607" x="3071813" y="3328988"/>
          <p14:tracePt t="85615" x="2998788" y="3328988"/>
          <p14:tracePt t="85623" x="2908300" y="3328988"/>
          <p14:tracePt t="85633" x="2817813" y="3328988"/>
          <p14:tracePt t="85639" x="2725738" y="3328988"/>
          <p14:tracePt t="85646" x="2616200" y="3328988"/>
          <p14:tracePt t="85654" x="2543175" y="3328988"/>
          <p14:tracePt t="85663" x="2433638" y="3328988"/>
          <p14:tracePt t="85670" x="2360613" y="3328988"/>
          <p14:tracePt t="85680" x="2287588" y="3328988"/>
          <p14:tracePt t="85686" x="2243138" y="3328988"/>
          <p14:tracePt t="85696" x="2179638" y="3346450"/>
          <p14:tracePt t="85702" x="2170113" y="3346450"/>
          <p14:tracePt t="85710" x="2143125" y="3355975"/>
          <p14:tracePt t="85718" x="2124075" y="3365500"/>
          <p14:tracePt t="85727" x="2106613" y="3375025"/>
          <p14:tracePt t="85735" x="2087563" y="3392488"/>
          <p14:tracePt t="85742" x="2078038" y="3402013"/>
          <p14:tracePt t="85752" x="2051050" y="3411538"/>
          <p14:tracePt t="85758" x="2024063" y="3438525"/>
          <p14:tracePt t="85767" x="2005013" y="3438525"/>
          <p14:tracePt t="85775" x="1987550" y="3455988"/>
          <p14:tracePt t="85791" x="1968500" y="3475038"/>
          <p14:tracePt t="85799" x="1941513" y="3482975"/>
          <p14:tracePt t="85816" x="1931988" y="3492500"/>
          <p14:tracePt t="85822" x="1924050" y="3492500"/>
          <p14:tracePt t="85831" x="1905000" y="3502025"/>
          <p14:tracePt t="85854" x="1895475" y="3511550"/>
          <p14:tracePt t="85871" x="1887538" y="3519488"/>
          <p14:tracePt t="85886" x="1878013" y="3529013"/>
          <p14:tracePt t="85896" x="1860550" y="3538538"/>
          <p14:tracePt t="85913" x="1851025" y="3556000"/>
          <p14:tracePt t="85920" x="1851025" y="3575050"/>
          <p14:tracePt t="85929" x="1851025" y="3584575"/>
          <p14:tracePt t="85935" x="1851025" y="3592513"/>
          <p14:tracePt t="85942" x="1851025" y="3602038"/>
          <p14:tracePt t="86134" x="1851025" y="3611563"/>
          <p14:tracePt t="86143" x="1851025" y="3621088"/>
          <p14:tracePt t="86152" x="1851025" y="3638550"/>
          <p14:tracePt t="86158" x="1851025" y="3648075"/>
          <p14:tracePt t="86174" x="1851025" y="3657600"/>
          <p14:tracePt t="86182" x="1851025" y="3675063"/>
          <p14:tracePt t="86199" x="1851025" y="3684588"/>
          <p14:tracePt t="86375" x="1841500" y="3684588"/>
          <p14:tracePt t="86647" x="1860550" y="3684588"/>
          <p14:tracePt t="86655" x="1878013" y="3684588"/>
          <p14:tracePt t="86662" x="1914525" y="3684588"/>
          <p14:tracePt t="86670" x="1941513" y="3684588"/>
          <p14:tracePt t="86679" x="1968500" y="3684588"/>
          <p14:tracePt t="86687" x="2014538" y="3684588"/>
          <p14:tracePt t="86698" x="2041525" y="3684588"/>
          <p14:tracePt t="86703" x="2097088" y="3684588"/>
          <p14:tracePt t="86711" x="2114550" y="3684588"/>
          <p14:tracePt t="86719" x="2170113" y="3684588"/>
          <p14:tracePt t="86726" x="2197100" y="3684588"/>
          <p14:tracePt t="86735" x="2214563" y="3684588"/>
          <p14:tracePt t="86742" x="2224088" y="3684588"/>
          <p14:tracePt t="86791" x="2243138" y="3684588"/>
          <p14:tracePt t="86807" x="2251075" y="3684588"/>
          <p14:tracePt t="86815" x="2260600" y="3684588"/>
          <p14:tracePt t="86831" x="2279650" y="3684588"/>
          <p14:tracePt t="86838" x="2297113" y="3684588"/>
          <p14:tracePt t="86846" x="2343150" y="3684588"/>
          <p14:tracePt t="86854" x="2379663" y="3684588"/>
          <p14:tracePt t="86862" x="2425700" y="3684588"/>
          <p14:tracePt t="86871" x="2462213" y="3684588"/>
          <p14:tracePt t="86878" x="2506663" y="3684588"/>
          <p14:tracePt t="86887" x="2543175" y="3684588"/>
          <p14:tracePt t="86894" x="2570163" y="3684588"/>
          <p14:tracePt t="86903" x="2606675" y="3684588"/>
          <p14:tracePt t="86910" x="2635250" y="3684588"/>
          <p14:tracePt t="86919" x="2662238" y="3684588"/>
          <p14:tracePt t="86926" x="2689225" y="3684588"/>
          <p14:tracePt t="86935" x="2735263" y="3684588"/>
          <p14:tracePt t="86942" x="2762250" y="3684588"/>
          <p14:tracePt t="86951" x="2817813" y="3684588"/>
          <p14:tracePt t="86958" x="2871788" y="3684588"/>
          <p14:tracePt t="86967" x="2935288" y="3684588"/>
          <p14:tracePt t="86987" x="3017838" y="3711575"/>
          <p14:tracePt t="86991" x="3035300" y="3721100"/>
          <p14:tracePt t="86999" x="3081338" y="3738563"/>
          <p14:tracePt t="87007" x="3090863" y="3738563"/>
          <p14:tracePt t="87016" x="3117850" y="3748088"/>
          <p14:tracePt t="87462" x="3144838" y="3738563"/>
          <p14:tracePt t="87470" x="3163888" y="3730625"/>
          <p14:tracePt t="87478" x="3181350" y="3721100"/>
          <p14:tracePt t="87486" x="3217863" y="3694113"/>
          <p14:tracePt t="87494" x="3217863" y="3684588"/>
          <p14:tracePt t="87502" x="3227388" y="3675063"/>
          <p14:tracePt t="87510" x="3236913" y="3665538"/>
          <p14:tracePt t="87526" x="3236913" y="3657600"/>
          <p14:tracePt t="87551" x="3236913" y="3648075"/>
          <p14:tracePt t="87840" x="3217863" y="3657600"/>
          <p14:tracePt t="87864" x="3208338" y="3665538"/>
          <p14:tracePt t="87880" x="3208338" y="3675063"/>
          <p14:tracePt t="88022" x="3200400" y="3675063"/>
          <p14:tracePt t="89208" x="3200400" y="3665538"/>
          <p14:tracePt t="89217" x="3181350" y="3648075"/>
          <p14:tracePt t="89249" x="3181350" y="3629025"/>
          <p14:tracePt t="89264" x="3171825" y="3621088"/>
          <p14:tracePt t="89280" x="3163888" y="3611563"/>
          <p14:tracePt t="89295" x="3144838" y="3602038"/>
          <p14:tracePt t="89305" x="3117850" y="3602038"/>
          <p14:tracePt t="89310" x="3071813" y="3592513"/>
          <p14:tracePt t="89318" x="3044825" y="3592513"/>
          <p14:tracePt t="89328" x="3017838" y="3575050"/>
          <p14:tracePt t="89336" x="2962275" y="3565525"/>
          <p14:tracePt t="89345" x="2935288" y="3565525"/>
          <p14:tracePt t="89355" x="2871788" y="3538538"/>
          <p14:tracePt t="89358" x="2808288" y="3502025"/>
          <p14:tracePt t="89367" x="2789238" y="3492500"/>
          <p14:tracePt t="89374" x="2752725" y="3482975"/>
          <p14:tracePt t="89385" x="2716213" y="3455988"/>
          <p14:tracePt t="89390" x="2708275" y="3446463"/>
          <p14:tracePt t="89401" x="2689225" y="3446463"/>
          <p14:tracePt t="89406" x="2662238" y="3429000"/>
          <p14:tracePt t="89415" x="2635250" y="3411538"/>
          <p14:tracePt t="89423" x="2625725" y="3411538"/>
          <p14:tracePt t="89439" x="2606675" y="3411538"/>
          <p14:tracePt t="89456" x="2598738" y="3402013"/>
          <p14:tracePt t="89464" x="2579688" y="3402013"/>
          <p14:tracePt t="89488" x="2562225" y="3402013"/>
          <p14:tracePt t="89496" x="2533650" y="3402013"/>
          <p14:tracePt t="89503" x="2525713" y="3402013"/>
          <p14:tracePt t="89512" x="2498725" y="3402013"/>
          <p14:tracePt t="89520" x="2479675" y="3402013"/>
          <p14:tracePt t="89528" x="2433638" y="3402013"/>
          <p14:tracePt t="89536" x="2397125" y="3402013"/>
          <p14:tracePt t="89543" x="2370138" y="3402013"/>
          <p14:tracePt t="89552" x="2343150" y="3402013"/>
          <p14:tracePt t="89558" x="2324100" y="3402013"/>
          <p14:tracePt t="89566" x="2279650" y="3402013"/>
          <p14:tracePt t="89574" x="2251075" y="3402013"/>
          <p14:tracePt t="89583" x="2233613" y="3402013"/>
          <p14:tracePt t="89590" x="2206625" y="3402013"/>
          <p14:tracePt t="89599" x="2197100" y="3411538"/>
          <p14:tracePt t="89606" x="2179638" y="3419475"/>
          <p14:tracePt t="89615" x="2160588" y="3419475"/>
          <p14:tracePt t="89622" x="2143125" y="3429000"/>
          <p14:tracePt t="89630" x="2124075" y="3446463"/>
          <p14:tracePt t="89638" x="2106613" y="3455988"/>
          <p14:tracePt t="89646" x="2097088" y="3465513"/>
          <p14:tracePt t="89654" x="2060575" y="3475038"/>
          <p14:tracePt t="89670" x="2041525" y="3492500"/>
          <p14:tracePt t="89686" x="2033588" y="3502025"/>
          <p14:tracePt t="89695" x="2024063" y="3502025"/>
          <p14:tracePt t="89718" x="2014538" y="3502025"/>
          <p14:tracePt t="89726" x="2005013" y="3511550"/>
          <p14:tracePt t="89767" x="1997075" y="3519488"/>
          <p14:tracePt t="89783" x="1987550" y="3519488"/>
          <p14:tracePt t="89790" x="1978025" y="3519488"/>
          <p14:tracePt t="89798" x="1968500" y="3529013"/>
          <p14:tracePt t="89806" x="1960563" y="3538538"/>
          <p14:tracePt t="89831" x="1951038" y="3548063"/>
          <p14:tracePt t="89839" x="1941513" y="3548063"/>
          <p14:tracePt t="89856" x="1941513" y="3556000"/>
          <p14:tracePt t="89871" x="1924050" y="3575050"/>
          <p14:tracePt t="89887" x="1914525" y="3584575"/>
          <p14:tracePt t="89912" x="1905000" y="3592513"/>
          <p14:tracePt t="89928" x="1895475" y="3602038"/>
          <p14:tracePt t="89979" x="1887538" y="3611563"/>
          <p14:tracePt t="89998" x="1878013" y="3621088"/>
          <p14:tracePt t="92249" x="1887538" y="3611563"/>
          <p14:tracePt t="92263" x="1895475" y="3602038"/>
          <p14:tracePt t="92270" x="1914525" y="3584575"/>
          <p14:tracePt t="92334" x="1924050" y="3584575"/>
          <p14:tracePt t="92369" x="1941513" y="3592513"/>
          <p14:tracePt t="92383" x="1941513" y="3621088"/>
          <p14:tracePt t="92390" x="1941513" y="3629025"/>
          <p14:tracePt t="92399" x="1941513" y="3657600"/>
          <p14:tracePt t="92407" x="1941513" y="3665538"/>
          <p14:tracePt t="92423" x="1941513" y="3675063"/>
          <p14:tracePt t="92510" x="1951038" y="3657600"/>
          <p14:tracePt t="92518" x="1960563" y="3611563"/>
          <p14:tracePt t="92534" x="1960563" y="3584575"/>
          <p14:tracePt t="92543" x="1968500" y="3565525"/>
          <p14:tracePt t="92615" x="1978025" y="3575050"/>
          <p14:tracePt t="92623" x="1978025" y="3602038"/>
          <p14:tracePt t="92633" x="1978025" y="3629025"/>
          <p14:tracePt t="92638" x="1968500" y="3675063"/>
          <p14:tracePt t="92649" x="1960563" y="3721100"/>
          <p14:tracePt t="92654" x="1960563" y="3738563"/>
          <p14:tracePt t="92663" x="1960563" y="3775075"/>
          <p14:tracePt t="92679" x="1960563" y="3784600"/>
          <p14:tracePt t="92743" x="1960563" y="3775075"/>
          <p14:tracePt t="92751" x="1960563" y="3757613"/>
          <p14:tracePt t="92758" x="1960563" y="3730625"/>
          <p14:tracePt t="92768" x="1960563" y="3721100"/>
          <p14:tracePt t="92775" x="1960563" y="3694113"/>
          <p14:tracePt t="92783" x="1978025" y="3675063"/>
          <p14:tracePt t="92800" x="1978025" y="3665538"/>
          <p14:tracePt t="92920" x="1978025" y="3675063"/>
          <p14:tracePt t="92929" x="1978025" y="3684588"/>
          <p14:tracePt t="92936" x="1978025" y="3694113"/>
          <p14:tracePt t="93088" x="1987550" y="3694113"/>
          <p14:tracePt t="93096" x="1987550" y="3684588"/>
          <p14:tracePt t="93112" x="1997075" y="3675063"/>
          <p14:tracePt t="93655" x="1997075" y="3665538"/>
          <p14:tracePt t="93663" x="1997075" y="3638550"/>
          <p14:tracePt t="94150" x="1997075" y="3665538"/>
          <p14:tracePt t="94158" x="1997075" y="3675063"/>
          <p14:tracePt t="94166" x="1997075" y="3694113"/>
          <p14:tracePt t="94174" x="1997075" y="3721100"/>
          <p14:tracePt t="94182" x="1997075" y="3730625"/>
          <p14:tracePt t="94191" x="1997075" y="3738563"/>
          <p14:tracePt t="94198" x="1997075" y="3757613"/>
          <p14:tracePt t="94215" x="1997075" y="3767138"/>
          <p14:tracePt t="94256" x="1997075" y="3775075"/>
          <p14:tracePt t="94278" x="1997075" y="3794125"/>
          <p14:tracePt t="94310" x="1997075" y="3803650"/>
          <p14:tracePt t="94327" x="1997075" y="3811588"/>
          <p14:tracePt t="94343" x="1997075" y="3840163"/>
          <p14:tracePt t="94367" x="1997075" y="3848100"/>
          <p14:tracePt t="94374" x="1997075" y="3857625"/>
          <p14:tracePt t="94383" x="1997075" y="3875088"/>
          <p14:tracePt t="94391" x="1997075" y="3884613"/>
          <p14:tracePt t="94400" x="2005013" y="3903663"/>
          <p14:tracePt t="94406" x="2014538" y="3903663"/>
          <p14:tracePt t="94415" x="2024063" y="3911600"/>
          <p14:tracePt t="94422" x="2033588" y="3930650"/>
          <p14:tracePt t="94431" x="2033588" y="3940175"/>
          <p14:tracePt t="94438" x="2041525" y="3957638"/>
          <p14:tracePt t="94449" x="2051050" y="3967163"/>
          <p14:tracePt t="94454" x="2060575" y="3976688"/>
          <p14:tracePt t="94478" x="2060575" y="3984625"/>
          <p14:tracePt t="94512" x="2070100" y="3984625"/>
          <p14:tracePt t="94528" x="2078038" y="3994150"/>
          <p14:tracePt t="94536" x="2087563" y="4003675"/>
          <p14:tracePt t="94543" x="2106613" y="4003675"/>
          <p14:tracePt t="94550" x="2124075" y="4013200"/>
          <p14:tracePt t="94558" x="2143125" y="4013200"/>
          <p14:tracePt t="94566" x="2151063" y="4021138"/>
          <p14:tracePt t="94574" x="2179638" y="4021138"/>
          <p14:tracePt t="94582" x="2187575" y="4021138"/>
          <p14:tracePt t="94590" x="2224088" y="4030663"/>
          <p14:tracePt t="94601" x="2233613" y="4030663"/>
          <p14:tracePt t="94606" x="2270125" y="4030663"/>
          <p14:tracePt t="94622" x="2306638" y="4030663"/>
          <p14:tracePt t="94634" x="2343150" y="4030663"/>
          <p14:tracePt t="94638" x="2370138" y="4030663"/>
          <p14:tracePt t="94647" x="2397125" y="4030663"/>
          <p14:tracePt t="94655" x="2425700" y="4030663"/>
          <p14:tracePt t="94663" x="2470150" y="4030663"/>
          <p14:tracePt t="94671" x="2489200" y="4030663"/>
          <p14:tracePt t="94679" x="2525713" y="4030663"/>
          <p14:tracePt t="94687" x="2543175" y="4030663"/>
          <p14:tracePt t="94695" x="2562225" y="4030663"/>
          <p14:tracePt t="94702" x="2570163" y="4030663"/>
          <p14:tracePt t="94710" x="2598738" y="4030663"/>
          <p14:tracePt t="94799" x="2606675" y="4030663"/>
          <p14:tracePt t="94806" x="2625725" y="4030663"/>
          <p14:tracePt t="94815" x="2652713" y="4030663"/>
          <p14:tracePt t="94822" x="2662238" y="4030663"/>
          <p14:tracePt t="94831" x="2689225" y="4030663"/>
          <p14:tracePt t="94838" x="2708275" y="4030663"/>
          <p14:tracePt t="94847" x="2744788" y="4013200"/>
          <p14:tracePt t="94854" x="2781300" y="3984625"/>
          <p14:tracePt t="94862" x="2817813" y="3957638"/>
          <p14:tracePt t="94871" x="2835275" y="3948113"/>
          <p14:tracePt t="94879" x="2852738" y="3930650"/>
          <p14:tracePt t="94886" x="2898775" y="3894138"/>
          <p14:tracePt t="94894" x="2908300" y="3894138"/>
          <p14:tracePt t="94903" x="2925763" y="3875088"/>
          <p14:tracePt t="94911" x="2954338" y="3857625"/>
          <p14:tracePt t="94919" x="2971800" y="3840163"/>
          <p14:tracePt t="94927" x="2990850" y="3830638"/>
          <p14:tracePt t="94934" x="2998788" y="3811588"/>
          <p14:tracePt t="94942" x="3017838" y="3794125"/>
          <p14:tracePt t="94951" x="3044825" y="3748088"/>
          <p14:tracePt t="94958" x="3054350" y="3711575"/>
          <p14:tracePt t="94967" x="3100388" y="3665538"/>
          <p14:tracePt t="94984" x="3117850" y="3592513"/>
          <p14:tracePt t="94990" x="3127375" y="3556000"/>
          <p14:tracePt t="94999" x="3154363" y="3519488"/>
          <p14:tracePt t="95008" x="3163888" y="3482975"/>
          <p14:tracePt t="95014" x="3163888" y="3455988"/>
          <p14:tracePt t="95024" x="3163888" y="3411538"/>
          <p14:tracePt t="95032" x="3171825" y="3382963"/>
          <p14:tracePt t="95038" x="3171825" y="3355975"/>
          <p14:tracePt t="95046" x="3171825" y="3338513"/>
          <p14:tracePt t="95054" x="3171825" y="3309938"/>
          <p14:tracePt t="95065" x="3171825" y="3302000"/>
          <p14:tracePt t="95078" x="3171825" y="3292475"/>
          <p14:tracePt t="95094" x="3171825" y="3273425"/>
          <p14:tracePt t="95110" x="3163888" y="3273425"/>
          <p14:tracePt t="95119" x="3144838" y="3255963"/>
          <p14:tracePt t="95143" x="3127375" y="3246438"/>
          <p14:tracePt t="95158" x="3117850" y="3246438"/>
          <p14:tracePt t="95166" x="3108325" y="3236913"/>
          <p14:tracePt t="95190" x="3108325" y="3228975"/>
          <p14:tracePt t="95199" x="3100388" y="3219450"/>
          <p14:tracePt t="95215" x="3100388" y="3209925"/>
          <p14:tracePt t="95222" x="3090863" y="3192463"/>
          <p14:tracePt t="95231" x="3081338" y="3173413"/>
          <p14:tracePt t="95239" x="3081338" y="3163888"/>
          <p14:tracePt t="95248" x="3071813" y="3155950"/>
          <p14:tracePt t="95255" x="3071813" y="3136900"/>
          <p14:tracePt t="95286" x="3071813" y="3127375"/>
          <p14:tracePt t="95304" x="3081338" y="3119438"/>
          <p14:tracePt t="95310" x="3081338" y="3109913"/>
          <p14:tracePt t="95327" x="3100388" y="3090863"/>
          <p14:tracePt t="95335" x="3117850" y="3082925"/>
          <p14:tracePt t="95342" x="3154363" y="3073400"/>
          <p14:tracePt t="95350" x="3171825" y="3063875"/>
          <p14:tracePt t="95359" x="3208338" y="3054350"/>
          <p14:tracePt t="95371" x="3227388" y="3036888"/>
          <p14:tracePt t="95387" x="3244850" y="3027363"/>
          <p14:tracePt t="95390" x="3254375" y="3017838"/>
          <p14:tracePt t="95606" x="3244850" y="3027363"/>
          <p14:tracePt t="95614" x="3227388" y="3036888"/>
          <p14:tracePt t="95623" x="3217863" y="3046413"/>
          <p14:tracePt t="95634" x="3208338" y="3054350"/>
          <p14:tracePt t="95638" x="3200400" y="3063875"/>
          <p14:tracePt t="95655" x="3190875" y="3073400"/>
          <p14:tracePt t="95670" x="3181350" y="3082925"/>
          <p14:tracePt t="95695" x="3171825" y="3090863"/>
          <p14:tracePt t="95726" x="3144838" y="3100388"/>
          <p14:tracePt t="95743" x="3136900" y="3100388"/>
          <p14:tracePt t="95766" x="3127375" y="3109913"/>
          <p14:tracePt t="95920" x="3136900" y="3109913"/>
          <p14:tracePt t="95928" x="3163888" y="3100388"/>
          <p14:tracePt t="95937" x="3208338" y="3073400"/>
          <p14:tracePt t="95947" x="3254375" y="3054350"/>
          <p14:tracePt t="95950" x="3309938" y="3036888"/>
          <p14:tracePt t="95958" x="3346450" y="3009900"/>
          <p14:tracePt t="95966" x="3373438" y="3000375"/>
          <p14:tracePt t="95976" x="3400425" y="2990850"/>
          <p14:tracePt t="95983" x="3419475" y="2982913"/>
          <p14:tracePt t="95998" x="3427413" y="2973388"/>
          <p14:tracePt t="96216" x="3427413" y="3000375"/>
          <p14:tracePt t="96224" x="3427413" y="3027363"/>
          <p14:tracePt t="96232" x="3427413" y="3063875"/>
          <p14:tracePt t="96240" x="3400425" y="3090863"/>
          <p14:tracePt t="96250" x="3400425" y="3119438"/>
          <p14:tracePt t="96256" x="3390900" y="3155950"/>
          <p14:tracePt t="96262" x="3363913" y="3182938"/>
          <p14:tracePt t="96270" x="3354388" y="3200400"/>
          <p14:tracePt t="96279" x="3354388" y="3209925"/>
          <p14:tracePt t="96287" x="3354388" y="3219450"/>
          <p14:tracePt t="96295" x="3346450" y="3236913"/>
          <p14:tracePt t="96464" x="3354388" y="3192463"/>
          <p14:tracePt t="96472" x="3363913" y="3182938"/>
          <p14:tracePt t="96481" x="3373438" y="3146425"/>
          <p14:tracePt t="96489" x="3373438" y="3136900"/>
          <p14:tracePt t="96497" x="3400425" y="3100388"/>
          <p14:tracePt t="96504" x="3409950" y="3090863"/>
          <p14:tracePt t="96510" x="3419475" y="3063875"/>
          <p14:tracePt t="96519" x="3436938" y="3046413"/>
          <p14:tracePt t="96526" x="3455988" y="3027363"/>
          <p14:tracePt t="96534" x="3463925" y="3017838"/>
          <p14:tracePt t="96543" x="3473450" y="3009900"/>
          <p14:tracePt t="96551" x="3490913" y="2990850"/>
          <p14:tracePt t="96561" x="3500438" y="2990850"/>
          <p14:tracePt t="96570" x="3519488" y="2973388"/>
          <p14:tracePt t="96578" x="3546475" y="2963863"/>
          <p14:tracePt t="96582" x="3556000" y="2963863"/>
          <p14:tracePt t="96590" x="3582988" y="2963863"/>
          <p14:tracePt t="96598" x="3619500" y="2954338"/>
          <p14:tracePt t="96607" x="3646488" y="2954338"/>
          <p14:tracePt t="96615" x="3692525" y="2954338"/>
          <p14:tracePt t="96623" x="3729038" y="2954338"/>
          <p14:tracePt t="96634" x="3746500" y="2954338"/>
          <p14:tracePt t="96638" x="3783013" y="2954338"/>
          <p14:tracePt t="96648" x="3810000" y="2954338"/>
          <p14:tracePt t="96654" x="3829050" y="2973388"/>
          <p14:tracePt t="96662" x="3838575" y="2982913"/>
          <p14:tracePt t="96671" x="3846513" y="3009900"/>
          <p14:tracePt t="96688" x="3846513" y="3017838"/>
          <p14:tracePt t="96696" x="3846513" y="3027363"/>
          <p14:tracePt t="96703" x="3846513" y="3036888"/>
          <p14:tracePt t="96710" x="3846513" y="3046413"/>
          <p14:tracePt t="96718" x="3846513" y="3063875"/>
          <p14:tracePt t="96726" x="3838575" y="3073400"/>
          <p14:tracePt t="96734" x="3819525" y="3090863"/>
          <p14:tracePt t="96742" x="3783013" y="3100388"/>
          <p14:tracePt t="96751" x="3765550" y="3100388"/>
          <p14:tracePt t="96758" x="3738563" y="3109913"/>
          <p14:tracePt t="96769" x="3719513" y="3109913"/>
          <p14:tracePt t="96776" x="3692525" y="3109913"/>
          <p14:tracePt t="96783" x="3683000" y="3109913"/>
          <p14:tracePt t="96790" x="3673475" y="3109913"/>
          <p14:tracePt t="96798" x="3656013" y="3109913"/>
          <p14:tracePt t="96982" x="3646488" y="3119438"/>
          <p14:tracePt t="96990" x="3646488" y="3136900"/>
          <p14:tracePt t="96998" x="3646488" y="3155950"/>
          <p14:tracePt t="97009" x="3646488" y="3182938"/>
          <p14:tracePt t="97014" x="3646488" y="3200400"/>
          <p14:tracePt t="97024" x="3646488" y="3246438"/>
          <p14:tracePt t="97032" x="3646488" y="3282950"/>
          <p14:tracePt t="97040" x="3656013" y="3328988"/>
          <p14:tracePt t="97047" x="3656013" y="3355975"/>
          <p14:tracePt t="97054" x="3656013" y="3402013"/>
          <p14:tracePt t="97063" x="3656013" y="3438525"/>
          <p14:tracePt t="97072" x="3656013" y="3455988"/>
          <p14:tracePt t="97080" x="3656013" y="3482975"/>
          <p14:tracePt t="97088" x="3656013" y="3492500"/>
          <p14:tracePt t="97096" x="3656013" y="3502025"/>
          <p14:tracePt t="97104" x="3646488" y="3519488"/>
          <p14:tracePt t="97111" x="3646488" y="3529013"/>
          <p14:tracePt t="97119" x="3636963" y="3529013"/>
          <p14:tracePt t="97127" x="3636963" y="3538538"/>
          <p14:tracePt t="97134" x="3629025" y="3548063"/>
          <p14:tracePt t="97142" x="3619500" y="3556000"/>
          <p14:tracePt t="97151" x="3609975" y="3575050"/>
          <p14:tracePt t="97166" x="3600450" y="3584575"/>
          <p14:tracePt t="97183" x="3592513" y="3592513"/>
          <p14:tracePt t="97231" x="3582988" y="3592513"/>
          <p14:tracePt t="97238" x="3573463" y="3592513"/>
          <p14:tracePt t="97247" x="3573463" y="3602038"/>
          <p14:tracePt t="97262" x="3563938" y="3611563"/>
          <p14:tracePt t="97278" x="3536950" y="3621088"/>
          <p14:tracePt t="97294" x="3527425" y="3629025"/>
          <p14:tracePt t="97303" x="3500438" y="3648075"/>
          <p14:tracePt t="97311" x="3482975" y="3648075"/>
          <p14:tracePt t="97318" x="3455988" y="3657600"/>
          <p14:tracePt t="97326" x="3446463" y="3657600"/>
          <p14:tracePt t="97335" x="3427413" y="3665538"/>
          <p14:tracePt t="97342" x="3400425" y="3675063"/>
          <p14:tracePt t="97351" x="3363913" y="3694113"/>
          <p14:tracePt t="97358" x="3346450" y="3702050"/>
          <p14:tracePt t="97375" x="3327400" y="3711575"/>
          <p14:tracePt t="97390" x="3300413" y="3721100"/>
          <p14:tracePt t="97401" x="3281363" y="3748088"/>
          <p14:tracePt t="97415" x="3263900" y="3748088"/>
          <p14:tracePt t="97422" x="3254375" y="3748088"/>
          <p14:tracePt t="97439" x="3244850" y="3748088"/>
          <p14:tracePt t="97452" x="3236913" y="3748088"/>
          <p14:tracePt t="97455" x="3227388" y="3748088"/>
          <p14:tracePt t="97465" x="3217863" y="3757613"/>
          <p14:tracePt t="97472" x="3208338" y="3757613"/>
          <p14:tracePt t="97478" x="3200400" y="3767138"/>
          <p14:tracePt t="97486" x="3181350" y="3784600"/>
          <p14:tracePt t="97502" x="3171825" y="3794125"/>
          <p14:tracePt t="97624" x="3163888" y="3794125"/>
          <p14:tracePt t="97654" x="3163888" y="3784600"/>
          <p14:tracePt t="97663" x="3163888" y="3775075"/>
          <p14:tracePt t="97686" x="3163888" y="3767138"/>
          <p14:tracePt t="97783" x="3154363" y="3767138"/>
          <p14:tracePt t="97798" x="3154363" y="3775075"/>
          <p14:tracePt t="97814" x="3154363" y="3784600"/>
          <p14:tracePt t="98184" x="3144838" y="3794125"/>
          <p14:tracePt t="98222" x="3136900" y="3794125"/>
          <p14:tracePt t="98231" x="3117850" y="3794125"/>
          <p14:tracePt t="98238" x="3108325" y="3784600"/>
          <p14:tracePt t="98247" x="3100388" y="3767138"/>
          <p14:tracePt t="98255" x="3090863" y="3748088"/>
          <p14:tracePt t="98262" x="3090863" y="3730625"/>
          <p14:tracePt t="98271" x="3081338" y="3711575"/>
          <p14:tracePt t="98286" x="3081338" y="3702050"/>
          <p14:tracePt t="98294" x="3081338" y="3694113"/>
          <p14:tracePt t="98304" x="3081338" y="3675063"/>
          <p14:tracePt t="98310" x="3081338" y="3665538"/>
          <p14:tracePt t="98320" x="3090863" y="3657600"/>
          <p14:tracePt t="98334" x="3100388" y="3648075"/>
          <p14:tracePt t="98342" x="3117850" y="3648075"/>
          <p14:tracePt t="98358" x="3127375" y="3648075"/>
          <p14:tracePt t="98375" x="3136900" y="3648075"/>
          <p14:tracePt t="98384" x="3154363" y="3648075"/>
          <p14:tracePt t="98390" x="3163888" y="3648075"/>
          <p14:tracePt t="98400" x="3171825" y="3648075"/>
          <p14:tracePt t="98407" x="3181350" y="3648075"/>
          <p14:tracePt t="98423" x="3190875" y="3648075"/>
          <p14:tracePt t="98431" x="3200400" y="3648075"/>
          <p14:tracePt t="98450" x="3208338" y="3648075"/>
          <p14:tracePt t="98478" x="3208338" y="3657600"/>
          <p14:tracePt t="98568" x="3208338" y="3665538"/>
          <p14:tracePt t="98639" x="3208338" y="3675063"/>
          <p14:tracePt t="98648" x="3208338" y="3694113"/>
          <p14:tracePt t="99012" x="3208338" y="3702050"/>
          <p14:tracePt t="99024" x="3200400" y="3702050"/>
          <p14:tracePt t="99049" x="3171825" y="3702050"/>
          <p14:tracePt t="99064" x="3163888" y="3694113"/>
          <p14:tracePt t="99074" x="3154363" y="3694113"/>
          <p14:tracePt t="99078" x="3144838" y="3684588"/>
          <p14:tracePt t="99087" x="3136900" y="3684588"/>
          <p14:tracePt t="99094" x="3117850" y="3665538"/>
          <p14:tracePt t="99110" x="3108325" y="3657600"/>
          <p14:tracePt t="99118" x="3108325" y="3648075"/>
          <p14:tracePt t="99126" x="3100388" y="3648075"/>
          <p14:tracePt t="99134" x="3090863" y="3638550"/>
          <p14:tracePt t="99152" x="3081338" y="3638550"/>
          <p14:tracePt t="99167" x="3063875" y="3621088"/>
          <p14:tracePt t="99270" x="3044825" y="3629025"/>
          <p14:tracePt t="99286" x="3044825" y="3648075"/>
          <p14:tracePt t="99294" x="3035300" y="3657600"/>
          <p14:tracePt t="99302" x="3035300" y="3665538"/>
          <p14:tracePt t="99310" x="3035300" y="3694113"/>
          <p14:tracePt t="99319" x="3035300" y="3702050"/>
          <p14:tracePt t="99327" x="3035300" y="3711575"/>
          <p14:tracePt t="99335" x="3035300" y="3721100"/>
          <p14:tracePt t="99342" x="3035300" y="3730625"/>
          <p14:tracePt t="99495" x="3035300" y="3721100"/>
          <p14:tracePt t="99502" x="3035300" y="3711575"/>
          <p14:tracePt t="99510" x="3035300" y="3702050"/>
          <p14:tracePt t="99518" x="3035300" y="3675063"/>
          <p14:tracePt t="99526" x="3035300" y="3665538"/>
          <p14:tracePt t="99543" x="3027363" y="3648075"/>
          <p14:tracePt t="99558" x="3027363" y="3629025"/>
          <p14:tracePt t="99566" x="3017838" y="3611563"/>
          <p14:tracePt t="99575" x="3008313" y="3611563"/>
          <p14:tracePt t="99583" x="2990850" y="3602038"/>
          <p14:tracePt t="99591" x="2962275" y="3575050"/>
          <p14:tracePt t="99599" x="2935288" y="3556000"/>
          <p14:tracePt t="99606" x="2908300" y="3556000"/>
          <p14:tracePt t="99615" x="2881313" y="3548063"/>
          <p14:tracePt t="99622" x="2825750" y="3529013"/>
          <p14:tracePt t="99631" x="2798763" y="3529013"/>
          <p14:tracePt t="99638" x="2744788" y="3529013"/>
          <p14:tracePt t="99647" x="2671763" y="3529013"/>
          <p14:tracePt t="99654" x="2616200" y="3529013"/>
          <p14:tracePt t="99664" x="2533650" y="3529013"/>
          <p14:tracePt t="99670" x="2479675" y="3529013"/>
          <p14:tracePt t="99679" x="2425700" y="3529013"/>
          <p14:tracePt t="99686" x="2397125" y="3529013"/>
          <p14:tracePt t="99695" x="2379663" y="3529013"/>
          <p14:tracePt t="99704" x="2360613" y="3529013"/>
          <p14:tracePt t="99713" x="2352675" y="3529013"/>
          <p14:tracePt t="99729" x="2343150" y="3529013"/>
          <p14:tracePt t="99735" x="2333625" y="3529013"/>
          <p14:tracePt t="99743" x="2333625" y="3538538"/>
          <p14:tracePt t="99751" x="2324100" y="3538538"/>
          <p14:tracePt t="99758" x="2297113" y="3556000"/>
          <p14:tracePt t="99766" x="2287588" y="3565525"/>
          <p14:tracePt t="99774" x="2260600" y="3584575"/>
          <p14:tracePt t="99782" x="2206625" y="3611563"/>
          <p14:tracePt t="99791" x="2170113" y="3621088"/>
          <p14:tracePt t="99798" x="2143125" y="3629025"/>
          <p14:tracePt t="99806" x="2097088" y="3638550"/>
          <p14:tracePt t="99814" x="2033588" y="3675063"/>
          <p14:tracePt t="99822" x="2005013" y="3675063"/>
          <p14:tracePt t="99830" x="1987550" y="3675063"/>
          <p14:tracePt t="99838" x="1960563" y="3684588"/>
          <p14:tracePt t="99847" x="1951038" y="3684588"/>
          <p14:tracePt t="99854" x="1931988" y="3694113"/>
          <p14:tracePt t="99871" x="1914525" y="3711575"/>
          <p14:tracePt t="99894" x="1905000" y="3711575"/>
          <p14:tracePt t="99911" x="1895475" y="3721100"/>
          <p14:tracePt t="99927" x="1895475" y="3730625"/>
          <p14:tracePt t="99942" x="1887538" y="3748088"/>
          <p14:tracePt t="99950" x="1878013" y="3757613"/>
          <p14:tracePt t="99966" x="1868488" y="3767138"/>
          <p14:tracePt t="99983" x="1860550" y="3775075"/>
          <p14:tracePt t="99990" x="1851025" y="3775075"/>
          <p14:tracePt t="100049" x="1841500" y="3784600"/>
          <p14:tracePt t="100075" x="1841500" y="3794125"/>
          <p14:tracePt t="100086" x="1841500" y="3803650"/>
          <p14:tracePt t="100863" x="1841500" y="3811588"/>
          <p14:tracePt t="100871" x="1841500" y="3830638"/>
          <p14:tracePt t="100879" x="1841500" y="3848100"/>
          <p14:tracePt t="100895" x="1841500" y="3875088"/>
          <p14:tracePt t="100902" x="1841500" y="3884613"/>
          <p14:tracePt t="100910" x="1860550" y="3903663"/>
          <p14:tracePt t="100918" x="1868488" y="3921125"/>
          <p14:tracePt t="100927" x="1868488" y="3930650"/>
          <p14:tracePt t="100934" x="1878013" y="3948113"/>
          <p14:tracePt t="100942" x="1887538" y="3967163"/>
          <p14:tracePt t="100950" x="1895475" y="3976688"/>
          <p14:tracePt t="100958" x="1914525" y="3994150"/>
          <p14:tracePt t="100967" x="1931988" y="4013200"/>
          <p14:tracePt t="100982" x="1951038" y="4021138"/>
          <p14:tracePt t="100983" x="1968500" y="4030663"/>
          <p14:tracePt t="100990" x="2005013" y="4040188"/>
          <p14:tracePt t="101000" x="2041525" y="4040188"/>
          <p14:tracePt t="101008" x="2097088" y="4067175"/>
          <p14:tracePt t="101015" x="2160588" y="4076700"/>
          <p14:tracePt t="101023" x="2214563" y="4076700"/>
          <p14:tracePt t="101031" x="2287588" y="4086225"/>
          <p14:tracePt t="101039" x="2370138" y="4086225"/>
          <p14:tracePt t="101047" x="2425700" y="4086225"/>
          <p14:tracePt t="101055" x="2516188" y="4086225"/>
          <p14:tracePt t="101065" x="2589213" y="4086225"/>
          <p14:tracePt t="101074" x="2616200" y="4086225"/>
          <p14:tracePt t="101078" x="2689225" y="4086225"/>
          <p14:tracePt t="101086" x="2762250" y="4086225"/>
          <p14:tracePt t="101094" x="2825750" y="4067175"/>
          <p14:tracePt t="101102" x="2881313" y="4067175"/>
          <p14:tracePt t="101110" x="2935288" y="4057650"/>
          <p14:tracePt t="101118" x="2971800" y="4057650"/>
          <p14:tracePt t="101127" x="3008313" y="4049713"/>
          <p14:tracePt t="101134" x="3054350" y="4049713"/>
          <p14:tracePt t="101142" x="3090863" y="4049713"/>
          <p14:tracePt t="101151" x="3117850" y="4040188"/>
          <p14:tracePt t="101158" x="3163888" y="4040188"/>
          <p14:tracePt t="101166" x="3190875" y="4040188"/>
          <p14:tracePt t="101174" x="3217863" y="4040188"/>
          <p14:tracePt t="101191" x="3254375" y="4040188"/>
          <p14:tracePt t="101199" x="3273425" y="4021138"/>
          <p14:tracePt t="101206" x="3290888" y="4013200"/>
          <p14:tracePt t="101214" x="3300413" y="4003675"/>
          <p14:tracePt t="101222" x="3309938" y="3994150"/>
          <p14:tracePt t="101232" x="3354388" y="3957638"/>
          <p14:tracePt t="101239" x="3382963" y="3940175"/>
          <p14:tracePt t="101249" x="3400425" y="3911600"/>
          <p14:tracePt t="101256" x="3409950" y="3903663"/>
          <p14:tracePt t="101262" x="3419475" y="3857625"/>
          <p14:tracePt t="101270" x="3427413" y="3821113"/>
          <p14:tracePt t="101280" x="3427413" y="3784600"/>
          <p14:tracePt t="101289" x="3427413" y="3757613"/>
          <p14:tracePt t="101295" x="3427413" y="3711575"/>
          <p14:tracePt t="101304" x="3427413" y="3675063"/>
          <p14:tracePt t="101310" x="3427413" y="3629025"/>
          <p14:tracePt t="101318" x="3427413" y="3602038"/>
          <p14:tracePt t="101328" x="3427413" y="3575050"/>
          <p14:tracePt t="101336" x="3427413" y="3556000"/>
          <p14:tracePt t="101344" x="3409950" y="3511550"/>
          <p14:tracePt t="101355" x="3390900" y="3492500"/>
          <p14:tracePt t="101358" x="3373438" y="3455988"/>
          <p14:tracePt t="101366" x="3354388" y="3446463"/>
          <p14:tracePt t="101383" x="3336925" y="3438525"/>
          <p14:tracePt t="101390" x="3290888" y="3419475"/>
          <p14:tracePt t="101398" x="3263900" y="3419475"/>
          <p14:tracePt t="101407" x="3236913" y="3419475"/>
          <p14:tracePt t="101416" x="3190875" y="3419475"/>
          <p14:tracePt t="101424" x="3127375" y="3419475"/>
          <p14:tracePt t="101435" x="3071813" y="3419475"/>
          <p14:tracePt t="101440" x="2954338" y="3419475"/>
          <p14:tracePt t="101453" x="2881313" y="3419475"/>
          <p14:tracePt t="101456" x="2808288" y="3419475"/>
          <p14:tracePt t="101464" x="2698750" y="3438525"/>
          <p14:tracePt t="101471" x="2625725" y="3438525"/>
          <p14:tracePt t="101479" x="2562225" y="3446463"/>
          <p14:tracePt t="101487" x="2479675" y="3475038"/>
          <p14:tracePt t="101495" x="2443163" y="3475038"/>
          <p14:tracePt t="101503" x="2389188" y="3475038"/>
          <p14:tracePt t="101510" x="2343150" y="3482975"/>
          <p14:tracePt t="101518" x="2306638" y="3482975"/>
          <p14:tracePt t="101526" x="2279650" y="3502025"/>
          <p14:tracePt t="101534" x="2260600" y="3502025"/>
          <p14:tracePt t="101542" x="2243138" y="3502025"/>
          <p14:tracePt t="101550" x="2214563" y="3502025"/>
          <p14:tracePt t="101558" x="2197100" y="3502025"/>
          <p14:tracePt t="101567" x="2179638" y="3502025"/>
          <p14:tracePt t="101575" x="2160588" y="3502025"/>
          <p14:tracePt t="101583" x="2143125" y="3502025"/>
          <p14:tracePt t="101590" x="2114550" y="3511550"/>
          <p14:tracePt t="101599" x="2106613" y="3511550"/>
          <p14:tracePt t="101607" x="2078038" y="3511550"/>
          <p14:tracePt t="101616" x="2060575" y="3529013"/>
          <p14:tracePt t="101624" x="2051050" y="3529013"/>
          <p14:tracePt t="101640" x="2014538" y="3548063"/>
          <p14:tracePt t="101651" x="1997075" y="3548063"/>
          <p14:tracePt t="101656" x="1978025" y="3556000"/>
          <p14:tracePt t="101666" x="1968500" y="3556000"/>
          <p14:tracePt t="101680" x="1941513" y="3556000"/>
          <p14:tracePt t="101686" x="1924050" y="3575050"/>
          <p14:tracePt t="101710" x="1905000" y="3584575"/>
          <p14:tracePt t="101718" x="1887538" y="3592513"/>
          <p14:tracePt t="101744" x="1868488" y="3602038"/>
          <p14:tracePt t="101752" x="1851025" y="3602038"/>
          <p14:tracePt t="101763" x="1831975" y="3621088"/>
          <p14:tracePt t="101768" x="1824038" y="3629025"/>
          <p14:tracePt t="101783" x="1804988" y="3638550"/>
          <p14:tracePt t="101791" x="1778000" y="3657600"/>
          <p14:tracePt t="101798" x="1768475" y="3665538"/>
          <p14:tracePt t="101806" x="1758950" y="3675063"/>
          <p14:tracePt t="101816" x="1741488" y="3694113"/>
          <p14:tracePt t="101822" x="1722438" y="3711575"/>
          <p14:tracePt t="101839" x="1714500" y="3721100"/>
          <p14:tracePt t="101849" x="1714500" y="3730625"/>
          <p14:tracePt t="101854" x="1704975" y="3730625"/>
          <p14:tracePt t="101878" x="1695450" y="3730625"/>
          <p14:tracePt t="101887" x="1685925" y="3738563"/>
          <p14:tracePt t="101894" x="1685925" y="3748088"/>
          <p14:tracePt t="101910" x="1685925" y="3757613"/>
          <p14:tracePt t="101918" x="1685925" y="3767138"/>
          <p14:tracePt t="101926" x="1685925" y="3784600"/>
          <p14:tracePt t="101944" x="1685925" y="3794125"/>
          <p14:tracePt t="101950" x="1685925" y="3803650"/>
          <p14:tracePt t="101959" x="1685925" y="3830638"/>
          <p14:tracePt t="101968" x="1685925" y="3848100"/>
          <p14:tracePt t="101985" x="1685925" y="3884613"/>
          <p14:tracePt t="101992" x="1685925" y="3903663"/>
          <p14:tracePt t="101999" x="1704975" y="3930650"/>
          <p14:tracePt t="102012" x="1722438" y="3940175"/>
          <p14:tracePt t="102015" x="1758950" y="3976688"/>
          <p14:tracePt t="102024" x="1804988" y="3994150"/>
          <p14:tracePt t="102031" x="1831975" y="3994150"/>
          <p14:tracePt t="102038" x="1860550" y="4003675"/>
          <p14:tracePt t="102047" x="1905000" y="4030663"/>
          <p14:tracePt t="102054" x="1951038" y="4049713"/>
          <p14:tracePt t="102063" x="1987550" y="4049713"/>
          <p14:tracePt t="102072" x="2060575" y="4076700"/>
          <p14:tracePt t="102078" x="2106613" y="4086225"/>
          <p14:tracePt t="102086" x="2197100" y="4086225"/>
          <p14:tracePt t="102094" x="2287588" y="4086225"/>
          <p14:tracePt t="102102" x="2360613" y="4086225"/>
          <p14:tracePt t="102110" x="2470150" y="4086225"/>
          <p14:tracePt t="102119" x="2543175" y="4086225"/>
          <p14:tracePt t="102127" x="2652713" y="4086225"/>
          <p14:tracePt t="102134" x="2735263" y="4086225"/>
          <p14:tracePt t="102144" x="2789238" y="4086225"/>
          <p14:tracePt t="102152" x="2862263" y="4067175"/>
          <p14:tracePt t="102159" x="2925763" y="4057650"/>
          <p14:tracePt t="102169" x="2990850" y="4021138"/>
          <p14:tracePt t="102176" x="3035300" y="3994150"/>
          <p14:tracePt t="102185" x="3063875" y="3984625"/>
          <p14:tracePt t="102191" x="3108325" y="3948113"/>
          <p14:tracePt t="102203" x="3127375" y="3940175"/>
          <p14:tracePt t="102206" x="3163888" y="3911600"/>
          <p14:tracePt t="102216" x="3208338" y="3857625"/>
          <p14:tracePt t="102222" x="3217863" y="3857625"/>
          <p14:tracePt t="102231" x="3244850" y="3830638"/>
          <p14:tracePt t="102238" x="3254375" y="3803650"/>
          <p14:tracePt t="102247" x="3263900" y="3775075"/>
          <p14:tracePt t="102254" x="3263900" y="3757613"/>
          <p14:tracePt t="102263" x="3263900" y="3748088"/>
          <p14:tracePt t="102270" x="3263900" y="3738563"/>
          <p14:tracePt t="102278" x="3263900" y="3702050"/>
          <p14:tracePt t="102287" x="3263900" y="3684588"/>
          <p14:tracePt t="102304" x="3263900" y="3675063"/>
          <p14:tracePt t="102310" x="3263900" y="3648075"/>
          <p14:tracePt t="102318" x="3263900" y="3638550"/>
          <p14:tracePt t="102326" x="3263900" y="3629025"/>
          <p14:tracePt t="102335" x="3263900" y="3621088"/>
          <p14:tracePt t="102343" x="3263900" y="3611563"/>
          <p14:tracePt t="102352" x="3263900" y="3602038"/>
          <p14:tracePt t="102359" x="3263900" y="3592513"/>
          <p14:tracePt t="102368" x="3263900" y="3565525"/>
          <p14:tracePt t="102376" x="3254375" y="3548063"/>
          <p14:tracePt t="102387" x="3208338" y="3519488"/>
          <p14:tracePt t="102390" x="3163888" y="3511550"/>
          <p14:tracePt t="102400" x="3117850" y="3492500"/>
          <p14:tracePt t="102406" x="3044825" y="3475038"/>
          <p14:tracePt t="102416" x="2971800" y="3475038"/>
          <p14:tracePt t="102423" x="2898775" y="3465513"/>
          <p14:tracePt t="102430" x="2817813" y="3465513"/>
          <p14:tracePt t="102438" x="2744788" y="3465513"/>
          <p14:tracePt t="102447" x="2671763" y="3465513"/>
          <p14:tracePt t="102455" x="2579688" y="3465513"/>
          <p14:tracePt t="102466" x="2489200" y="3465513"/>
          <p14:tracePt t="102472" x="2397125" y="3465513"/>
          <p14:tracePt t="102481" x="2306638" y="3465513"/>
          <p14:tracePt t="102488" x="2233613" y="3465513"/>
          <p14:tracePt t="102496" x="2143125" y="3465513"/>
          <p14:tracePt t="102504" x="2060575" y="3465513"/>
          <p14:tracePt t="102512" x="2024063" y="3465513"/>
          <p14:tracePt t="102520" x="1968500" y="3465513"/>
          <p14:tracePt t="102529" x="1941513" y="3465513"/>
          <p14:tracePt t="102535" x="1895475" y="3465513"/>
          <p14:tracePt t="102544" x="1868488" y="3465513"/>
          <p14:tracePt t="102552" x="1841500" y="3465513"/>
          <p14:tracePt t="102560" x="1814513" y="3465513"/>
          <p14:tracePt t="102568" x="1804988" y="3465513"/>
          <p14:tracePt t="102574" x="1795463" y="3465513"/>
          <p14:tracePt t="102591" x="1768475" y="3465513"/>
          <p14:tracePt t="102599" x="1758950" y="3465513"/>
          <p14:tracePt t="102615" x="1751013" y="3465513"/>
          <p14:tracePt t="102624" x="1722438" y="3465513"/>
          <p14:tracePt t="102639" x="1704975" y="3482975"/>
          <p14:tracePt t="102653" x="1695450" y="3482975"/>
          <p14:tracePt t="102655" x="1685925" y="3492500"/>
          <p14:tracePt t="102668" x="1677988" y="3502025"/>
          <p14:tracePt t="102672" x="1668463" y="3502025"/>
          <p14:tracePt t="102684" x="1658938" y="3502025"/>
          <p14:tracePt t="102687" x="1649413" y="3519488"/>
          <p14:tracePt t="102695" x="1649413" y="3529013"/>
          <p14:tracePt t="102702" x="1631950" y="3548063"/>
          <p14:tracePt t="102711" x="1595438" y="3584575"/>
          <p14:tracePt t="102718" x="1585913" y="3584575"/>
          <p14:tracePt t="102727" x="1576388" y="3602038"/>
          <p14:tracePt t="102736" x="1568450" y="3638550"/>
          <p14:tracePt t="102745" x="1568450" y="3648075"/>
          <p14:tracePt t="102753" x="1549400" y="3684588"/>
          <p14:tracePt t="102768" x="1549400" y="3711575"/>
          <p14:tracePt t="102785" x="1541463" y="3730625"/>
          <p14:tracePt t="102799" x="1541463" y="3748088"/>
          <p14:tracePt t="102806" x="1541463" y="3767138"/>
          <p14:tracePt t="102815" x="1541463" y="3775075"/>
          <p14:tracePt t="102822" x="1549400" y="3803650"/>
          <p14:tracePt t="102831" x="1558925" y="3821113"/>
          <p14:tracePt t="102838" x="1568450" y="3840163"/>
          <p14:tracePt t="102847" x="1585913" y="3857625"/>
          <p14:tracePt t="102854" x="1604963" y="3867150"/>
          <p14:tracePt t="102864" x="1631950" y="3875088"/>
          <p14:tracePt t="102871" x="1695450" y="3911600"/>
          <p14:tracePt t="102879" x="1722438" y="3921125"/>
          <p14:tracePt t="102886" x="1768475" y="3930650"/>
          <p14:tracePt t="102895" x="1831975" y="3957638"/>
          <p14:tracePt t="102902" x="1887538" y="3967163"/>
          <p14:tracePt t="102911" x="1951038" y="3984625"/>
          <p14:tracePt t="102918" x="2041525" y="3994150"/>
          <p14:tracePt t="102926" x="2114550" y="3994150"/>
          <p14:tracePt t="102934" x="2197100" y="4021138"/>
          <p14:tracePt t="102944" x="2270125" y="4030663"/>
          <p14:tracePt t="102953" x="2324100" y="4030663"/>
          <p14:tracePt t="102958" x="2379663" y="4030663"/>
          <p14:tracePt t="102966" x="2443163" y="4030663"/>
          <p14:tracePt t="102982" x="2479675" y="4030663"/>
          <p14:tracePt t="102983" x="2525713" y="4030663"/>
          <p14:tracePt t="102990" x="2543175" y="4030663"/>
          <p14:tracePt t="102998" x="2579688" y="4030663"/>
          <p14:tracePt t="103008" x="2606675" y="4021138"/>
          <p14:tracePt t="103015" x="2643188" y="4021138"/>
          <p14:tracePt t="103022" x="2671763" y="4013200"/>
          <p14:tracePt t="103031" x="2689225" y="4013200"/>
          <p14:tracePt t="103038" x="2725738" y="4013200"/>
          <p14:tracePt t="103047" x="2771775" y="4003675"/>
          <p14:tracePt t="103055" x="2808288" y="4003675"/>
          <p14:tracePt t="103063" x="2844800" y="3984625"/>
          <p14:tracePt t="103073" x="2898775" y="3984625"/>
          <p14:tracePt t="103078" x="2925763" y="3967163"/>
          <p14:tracePt t="103086" x="2971800" y="3957638"/>
          <p14:tracePt t="103094" x="2990850" y="3957638"/>
          <p14:tracePt t="103102" x="3027363" y="3940175"/>
          <p14:tracePt t="103110" x="3035300" y="3930650"/>
          <p14:tracePt t="103118" x="3054350" y="3911600"/>
          <p14:tracePt t="103126" x="3081338" y="3903663"/>
          <p14:tracePt t="103134" x="3090863" y="3894138"/>
          <p14:tracePt t="103142" x="3108325" y="3875088"/>
          <p14:tracePt t="103150" x="3117850" y="3867150"/>
          <p14:tracePt t="103158" x="3136900" y="3848100"/>
          <p14:tracePt t="103166" x="3163888" y="3830638"/>
          <p14:tracePt t="103174" x="3163888" y="3821113"/>
          <p14:tracePt t="103183" x="3171825" y="3811588"/>
          <p14:tracePt t="103190" x="3171825" y="3794125"/>
          <p14:tracePt t="103199" x="3171825" y="3757613"/>
          <p14:tracePt t="103214" x="3171825" y="3738563"/>
          <p14:tracePt t="103223" x="3171825" y="3711575"/>
          <p14:tracePt t="103231" x="3171825" y="3694113"/>
          <p14:tracePt t="103238" x="3171825" y="3648075"/>
          <p14:tracePt t="103247" x="3171825" y="3638550"/>
          <p14:tracePt t="103254" x="3171825" y="3611563"/>
          <p14:tracePt t="103263" x="3163888" y="3584575"/>
          <p14:tracePt t="103271" x="3108325" y="3556000"/>
          <p14:tracePt t="103278" x="3090863" y="3548063"/>
          <p14:tracePt t="103287" x="3054350" y="3548063"/>
          <p14:tracePt t="103295" x="2998788" y="3538538"/>
          <p14:tracePt t="103302" x="2971800" y="3538538"/>
          <p14:tracePt t="103311" x="2944813" y="3538538"/>
          <p14:tracePt t="103318" x="2898775" y="3538538"/>
          <p14:tracePt t="103326" x="2862263" y="3538538"/>
          <p14:tracePt t="103334" x="2817813" y="3538538"/>
          <p14:tracePt t="103342" x="2808288" y="3538538"/>
          <p14:tracePt t="103351" x="2771775" y="3538538"/>
          <p14:tracePt t="103358" x="2752725" y="3538538"/>
          <p14:tracePt t="103367" x="2725738" y="3538538"/>
          <p14:tracePt t="103375" x="2708275" y="3538538"/>
          <p14:tracePt t="103384" x="2698750" y="3538538"/>
          <p14:tracePt t="103391" x="2689225" y="3538538"/>
          <p14:tracePt t="103402" x="2671763" y="3538538"/>
          <p14:tracePt t="103406" x="2662238" y="3538538"/>
          <p14:tracePt t="103414" x="2643188" y="3538538"/>
          <p14:tracePt t="103422" x="2635250" y="3538538"/>
          <p14:tracePt t="103431" x="2625725" y="3538538"/>
          <p14:tracePt t="103438" x="2616200" y="3538538"/>
          <p14:tracePt t="103447" x="2598738" y="3538538"/>
          <p14:tracePt t="103454" x="2579688" y="3538538"/>
          <p14:tracePt t="103462" x="2533650" y="3538538"/>
          <p14:tracePt t="103470" x="2498725" y="3538538"/>
          <p14:tracePt t="103479" x="2452688" y="3538538"/>
          <p14:tracePt t="103486" x="2397125" y="3538538"/>
          <p14:tracePt t="103494" x="2370138" y="3538538"/>
          <p14:tracePt t="103503" x="2316163" y="3538538"/>
          <p14:tracePt t="103510" x="2260600" y="3538538"/>
          <p14:tracePt t="103518" x="2214563" y="3538538"/>
          <p14:tracePt t="103526" x="2179638" y="3538538"/>
          <p14:tracePt t="103534" x="2133600" y="3556000"/>
          <p14:tracePt t="103542" x="2114550" y="3565525"/>
          <p14:tracePt t="103551" x="2087563" y="3575050"/>
          <p14:tracePt t="103559" x="2078038" y="3575050"/>
          <p14:tracePt t="103567" x="2060575" y="3584575"/>
          <p14:tracePt t="103599" x="2051050" y="3592513"/>
          <p14:tracePt t="103608" x="2041525" y="3592513"/>
          <p14:tracePt t="103615" x="2033588" y="3602038"/>
          <p14:tracePt t="103638" x="2024063" y="3611563"/>
          <p14:tracePt t="103649" x="2014538" y="3621088"/>
          <p14:tracePt t="103654" x="2005013" y="3621088"/>
          <p14:tracePt t="103665" x="1978025" y="3638550"/>
          <p14:tracePt t="103686" x="1960563" y="3648075"/>
          <p14:tracePt t="103696" x="1951038" y="3657600"/>
          <p14:tracePt t="103711" x="1931988" y="3665538"/>
          <p14:tracePt t="103734" x="1914525" y="3684588"/>
          <p14:tracePt t="103742" x="1905000" y="3694113"/>
          <p14:tracePt t="103751" x="1895475" y="3694113"/>
          <p14:tracePt t="103759" x="1895475" y="3702050"/>
          <p14:tracePt t="103766" x="1887538" y="3702050"/>
          <p14:tracePt t="103775" x="1860550" y="3730625"/>
          <p14:tracePt t="103791" x="1851025" y="3738563"/>
          <p14:tracePt t="103798" x="1841500" y="3767138"/>
          <p14:tracePt t="103814" x="1841500" y="3775075"/>
          <p14:tracePt t="103830" x="1841500" y="3784600"/>
          <p14:tracePt t="103839" x="1841500" y="3803650"/>
          <p14:tracePt t="103865" x="1841500" y="3811588"/>
          <p14:tracePt t="104027" x="1851025" y="3811588"/>
          <p14:tracePt t="104030" x="1868488" y="3811588"/>
          <p14:tracePt t="104038" x="1905000" y="3803650"/>
          <p14:tracePt t="104047" x="1924050" y="3803650"/>
          <p14:tracePt t="104054" x="1968500" y="3784600"/>
          <p14:tracePt t="104063" x="2005013" y="3784600"/>
          <p14:tracePt t="104072" x="2070100" y="3767138"/>
          <p14:tracePt t="104078" x="2124075" y="3767138"/>
          <p14:tracePt t="104087" x="2197100" y="3748088"/>
          <p14:tracePt t="104094" x="2260600" y="3738563"/>
          <p14:tracePt t="104102" x="2333625" y="3730625"/>
          <p14:tracePt t="104110" x="2416175" y="3702050"/>
          <p14:tracePt t="104119" x="2470150" y="3694113"/>
          <p14:tracePt t="104127" x="2543175" y="3694113"/>
          <p14:tracePt t="104134" x="2606675" y="3675063"/>
          <p14:tracePt t="104142" x="2698750" y="3665538"/>
          <p14:tracePt t="104150" x="2744788" y="3665538"/>
          <p14:tracePt t="104158" x="2817813" y="3638550"/>
          <p14:tracePt t="104166" x="2889250" y="3629025"/>
          <p14:tracePt t="104174" x="2998788" y="3602038"/>
          <p14:tracePt t="104183" x="3081338" y="3575050"/>
          <p14:tracePt t="104190" x="3163888" y="3548063"/>
          <p14:tracePt t="104198" x="3273425" y="3529013"/>
          <p14:tracePt t="104206" x="3373438" y="3492500"/>
          <p14:tracePt t="104214" x="3500438" y="3465513"/>
          <p14:tracePt t="104223" x="3619500" y="3419475"/>
          <p14:tracePt t="104230" x="3709988" y="3392488"/>
          <p14:tracePt t="104239" x="3829050" y="3365500"/>
          <p14:tracePt t="104248" x="3919538" y="3338513"/>
          <p14:tracePt t="104255" x="4002088" y="3319463"/>
          <p14:tracePt t="104262" x="4094163" y="3282950"/>
          <p14:tracePt t="104270" x="4157663" y="3265488"/>
          <p14:tracePt t="104278" x="4184650" y="3255963"/>
          <p14:tracePt t="104287" x="4211638" y="3236913"/>
          <p14:tracePt t="104295" x="4230688" y="3236913"/>
          <p14:tracePt t="104304" x="4248150" y="3236913"/>
          <p14:tracePt t="104310" x="4257675" y="3228975"/>
          <p14:tracePt t="104327" x="4267200" y="3219450"/>
          <p14:tracePt t="104342" x="4275138" y="3219450"/>
          <p14:tracePt t="104383" x="4294188" y="3219450"/>
          <p14:tracePt t="104399" x="4303713" y="3219450"/>
          <p14:tracePt t="104487" x="4311650" y="3219450"/>
          <p14:tracePt t="104518" x="4321175" y="3219450"/>
          <p14:tracePt t="104526" x="4321175" y="3228975"/>
          <p14:tracePt t="104534" x="4321175" y="3236913"/>
          <p14:tracePt t="104543" x="4321175" y="3246438"/>
          <p14:tracePt t="104550" x="4321175" y="3265488"/>
          <p14:tracePt t="104567" x="4321175" y="3273425"/>
          <p14:tracePt t="104574" x="4321175" y="3282950"/>
          <p14:tracePt t="104583" x="4321175" y="3302000"/>
          <p14:tracePt t="104590" x="4321175" y="3319463"/>
          <p14:tracePt t="104599" x="4321175" y="3346450"/>
          <p14:tracePt t="104606" x="4321175" y="3355975"/>
          <p14:tracePt t="104615" x="4321175" y="3375025"/>
          <p14:tracePt t="104623" x="4321175" y="3392488"/>
          <p14:tracePt t="104633" x="4321175" y="3402013"/>
          <p14:tracePt t="104638" x="4321175" y="3411538"/>
          <p14:tracePt t="104647" x="4321175" y="3419475"/>
          <p14:tracePt t="104766" x="4321175" y="3429000"/>
          <p14:tracePt t="104791" x="4357688" y="3446463"/>
          <p14:tracePt t="104799" x="4430713" y="3446463"/>
          <p14:tracePt t="104806" x="4521200" y="3446463"/>
          <p14:tracePt t="104814" x="4594225" y="3446463"/>
          <p14:tracePt t="104822" x="4667250" y="3446463"/>
          <p14:tracePt t="104830" x="4740275" y="3446463"/>
          <p14:tracePt t="104839" x="4786313" y="3446463"/>
          <p14:tracePt t="104847" x="4822825" y="3446463"/>
          <p14:tracePt t="104854" x="4840288" y="3446463"/>
          <p14:tracePt t="104983" x="4849813" y="3446463"/>
          <p14:tracePt t="104991" x="4868863" y="3419475"/>
          <p14:tracePt t="105000" x="4876800" y="3411538"/>
          <p14:tracePt t="105010" x="4895850" y="3382963"/>
          <p14:tracePt t="105015" x="4913313" y="3355975"/>
          <p14:tracePt t="105023" x="4922838" y="3346450"/>
          <p14:tracePt t="105030" x="4949825" y="3319463"/>
          <p14:tracePt t="105038" x="4978400" y="3309938"/>
          <p14:tracePt t="105047" x="5022850" y="3282950"/>
          <p14:tracePt t="105054" x="5068888" y="3246438"/>
          <p14:tracePt t="105065" x="5086350" y="3246438"/>
          <p14:tracePt t="105073" x="5151438" y="3228975"/>
          <p14:tracePt t="105078" x="5187950" y="3200400"/>
          <p14:tracePt t="105086" x="5224463" y="3192463"/>
          <p14:tracePt t="105094" x="5241925" y="3182938"/>
          <p14:tracePt t="105102" x="5268913" y="3173413"/>
          <p14:tracePt t="105110" x="5278438" y="3173413"/>
          <p14:tracePt t="105345" x="5287963" y="3182938"/>
          <p14:tracePt t="105358" x="5287963" y="3200400"/>
          <p14:tracePt t="105360" x="5287963" y="3209925"/>
          <p14:tracePt t="105367" x="5287963" y="3236913"/>
          <p14:tracePt t="105375" x="5287963" y="3246438"/>
          <p14:tracePt t="105384" x="5287963" y="3265488"/>
          <p14:tracePt t="105390" x="5287963" y="3273425"/>
          <p14:tracePt t="105401" x="5287963" y="3282950"/>
          <p14:tracePt t="105406" x="5287963" y="3292475"/>
          <p14:tracePt t="105414" x="5287963" y="3309938"/>
          <p14:tracePt t="105422" x="5287963" y="3319463"/>
          <p14:tracePt t="105575" x="5287963" y="3309938"/>
          <p14:tracePt t="105584" x="5287963" y="3282950"/>
          <p14:tracePt t="105592" x="5287963" y="3265488"/>
          <p14:tracePt t="105600" x="5287963" y="3246438"/>
          <p14:tracePt t="105606" x="5287963" y="3228975"/>
          <p14:tracePt t="105615" x="5287963" y="3219450"/>
          <p14:tracePt t="105623" x="5287963" y="3200400"/>
          <p14:tracePt t="105632" x="5287963" y="3192463"/>
          <p14:tracePt t="105638" x="5287963" y="3182938"/>
          <p14:tracePt t="105763" x="5287963" y="3192463"/>
          <p14:tracePt t="105766" x="5297488" y="3200400"/>
          <p14:tracePt t="105775" x="5314950" y="3209925"/>
          <p14:tracePt t="105782" x="5341938" y="3219450"/>
          <p14:tracePt t="105790" x="5360988" y="3228975"/>
          <p14:tracePt t="105799" x="5378450" y="3228975"/>
          <p14:tracePt t="105806" x="5387975" y="3228975"/>
          <p14:tracePt t="105815" x="5405438" y="3228975"/>
          <p14:tracePt t="106193" x="5414963" y="3228975"/>
          <p14:tracePt t="106391" x="5414963" y="3219450"/>
          <p14:tracePt t="106734" x="5414963" y="3228975"/>
          <p14:tracePt t="106742" x="5414963" y="3236913"/>
          <p14:tracePt t="106758" x="5405438" y="3255963"/>
          <p14:tracePt t="106766" x="5387975" y="3273425"/>
          <p14:tracePt t="106775" x="5360988" y="3292475"/>
          <p14:tracePt t="106783" x="5360988" y="3302000"/>
          <p14:tracePt t="106791" x="5341938" y="3319463"/>
          <p14:tracePt t="106798" x="5334000" y="3328988"/>
          <p14:tracePt t="107095" x="5314950" y="3328988"/>
          <p14:tracePt t="107103" x="5297488" y="3328988"/>
          <p14:tracePt t="107110" x="5287963" y="3328988"/>
          <p14:tracePt t="107118" x="5268913" y="3338513"/>
          <p14:tracePt t="107127" x="5241925" y="3346450"/>
          <p14:tracePt t="107134" x="5214938" y="3365500"/>
          <p14:tracePt t="107142" x="5178425" y="3375025"/>
          <p14:tracePt t="107150" x="5151438" y="3375025"/>
          <p14:tracePt t="107158" x="5122863" y="3375025"/>
          <p14:tracePt t="107167" x="5095875" y="3375025"/>
          <p14:tracePt t="107174" x="5078413" y="3375025"/>
          <p14:tracePt t="107182" x="5049838" y="3375025"/>
          <p14:tracePt t="107190" x="5032375" y="3375025"/>
          <p14:tracePt t="107198" x="4995863" y="3375025"/>
          <p14:tracePt t="107215" x="4986338" y="3375025"/>
          <p14:tracePt t="107224" x="4959350" y="3375025"/>
          <p14:tracePt t="107233" x="4949825" y="3365500"/>
          <p14:tracePt t="107249" x="4941888" y="3355975"/>
          <p14:tracePt t="107260" x="4932363" y="3328988"/>
          <p14:tracePt t="107293" x="4932363" y="3282950"/>
          <p14:tracePt t="107295" x="4922838" y="3265488"/>
          <p14:tracePt t="107304" x="4913313" y="3255963"/>
          <p14:tracePt t="107310" x="4913313" y="3246438"/>
          <p14:tracePt t="107558" x="4922838" y="3255963"/>
          <p14:tracePt t="107566" x="4922838" y="3273425"/>
          <p14:tracePt t="107574" x="4922838" y="3282950"/>
          <p14:tracePt t="107968" x="4922838" y="3273425"/>
          <p14:tracePt t="108452" x="4922838" y="3282950"/>
          <p14:tracePt t="108470" x="4922838" y="3292475"/>
          <p14:tracePt t="108734" x="4922838" y="3302000"/>
          <p14:tracePt t="108751" x="4913313" y="3302000"/>
          <p14:tracePt t="108783" x="4905375" y="3302000"/>
          <p14:tracePt t="108806" x="4895850" y="3319463"/>
          <p14:tracePt t="108816" x="4886325" y="3328988"/>
          <p14:tracePt t="108825" x="4876800" y="3338513"/>
          <p14:tracePt t="108838" x="4876800" y="3355975"/>
          <p14:tracePt t="108847" x="4876800" y="3375025"/>
          <p14:tracePt t="108854" x="4868863" y="3382963"/>
          <p14:tracePt t="108863" x="4868863" y="3402013"/>
          <p14:tracePt t="108871" x="4868863" y="3419475"/>
          <p14:tracePt t="108879" x="4859338" y="3465513"/>
          <p14:tracePt t="108895" x="4859338" y="3492500"/>
          <p14:tracePt t="108902" x="4849813" y="3511550"/>
          <p14:tracePt t="108910" x="4832350" y="3529013"/>
          <p14:tracePt t="108919" x="4832350" y="3538538"/>
          <p14:tracePt t="108927" x="4832350" y="3548063"/>
          <p14:tracePt t="108934" x="4822825" y="3556000"/>
          <p14:tracePt t="109182" x="4822825" y="3565525"/>
          <p14:tracePt t="109190" x="4813300" y="3575050"/>
          <p14:tracePt t="109198" x="4786313" y="3584575"/>
          <p14:tracePt t="109222" x="4776788" y="3584575"/>
          <p14:tracePt t="109238" x="4767263" y="3592513"/>
          <p14:tracePt t="109271" x="4767263" y="3602038"/>
          <p14:tracePt t="109352" x="4767263" y="3611563"/>
          <p14:tracePt t="109390" x="4767263" y="3621088"/>
          <p14:tracePt t="109400" x="4767263" y="3629025"/>
          <p14:tracePt t="109406" x="4767263" y="3638550"/>
          <p14:tracePt t="109422" x="4767263" y="3657600"/>
          <p14:tracePt t="109431" x="4730750" y="3675063"/>
          <p14:tracePt t="109438" x="4722813" y="3684588"/>
          <p14:tracePt t="109447" x="4713288" y="3702050"/>
          <p14:tracePt t="109454" x="4703763" y="3721100"/>
          <p14:tracePt t="109463" x="4686300" y="3738563"/>
          <p14:tracePt t="109470" x="4676775" y="3757613"/>
          <p14:tracePt t="109478" x="4667250" y="3767138"/>
          <p14:tracePt t="109486" x="4649788" y="3794125"/>
          <p14:tracePt t="109494" x="4630738" y="3830638"/>
          <p14:tracePt t="109503" x="4613275" y="3857625"/>
          <p14:tracePt t="109510" x="4586288" y="3875088"/>
          <p14:tracePt t="109519" x="4521200" y="3930650"/>
          <p14:tracePt t="109528" x="4476750" y="3948113"/>
          <p14:tracePt t="109534" x="4421188" y="4013200"/>
          <p14:tracePt t="109542" x="4394200" y="4049713"/>
          <p14:tracePt t="109550" x="4348163" y="4067175"/>
          <p14:tracePt t="109559" x="4284663" y="4122738"/>
          <p14:tracePt t="109566" x="4202113" y="4159250"/>
          <p14:tracePt t="109574" x="4157663" y="4186238"/>
          <p14:tracePt t="109583" x="4094163" y="4222750"/>
          <p14:tracePt t="109591" x="4048125" y="4240213"/>
          <p14:tracePt t="109599" x="4021138" y="4259263"/>
          <p14:tracePt t="109606" x="3984625" y="4286250"/>
          <p14:tracePt t="109615" x="3975100" y="4295775"/>
          <p14:tracePt t="109623" x="3948113" y="4322763"/>
          <p14:tracePt t="109634" x="3929063" y="4340225"/>
          <p14:tracePt t="109638" x="3892550" y="4386263"/>
          <p14:tracePt t="109646" x="3875088" y="4432300"/>
          <p14:tracePt t="109654" x="3856038" y="4459288"/>
          <p14:tracePt t="109664" x="3819525" y="4495800"/>
          <p14:tracePt t="109671" x="3783013" y="4541838"/>
          <p14:tracePt t="109682" x="3775075" y="4559300"/>
          <p14:tracePt t="109688" x="3729038" y="4624388"/>
          <p14:tracePt t="109699" x="3719513" y="4641850"/>
          <p14:tracePt t="109702" x="3702050" y="4668838"/>
          <p14:tracePt t="109712" x="3665538" y="4687888"/>
          <p14:tracePt t="109718" x="3636963" y="4732338"/>
          <p14:tracePt t="109726" x="3629025" y="4751388"/>
          <p14:tracePt t="109736" x="3600450" y="4797425"/>
          <p14:tracePt t="109744" x="3573463" y="4824413"/>
          <p14:tracePt t="109752" x="3563938" y="4860925"/>
          <p14:tracePt t="109765" x="3527425" y="4914900"/>
          <p14:tracePt t="109767" x="3490913" y="4960938"/>
          <p14:tracePt t="109775" x="3455988" y="5024438"/>
          <p14:tracePt t="109783" x="3427413" y="5070475"/>
          <p14:tracePt t="109791" x="3390900" y="5126038"/>
          <p14:tracePt t="109799" x="3336925" y="5207000"/>
          <p14:tracePt t="109806" x="3327400" y="5233988"/>
          <p14:tracePt t="109815" x="3309938" y="5280025"/>
          <p14:tracePt t="109824" x="3254375" y="5343525"/>
          <p14:tracePt t="109831" x="3244850" y="5362575"/>
          <p14:tracePt t="109840" x="3208338" y="5408613"/>
          <p14:tracePt t="109848" x="3208338" y="5416550"/>
          <p14:tracePt t="109855" x="3200400" y="5453063"/>
          <p14:tracePt t="109864" x="3171825" y="5472113"/>
          <p14:tracePt t="109871" x="3154363" y="5489575"/>
          <p14:tracePt t="109881" x="3144838" y="5499100"/>
          <p14:tracePt t="109887" x="3117850" y="5535613"/>
          <p14:tracePt t="109894" x="3108325" y="5545138"/>
          <p14:tracePt t="109902" x="3090863" y="5554663"/>
          <p14:tracePt t="109910" x="3071813" y="5572125"/>
          <p14:tracePt t="109919" x="3054350" y="5589588"/>
          <p14:tracePt t="109927" x="3027363" y="5618163"/>
          <p14:tracePt t="109934" x="3008313" y="5635625"/>
          <p14:tracePt t="109942" x="2971800" y="5654675"/>
          <p14:tracePt t="109950" x="2935288" y="5662613"/>
          <p14:tracePt t="109959" x="2898775" y="5699125"/>
          <p14:tracePt t="109985" x="2798763" y="5764213"/>
          <p14:tracePt t="109992" x="2735263" y="5781675"/>
          <p14:tracePt t="110000" x="2689225" y="5808663"/>
          <p14:tracePt t="110010" x="2635250" y="5827713"/>
          <p14:tracePt t="110015" x="2570163" y="5864225"/>
          <p14:tracePt t="110026" x="2525713" y="5891213"/>
          <p14:tracePt t="110032" x="2470150" y="5927725"/>
          <p14:tracePt t="110040" x="2443163" y="5946775"/>
          <p14:tracePt t="110049" x="2416175" y="5954713"/>
          <p14:tracePt t="110057" x="2397125" y="5973763"/>
          <p14:tracePt t="110066" x="2379663" y="5991225"/>
          <p14:tracePt t="110073" x="2352675" y="6010275"/>
          <p14:tracePt t="110078" x="2324100" y="6037263"/>
          <p14:tracePt t="110087" x="2316163" y="6046788"/>
          <p14:tracePt t="110094" x="2297113" y="6064250"/>
          <p14:tracePt t="110103" x="2287588" y="6073775"/>
          <p14:tracePt t="110118" x="2279650" y="6083300"/>
          <p14:tracePt t="110127" x="2270125" y="6100763"/>
          <p14:tracePt t="110134" x="2270125" y="6110288"/>
          <p14:tracePt t="110142" x="2260600" y="6119813"/>
          <p14:tracePt t="110167" x="2251075" y="6127750"/>
          <p14:tracePt t="110528" x="2243138" y="6127750"/>
          <p14:tracePt t="110544" x="2251075" y="6146800"/>
          <p14:tracePt t="110557" x="2279650" y="6156325"/>
          <p14:tracePt t="110561" x="2316163" y="6173788"/>
          <p14:tracePt t="110566" x="2352675" y="6192838"/>
          <p14:tracePt t="110574" x="2389188" y="6200775"/>
          <p14:tracePt t="110582" x="2406650" y="6200775"/>
          <p14:tracePt t="110591" x="2462213" y="6219825"/>
          <p14:tracePt t="110598" x="2489200" y="6229350"/>
          <p14:tracePt t="110607" x="2506663" y="6229350"/>
          <p14:tracePt t="110614" x="2562225" y="6246813"/>
          <p14:tracePt t="110633" x="2579688" y="6246813"/>
          <p14:tracePt t="110688" x="2589213" y="6246813"/>
          <p14:tracePt t="110719" x="2598738" y="6246813"/>
          <p14:tracePt t="110990" x="2606675" y="6246813"/>
          <p14:tracePt t="110998" x="2635250" y="6246813"/>
          <p14:tracePt t="111009" x="2671763" y="6229350"/>
          <p14:tracePt t="111014" x="2708275" y="6210300"/>
          <p14:tracePt t="111024" x="2735263" y="6210300"/>
          <p14:tracePt t="111030" x="2762250" y="6210300"/>
          <p14:tracePt t="111038" x="2808288" y="6200775"/>
          <p14:tracePt t="111047" x="2862263" y="6200775"/>
          <p14:tracePt t="111055" x="2917825" y="6192838"/>
          <p14:tracePt t="111063" x="3027363" y="6192838"/>
          <p14:tracePt t="111072" x="3108325" y="6173788"/>
          <p14:tracePt t="111078" x="3181350" y="6146800"/>
          <p14:tracePt t="111087" x="3244850" y="6146800"/>
          <p14:tracePt t="111095" x="3273425" y="6137275"/>
          <p14:tracePt t="111102" x="3290888" y="6137275"/>
          <p14:tracePt t="111110" x="3317875" y="6137275"/>
          <p14:tracePt t="111127" x="3327400" y="6137275"/>
          <p14:tracePt t="111351" x="3363913" y="6137275"/>
          <p14:tracePt t="111358" x="3427413" y="6137275"/>
          <p14:tracePt t="111366" x="3509963" y="6137275"/>
          <p14:tracePt t="111375" x="3619500" y="6137275"/>
          <p14:tracePt t="111384" x="3709988" y="6137275"/>
          <p14:tracePt t="111390" x="3802063" y="6137275"/>
          <p14:tracePt t="111399" x="3875088" y="6137275"/>
          <p14:tracePt t="111406" x="3948113" y="6137275"/>
          <p14:tracePt t="111415" x="4002088" y="6137275"/>
          <p14:tracePt t="111423" x="4057650" y="6137275"/>
          <p14:tracePt t="111431" x="4094163" y="6137275"/>
          <p14:tracePt t="111440" x="4111625" y="6137275"/>
          <p14:tracePt t="111952" x="4138613" y="6137275"/>
          <p14:tracePt t="111983" x="4148138" y="6137275"/>
          <p14:tracePt t="111998" x="4157663" y="6137275"/>
          <p14:tracePt t="112009" x="4175125" y="6137275"/>
          <p14:tracePt t="112032" x="4184650" y="6137275"/>
          <p14:tracePt t="112039" x="4194175" y="6137275"/>
          <p14:tracePt t="112048" x="4221163" y="6137275"/>
          <p14:tracePt t="112057" x="4230688" y="6137275"/>
          <p14:tracePt t="112065" x="4238625" y="6137275"/>
          <p14:tracePt t="112075" x="4267200" y="6137275"/>
          <p14:tracePt t="112078" x="4275138" y="6137275"/>
          <p14:tracePt t="112094" x="4303713" y="6137275"/>
          <p14:tracePt t="112111" x="4311650" y="6137275"/>
          <p14:tracePt t="112134" x="4321175" y="6137275"/>
          <p14:tracePt t="112224" x="4340225" y="6137275"/>
          <p14:tracePt t="112231" x="4348163" y="6137275"/>
          <p14:tracePt t="112239" x="4357688" y="6146800"/>
          <p14:tracePt t="112247" x="4367213" y="6156325"/>
          <p14:tracePt t="112255" x="4376738" y="6156325"/>
          <p14:tracePt t="112266" x="4384675" y="6164263"/>
          <p14:tracePt t="112278" x="4394200" y="6164263"/>
          <p14:tracePt t="112281" x="4413250" y="6173788"/>
          <p14:tracePt t="112288" x="4421188" y="6183313"/>
          <p14:tracePt t="112295" x="4430713" y="6183313"/>
          <p14:tracePt t="112310" x="4440238" y="6192838"/>
          <p14:tracePt t="112320" x="4467225" y="6192838"/>
          <p14:tracePt t="112328" x="4484688" y="6192838"/>
          <p14:tracePt t="112336" x="4513263" y="6192838"/>
          <p14:tracePt t="112343" x="4530725" y="6192838"/>
          <p14:tracePt t="112353" x="4557713" y="6192838"/>
          <p14:tracePt t="112358" x="4576763" y="6200775"/>
          <p14:tracePt t="112366" x="4613275" y="6200775"/>
          <p14:tracePt t="112374" x="4649788" y="6210300"/>
          <p14:tracePt t="112384" x="4667250" y="6210300"/>
          <p14:tracePt t="112393" x="4695825" y="6210300"/>
          <p14:tracePt t="112402" x="4713288" y="6210300"/>
          <p14:tracePt t="112407" x="4730750" y="6229350"/>
          <p14:tracePt t="112415" x="4740275" y="6229350"/>
          <p14:tracePt t="112423" x="4749800" y="6229350"/>
          <p14:tracePt t="112431" x="4759325" y="6229350"/>
          <p14:tracePt t="112534" x="4776788" y="6219825"/>
          <p14:tracePt t="112558" x="4776788" y="6200775"/>
          <p14:tracePt t="112574" x="4776788" y="6192838"/>
          <p14:tracePt t="112603" x="4776788" y="6183313"/>
          <p14:tracePt t="112683" x="4776788" y="6173788"/>
          <p14:tracePt t="112700" x="4767263" y="6173788"/>
          <p14:tracePt t="112715" x="4759325" y="6173788"/>
          <p14:tracePt t="112816" x="4759325" y="6164263"/>
          <p14:tracePt t="112825" x="4759325" y="6156325"/>
          <p14:tracePt t="112830" x="4759325" y="6137275"/>
          <p14:tracePt t="112838" x="4759325" y="6119813"/>
          <p14:tracePt t="112846" x="4759325" y="6064250"/>
          <p14:tracePt t="112854" x="4759325" y="6037263"/>
          <p14:tracePt t="112863" x="4759325" y="5983288"/>
          <p14:tracePt t="112870" x="4759325" y="5927725"/>
          <p14:tracePt t="112879" x="4759325" y="5854700"/>
          <p14:tracePt t="112886" x="4740275" y="5754688"/>
          <p14:tracePt t="112894" x="4713288" y="5626100"/>
          <p14:tracePt t="112904" x="4667250" y="5508625"/>
          <p14:tracePt t="112912" x="4594225" y="5372100"/>
          <p14:tracePt t="112920" x="4540250" y="5207000"/>
          <p14:tracePt t="112929" x="4457700" y="5033963"/>
          <p14:tracePt t="112937" x="4403725" y="4906963"/>
          <p14:tracePt t="112952" x="4230688" y="4578350"/>
          <p14:tracePt t="112958" x="4138613" y="4405313"/>
          <p14:tracePt t="112982" x="3892550" y="3984625"/>
          <p14:tracePt t="112990" x="3819525" y="3848100"/>
          <p14:tracePt t="112999" x="3746500" y="3711575"/>
          <p14:tracePt t="113009" x="3656013" y="3611563"/>
          <p14:tracePt t="113015" x="3582988" y="3511550"/>
          <p14:tracePt t="113024" x="3527425" y="3429000"/>
          <p14:tracePt t="113030" x="3473450" y="3346450"/>
          <p14:tracePt t="113039" x="3419475" y="3282950"/>
          <p14:tracePt t="113047" x="3373438" y="3228975"/>
          <p14:tracePt t="113054" x="3346450" y="3200400"/>
          <p14:tracePt t="113063" x="3281363" y="3163888"/>
          <p14:tracePt t="113072" x="3244850" y="3155950"/>
          <p14:tracePt t="113079" x="3208338" y="3155950"/>
          <p14:tracePt t="113087" x="3171825" y="3136900"/>
          <p14:tracePt t="113094" x="3163888" y="3136900"/>
          <p14:tracePt t="113102" x="3154363" y="3136900"/>
          <p14:tracePt t="113110" x="3144838" y="3136900"/>
          <p14:tracePt t="113118" x="3117850" y="3136900"/>
          <p14:tracePt t="113126" x="3108325" y="3136900"/>
          <p14:tracePt t="113134" x="3090863" y="3136900"/>
          <p14:tracePt t="113166" x="3071813" y="3136900"/>
          <p14:tracePt t="113174" x="3054350" y="3136900"/>
          <p14:tracePt t="113182" x="3035300" y="3119438"/>
          <p14:tracePt t="113190" x="3017838" y="3090863"/>
          <p14:tracePt t="113199" x="2998788" y="3063875"/>
          <p14:tracePt t="113206" x="2962275" y="3000375"/>
          <p14:tracePt t="113222" x="2935288" y="2936875"/>
          <p14:tracePt t="113230" x="2917825" y="2890838"/>
          <p14:tracePt t="113238" x="2889250" y="2873375"/>
          <p14:tracePt t="113248" x="2871788" y="2844800"/>
          <p14:tracePt t="113254" x="2852738" y="2827338"/>
          <p14:tracePt t="113263" x="2835275" y="2808288"/>
          <p14:tracePt t="113271" x="2817813" y="2781300"/>
          <p14:tracePt t="113280" x="2798763" y="2763838"/>
          <p14:tracePt t="113286" x="2789238" y="2763838"/>
          <p14:tracePt t="113295" x="2752725" y="2744788"/>
          <p14:tracePt t="113303" x="2744788" y="2735263"/>
          <p14:tracePt t="113310" x="2708275" y="2727325"/>
          <p14:tracePt t="113320" x="2679700" y="2727325"/>
          <p14:tracePt t="113326" x="2643188" y="2727325"/>
          <p14:tracePt t="113334" x="2616200" y="2727325"/>
          <p14:tracePt t="113342" x="2562225" y="2727325"/>
          <p14:tracePt t="113351" x="2525713" y="2727325"/>
          <p14:tracePt t="113358" x="2489200" y="2727325"/>
          <p14:tracePt t="113366" x="2433638" y="2727325"/>
          <p14:tracePt t="113375" x="2397125" y="2717800"/>
          <p14:tracePt t="113383" x="2333625" y="2690813"/>
          <p14:tracePt t="113390" x="2297113" y="2690813"/>
          <p14:tracePt t="113399" x="2279650" y="2681288"/>
          <p14:tracePt t="113406" x="2233613" y="2671763"/>
          <p14:tracePt t="113414" x="2187575" y="2662238"/>
          <p14:tracePt t="113422" x="2160588" y="2644775"/>
          <p14:tracePt t="113430" x="2133600" y="2635250"/>
          <p14:tracePt t="113438" x="2087563" y="2625725"/>
          <p14:tracePt t="113447" x="2041525" y="2608263"/>
          <p14:tracePt t="113456" x="2005013" y="2598738"/>
          <p14:tracePt t="113465" x="1968500" y="2581275"/>
          <p14:tracePt t="113472" x="1931988" y="2581275"/>
          <p14:tracePt t="113482" x="1887538" y="2571750"/>
          <p14:tracePt t="113487" x="1860550" y="2562225"/>
          <p14:tracePt t="113496" x="1804988" y="2535238"/>
          <p14:tracePt t="113504" x="1787525" y="2535238"/>
          <p14:tracePt t="113512" x="1768475" y="2535238"/>
          <p14:tracePt t="113520" x="1741488" y="2535238"/>
          <p14:tracePt t="113528" x="1731963" y="2525713"/>
          <p14:tracePt t="113535" x="1722438" y="2525713"/>
          <p14:tracePt t="113567" x="1714500" y="2525713"/>
          <p14:tracePt t="113711" x="1704975" y="2525713"/>
          <p14:tracePt t="113726" x="1704975" y="2535238"/>
          <p14:tracePt t="113735" x="1704975" y="2544763"/>
          <p14:tracePt t="113744" x="1704975" y="2562225"/>
          <p14:tracePt t="113752" x="1714500" y="2581275"/>
          <p14:tracePt t="113761" x="1722438" y="2589213"/>
          <p14:tracePt t="113774" x="1731963" y="2598738"/>
          <p14:tracePt t="113872" x="1741488" y="2608263"/>
          <p14:tracePt t="113881" x="1778000" y="2608263"/>
          <p14:tracePt t="113888" x="1804988" y="2608263"/>
          <p14:tracePt t="113894" x="1824038" y="2608263"/>
          <p14:tracePt t="113902" x="1851025" y="2608263"/>
          <p14:tracePt t="113911" x="1868488" y="2598738"/>
          <p14:tracePt t="113918" x="1878013" y="2598738"/>
          <p14:tracePt t="114313" x="1878013" y="2562225"/>
          <p14:tracePt t="114318" x="1868488" y="2554288"/>
          <p14:tracePt t="114326" x="1868488" y="2535238"/>
          <p14:tracePt t="114335" x="1860550" y="2525713"/>
          <p14:tracePt t="114342" x="1860550" y="2517775"/>
          <p14:tracePt t="114352" x="1851025" y="2498725"/>
          <p14:tracePt t="114358" x="1851025" y="2489200"/>
          <p14:tracePt t="114367" x="1851025" y="2481263"/>
          <p14:tracePt t="114374" x="1851025" y="2471738"/>
          <p14:tracePt t="114385" x="1831975" y="2462213"/>
          <p14:tracePt t="114400" x="1831975" y="2452688"/>
          <p14:tracePt t="114454" x="1824038" y="2444750"/>
          <p14:tracePt t="114510" x="1824038" y="2452688"/>
          <p14:tracePt t="114518" x="1831975" y="2452688"/>
          <p14:tracePt t="114526" x="1868488" y="2462213"/>
          <p14:tracePt t="114534" x="1914525" y="2462213"/>
          <p14:tracePt t="114543" x="1951038" y="2462213"/>
          <p14:tracePt t="114551" x="2005013" y="2462213"/>
          <p14:tracePt t="114559" x="2033588" y="2462213"/>
          <p14:tracePt t="114567" x="2087563" y="2462213"/>
          <p14:tracePt t="114574" x="2133600" y="2462213"/>
          <p14:tracePt t="114582" x="2170113" y="2462213"/>
          <p14:tracePt t="114590" x="2179638" y="2462213"/>
          <p14:tracePt t="114598" x="2206625" y="2462213"/>
          <p14:tracePt t="114615" x="2224088" y="2462213"/>
          <p14:tracePt t="114822" x="2233613" y="2452688"/>
          <p14:tracePt t="114830" x="2251075" y="2444750"/>
          <p14:tracePt t="114847" x="2270125" y="2444750"/>
          <p14:tracePt t="114870" x="2279650" y="2444750"/>
          <p14:tracePt t="114879" x="2287588" y="2435225"/>
          <p14:tracePt t="114902" x="2297113" y="2425700"/>
          <p14:tracePt t="114919" x="2306638" y="2408238"/>
          <p14:tracePt t="114926" x="2316163" y="2398713"/>
          <p14:tracePt t="114934" x="2324100" y="2371725"/>
          <p14:tracePt t="114942" x="2343150" y="2352675"/>
          <p14:tracePt t="114950" x="2370138" y="2335213"/>
          <p14:tracePt t="114958" x="2379663" y="2316163"/>
          <p14:tracePt t="114966" x="2406650" y="2298700"/>
          <p14:tracePt t="114983" x="2416175" y="2289175"/>
          <p14:tracePt t="114990" x="2425700" y="2279650"/>
          <p14:tracePt t="114999" x="2443163" y="2270125"/>
          <p14:tracePt t="115006" x="2443163" y="2262188"/>
          <p14:tracePt t="115162" x="2443163" y="2270125"/>
          <p14:tracePt t="115166" x="2433638" y="2289175"/>
          <p14:tracePt t="115182" x="2425700" y="2306638"/>
          <p14:tracePt t="115199" x="2416175" y="2325688"/>
          <p14:tracePt t="115206" x="2406650" y="2335213"/>
          <p14:tracePt t="115223" x="2397125" y="2343150"/>
          <p14:tracePt t="115230" x="2389188" y="2362200"/>
          <p14:tracePt t="115246" x="2389188" y="2379663"/>
          <p14:tracePt t="115255" x="2389188" y="2398713"/>
          <p14:tracePt t="115264" x="2389188" y="2408238"/>
          <p14:tracePt t="115270" x="2389188" y="2425700"/>
          <p14:tracePt t="115286" x="2389188" y="2435225"/>
          <p14:tracePt t="115294" x="2389188" y="2444750"/>
          <p14:tracePt t="115302" x="2389188" y="2462213"/>
          <p14:tracePt t="115352" x="2397125" y="2471738"/>
          <p14:tracePt t="115358" x="2406650" y="2471738"/>
          <p14:tracePt t="115366" x="2433638" y="2471738"/>
          <p14:tracePt t="115374" x="2462213" y="2471738"/>
          <p14:tracePt t="115384" x="2489200" y="2471738"/>
          <p14:tracePt t="115390" x="2533650" y="2462213"/>
          <p14:tracePt t="115400" x="2552700" y="2444750"/>
          <p14:tracePt t="115406" x="2589213" y="2425700"/>
          <p14:tracePt t="115414" x="2606675" y="2416175"/>
          <p14:tracePt t="115423" x="2635250" y="2408238"/>
          <p14:tracePt t="115431" x="2643188" y="2398713"/>
          <p14:tracePt t="115438" x="2671763" y="2379663"/>
          <p14:tracePt t="115447" x="2679700" y="2371725"/>
          <p14:tracePt t="115465" x="2689225" y="2371725"/>
          <p14:tracePt t="115472" x="2698750" y="2362200"/>
          <p14:tracePt t="115481" x="2708275" y="2352675"/>
          <p14:tracePt t="115487" x="2708275" y="2343150"/>
          <p14:tracePt t="115497" x="2708275" y="2325688"/>
          <p14:tracePt t="115504" x="2708275" y="2298700"/>
          <p14:tracePt t="115514" x="2708275" y="2289175"/>
          <p14:tracePt t="115518" x="2708275" y="2262188"/>
          <p14:tracePt t="115526" x="2708275" y="2233613"/>
          <p14:tracePt t="115534" x="2708275" y="2216150"/>
          <p14:tracePt t="115542" x="2708275" y="2197100"/>
          <p14:tracePt t="115550" x="2708275" y="2179638"/>
          <p14:tracePt t="115558" x="2708275" y="2170113"/>
          <p14:tracePt t="115567" x="2689225" y="2152650"/>
          <p14:tracePt t="116071" x="2689225" y="2160588"/>
          <p14:tracePt t="116399" x="2689225" y="2170113"/>
          <p14:tracePt t="116406" x="2689225" y="2189163"/>
          <p14:tracePt t="116414" x="2689225" y="2197100"/>
          <p14:tracePt t="116430" x="2689225" y="2206625"/>
          <p14:tracePt t="116438" x="2689225" y="2225675"/>
          <p14:tracePt t="116454" x="2689225" y="2243138"/>
          <p14:tracePt t="118319" x="2689225" y="2252663"/>
          <p14:tracePt t="118326" x="2689225" y="2270125"/>
          <p14:tracePt t="118334" x="2689225" y="2279650"/>
          <p14:tracePt t="118350" x="2698750" y="2298700"/>
          <p14:tracePt t="118358" x="2708275" y="2298700"/>
          <p14:tracePt t="118732" x="2708275" y="2306638"/>
          <p14:tracePt t="118747" x="2708275" y="2316163"/>
          <p14:tracePt t="118766" x="2708275" y="2325688"/>
          <p14:tracePt t="118791" x="2708275" y="2335213"/>
          <p14:tracePt t="119095" x="2708275" y="2343150"/>
          <p14:tracePt t="119201" x="2708275" y="2352675"/>
          <p14:tracePt t="119232" x="2708275" y="2371725"/>
          <p14:tracePt t="119248" x="2716213" y="2371725"/>
          <p14:tracePt t="119256" x="2725738" y="2379663"/>
          <p14:tracePt t="119453" x="2725738" y="2371725"/>
          <p14:tracePt t="119462" x="2725738" y="2352675"/>
          <p14:tracePt t="122158" x="2716213" y="2343150"/>
          <p14:tracePt t="122753" x="2725738" y="2335213"/>
          <p14:tracePt t="122765" x="2735263" y="2325688"/>
          <p14:tracePt t="122766" x="2735263" y="2316163"/>
          <p14:tracePt t="122776" x="2752725" y="2316163"/>
          <p14:tracePt t="122784" x="2789238" y="2306638"/>
          <p14:tracePt t="122792" x="2817813" y="2298700"/>
          <p14:tracePt t="122800" x="2871788" y="2298700"/>
          <p14:tracePt t="122808" x="2944813" y="2270125"/>
          <p14:tracePt t="122816" x="3008313" y="2270125"/>
          <p14:tracePt t="122824" x="3081338" y="2252663"/>
          <p14:tracePt t="122830" x="3154363" y="2243138"/>
          <p14:tracePt t="122838" x="3236913" y="2243138"/>
          <p14:tracePt t="122847" x="3309938" y="2243138"/>
          <p14:tracePt t="122855" x="3363913" y="2233613"/>
          <p14:tracePt t="122862" x="3409950" y="2233613"/>
          <p14:tracePt t="122870" x="3490913" y="2206625"/>
          <p14:tracePt t="122878" x="3536950" y="2206625"/>
          <p14:tracePt t="122886" x="3592513" y="2197100"/>
          <p14:tracePt t="122895" x="3646488" y="2197100"/>
          <p14:tracePt t="122902" x="3719513" y="2179638"/>
          <p14:tracePt t="122916" x="3783013" y="2179638"/>
          <p14:tracePt t="122920" x="3838575" y="2179638"/>
          <p14:tracePt t="122934" x="3911600" y="2179638"/>
          <p14:tracePt t="122936" x="3965575" y="2179638"/>
          <p14:tracePt t="122943" x="4011613" y="2179638"/>
          <p14:tracePt t="122950" x="4065588" y="2179638"/>
          <p14:tracePt t="122958" x="4102100" y="2179638"/>
          <p14:tracePt t="122967" x="4129088" y="2179638"/>
          <p14:tracePt t="122974" x="4165600" y="2179638"/>
          <p14:tracePt t="122984" x="4202113" y="2179638"/>
          <p14:tracePt t="122993" x="4221163" y="2179638"/>
          <p14:tracePt t="123000" x="4248150" y="2179638"/>
          <p14:tracePt t="123020" x="4284663" y="2179638"/>
          <p14:tracePt t="123048" x="4294188" y="2189163"/>
          <p14:tracePt t="123057" x="4294188" y="2233613"/>
          <p14:tracePt t="123064" x="4294188" y="2252663"/>
          <p14:tracePt t="123071" x="4248150" y="2289175"/>
          <p14:tracePt t="123079" x="4184650" y="2298700"/>
          <p14:tracePt t="123086" x="4121150" y="2325688"/>
          <p14:tracePt t="123096" x="4102100" y="2352675"/>
          <p14:tracePt t="123265" x="4029075" y="2335213"/>
          <p14:tracePt t="123272" x="3975100" y="2325688"/>
          <p14:tracePt t="123283" x="3956050" y="2325688"/>
          <p14:tracePt t="123290" x="3938588" y="2316163"/>
          <p14:tracePt t="123295" x="3938588" y="2306638"/>
          <p14:tracePt t="123304" x="3948113" y="2279650"/>
          <p14:tracePt t="123312" x="3975100" y="2252663"/>
          <p14:tracePt t="123318" x="4021138" y="2225675"/>
          <p14:tracePt t="123327" x="4065588" y="2206625"/>
          <p14:tracePt t="123334" x="4102100" y="2206625"/>
          <p14:tracePt t="123342" x="4165600" y="2197100"/>
          <p14:tracePt t="123352" x="4221163" y="2179638"/>
          <p14:tracePt t="123358" x="4284663" y="2170113"/>
          <p14:tracePt t="123366" x="4340225" y="2143125"/>
          <p14:tracePt t="123375" x="4403725" y="2143125"/>
          <p14:tracePt t="123385" x="4476750" y="2133600"/>
          <p14:tracePt t="123390" x="4549775" y="2116138"/>
          <p14:tracePt t="123399" x="4659313" y="2116138"/>
          <p14:tracePt t="123406" x="4786313" y="2116138"/>
          <p14:tracePt t="123414" x="4932363" y="2116138"/>
          <p14:tracePt t="123422" x="5078413" y="2116138"/>
          <p14:tracePt t="123430" x="5260975" y="2106613"/>
          <p14:tracePt t="123438" x="5424488" y="2106613"/>
          <p14:tracePt t="123448" x="5624513" y="2089150"/>
          <p14:tracePt t="123455" x="5807075" y="2070100"/>
          <p14:tracePt t="123463" x="6007100" y="2070100"/>
          <p14:tracePt t="123470" x="6172200" y="2070100"/>
          <p14:tracePt t="123478" x="6372225" y="2070100"/>
          <p14:tracePt t="123486" x="6527800" y="2070100"/>
          <p14:tracePt t="123495" x="6691313" y="2070100"/>
          <p14:tracePt t="123502" x="6892925" y="2070100"/>
          <p14:tracePt t="123510" x="7056438" y="2070100"/>
          <p14:tracePt t="123518" x="7202488" y="2070100"/>
          <p14:tracePt t="123526" x="7348538" y="2070100"/>
          <p14:tracePt t="123536" x="7494588" y="2070100"/>
          <p14:tracePt t="123543" x="7621588" y="2070100"/>
          <p14:tracePt t="123551" x="7785100" y="2070100"/>
          <p14:tracePt t="123559" x="7877175" y="2070100"/>
          <p14:tracePt t="123566" x="8004175" y="2070100"/>
          <p14:tracePt t="123574" x="8150225" y="2070100"/>
          <p14:tracePt t="123582" x="8277225" y="2070100"/>
          <p14:tracePt t="123590" x="8369300" y="2070100"/>
          <p14:tracePt t="123599" x="8478838" y="2070100"/>
          <p14:tracePt t="123606" x="8551863" y="2070100"/>
          <p14:tracePt t="123614" x="8624888" y="2070100"/>
          <p14:tracePt t="123622" x="8734425" y="2070100"/>
          <p14:tracePt t="123631" x="8824913" y="2079625"/>
          <p14:tracePt t="123639" x="8924925" y="2089150"/>
          <p14:tracePt t="123648" x="9017000" y="2106613"/>
          <p14:tracePt t="123654" x="9117013" y="21336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p:txBody>
          <a:bodyPr/>
          <a:lstStyle/>
          <a:p>
            <a:r>
              <a:rPr lang="ja-JP" altLang="en-US"/>
              <a:t>記述例：カウンタ</a:t>
            </a:r>
          </a:p>
        </p:txBody>
      </p:sp>
      <p:sp>
        <p:nvSpPr>
          <p:cNvPr id="12291" name="コンテンツ プレースホルダー 2"/>
          <p:cNvSpPr>
            <a:spLocks noGrp="1"/>
          </p:cNvSpPr>
          <p:nvPr>
            <p:ph idx="1"/>
          </p:nvPr>
        </p:nvSpPr>
        <p:spPr/>
        <p:txBody>
          <a:bodyPr/>
          <a:lstStyle/>
          <a:p>
            <a:pPr marL="0" indent="0">
              <a:buFontTx/>
              <a:buNone/>
            </a:pPr>
            <a:r>
              <a:rPr lang="en-US" altLang="ja-JP" sz="2800"/>
              <a:t>module counter (</a:t>
            </a:r>
          </a:p>
          <a:p>
            <a:pPr marL="0" indent="0">
              <a:buFontTx/>
              <a:buNone/>
            </a:pPr>
            <a:r>
              <a:rPr lang="en-US" altLang="ja-JP" sz="2800"/>
              <a:t>	input clk, rst_n, output [3:0] c);</a:t>
            </a:r>
          </a:p>
          <a:p>
            <a:pPr marL="0" indent="0">
              <a:buFontTx/>
              <a:buNone/>
            </a:pPr>
            <a:r>
              <a:rPr lang="en-US" altLang="ja-JP" sz="2800"/>
              <a:t>reg [3:0] count;</a:t>
            </a:r>
          </a:p>
          <a:p>
            <a:pPr marL="0" indent="0">
              <a:buFontTx/>
              <a:buNone/>
            </a:pPr>
            <a:r>
              <a:rPr lang="en-US" altLang="ja-JP" sz="2800"/>
              <a:t>assign c = count;</a:t>
            </a:r>
          </a:p>
          <a:p>
            <a:pPr marL="0" indent="0">
              <a:buFontTx/>
              <a:buNone/>
            </a:pPr>
            <a:r>
              <a:rPr lang="en-US" altLang="ja-JP" sz="2800"/>
              <a:t>always @(posedge clk or negedge rst_n) begin </a:t>
            </a:r>
          </a:p>
          <a:p>
            <a:pPr marL="0" indent="0">
              <a:buFontTx/>
              <a:buNone/>
            </a:pPr>
            <a:r>
              <a:rPr lang="en-US" altLang="ja-JP" sz="2800"/>
              <a:t>	if(!rst_n)  count &lt;=0;</a:t>
            </a:r>
          </a:p>
          <a:p>
            <a:pPr marL="0" indent="0">
              <a:buFontTx/>
              <a:buNone/>
            </a:pPr>
            <a:r>
              <a:rPr lang="en-US" altLang="ja-JP" sz="2800"/>
              <a:t>	else count &lt;=count+1;</a:t>
            </a:r>
          </a:p>
          <a:p>
            <a:pPr marL="0" indent="0">
              <a:buFontTx/>
              <a:buNone/>
            </a:pPr>
            <a:r>
              <a:rPr lang="en-US" altLang="ja-JP" sz="2800"/>
              <a:t>end</a:t>
            </a:r>
          </a:p>
          <a:p>
            <a:pPr marL="0" indent="0">
              <a:buFontTx/>
              <a:buNone/>
            </a:pPr>
            <a:r>
              <a:rPr lang="en-US" altLang="ja-JP" sz="2800"/>
              <a:t>endmodule</a:t>
            </a:r>
          </a:p>
          <a:p>
            <a:pPr marL="0" indent="0">
              <a:buFontTx/>
              <a:buNone/>
            </a:pPr>
            <a:endParaRPr lang="ja-JP" altLang="en-US"/>
          </a:p>
        </p:txBody>
      </p:sp>
      <p:sp>
        <p:nvSpPr>
          <p:cNvPr id="12292" name="テキスト ボックス 3"/>
          <p:cNvSpPr txBox="1">
            <a:spLocks noChangeArrowheads="1"/>
          </p:cNvSpPr>
          <p:nvPr/>
        </p:nvSpPr>
        <p:spPr bwMode="auto">
          <a:xfrm>
            <a:off x="4214445" y="5895330"/>
            <a:ext cx="4929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2400" dirty="0"/>
              <a:t>C</a:t>
            </a:r>
            <a:r>
              <a:rPr lang="ja-JP" altLang="en-US" sz="2400" dirty="0"/>
              <a:t>言語じゃないので＋</a:t>
            </a:r>
            <a:r>
              <a:rPr lang="en-US" altLang="ja-JP" sz="2400" dirty="0"/>
              <a:t>+</a:t>
            </a:r>
            <a:r>
              <a:rPr lang="ja-JP" altLang="en-US" sz="2400" dirty="0"/>
              <a:t>は使えない！</a:t>
            </a:r>
          </a:p>
        </p:txBody>
      </p:sp>
      <p:pic>
        <p:nvPicPr>
          <p:cNvPr id="2" name="オーディオ 1">
            <a:hlinkClick r:id="" action="ppaction://media"/>
            <a:extLst>
              <a:ext uri="{FF2B5EF4-FFF2-40B4-BE49-F238E27FC236}">
                <a16:creationId xmlns:a16="http://schemas.microsoft.com/office/drawing/2014/main" id="{F7F4589E-55DC-402C-9E44-EF2569926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793"/>
    </mc:Choice>
    <mc:Fallback xmlns="">
      <p:transition spd="slow" advTm="22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64" x="8988425" y="2854325"/>
          <p14:tracePt t="2969" x="8934450" y="2827338"/>
          <p14:tracePt t="2979" x="8870950" y="2817813"/>
          <p14:tracePt t="2986" x="8815388" y="2800350"/>
          <p14:tracePt t="2994" x="8734425" y="2763838"/>
          <p14:tracePt t="3002" x="8688388" y="2763838"/>
          <p14:tracePt t="3010" x="8624888" y="2754313"/>
          <p14:tracePt t="3018" x="8559800" y="2754313"/>
          <p14:tracePt t="3027" x="8505825" y="2735263"/>
          <p14:tracePt t="3034" x="8432800" y="2735263"/>
          <p14:tracePt t="3042" x="8378825" y="2735263"/>
          <p14:tracePt t="3050" x="8332788" y="2735263"/>
          <p14:tracePt t="3057" x="8259763" y="2717800"/>
          <p14:tracePt t="3068" x="8204200" y="2717800"/>
          <p14:tracePt t="3074" x="8150225" y="2717800"/>
          <p14:tracePt t="3081" x="8104188" y="2717800"/>
          <p14:tracePt t="3090" x="8050213" y="2717800"/>
          <p14:tracePt t="3098" x="7994650" y="2717800"/>
          <p14:tracePt t="3105" x="7940675" y="2717800"/>
          <p14:tracePt t="3114" x="7885113" y="2717800"/>
          <p14:tracePt t="3122" x="7831138" y="2717800"/>
          <p14:tracePt t="3130" x="7767638" y="2717800"/>
          <p14:tracePt t="3138" x="7731125" y="2717800"/>
          <p14:tracePt t="3145" x="7675563" y="2717800"/>
          <p14:tracePt t="3154" x="7631113" y="2717800"/>
          <p14:tracePt t="3162" x="7575550" y="2717800"/>
          <p14:tracePt t="3170" x="7548563" y="2717800"/>
          <p14:tracePt t="3178" x="7494588" y="2717800"/>
          <p14:tracePt t="3186" x="7439025" y="2717800"/>
          <p14:tracePt t="3194" x="7402513" y="2717800"/>
          <p14:tracePt t="3202" x="7356475" y="2717800"/>
          <p14:tracePt t="3210" x="7302500" y="2717800"/>
          <p14:tracePt t="3218" x="7283450" y="2717800"/>
          <p14:tracePt t="3228" x="7248525" y="2717800"/>
          <p14:tracePt t="3236" x="7212013" y="2717800"/>
          <p14:tracePt t="3245" x="7202488" y="2717800"/>
          <p14:tracePt t="3251" x="7165975" y="2717800"/>
          <p14:tracePt t="3257" x="7138988" y="2717800"/>
          <p14:tracePt t="3267" x="7110413" y="2717800"/>
          <p14:tracePt t="3274" x="7092950" y="2717800"/>
          <p14:tracePt t="3281" x="7073900" y="2717800"/>
          <p14:tracePt t="3290" x="7056438" y="2717800"/>
          <p14:tracePt t="3298" x="7029450" y="2717800"/>
          <p14:tracePt t="3306" x="7010400" y="2717800"/>
          <p14:tracePt t="3314" x="6983413" y="2717800"/>
          <p14:tracePt t="3322" x="6964363" y="2717800"/>
          <p14:tracePt t="3330" x="6937375" y="2717800"/>
          <p14:tracePt t="3339" x="6919913" y="2717800"/>
          <p14:tracePt t="3345" x="6892925" y="2717800"/>
          <p14:tracePt t="3353" x="6883400" y="2717800"/>
          <p14:tracePt t="3362" x="6873875" y="2717800"/>
          <p14:tracePt t="3370" x="6864350" y="2717800"/>
          <p14:tracePt t="3754" x="6856413" y="2708275"/>
          <p14:tracePt t="10659" x="6856413" y="2698750"/>
          <p14:tracePt t="10749" x="6856413" y="2681288"/>
          <p14:tracePt t="11626" x="6837363" y="2671763"/>
          <p14:tracePt t="11635" x="6827838" y="2671763"/>
          <p14:tracePt t="11642" x="6819900" y="2671763"/>
          <p14:tracePt t="11650" x="6800850" y="2671763"/>
          <p14:tracePt t="11658" x="6791325" y="2671763"/>
          <p14:tracePt t="11665" x="6764338" y="2671763"/>
          <p14:tracePt t="11674" x="6754813" y="2671763"/>
          <p14:tracePt t="11683" x="6746875" y="2671763"/>
          <p14:tracePt t="11891" x="6737350" y="2671763"/>
          <p14:tracePt t="11904" x="6718300" y="2671763"/>
          <p14:tracePt t="11914" x="6691313" y="2671763"/>
          <p14:tracePt t="11922" x="6654800" y="2662238"/>
          <p14:tracePt t="11933" x="6618288" y="2654300"/>
          <p14:tracePt t="11938" x="6600825" y="2654300"/>
          <p14:tracePt t="11945" x="6554788" y="2654300"/>
          <p14:tracePt t="11954" x="6527800" y="2654300"/>
          <p14:tracePt t="11963" x="6508750" y="2644775"/>
          <p14:tracePt t="11970" x="6472238" y="2644775"/>
          <p14:tracePt t="11978" x="6454775" y="2625725"/>
          <p14:tracePt t="11986" x="6418263" y="2625725"/>
          <p14:tracePt t="11995" x="6391275" y="2608263"/>
          <p14:tracePt t="12002" x="6372225" y="2608263"/>
          <p14:tracePt t="12009" x="6354763" y="2598738"/>
          <p14:tracePt t="12018" x="6308725" y="2571750"/>
          <p14:tracePt t="12027" x="6299200" y="2562225"/>
          <p14:tracePt t="12034" x="6291263" y="2562225"/>
          <p14:tracePt t="12042" x="6272213" y="2554288"/>
          <p14:tracePt t="12050" x="6226175" y="2544763"/>
          <p14:tracePt t="12058" x="6208713" y="2525713"/>
          <p14:tracePt t="12066" x="6189663" y="2517775"/>
          <p14:tracePt t="12074" x="6181725" y="2517775"/>
          <p14:tracePt t="12082" x="6162675" y="2508250"/>
          <p14:tracePt t="12098" x="6145213" y="2508250"/>
          <p14:tracePt t="12170" x="6135688" y="2498725"/>
          <p14:tracePt t="12178" x="6126163" y="2489200"/>
          <p14:tracePt t="12226" x="6116638" y="2481263"/>
          <p14:tracePt t="12258" x="6099175" y="2462213"/>
          <p14:tracePt t="12276" x="6062663" y="2425700"/>
          <p14:tracePt t="12282" x="6053138" y="2425700"/>
          <p14:tracePt t="12290" x="6035675" y="2416175"/>
          <p14:tracePt t="12298" x="5999163" y="2408238"/>
          <p14:tracePt t="12306" x="5972175" y="2389188"/>
          <p14:tracePt t="12314" x="5943600" y="2379663"/>
          <p14:tracePt t="12322" x="5907088" y="2379663"/>
          <p14:tracePt t="12330" x="5889625" y="2371725"/>
          <p14:tracePt t="12339" x="5862638" y="2362200"/>
          <p14:tracePt t="12346" x="5834063" y="2335213"/>
          <p14:tracePt t="12356" x="5797550" y="2325688"/>
          <p14:tracePt t="12361" x="5780088" y="2316163"/>
          <p14:tracePt t="12370" x="5753100" y="2306638"/>
          <p14:tracePt t="12378" x="5734050" y="2289175"/>
          <p14:tracePt t="12386" x="5724525" y="2279650"/>
          <p14:tracePt t="12396" x="5707063" y="2270125"/>
          <p14:tracePt t="12408" x="5688013" y="2262188"/>
          <p14:tracePt t="12409" x="5670550" y="2243138"/>
          <p14:tracePt t="12418" x="5653088" y="2225675"/>
          <p14:tracePt t="12425" x="5624513" y="2216150"/>
          <p14:tracePt t="12435" x="5597525" y="2197100"/>
          <p14:tracePt t="12441" x="5597525" y="2189163"/>
          <p14:tracePt t="12457" x="5588000" y="2179638"/>
          <p14:tracePt t="14513" x="5597525" y="2179638"/>
          <p14:tracePt t="14530" x="5607050" y="2179638"/>
          <p14:tracePt t="14538" x="5616575" y="2170113"/>
          <p14:tracePt t="14554" x="5616575" y="2160588"/>
          <p14:tracePt t="14737" x="5616575" y="2152650"/>
          <p14:tracePt t="14754" x="5607050" y="2133600"/>
          <p14:tracePt t="14770" x="5580063" y="2116138"/>
          <p14:tracePt t="14777" x="5570538" y="2116138"/>
          <p14:tracePt t="14785" x="5543550" y="2116138"/>
          <p14:tracePt t="14794" x="5514975" y="2116138"/>
          <p14:tracePt t="14801" x="5497513" y="2116138"/>
          <p14:tracePt t="14810" x="5451475" y="2116138"/>
          <p14:tracePt t="14818" x="5414963" y="2116138"/>
          <p14:tracePt t="14826" x="5360988" y="2116138"/>
          <p14:tracePt t="14834" x="5297488" y="2116138"/>
          <p14:tracePt t="14842" x="5241925" y="2125663"/>
          <p14:tracePt t="14850" x="5159375" y="2170113"/>
          <p14:tracePt t="14858" x="5114925" y="2179638"/>
          <p14:tracePt t="14866" x="5059363" y="2189163"/>
          <p14:tracePt t="14874" x="4995863" y="2197100"/>
          <p14:tracePt t="14882" x="4941888" y="2225675"/>
          <p14:tracePt t="14889" x="4859338" y="2252663"/>
          <p14:tracePt t="14902" x="4813300" y="2270125"/>
          <p14:tracePt t="14905" x="4795838" y="2298700"/>
          <p14:tracePt t="14914" x="4740275" y="2316163"/>
          <p14:tracePt t="14933" x="4613275" y="2362200"/>
          <p14:tracePt t="14938" x="4549775" y="2389188"/>
          <p14:tracePt t="14946" x="4467225" y="2435225"/>
          <p14:tracePt t="14954" x="4394200" y="2444750"/>
          <p14:tracePt t="14963" x="4311650" y="2498725"/>
          <p14:tracePt t="14970" x="4194175" y="2544763"/>
          <p14:tracePt t="14978" x="4121150" y="2571750"/>
          <p14:tracePt t="14986" x="4111625" y="2571750"/>
          <p14:tracePt t="14994" x="4057650" y="2598738"/>
          <p14:tracePt t="15002" x="3948113" y="2625725"/>
          <p14:tracePt t="15010" x="3846513" y="2644775"/>
          <p14:tracePt t="15018" x="3719513" y="2681288"/>
          <p14:tracePt t="15025" x="3609975" y="2698750"/>
          <p14:tracePt t="15034" x="3500438" y="2698750"/>
          <p14:tracePt t="15042" x="3382963" y="2727325"/>
          <p14:tracePt t="15050" x="3290888" y="2744788"/>
          <p14:tracePt t="15058" x="3200400" y="2754313"/>
          <p14:tracePt t="15066" x="3081338" y="2771775"/>
          <p14:tracePt t="15074" x="3008313" y="2771775"/>
          <p14:tracePt t="15082" x="2935288" y="2771775"/>
          <p14:tracePt t="15089" x="2881313" y="2781300"/>
          <p14:tracePt t="15098" x="2817813" y="2781300"/>
          <p14:tracePt t="15107" x="2725738" y="2808288"/>
          <p14:tracePt t="15113" x="2698750" y="2808288"/>
          <p14:tracePt t="15122" x="2643188" y="2808288"/>
          <p14:tracePt t="15130" x="2579688" y="2817813"/>
          <p14:tracePt t="15138" x="2525713" y="2827338"/>
          <p14:tracePt t="15146" x="2462213" y="2854325"/>
          <p14:tracePt t="15153" x="2397125" y="2873375"/>
          <p14:tracePt t="15163" x="2324100" y="2890838"/>
          <p14:tracePt t="15171" x="2260600" y="2909888"/>
          <p14:tracePt t="15179" x="2170113" y="2936875"/>
          <p14:tracePt t="15187" x="2106613" y="2954338"/>
          <p14:tracePt t="15195" x="2041525" y="2973388"/>
          <p14:tracePt t="15204" x="1968500" y="3000375"/>
          <p14:tracePt t="15214" x="1924050" y="3009900"/>
          <p14:tracePt t="15218" x="1905000" y="3017838"/>
          <p14:tracePt t="15226" x="1860550" y="3027363"/>
          <p14:tracePt t="15234" x="1841500" y="3046413"/>
          <p14:tracePt t="15242" x="1814513" y="3054350"/>
          <p14:tracePt t="15251" x="1804988" y="3054350"/>
          <p14:tracePt t="15259" x="1787525" y="3063875"/>
          <p14:tracePt t="15265" x="1778000" y="3063875"/>
          <p14:tracePt t="15298" x="1768475" y="3063875"/>
          <p14:tracePt t="15306" x="1741488" y="3063875"/>
          <p14:tracePt t="15314" x="1731963" y="3063875"/>
          <p14:tracePt t="15322" x="1722438" y="3063875"/>
          <p14:tracePt t="15330" x="1704975" y="3063875"/>
          <p14:tracePt t="15339" x="1695450" y="3063875"/>
          <p14:tracePt t="15354" x="1685925" y="3063875"/>
          <p14:tracePt t="15361" x="1677988" y="3063875"/>
          <p14:tracePt t="15370" x="1668463" y="3063875"/>
          <p14:tracePt t="15378" x="1658938" y="3063875"/>
          <p14:tracePt t="15394" x="1649413" y="3063875"/>
          <p14:tracePt t="16124" x="1641475" y="3063875"/>
          <p14:tracePt t="16132" x="1604963" y="3063875"/>
          <p14:tracePt t="16140" x="1568450" y="3073400"/>
          <p14:tracePt t="16147" x="1504950" y="3100388"/>
          <p14:tracePt t="16155" x="1431925" y="3100388"/>
          <p14:tracePt t="16162" x="1366838" y="3109913"/>
          <p14:tracePt t="16170" x="1293813" y="3109913"/>
          <p14:tracePt t="16178" x="1239838" y="3127375"/>
          <p14:tracePt t="16185" x="1139825" y="3136900"/>
          <p14:tracePt t="16194" x="1066800" y="3136900"/>
          <p14:tracePt t="16202" x="1003300" y="3163888"/>
          <p14:tracePt t="16209" x="947738" y="3163888"/>
          <p14:tracePt t="16218" x="911225" y="3173413"/>
          <p14:tracePt t="16226" x="893763" y="3173413"/>
          <p14:tracePt t="16234" x="884238" y="3173413"/>
          <p14:tracePt t="16394" x="874713" y="3173413"/>
          <p14:tracePt t="16466" x="874713" y="3163888"/>
          <p14:tracePt t="16490" x="884238" y="3155950"/>
          <p14:tracePt t="16506" x="893763" y="3146425"/>
          <p14:tracePt t="16530" x="903288" y="3146425"/>
          <p14:tracePt t="16570" x="911225" y="3136900"/>
          <p14:tracePt t="16610" x="920750" y="3127375"/>
          <p14:tracePt t="16626" x="930275" y="3127375"/>
          <p14:tracePt t="16642" x="939800" y="3119438"/>
          <p14:tracePt t="16659" x="947738" y="3109913"/>
          <p14:tracePt t="16675" x="947738" y="3100388"/>
          <p14:tracePt t="16684" x="957263" y="3090863"/>
          <p14:tracePt t="16723" x="957263" y="3082925"/>
          <p14:tracePt t="16940" x="957263" y="3054350"/>
          <p14:tracePt t="16948" x="984250" y="3046413"/>
          <p14:tracePt t="16970" x="1057275" y="3000375"/>
          <p14:tracePt t="16977" x="1084263" y="3000375"/>
          <p14:tracePt t="16985" x="1130300" y="2990850"/>
          <p14:tracePt t="16994" x="1176338" y="2982913"/>
          <p14:tracePt t="17002" x="1230313" y="2982913"/>
          <p14:tracePt t="17011" x="1285875" y="2963863"/>
          <p14:tracePt t="17018" x="1349375" y="2963863"/>
          <p14:tracePt t="17028" x="1385888" y="2963863"/>
          <p14:tracePt t="17034" x="1412875" y="2963863"/>
          <p14:tracePt t="17042" x="1439863" y="2963863"/>
          <p14:tracePt t="17050" x="1449388" y="2963863"/>
          <p14:tracePt t="17057" x="1458913" y="2963863"/>
          <p14:tracePt t="17122" x="1476375" y="2963863"/>
          <p14:tracePt t="17137" x="1495425" y="2963863"/>
          <p14:tracePt t="17145" x="1504950" y="2963863"/>
          <p14:tracePt t="17154" x="1522413" y="2963863"/>
          <p14:tracePt t="17162" x="1549400" y="2963863"/>
          <p14:tracePt t="17170" x="1568450" y="2963863"/>
          <p14:tracePt t="17178" x="1576388" y="2963863"/>
          <p14:tracePt t="17194" x="1585913" y="2963863"/>
          <p14:tracePt t="17210" x="1612900" y="2963863"/>
          <p14:tracePt t="17226" x="1622425" y="2963863"/>
          <p14:tracePt t="17242" x="1631950" y="2963863"/>
          <p14:tracePt t="17250" x="1649413" y="2963863"/>
          <p14:tracePt t="17261" x="1658938" y="2963863"/>
          <p14:tracePt t="17266" x="1668463" y="2963863"/>
          <p14:tracePt t="17275" x="1704975" y="2963863"/>
          <p14:tracePt t="17290" x="1731963" y="2963863"/>
          <p14:tracePt t="17299" x="1751013" y="2973388"/>
          <p14:tracePt t="17306" x="1758950" y="2973388"/>
          <p14:tracePt t="17317" x="1787525" y="2973388"/>
          <p14:tracePt t="17323" x="1804988" y="2990850"/>
          <p14:tracePt t="17332" x="1824038" y="2990850"/>
          <p14:tracePt t="17343" x="1841500" y="2990850"/>
          <p14:tracePt t="17345" x="1851025" y="2990850"/>
          <p14:tracePt t="17363" x="1868488" y="2990850"/>
          <p14:tracePt t="17371" x="1878013" y="2990850"/>
          <p14:tracePt t="17387" x="1887538" y="2990850"/>
          <p14:tracePt t="17394" x="1914525" y="2990850"/>
          <p14:tracePt t="17402" x="1931988" y="2990850"/>
          <p14:tracePt t="17409" x="1951038" y="2990850"/>
          <p14:tracePt t="17418" x="1960563" y="2990850"/>
          <p14:tracePt t="17426" x="1968500" y="2990850"/>
          <p14:tracePt t="17434" x="1978025" y="2990850"/>
          <p14:tracePt t="17442" x="1987550" y="2990850"/>
          <p14:tracePt t="17458" x="1997075" y="2990850"/>
          <p14:tracePt t="17546" x="2014538" y="3000375"/>
          <p14:tracePt t="17602" x="2024063" y="3000375"/>
          <p14:tracePt t="17634" x="2041525" y="3009900"/>
          <p14:tracePt t="17666" x="2041525" y="3017838"/>
          <p14:tracePt t="17673" x="2051050" y="3027363"/>
          <p14:tracePt t="17740" x="2051050" y="3036888"/>
          <p14:tracePt t="17756" x="2060575" y="3046413"/>
          <p14:tracePt t="17812" x="2060575" y="3054350"/>
          <p14:tracePt t="17984" x="2060575" y="3073400"/>
          <p14:tracePt t="17988" x="2033588" y="3073400"/>
          <p14:tracePt t="17996" x="1978025" y="3073400"/>
          <p14:tracePt t="18002" x="1924050" y="3073400"/>
          <p14:tracePt t="18010" x="1868488" y="3073400"/>
          <p14:tracePt t="18018" x="1814513" y="3073400"/>
          <p14:tracePt t="18027" x="1768475" y="3073400"/>
          <p14:tracePt t="18034" x="1731963" y="3073400"/>
          <p14:tracePt t="18042" x="1704975" y="3073400"/>
          <p14:tracePt t="18050" x="1668463" y="3073400"/>
          <p14:tracePt t="18058" x="1658938" y="3073400"/>
          <p14:tracePt t="18074" x="1641475" y="3073400"/>
          <p14:tracePt t="18083" x="1622425" y="3073400"/>
          <p14:tracePt t="18140" x="1612900" y="3073400"/>
          <p14:tracePt t="18155" x="1595438" y="3073400"/>
          <p14:tracePt t="18185" x="1585913" y="3073400"/>
          <p14:tracePt t="18330" x="1576388" y="3073400"/>
          <p14:tracePt t="18340" x="1549400" y="3073400"/>
          <p14:tracePt t="18345" x="1541463" y="3073400"/>
          <p14:tracePt t="18355" x="1468438" y="3073400"/>
          <p14:tracePt t="18362" x="1412875" y="3073400"/>
          <p14:tracePt t="18370" x="1322388" y="3073400"/>
          <p14:tracePt t="18378" x="1249363" y="3073400"/>
          <p14:tracePt t="18386" x="1166813" y="3073400"/>
          <p14:tracePt t="18394" x="1093788" y="3073400"/>
          <p14:tracePt t="18402" x="1039813" y="3073400"/>
          <p14:tracePt t="18410" x="974725" y="3082925"/>
          <p14:tracePt t="18418" x="947738" y="3082925"/>
          <p14:tracePt t="18426" x="930275" y="3082925"/>
          <p14:tracePt t="18434" x="911225" y="3082925"/>
          <p14:tracePt t="18450" x="903288" y="3082925"/>
          <p14:tracePt t="18481" x="893763" y="3082925"/>
          <p14:tracePt t="18490" x="874713" y="3082925"/>
          <p14:tracePt t="18499" x="866775" y="3082925"/>
          <p14:tracePt t="18506" x="857250" y="3082925"/>
          <p14:tracePt t="18514" x="847725" y="3082925"/>
          <p14:tracePt t="18522" x="820738" y="3082925"/>
          <p14:tracePt t="18531" x="801688" y="3082925"/>
          <p14:tracePt t="18538" x="793750" y="3082925"/>
          <p14:tracePt t="18547" x="774700" y="3090863"/>
          <p14:tracePt t="18554" x="765175" y="3090863"/>
          <p14:tracePt t="18570" x="747713" y="3090863"/>
          <p14:tracePt t="18690" x="728663" y="3100388"/>
          <p14:tracePt t="18906" x="728663" y="3090863"/>
          <p14:tracePt t="18914" x="738188" y="3090863"/>
          <p14:tracePt t="18955" x="747713" y="3082925"/>
          <p14:tracePt t="18966" x="757238" y="3082925"/>
          <p14:tracePt t="18981" x="765175" y="3082925"/>
          <p14:tracePt t="18985" x="774700" y="3073400"/>
          <p14:tracePt t="18994" x="784225" y="3073400"/>
          <p14:tracePt t="19002" x="811213" y="3073400"/>
          <p14:tracePt t="19009" x="811213" y="3063875"/>
          <p14:tracePt t="19018" x="847725" y="3063875"/>
          <p14:tracePt t="19027" x="893763" y="3063875"/>
          <p14:tracePt t="19034" x="947738" y="3063875"/>
          <p14:tracePt t="19044" x="1020763" y="3063875"/>
          <p14:tracePt t="19051" x="1112838" y="3063875"/>
          <p14:tracePt t="19059" x="1222375" y="3063875"/>
          <p14:tracePt t="19067" x="1349375" y="3063875"/>
          <p14:tracePt t="19075" x="1439863" y="3063875"/>
          <p14:tracePt t="19083" x="1568450" y="3063875"/>
          <p14:tracePt t="19092" x="1641475" y="3063875"/>
          <p14:tracePt t="19099" x="1695450" y="3063875"/>
          <p14:tracePt t="19106" x="1758950" y="3063875"/>
          <p14:tracePt t="19117" x="1787525" y="3063875"/>
          <p14:tracePt t="19123" x="1804988" y="3063875"/>
          <p14:tracePt t="19132" x="1814513" y="3063875"/>
          <p14:tracePt t="19139" x="1824038" y="3063875"/>
          <p14:tracePt t="19147" x="1831975" y="3063875"/>
          <p14:tracePt t="19155" x="1841500" y="3063875"/>
          <p14:tracePt t="19162" x="1851025" y="3063875"/>
          <p14:tracePt t="19170" x="1868488" y="3063875"/>
          <p14:tracePt t="19178" x="1887538" y="3054350"/>
          <p14:tracePt t="19186" x="1895475" y="3046413"/>
          <p14:tracePt t="19210" x="1905000" y="3046413"/>
          <p14:tracePt t="19225" x="1914525" y="3046413"/>
          <p14:tracePt t="19362" x="1924050" y="3036888"/>
          <p14:tracePt t="19450" x="1924050" y="3027363"/>
          <p14:tracePt t="19474" x="1914525" y="3027363"/>
          <p14:tracePt t="19484" x="1895475" y="3027363"/>
          <p14:tracePt t="19489" x="1878013" y="3027363"/>
          <p14:tracePt t="19499" x="1868488" y="3027363"/>
          <p14:tracePt t="19506" x="1841500" y="3027363"/>
          <p14:tracePt t="19515" x="1831975" y="3027363"/>
          <p14:tracePt t="19522" x="1804988" y="3027363"/>
          <p14:tracePt t="19530" x="1795463" y="3027363"/>
          <p14:tracePt t="19538" x="1787525" y="3027363"/>
          <p14:tracePt t="19546" x="1768475" y="3027363"/>
          <p14:tracePt t="19554" x="1758950" y="3027363"/>
          <p14:tracePt t="19561" x="1741488" y="3036888"/>
          <p14:tracePt t="19569" x="1722438" y="3046413"/>
          <p14:tracePt t="19577" x="1714500" y="3054350"/>
          <p14:tracePt t="19588" x="1704975" y="3054350"/>
          <p14:tracePt t="19593" x="1695450" y="3054350"/>
          <p14:tracePt t="19720" x="1685925" y="3054350"/>
          <p14:tracePt t="19739" x="1668463" y="3036888"/>
          <p14:tracePt t="19754" x="1668463" y="3017838"/>
          <p14:tracePt t="19762" x="1668463" y="3000375"/>
          <p14:tracePt t="19770" x="1668463" y="2990850"/>
          <p14:tracePt t="19779" x="1658938" y="2963863"/>
          <p14:tracePt t="19794" x="1649413" y="2946400"/>
          <p14:tracePt t="19810" x="1649413" y="2927350"/>
          <p14:tracePt t="19817" x="1649413" y="2917825"/>
          <p14:tracePt t="19834" x="1649413" y="2909888"/>
          <p14:tracePt t="19850" x="1641475" y="2881313"/>
          <p14:tracePt t="19866" x="1641475" y="2873375"/>
          <p14:tracePt t="19874" x="1641475" y="2863850"/>
          <p14:tracePt t="19882" x="1641475" y="2836863"/>
          <p14:tracePt t="19890" x="1641475" y="2827338"/>
          <p14:tracePt t="19901" x="1641475" y="2800350"/>
          <p14:tracePt t="19905" x="1658938" y="2771775"/>
          <p14:tracePt t="19914" x="1677988" y="2763838"/>
          <p14:tracePt t="19922" x="1695450" y="2727325"/>
          <p14:tracePt t="19933" x="1714500" y="2708275"/>
          <p14:tracePt t="19938" x="1731963" y="2690813"/>
          <p14:tracePt t="19946" x="1768475" y="2681288"/>
          <p14:tracePt t="19954" x="1768475" y="2671763"/>
          <p14:tracePt t="19964" x="1795463" y="2662238"/>
          <p14:tracePt t="19970" x="1814513" y="2654300"/>
          <p14:tracePt t="19977" x="1851025" y="2644775"/>
          <p14:tracePt t="19986" x="1868488" y="2635250"/>
          <p14:tracePt t="19994" x="1887538" y="2635250"/>
          <p14:tracePt t="20002" x="1905000" y="2635250"/>
          <p14:tracePt t="20010" x="1941513" y="2635250"/>
          <p14:tracePt t="20018" x="1951038" y="2635250"/>
          <p14:tracePt t="20026" x="1987550" y="2635250"/>
          <p14:tracePt t="20034" x="2014538" y="2635250"/>
          <p14:tracePt t="20041" x="2041525" y="2635250"/>
          <p14:tracePt t="20050" x="2078038" y="2635250"/>
          <p14:tracePt t="20057" x="2106613" y="2644775"/>
          <p14:tracePt t="20066" x="2143125" y="2654300"/>
          <p14:tracePt t="20074" x="2206625" y="2671763"/>
          <p14:tracePt t="20082" x="2233613" y="2681288"/>
          <p14:tracePt t="20089" x="2270125" y="2690813"/>
          <p14:tracePt t="20098" x="2306638" y="2698750"/>
          <p14:tracePt t="20105" x="2333625" y="2708275"/>
          <p14:tracePt t="20114" x="2370138" y="2708275"/>
          <p14:tracePt t="20121" x="2397125" y="2717800"/>
          <p14:tracePt t="20130" x="2416175" y="2717800"/>
          <p14:tracePt t="20137" x="2433638" y="2735263"/>
          <p14:tracePt t="20146" x="2443163" y="2735263"/>
          <p14:tracePt t="20162" x="2452688" y="2735263"/>
          <p14:tracePt t="20170" x="2462213" y="2744788"/>
          <p14:tracePt t="20186" x="2462213" y="2754313"/>
          <p14:tracePt t="20202" x="2479675" y="2763838"/>
          <p14:tracePt t="20218" x="2498725" y="2781300"/>
          <p14:tracePt t="20250" x="2516188" y="2800350"/>
          <p14:tracePt t="20346" x="2516188" y="2817813"/>
          <p14:tracePt t="20354" x="2516188" y="2827338"/>
          <p14:tracePt t="20362" x="2516188" y="2836863"/>
          <p14:tracePt t="20370" x="2516188" y="2844800"/>
          <p14:tracePt t="20385" x="2516188" y="2863850"/>
          <p14:tracePt t="20417" x="2516188" y="2873375"/>
          <p14:tracePt t="20434" x="2516188" y="2881313"/>
          <p14:tracePt t="20498" x="2516188" y="2890838"/>
          <p14:tracePt t="22549" x="2506663" y="2890838"/>
          <p14:tracePt t="22621" x="2506663" y="2881313"/>
          <p14:tracePt t="22716" x="2489200" y="2890838"/>
          <p14:tracePt t="22721" x="2443163" y="2927350"/>
          <p14:tracePt t="22729" x="2379663" y="2936875"/>
          <p14:tracePt t="22738" x="2324100" y="2954338"/>
          <p14:tracePt t="22746" x="2279650" y="2973388"/>
          <p14:tracePt t="22754" x="2233613" y="2982913"/>
          <p14:tracePt t="22762" x="2206625" y="3000375"/>
          <p14:tracePt t="22769" x="2160588" y="3027363"/>
          <p14:tracePt t="22777" x="2151063" y="3036888"/>
          <p14:tracePt t="22786" x="2114550" y="3054350"/>
          <p14:tracePt t="22794" x="2087563" y="3073400"/>
          <p14:tracePt t="22802" x="2041525" y="3109913"/>
          <p14:tracePt t="22809" x="1997075" y="3146425"/>
          <p14:tracePt t="22817" x="1931988" y="3163888"/>
          <p14:tracePt t="22826" x="1887538" y="3200400"/>
          <p14:tracePt t="22834" x="1804988" y="3228975"/>
          <p14:tracePt t="22841" x="1741488" y="3265488"/>
          <p14:tracePt t="22850" x="1677988" y="3282950"/>
          <p14:tracePt t="22857" x="1585913" y="3319463"/>
          <p14:tracePt t="22867" x="1549400" y="3338513"/>
          <p14:tracePt t="22873" x="1495425" y="3355975"/>
          <p14:tracePt t="22882" x="1449388" y="3375025"/>
          <p14:tracePt t="22889" x="1422400" y="3382963"/>
          <p14:tracePt t="22898" x="1403350" y="3392488"/>
          <p14:tracePt t="22905" x="1395413" y="3402013"/>
          <p14:tracePt t="22954" x="1385888" y="3411538"/>
          <p14:tracePt t="23260" x="1412875" y="3419475"/>
          <p14:tracePt t="23266" x="1549400" y="3446463"/>
          <p14:tracePt t="23274" x="1658938" y="3465513"/>
          <p14:tracePt t="23282" x="1804988" y="3465513"/>
          <p14:tracePt t="23290" x="1968500" y="3511550"/>
          <p14:tracePt t="23298" x="2114550" y="3519488"/>
          <p14:tracePt t="23306" x="2260600" y="3538538"/>
          <p14:tracePt t="23314" x="2379663" y="3565525"/>
          <p14:tracePt t="23322" x="2452688" y="3575050"/>
          <p14:tracePt t="23330" x="2498725" y="3575050"/>
          <p14:tracePt t="23339" x="2533650" y="3575050"/>
          <p14:tracePt t="23347" x="2543175" y="3575050"/>
          <p14:tracePt t="23357" x="2562225" y="3575050"/>
          <p14:tracePt t="23442" x="2570163" y="3575050"/>
          <p14:tracePt t="23499" x="2579688" y="3575050"/>
          <p14:tracePt t="23522" x="2579688" y="3565525"/>
          <p14:tracePt t="23538" x="2579688" y="3556000"/>
          <p14:tracePt t="23546" x="2589213" y="3538538"/>
          <p14:tracePt t="23594" x="2589213" y="3529013"/>
          <p14:tracePt t="23618" x="2589213" y="3519488"/>
          <p14:tracePt t="23626" x="2598738" y="3519488"/>
          <p14:tracePt t="23635" x="2616200" y="3502025"/>
          <p14:tracePt t="23650" x="2635250" y="3475038"/>
          <p14:tracePt t="23658" x="2652713" y="3475038"/>
          <p14:tracePt t="23666" x="2671763" y="3465513"/>
          <p14:tracePt t="23673" x="2708275" y="3438525"/>
          <p14:tracePt t="23682" x="2708275" y="3429000"/>
          <p14:tracePt t="23690" x="2716213" y="3419475"/>
          <p14:tracePt t="23698" x="2735263" y="3402013"/>
          <p14:tracePt t="23706" x="2744788" y="3402013"/>
          <p14:tracePt t="23714" x="2762250" y="3392488"/>
          <p14:tracePt t="23723" x="2781300" y="3382963"/>
          <p14:tracePt t="23733" x="2789238" y="3382963"/>
          <p14:tracePt t="23739" x="2798763" y="3375025"/>
          <p14:tracePt t="23755" x="2808288" y="3365500"/>
          <p14:tracePt t="24099" x="2808288" y="3355975"/>
          <p14:tracePt t="24108" x="2781300" y="3355975"/>
          <p14:tracePt t="24114" x="2735263" y="3355975"/>
          <p14:tracePt t="24121" x="2679700" y="3346450"/>
          <p14:tracePt t="24130" x="2643188" y="3346450"/>
          <p14:tracePt t="24138" x="2589213" y="3338513"/>
          <p14:tracePt t="24145" x="2543175" y="3338513"/>
          <p14:tracePt t="24153" x="2489200" y="3338513"/>
          <p14:tracePt t="24162" x="2462213" y="3338513"/>
          <p14:tracePt t="24170" x="2433638" y="3338513"/>
          <p14:tracePt t="24178" x="2416175" y="3338513"/>
          <p14:tracePt t="24185" x="2389188" y="3338513"/>
          <p14:tracePt t="24195" x="2379663" y="3338513"/>
          <p14:tracePt t="24203" x="2370138" y="3338513"/>
          <p14:tracePt t="24220" x="2352675" y="3338513"/>
          <p14:tracePt t="24227" x="2343150" y="3338513"/>
          <p14:tracePt t="24235" x="2333625" y="3338513"/>
          <p14:tracePt t="24243" x="2324100" y="3338513"/>
          <p14:tracePt t="24250" x="2306638" y="3338513"/>
          <p14:tracePt t="24258" x="2297113" y="3338513"/>
          <p14:tracePt t="24266" x="2287588" y="3338513"/>
          <p14:tracePt t="24274" x="2260600" y="3355975"/>
          <p14:tracePt t="24282" x="2243138" y="3355975"/>
          <p14:tracePt t="24289" x="2214563" y="3365500"/>
          <p14:tracePt t="24298" x="2179638" y="3375025"/>
          <p14:tracePt t="24307" x="2160588" y="3375025"/>
          <p14:tracePt t="24323" x="2124075" y="3375025"/>
          <p14:tracePt t="24331" x="2114550" y="3375025"/>
          <p14:tracePt t="24340" x="2106613" y="3375025"/>
          <p14:tracePt t="24371" x="2097088" y="3382963"/>
          <p14:tracePt t="24379" x="2087563" y="3382963"/>
          <p14:tracePt t="24395" x="2070100" y="3392488"/>
          <p14:tracePt t="24406" x="2060575" y="3402013"/>
          <p14:tracePt t="24409" x="2051050" y="3402013"/>
          <p14:tracePt t="24418" x="2041525" y="3411538"/>
          <p14:tracePt t="24426" x="2024063" y="3419475"/>
          <p14:tracePt t="24434" x="2005013" y="3438525"/>
          <p14:tracePt t="24441" x="1987550" y="3446463"/>
          <p14:tracePt t="24450" x="1951038" y="3455988"/>
          <p14:tracePt t="24457" x="1931988" y="3465513"/>
          <p14:tracePt t="24473" x="1914525" y="3482975"/>
          <p14:tracePt t="24482" x="1895475" y="3482975"/>
          <p14:tracePt t="24489" x="1887538" y="3492500"/>
          <p14:tracePt t="24506" x="1868488" y="3492500"/>
          <p14:tracePt t="25095" x="1860550" y="3502025"/>
          <p14:tracePt t="25097" x="1860550" y="3519488"/>
          <p14:tracePt t="25105" x="1860550" y="3529013"/>
          <p14:tracePt t="25114" x="1860550" y="3548063"/>
          <p14:tracePt t="25122" x="1868488" y="3575050"/>
          <p14:tracePt t="25130" x="1868488" y="3592513"/>
          <p14:tracePt t="25138" x="1868488" y="3621088"/>
          <p14:tracePt t="25146" x="1878013" y="3648075"/>
          <p14:tracePt t="25154" x="1878013" y="3675063"/>
          <p14:tracePt t="25161" x="1878013" y="3721100"/>
          <p14:tracePt t="25170" x="1878013" y="3738563"/>
          <p14:tracePt t="25177" x="1878013" y="3767138"/>
          <p14:tracePt t="25186" x="1878013" y="3775075"/>
          <p14:tracePt t="25194" x="1878013" y="3803650"/>
          <p14:tracePt t="25202" x="1878013" y="3811588"/>
          <p14:tracePt t="25210" x="1878013" y="3821113"/>
          <p14:tracePt t="25218" x="1868488" y="3821113"/>
          <p14:tracePt t="25242" x="1860550" y="3830638"/>
          <p14:tracePt t="25259" x="1851025" y="3840163"/>
          <p14:tracePt t="25283" x="1841500" y="3848100"/>
          <p14:tracePt t="25300" x="1831975" y="3848100"/>
          <p14:tracePt t="25309" x="1824038" y="3857625"/>
          <p14:tracePt t="25523" x="1824038" y="3867150"/>
          <p14:tracePt t="25530" x="1824038" y="3894138"/>
          <p14:tracePt t="25553" x="1824038" y="3921125"/>
          <p14:tracePt t="25570" x="1824038" y="3930650"/>
          <p14:tracePt t="25578" x="1824038" y="3940175"/>
          <p14:tracePt t="25611" x="1831975" y="3948113"/>
          <p14:tracePt t="25637" x="1841500" y="3957638"/>
          <p14:tracePt t="25659" x="1851025" y="3957638"/>
          <p14:tracePt t="25860" x="1860550" y="3967163"/>
          <p14:tracePt t="25932" x="1860550" y="3976688"/>
          <p14:tracePt t="25937" x="1868488" y="3984625"/>
          <p14:tracePt t="26025" x="1887538" y="3984625"/>
          <p14:tracePt t="26034" x="1895475" y="3984625"/>
          <p14:tracePt t="26050" x="1905000" y="3984625"/>
          <p14:tracePt t="26057" x="1914525" y="3976688"/>
          <p14:tracePt t="26073" x="1914525" y="3967163"/>
          <p14:tracePt t="26085" x="1924050" y="3957638"/>
          <p14:tracePt t="26089" x="1924050" y="3940175"/>
          <p14:tracePt t="26105" x="1924050" y="3930650"/>
          <p14:tracePt t="26539" x="1931988" y="3921125"/>
          <p14:tracePt t="26559" x="1941513" y="3921125"/>
          <p14:tracePt t="26569" x="1951038" y="3921125"/>
          <p14:tracePt t="26593" x="1968500" y="3921125"/>
          <p14:tracePt t="26626" x="1978025" y="3911600"/>
          <p14:tracePt t="26635" x="1987550" y="3911600"/>
          <p14:tracePt t="26650" x="1997075" y="3894138"/>
          <p14:tracePt t="26875" x="2005013" y="3903663"/>
          <p14:tracePt t="26881" x="2024063" y="3903663"/>
          <p14:tracePt t="26890" x="2033588" y="3903663"/>
          <p14:tracePt t="26897" x="2041525" y="3911600"/>
          <p14:tracePt t="26906" x="2078038" y="3911600"/>
          <p14:tracePt t="26914" x="2114550" y="3911600"/>
          <p14:tracePt t="26933" x="2187575" y="3911600"/>
          <p14:tracePt t="26938" x="2224088" y="3911600"/>
          <p14:tracePt t="26946" x="2270125" y="3911600"/>
          <p14:tracePt t="26954" x="2306638" y="3911600"/>
          <p14:tracePt t="26964" x="2333625" y="3911600"/>
          <p14:tracePt t="26969" x="2370138" y="3911600"/>
          <p14:tracePt t="26979" x="2389188" y="3911600"/>
          <p14:tracePt t="26985" x="2425700" y="3911600"/>
          <p14:tracePt t="26995" x="2433638" y="3911600"/>
          <p14:tracePt t="27002" x="2452688" y="3911600"/>
          <p14:tracePt t="27050" x="2462213" y="3911600"/>
          <p14:tracePt t="27057" x="2462213" y="3903663"/>
          <p14:tracePt t="27066" x="2462213" y="3884613"/>
          <p14:tracePt t="27074" x="2462213" y="3867150"/>
          <p14:tracePt t="27082" x="2462213" y="3857625"/>
          <p14:tracePt t="27090" x="2462213" y="3848100"/>
          <p14:tracePt t="27106" x="2462213" y="3830638"/>
          <p14:tracePt t="27171" x="2462213" y="3821113"/>
          <p14:tracePt t="27179" x="2452688" y="3821113"/>
          <p14:tracePt t="27187" x="2452688" y="3830638"/>
          <p14:tracePt t="27193" x="2443163" y="3857625"/>
          <p14:tracePt t="27201" x="2433638" y="3875088"/>
          <p14:tracePt t="27210" x="2425700" y="3894138"/>
          <p14:tracePt t="27217" x="2416175" y="3911600"/>
          <p14:tracePt t="27227" x="2416175" y="3921125"/>
          <p14:tracePt t="27237" x="2406650" y="3940175"/>
          <p14:tracePt t="27245" x="2406650" y="3957638"/>
          <p14:tracePt t="27251" x="2406650" y="3976688"/>
          <p14:tracePt t="27258" x="2406650" y="3984625"/>
          <p14:tracePt t="27266" x="2397125" y="3994150"/>
          <p14:tracePt t="27363" x="2397125" y="4003675"/>
          <p14:tracePt t="27378" x="2406650" y="4003675"/>
          <p14:tracePt t="27386" x="2416175" y="4003675"/>
          <p14:tracePt t="27401" x="2425700" y="4003675"/>
          <p14:tracePt t="27418" x="2443163" y="4003675"/>
          <p14:tracePt t="27548" x="2452688" y="4013200"/>
          <p14:tracePt t="27558" x="2462213" y="4021138"/>
          <p14:tracePt t="27570" x="2462213" y="4030663"/>
          <p14:tracePt t="27588" x="2470150" y="4040188"/>
          <p14:tracePt t="27593" x="2470150" y="4057650"/>
          <p14:tracePt t="27610" x="2470150" y="4067175"/>
          <p14:tracePt t="27626" x="2489200" y="4086225"/>
          <p14:tracePt t="27642" x="2498725" y="4086225"/>
          <p14:tracePt t="27652" x="2525713" y="4086225"/>
          <p14:tracePt t="27657" x="2533650" y="4086225"/>
          <p14:tracePt t="27666" x="2570163" y="4086225"/>
          <p14:tracePt t="27674" x="2589213" y="4086225"/>
          <p14:tracePt t="27682" x="2616200" y="4086225"/>
          <p14:tracePt t="27691" x="2643188" y="4086225"/>
          <p14:tracePt t="27699" x="2671763" y="4086225"/>
          <p14:tracePt t="27707" x="2716213" y="4086225"/>
          <p14:tracePt t="27717" x="2744788" y="4086225"/>
          <p14:tracePt t="27722" x="2789238" y="4086225"/>
          <p14:tracePt t="27732" x="2825750" y="4086225"/>
          <p14:tracePt t="27737" x="2844800" y="4086225"/>
          <p14:tracePt t="27746" x="2889250" y="4086225"/>
          <p14:tracePt t="27753" x="2925763" y="4086225"/>
          <p14:tracePt t="27762" x="2944813" y="4086225"/>
          <p14:tracePt t="27769" x="2981325" y="4086225"/>
          <p14:tracePt t="27777" x="3017838" y="4086225"/>
          <p14:tracePt t="27786" x="3044825" y="4086225"/>
          <p14:tracePt t="27794" x="3081338" y="4086225"/>
          <p14:tracePt t="27802" x="3108325" y="4086225"/>
          <p14:tracePt t="27810" x="3127375" y="4086225"/>
          <p14:tracePt t="27817" x="3163888" y="4086225"/>
          <p14:tracePt t="27842" x="3171825" y="4086225"/>
          <p14:tracePt t="27936" x="3181350" y="4076700"/>
          <p14:tracePt t="27970" x="3200400" y="4067175"/>
          <p14:tracePt t="27987" x="3208338" y="4057650"/>
          <p14:tracePt t="28034" x="3227388" y="4049713"/>
          <p14:tracePt t="28058" x="3254375" y="4040188"/>
          <p14:tracePt t="28066" x="3263900" y="4030663"/>
          <p14:tracePt t="28082" x="3273425" y="4030663"/>
          <p14:tracePt t="28089" x="3300413" y="4030663"/>
          <p14:tracePt t="28098" x="3317875" y="4021138"/>
          <p14:tracePt t="28105" x="3346450" y="4021138"/>
          <p14:tracePt t="28114" x="3382963" y="4021138"/>
          <p14:tracePt t="28123" x="3419475" y="4013200"/>
          <p14:tracePt t="28130" x="3500438" y="4013200"/>
          <p14:tracePt t="28137" x="3573463" y="4003675"/>
          <p14:tracePt t="28146" x="3673475" y="3976688"/>
          <p14:tracePt t="28153" x="3783013" y="3976688"/>
          <p14:tracePt t="28162" x="3856038" y="3957638"/>
          <p14:tracePt t="28170" x="3911600" y="3957638"/>
          <p14:tracePt t="28178" x="3975100" y="3957638"/>
          <p14:tracePt t="28185" x="4002088" y="3957638"/>
          <p14:tracePt t="28194" x="4011613" y="3957638"/>
          <p14:tracePt t="28546" x="4002088" y="3967163"/>
          <p14:tracePt t="28554" x="3992563" y="3976688"/>
          <p14:tracePt t="28570" x="3984625" y="3984625"/>
          <p14:tracePt t="28578" x="3975100" y="3994150"/>
          <p14:tracePt t="28594" x="3965575" y="4003675"/>
          <p14:tracePt t="29075" x="3965575" y="3994150"/>
          <p14:tracePt t="29083" x="3975100" y="3984625"/>
          <p14:tracePt t="29092" x="4002088" y="3984625"/>
          <p14:tracePt t="29097" x="4021138" y="3984625"/>
          <p14:tracePt t="29108" x="4048125" y="3984625"/>
          <p14:tracePt t="29116" x="4057650" y="3984625"/>
          <p14:tracePt t="29123" x="4075113" y="3984625"/>
          <p14:tracePt t="29132" x="4094163" y="3984625"/>
          <p14:tracePt t="29137" x="4102100" y="3984625"/>
          <p14:tracePt t="29145" x="4111625" y="3984625"/>
          <p14:tracePt t="29178" x="4129088" y="3984625"/>
          <p14:tracePt t="29346" x="4138613" y="3984625"/>
          <p14:tracePt t="29362" x="4157663" y="3984625"/>
          <p14:tracePt t="29370" x="4184650" y="3984625"/>
          <p14:tracePt t="29378" x="4194175" y="3984625"/>
          <p14:tracePt t="29385" x="4202113" y="3984625"/>
          <p14:tracePt t="29393" x="4211638" y="3984625"/>
          <p14:tracePt t="29419" x="4221163" y="3984625"/>
          <p14:tracePt t="29539" x="4238625" y="3984625"/>
          <p14:tracePt t="29547" x="4257675" y="4003675"/>
          <p14:tracePt t="29556" x="4275138" y="4003675"/>
          <p14:tracePt t="29562" x="4321175" y="4013200"/>
          <p14:tracePt t="29570" x="4340225" y="4021138"/>
          <p14:tracePt t="29578" x="4394200" y="4021138"/>
          <p14:tracePt t="29586" x="4448175" y="4021138"/>
          <p14:tracePt t="29593" x="4503738" y="4021138"/>
          <p14:tracePt t="29602" x="4557713" y="4021138"/>
          <p14:tracePt t="29610" x="4622800" y="4021138"/>
          <p14:tracePt t="29619" x="4676775" y="4021138"/>
          <p14:tracePt t="29625" x="4767263" y="4021138"/>
          <p14:tracePt t="29635" x="4849813" y="3994150"/>
          <p14:tracePt t="29643" x="4886325" y="3984625"/>
          <p14:tracePt t="29657" x="4922838" y="3984625"/>
          <p14:tracePt t="29657" x="4959350" y="3967163"/>
          <p14:tracePt t="29667" x="4995863" y="3948113"/>
          <p14:tracePt t="29675" x="5014913" y="3940175"/>
          <p14:tracePt t="29685" x="5014913" y="3930650"/>
          <p14:tracePt t="30045" x="5032375" y="3930650"/>
          <p14:tracePt t="30051" x="5041900" y="3930650"/>
          <p14:tracePt t="30059" x="5068888" y="3930650"/>
          <p14:tracePt t="30067" x="5095875" y="3930650"/>
          <p14:tracePt t="30076" x="5178425" y="3930650"/>
          <p14:tracePt t="30082" x="5278438" y="3930650"/>
          <p14:tracePt t="30098" x="5334000" y="3930650"/>
          <p14:tracePt t="30105" x="5441950" y="3930650"/>
          <p14:tracePt t="30115" x="5551488" y="3930650"/>
          <p14:tracePt t="30121" x="5680075" y="3930650"/>
          <p14:tracePt t="30130" x="5789613" y="3930650"/>
          <p14:tracePt t="30137" x="5862638" y="3921125"/>
          <p14:tracePt t="30146" x="5943600" y="3903663"/>
          <p14:tracePt t="30153" x="5980113" y="3894138"/>
          <p14:tracePt t="30161" x="6026150" y="3884613"/>
          <p14:tracePt t="30169" x="6035675" y="3884613"/>
          <p14:tracePt t="30179" x="6043613" y="3884613"/>
          <p14:tracePt t="30259" x="6062663" y="3884613"/>
          <p14:tracePt t="30266" x="6072188" y="3884613"/>
          <p14:tracePt t="30274" x="6089650" y="3884613"/>
          <p14:tracePt t="30283" x="6108700" y="3884613"/>
          <p14:tracePt t="30292" x="6126163" y="3884613"/>
          <p14:tracePt t="30300" x="6162675" y="3884613"/>
          <p14:tracePt t="30308" x="6181725" y="3884613"/>
          <p14:tracePt t="30314" x="6208713" y="3884613"/>
          <p14:tracePt t="30321" x="6226175" y="3884613"/>
          <p14:tracePt t="30330" x="6254750" y="3884613"/>
          <p14:tracePt t="30338" x="6272213" y="3884613"/>
          <p14:tracePt t="30346" x="6308725" y="3884613"/>
          <p14:tracePt t="30362" x="6335713" y="3884613"/>
          <p14:tracePt t="30369" x="6345238" y="3884613"/>
          <p14:tracePt t="30378" x="6354763" y="3884613"/>
          <p14:tracePt t="30385" x="6362700" y="3884613"/>
          <p14:tracePt t="30401" x="6381750" y="3884613"/>
          <p14:tracePt t="30532" x="6391275" y="3884613"/>
          <p14:tracePt t="31188" x="6391275" y="3894138"/>
          <p14:tracePt t="31195" x="6418263" y="3903663"/>
          <p14:tracePt t="31204" x="6454775" y="3921125"/>
          <p14:tracePt t="31211" x="6527800" y="3948113"/>
          <p14:tracePt t="31220" x="6600825" y="3957638"/>
          <p14:tracePt t="31226" x="6691313" y="3976688"/>
          <p14:tracePt t="31234" x="6827838" y="4003675"/>
          <p14:tracePt t="31244" x="6919913" y="4030663"/>
          <p14:tracePt t="31250" x="7029450" y="4040188"/>
          <p14:tracePt t="31257" x="7110413" y="4040188"/>
          <p14:tracePt t="31266" x="7165975" y="4067175"/>
          <p14:tracePt t="31275" x="7239000" y="4067175"/>
          <p14:tracePt t="31282" x="7302500" y="4067175"/>
          <p14:tracePt t="31291" x="7329488" y="4067175"/>
          <p14:tracePt t="31298" x="7366000" y="4067175"/>
          <p14:tracePt t="31305" x="7385050" y="4057650"/>
          <p14:tracePt t="31314" x="7392988" y="4049713"/>
          <p14:tracePt t="31322" x="7392988" y="4040188"/>
          <p14:tracePt t="31331" x="7402513" y="4021138"/>
          <p14:tracePt t="31337" x="7402513" y="3994150"/>
          <p14:tracePt t="31345" x="7402513" y="3984625"/>
          <p14:tracePt t="31354" x="7421563" y="3967163"/>
          <p14:tracePt t="31458" x="7429500" y="3957638"/>
          <p14:tracePt t="31474" x="7439025" y="3957638"/>
          <p14:tracePt t="31482" x="7458075" y="3957638"/>
          <p14:tracePt t="31490" x="7466013" y="3957638"/>
          <p14:tracePt t="31539" x="7475538" y="3957638"/>
          <p14:tracePt t="33474" x="7466013" y="3948113"/>
          <p14:tracePt t="33498" x="7448550" y="3948113"/>
          <p14:tracePt t="33523" x="7439025" y="3948113"/>
          <p14:tracePt t="33533" x="7429500" y="3957638"/>
          <p14:tracePt t="34385" x="7421563" y="3957638"/>
          <p14:tracePt t="34395" x="7402513" y="3967163"/>
          <p14:tracePt t="34402" x="7392988" y="3976688"/>
          <p14:tracePt t="34410" x="7392988" y="3984625"/>
          <p14:tracePt t="34603" x="7385050" y="3994150"/>
          <p14:tracePt t="35210" x="7375525" y="4003675"/>
          <p14:tracePt t="35226" x="7348538" y="4003675"/>
          <p14:tracePt t="35234" x="7339013" y="4003675"/>
          <p14:tracePt t="35242" x="7329488" y="4003675"/>
          <p14:tracePt t="35249" x="7302500" y="4003675"/>
          <p14:tracePt t="35257" x="7283450" y="4003675"/>
          <p14:tracePt t="35266" x="7265988" y="4003675"/>
          <p14:tracePt t="35276" x="7256463" y="4003675"/>
          <p14:tracePt t="35282" x="7219950" y="4003675"/>
          <p14:tracePt t="35290" x="7192963" y="4003675"/>
          <p14:tracePt t="35298" x="7175500" y="4003675"/>
          <p14:tracePt t="35307" x="7165975" y="4003675"/>
          <p14:tracePt t="35313" x="7156450" y="4003675"/>
          <p14:tracePt t="35322" x="7138988" y="4003675"/>
          <p14:tracePt t="35330" x="7119938" y="4003675"/>
          <p14:tracePt t="35338" x="7110413" y="4003675"/>
          <p14:tracePt t="35349" x="7102475" y="4013200"/>
          <p14:tracePt t="35354" x="7092950" y="4013200"/>
          <p14:tracePt t="35362" x="7083425" y="4013200"/>
          <p14:tracePt t="35370" x="7073900" y="4021138"/>
          <p14:tracePt t="35385" x="7065963" y="4030663"/>
          <p14:tracePt t="35403" x="7056438" y="4030663"/>
          <p14:tracePt t="35410" x="7046913" y="4040188"/>
          <p14:tracePt t="35571" x="7037388" y="4040188"/>
          <p14:tracePt t="35597" x="7010400" y="4040188"/>
          <p14:tracePt t="35609" x="6992938" y="4040188"/>
          <p14:tracePt t="35619" x="6973888" y="4040188"/>
          <p14:tracePt t="35626" x="6956425" y="4040188"/>
          <p14:tracePt t="35634" x="6929438" y="4040188"/>
          <p14:tracePt t="35642" x="6910388" y="4040188"/>
          <p14:tracePt t="35652" x="6856413" y="4040188"/>
          <p14:tracePt t="35657" x="6810375" y="4040188"/>
          <p14:tracePt t="35666" x="6754813" y="4040188"/>
          <p14:tracePt t="35673" x="6737350" y="4040188"/>
          <p14:tracePt t="35682" x="6710363" y="4040188"/>
          <p14:tracePt t="35690" x="6700838" y="4040188"/>
          <p14:tracePt t="35698" x="6691313" y="4040188"/>
          <p14:tracePt t="35706" x="6681788" y="4040188"/>
          <p14:tracePt t="35967" x="6673850" y="4057650"/>
          <p14:tracePt t="35969" x="6673850" y="4067175"/>
          <p14:tracePt t="35978" x="6673850" y="4076700"/>
          <p14:tracePt t="35994" x="6673850" y="4094163"/>
          <p14:tracePt t="36112" x="6673850" y="4076700"/>
          <p14:tracePt t="36116" x="6673850" y="4067175"/>
          <p14:tracePt t="36132" x="6673850" y="4057650"/>
          <p14:tracePt t="36139" x="6673850" y="4030663"/>
          <p14:tracePt t="36150" x="6673850" y="4021138"/>
          <p14:tracePt t="36163" x="6673850" y="4013200"/>
          <p14:tracePt t="36179" x="6673850" y="3994150"/>
          <p14:tracePt t="36187" x="6654800" y="3976688"/>
          <p14:tracePt t="36203" x="6645275" y="3967163"/>
          <p14:tracePt t="36216" x="6637338" y="3957638"/>
          <p14:tracePt t="36231" x="6627813" y="3957638"/>
          <p14:tracePt t="36236" x="6610350" y="3957638"/>
          <p14:tracePt t="36242" x="6581775" y="3957638"/>
          <p14:tracePt t="36250" x="6564313" y="3957638"/>
          <p14:tracePt t="36258" x="6537325" y="3957638"/>
          <p14:tracePt t="36269" x="6518275" y="3957638"/>
          <p14:tracePt t="36283" x="6435725" y="3957638"/>
          <p14:tracePt t="36290" x="6362700" y="3957638"/>
          <p14:tracePt t="36298" x="6254750" y="3957638"/>
          <p14:tracePt t="36307" x="6162675" y="3957638"/>
          <p14:tracePt t="36314" x="6062663" y="3984625"/>
          <p14:tracePt t="36322" x="5972175" y="4003675"/>
          <p14:tracePt t="36330" x="5870575" y="4030663"/>
          <p14:tracePt t="36337" x="5761038" y="4030663"/>
          <p14:tracePt t="36347" x="5670550" y="4057650"/>
          <p14:tracePt t="36353" x="5543550" y="4076700"/>
          <p14:tracePt t="36362" x="5405438" y="4086225"/>
          <p14:tracePt t="36370" x="5260975" y="4103688"/>
          <p14:tracePt t="36377" x="5114925" y="4149725"/>
          <p14:tracePt t="36385" x="4968875" y="4149725"/>
          <p14:tracePt t="36393" x="4822825" y="4159250"/>
          <p14:tracePt t="36404" x="4659313" y="4159250"/>
          <p14:tracePt t="36409" x="4513263" y="4159250"/>
          <p14:tracePt t="36418" x="4348163" y="4176713"/>
          <p14:tracePt t="36426" x="4221163" y="4176713"/>
          <p14:tracePt t="36433" x="4094163" y="4203700"/>
          <p14:tracePt t="36442" x="3948113" y="4222750"/>
          <p14:tracePt t="36450" x="3846513" y="4232275"/>
          <p14:tracePt t="36458" x="3719513" y="4249738"/>
          <p14:tracePt t="36466" x="3629025" y="4276725"/>
          <p14:tracePt t="36474" x="3527425" y="4286250"/>
          <p14:tracePt t="36482" x="3455988" y="4303713"/>
          <p14:tracePt t="36490" x="3373438" y="4313238"/>
          <p14:tracePt t="36499" x="3281363" y="4340225"/>
          <p14:tracePt t="36505" x="3200400" y="4349750"/>
          <p14:tracePt t="36513" x="3108325" y="4368800"/>
          <p14:tracePt t="36522" x="3081338" y="4368800"/>
          <p14:tracePt t="36531" x="3054350" y="4376738"/>
          <p14:tracePt t="36537" x="2981325" y="4376738"/>
          <p14:tracePt t="36546" x="2954338" y="4386263"/>
          <p14:tracePt t="36554" x="2944813" y="4395788"/>
          <p14:tracePt t="36561" x="2908300" y="4405313"/>
          <p14:tracePt t="36578" x="2881313" y="4422775"/>
          <p14:tracePt t="36602" x="2871788" y="4422775"/>
          <p14:tracePt t="36609" x="2862263" y="4432300"/>
          <p14:tracePt t="36626" x="2862263" y="4441825"/>
          <p14:tracePt t="36635" x="2852738" y="4449763"/>
          <p14:tracePt t="36642" x="2844800" y="4468813"/>
          <p14:tracePt t="36658" x="2835275" y="4478338"/>
          <p14:tracePt t="36674" x="2835275" y="4486275"/>
          <p14:tracePt t="36698" x="2835275" y="4495800"/>
          <p14:tracePt t="36762" x="2835275" y="4514850"/>
          <p14:tracePt t="36770" x="2825750" y="4522788"/>
          <p14:tracePt t="36786" x="2817813" y="4532313"/>
          <p14:tracePt t="36819" x="2817813" y="4541838"/>
          <p14:tracePt t="36827" x="2789238" y="4559300"/>
          <p14:tracePt t="36875" x="2781300" y="4568825"/>
          <p14:tracePt t="36891" x="2752725" y="4578350"/>
          <p14:tracePt t="36899" x="2744788" y="4578350"/>
          <p14:tracePt t="36905" x="2708275" y="4587875"/>
          <p14:tracePt t="36913" x="2652713" y="4587875"/>
          <p14:tracePt t="36922" x="2606675" y="4587875"/>
          <p14:tracePt t="36932" x="2570163" y="4587875"/>
          <p14:tracePt t="36938" x="2525713" y="4587875"/>
          <p14:tracePt t="36946" x="2489200" y="4587875"/>
          <p14:tracePt t="36954" x="2479675" y="4587875"/>
          <p14:tracePt t="36964" x="2452688" y="4587875"/>
          <p14:tracePt t="36979" x="2443163" y="4587875"/>
          <p14:tracePt t="36986" x="2433638" y="4587875"/>
          <p14:tracePt t="36994" x="2425700" y="4587875"/>
          <p14:tracePt t="37002" x="2416175" y="4578350"/>
          <p14:tracePt t="37009" x="2406650" y="4578350"/>
          <p14:tracePt t="37026" x="2379663" y="4578350"/>
          <p14:tracePt t="37034" x="2370138" y="4578350"/>
          <p14:tracePt t="37042" x="2352675" y="4578350"/>
          <p14:tracePt t="37050" x="2324100" y="4578350"/>
          <p14:tracePt t="37058" x="2306638" y="4578350"/>
          <p14:tracePt t="37066" x="2279650" y="4578350"/>
          <p14:tracePt t="37075" x="2260600" y="4578350"/>
          <p14:tracePt t="37364" x="2251075" y="4568825"/>
          <p14:tracePt t="37393" x="2251075" y="4559300"/>
          <p14:tracePt t="37401" x="2251075" y="4541838"/>
          <p14:tracePt t="37426" x="2251075" y="4532313"/>
          <p14:tracePt t="37441" x="2251075" y="4522788"/>
          <p14:tracePt t="37481" x="2251075" y="4514850"/>
          <p14:tracePt t="37700" x="2260600" y="4514850"/>
          <p14:tracePt t="37722" x="2279650" y="4522788"/>
          <p14:tracePt t="37917" x="2287588" y="4522788"/>
          <p14:tracePt t="37937" x="2297113" y="4522788"/>
          <p14:tracePt t="37946" x="2306638" y="4522788"/>
          <p14:tracePt t="37970" x="2316163" y="4522788"/>
          <p14:tracePt t="37980" x="2324100" y="4522788"/>
          <p14:tracePt t="37985" x="2343150" y="4522788"/>
          <p14:tracePt t="37993" x="2352675" y="4522788"/>
          <p14:tracePt t="38002" x="2379663" y="4522788"/>
          <p14:tracePt t="38009" x="2406650" y="4522788"/>
          <p14:tracePt t="38018" x="2433638" y="4522788"/>
          <p14:tracePt t="38027" x="2489200" y="4522788"/>
          <p14:tracePt t="38033" x="2516188" y="4522788"/>
          <p14:tracePt t="38042" x="2562225" y="4522788"/>
          <p14:tracePt t="38058" x="2589213" y="4522788"/>
          <p14:tracePt t="38066" x="2606675" y="4522788"/>
          <p14:tracePt t="38074" x="2698750" y="4551363"/>
          <p14:tracePt t="38082" x="2752725" y="4551363"/>
          <p14:tracePt t="38090" x="2808288" y="4551363"/>
          <p14:tracePt t="38097" x="2825750" y="4551363"/>
          <p14:tracePt t="38106" x="2881313" y="4559300"/>
          <p14:tracePt t="38115" x="2889250" y="4559300"/>
          <p14:tracePt t="38121" x="2917825" y="4559300"/>
          <p14:tracePt t="38131" x="2925763" y="4559300"/>
          <p14:tracePt t="38138" x="2935288" y="4559300"/>
          <p14:tracePt t="38179" x="2954338" y="4559300"/>
          <p14:tracePt t="38203" x="2962275" y="4559300"/>
          <p14:tracePt t="38211" x="2990850" y="4559300"/>
          <p14:tracePt t="38218" x="2998788" y="4559300"/>
          <p14:tracePt t="38226" x="3008313" y="4551363"/>
          <p14:tracePt t="38580" x="3017838" y="4541838"/>
          <p14:tracePt t="38595" x="3090863" y="4541838"/>
          <p14:tracePt t="38602" x="3117850" y="4541838"/>
          <p14:tracePt t="38610" x="3154363" y="4541838"/>
          <p14:tracePt t="38618" x="3236913" y="4541838"/>
          <p14:tracePt t="38625" x="3346450" y="4541838"/>
          <p14:tracePt t="38635" x="3446463" y="4541838"/>
          <p14:tracePt t="38642" x="3536950" y="4532313"/>
          <p14:tracePt t="38650" x="3609975" y="4522788"/>
          <p14:tracePt t="38658" x="3665538" y="4522788"/>
          <p14:tracePt t="38666" x="3746500" y="4478338"/>
          <p14:tracePt t="38674" x="3792538" y="4468813"/>
          <p14:tracePt t="38683" x="3838575" y="4459288"/>
          <p14:tracePt t="38691" x="3856038" y="4441825"/>
          <p14:tracePt t="38698" x="3875088" y="4432300"/>
          <p14:tracePt t="38719" x="3883025" y="4422775"/>
          <p14:tracePt t="38987" x="3902075" y="4432300"/>
          <p14:tracePt t="38996" x="3902075" y="4441825"/>
          <p14:tracePt t="39003" x="3911600" y="4441825"/>
          <p14:tracePt t="39011" x="3919538" y="4441825"/>
          <p14:tracePt t="39019" x="3956050" y="4449763"/>
          <p14:tracePt t="39030" x="3992563" y="4478338"/>
          <p14:tracePt t="39033" x="4048125" y="4486275"/>
          <p14:tracePt t="39043" x="4102100" y="4495800"/>
          <p14:tracePt t="39051" x="4157663" y="4495800"/>
          <p14:tracePt t="39059" x="4221163" y="4514850"/>
          <p14:tracePt t="39069" x="4257675" y="4514850"/>
          <p14:tracePt t="39075" x="4303713" y="4514850"/>
          <p14:tracePt t="39083" x="4311650" y="4514850"/>
          <p14:tracePt t="39089" x="4321175" y="4514850"/>
          <p14:tracePt t="39202" x="4311650" y="4514850"/>
          <p14:tracePt t="39531" x="4303713" y="4514850"/>
          <p14:tracePt t="39547" x="4303713" y="4505325"/>
          <p14:tracePt t="39658" x="4284663" y="4505325"/>
          <p14:tracePt t="39666" x="4238625" y="4514850"/>
          <p14:tracePt t="39674" x="4129088" y="4559300"/>
          <p14:tracePt t="39682" x="3965575" y="4587875"/>
          <p14:tracePt t="39689" x="3719513" y="4660900"/>
          <p14:tracePt t="39698" x="3463925" y="4714875"/>
          <p14:tracePt t="39706" x="3190875" y="4751388"/>
          <p14:tracePt t="39716" x="3008313" y="4768850"/>
          <p14:tracePt t="39722" x="2835275" y="4814888"/>
          <p14:tracePt t="39730" x="2689225" y="4824413"/>
          <p14:tracePt t="39737" x="2562225" y="4841875"/>
          <p14:tracePt t="39746" x="2479675" y="4870450"/>
          <p14:tracePt t="39754" x="2406650" y="4878388"/>
          <p14:tracePt t="39762" x="2379663" y="4878388"/>
          <p14:tracePt t="39769" x="2370138" y="4887913"/>
          <p14:tracePt t="39786" x="2343150" y="4897438"/>
          <p14:tracePt t="39794" x="2343150" y="4906963"/>
          <p14:tracePt t="39802" x="2333625" y="4924425"/>
          <p14:tracePt t="39810" x="2316163" y="4943475"/>
          <p14:tracePt t="39819" x="2279650" y="4987925"/>
          <p14:tracePt t="39827" x="2251075" y="5016500"/>
          <p14:tracePt t="39835" x="2187575" y="5043488"/>
          <p14:tracePt t="39843" x="2143125" y="5089525"/>
          <p14:tracePt t="39851" x="2097088" y="5097463"/>
          <p14:tracePt t="39858" x="2033588" y="5143500"/>
          <p14:tracePt t="39866" x="1968500" y="5160963"/>
          <p14:tracePt t="39873" x="1941513" y="5170488"/>
          <p14:tracePt t="39882" x="1895475" y="5197475"/>
          <p14:tracePt t="39889" x="1878013" y="5207000"/>
          <p14:tracePt t="40081" x="1887538" y="5197475"/>
          <p14:tracePt t="40089" x="1895475" y="5197475"/>
          <p14:tracePt t="40098" x="1905000" y="5197475"/>
          <p14:tracePt t="40106" x="1914525" y="5189538"/>
          <p14:tracePt t="40122" x="1924050" y="5189538"/>
          <p14:tracePt t="40129" x="1931988" y="5189538"/>
          <p14:tracePt t="40138" x="1951038" y="5189538"/>
          <p14:tracePt t="40153" x="1968500" y="5189538"/>
          <p14:tracePt t="40172" x="2005013" y="5189538"/>
          <p14:tracePt t="40185" x="2051050" y="5189538"/>
          <p14:tracePt t="40190" x="2124075" y="5180013"/>
          <p14:tracePt t="40194" x="2197100" y="5153025"/>
          <p14:tracePt t="40202" x="2297113" y="5143500"/>
          <p14:tracePt t="40210" x="2406650" y="5126038"/>
          <p14:tracePt t="40217" x="2533650" y="5116513"/>
          <p14:tracePt t="40225" x="2652713" y="5080000"/>
          <p14:tracePt t="40234" x="2725738" y="5070475"/>
          <p14:tracePt t="40241" x="2798763" y="5070475"/>
          <p14:tracePt t="40249" x="2825750" y="5060950"/>
          <p14:tracePt t="40258" x="2844800" y="5060950"/>
          <p14:tracePt t="40722" x="2871788" y="5060950"/>
          <p14:tracePt t="40730" x="2881313" y="5060950"/>
          <p14:tracePt t="40738" x="2889250" y="5053013"/>
          <p14:tracePt t="40770" x="2917825" y="5053013"/>
          <p14:tracePt t="40777" x="2925763" y="5033963"/>
          <p14:tracePt t="40786" x="2944813" y="5016500"/>
          <p14:tracePt t="40794" x="2981325" y="5006975"/>
          <p14:tracePt t="40802" x="2998788" y="4987925"/>
          <p14:tracePt t="40810" x="3027363" y="4960938"/>
          <p14:tracePt t="40817" x="3035300" y="4960938"/>
          <p14:tracePt t="40826" x="3071813" y="4924425"/>
          <p14:tracePt t="40834" x="3090863" y="4914900"/>
          <p14:tracePt t="40841" x="3127375" y="4906963"/>
          <p14:tracePt t="40858" x="3154363" y="4887913"/>
          <p14:tracePt t="40866" x="3171825" y="4878388"/>
          <p14:tracePt t="40874" x="3217863" y="4878388"/>
          <p14:tracePt t="40882" x="3236913" y="4878388"/>
          <p14:tracePt t="40890" x="3273425" y="4878388"/>
          <p14:tracePt t="40898" x="3309938" y="4878388"/>
          <p14:tracePt t="40905" x="3317875" y="4878388"/>
          <p14:tracePt t="40916" x="3327400" y="4878388"/>
          <p14:tracePt t="40923" x="3346450" y="4878388"/>
          <p14:tracePt t="41019" x="3354388" y="4887913"/>
          <p14:tracePt t="41030" x="3363913" y="4924425"/>
          <p14:tracePt t="41034" x="3373438" y="4924425"/>
          <p14:tracePt t="41042" x="3382963" y="4943475"/>
          <p14:tracePt t="41050" x="3382963" y="4960938"/>
          <p14:tracePt t="41057" x="3400425" y="4979988"/>
          <p14:tracePt t="41068" x="3409950" y="4987925"/>
          <p14:tracePt t="41163" x="3427413" y="5006975"/>
          <p14:tracePt t="41171" x="3446463" y="5024438"/>
          <p14:tracePt t="41185" x="3455988" y="5033963"/>
          <p14:tracePt t="41210" x="3455988" y="5043488"/>
          <p14:tracePt t="41218" x="3455988" y="5053013"/>
          <p14:tracePt t="41250" x="3463925" y="5070475"/>
          <p14:tracePt t="41418" x="3473450" y="5080000"/>
          <p14:tracePt t="42408" x="3482975" y="5080000"/>
          <p14:tracePt t="42409" x="3500438" y="5080000"/>
          <p14:tracePt t="42418" x="3527425" y="5060950"/>
          <p14:tracePt t="42425" x="3536950" y="5060950"/>
          <p14:tracePt t="42434" x="3546475" y="5060950"/>
          <p14:tracePt t="42442" x="3563938" y="5060950"/>
          <p14:tracePt t="42458" x="3573463" y="5060950"/>
          <p14:tracePt t="42474" x="3582988" y="5060950"/>
          <p14:tracePt t="43170" x="3592513" y="5060950"/>
          <p14:tracePt t="43178" x="3609975" y="5060950"/>
          <p14:tracePt t="43195" x="3619500" y="5060950"/>
          <p14:tracePt t="43203" x="3629025" y="5060950"/>
          <p14:tracePt t="43216" x="3646488" y="5060950"/>
          <p14:tracePt t="43226" x="3665538" y="5060950"/>
          <p14:tracePt t="43276" x="3673475" y="5060950"/>
          <p14:tracePt t="43281" x="3683000" y="5060950"/>
          <p14:tracePt t="43299" x="3692525" y="5060950"/>
          <p14:tracePt t="43315" x="3702050" y="5060950"/>
          <p14:tracePt t="43331" x="3709988" y="5053013"/>
          <p14:tracePt t="43499" x="3702050" y="5053013"/>
          <p14:tracePt t="43508" x="3683000" y="5060950"/>
          <p14:tracePt t="43524" x="3683000" y="5070475"/>
          <p14:tracePt t="43535" x="3673475" y="5070475"/>
          <p14:tracePt t="43562" x="3665538" y="5070475"/>
          <p14:tracePt t="43657" x="3692525" y="5070475"/>
          <p14:tracePt t="43674" x="3702050" y="5070475"/>
          <p14:tracePt t="43682" x="3709988" y="5070475"/>
          <p14:tracePt t="43689" x="3719513" y="5070475"/>
          <p14:tracePt t="43706" x="3729038" y="5070475"/>
          <p14:tracePt t="43826" x="3738563" y="5070475"/>
          <p14:tracePt t="43842" x="3746500" y="5070475"/>
          <p14:tracePt t="43954" x="3746500" y="5080000"/>
          <p14:tracePt t="43963" x="3765550" y="5080000"/>
          <p14:tracePt t="43969" x="3775075" y="5080000"/>
          <p14:tracePt t="43978" x="3783013" y="5080000"/>
          <p14:tracePt t="44746" x="3792538" y="5080000"/>
          <p14:tracePt t="45003" x="3810000" y="5080000"/>
          <p14:tracePt t="45017" x="3819525" y="5080000"/>
          <p14:tracePt t="45027" x="3829050" y="5080000"/>
          <p14:tracePt t="45042" x="3846513" y="5080000"/>
          <p14:tracePt t="45050" x="3856038" y="5080000"/>
          <p14:tracePt t="45058" x="3865563" y="5070475"/>
          <p14:tracePt t="45082" x="3875088" y="5060950"/>
          <p14:tracePt t="45426" x="3875088" y="5053013"/>
          <p14:tracePt t="45434" x="3883025" y="5053013"/>
          <p14:tracePt t="45442" x="3902075" y="5043488"/>
          <p14:tracePt t="45458" x="3911600" y="5043488"/>
          <p14:tracePt t="45466" x="3929063" y="5043488"/>
          <p14:tracePt t="45473" x="3948113" y="5043488"/>
          <p14:tracePt t="45482" x="3975100" y="5024438"/>
          <p14:tracePt t="45489" x="3992563" y="5016500"/>
          <p14:tracePt t="45506" x="4021138" y="5016500"/>
          <p14:tracePt t="45513" x="4038600" y="5016500"/>
          <p14:tracePt t="45522" x="4048125" y="5006975"/>
          <p14:tracePt t="45530" x="4075113" y="4997450"/>
          <p14:tracePt t="45538" x="4084638" y="4997450"/>
          <p14:tracePt t="45546" x="4111625" y="4997450"/>
          <p14:tracePt t="45554" x="4129088" y="4987925"/>
          <p14:tracePt t="45563" x="4138613" y="4979988"/>
          <p14:tracePt t="45618" x="4157663" y="4979988"/>
          <p14:tracePt t="45949" x="4165600" y="4979988"/>
          <p14:tracePt t="45972" x="4175125" y="4979988"/>
          <p14:tracePt t="45979" x="4194175" y="4979988"/>
          <p14:tracePt t="45985" x="4202113" y="4979988"/>
          <p14:tracePt t="45994" x="4211638" y="4979988"/>
          <p14:tracePt t="46034" x="4221163" y="4979988"/>
          <p14:tracePt t="46042" x="4230688" y="4979988"/>
          <p14:tracePt t="46050" x="4238625" y="4979988"/>
          <p14:tracePt t="46058" x="4248150" y="4979988"/>
          <p14:tracePt t="46067" x="4257675" y="4979988"/>
          <p14:tracePt t="46084" x="4275138" y="4979988"/>
          <p14:tracePt t="46796" x="4284663" y="4979988"/>
          <p14:tracePt t="47217" x="4294188" y="4979988"/>
          <p14:tracePt t="47619" x="4311650" y="4979988"/>
          <p14:tracePt t="54438" x="4321175" y="4979988"/>
          <p14:tracePt t="54443" x="4321175" y="5006975"/>
          <p14:tracePt t="54452" x="4321175" y="5024438"/>
          <p14:tracePt t="54460" x="4321175" y="5033963"/>
          <p14:tracePt t="54467" x="4321175" y="5043488"/>
          <p14:tracePt t="54473" x="4321175" y="5053013"/>
          <p14:tracePt t="54482" x="4321175" y="5060950"/>
          <p14:tracePt t="54489" x="4311650" y="5070475"/>
          <p14:tracePt t="54497" x="4303713" y="5080000"/>
          <p14:tracePt t="54522" x="4284663" y="5089525"/>
          <p14:tracePt t="54619" x="4267200" y="5089525"/>
          <p14:tracePt t="54626" x="4257675" y="5080000"/>
          <p14:tracePt t="54642" x="4238625" y="5060950"/>
          <p14:tracePt t="54666" x="4230688" y="5053013"/>
          <p14:tracePt t="54681" x="4211638" y="5053013"/>
          <p14:tracePt t="54690" x="4202113" y="5053013"/>
          <p14:tracePt t="54698" x="4194175" y="5053013"/>
          <p14:tracePt t="54706" x="4184650" y="5053013"/>
          <p14:tracePt t="54715" x="4165600" y="5053013"/>
          <p14:tracePt t="54721" x="4157663" y="5053013"/>
          <p14:tracePt t="54730" x="4129088" y="5053013"/>
          <p14:tracePt t="54737" x="4121150" y="5053013"/>
          <p14:tracePt t="54746" x="4111625" y="5053013"/>
          <p14:tracePt t="54754" x="4084638" y="5053013"/>
          <p14:tracePt t="54762" x="4065588" y="5053013"/>
          <p14:tracePt t="54770" x="4038600" y="5053013"/>
          <p14:tracePt t="54778" x="4021138" y="5053013"/>
          <p14:tracePt t="54786" x="3992563" y="5053013"/>
          <p14:tracePt t="54795" x="3975100" y="5060950"/>
          <p14:tracePt t="54802" x="3948113" y="5060950"/>
          <p14:tracePt t="54809" x="3929063" y="5060950"/>
          <p14:tracePt t="54817" x="3892550" y="5060950"/>
          <p14:tracePt t="54826" x="3883025" y="5060950"/>
          <p14:tracePt t="54834" x="3846513" y="5060950"/>
          <p14:tracePt t="54842" x="3829050" y="5060950"/>
          <p14:tracePt t="54849" x="3802063" y="5060950"/>
          <p14:tracePt t="54857" x="3783013" y="5060950"/>
          <p14:tracePt t="54866" x="3746500" y="5060950"/>
          <p14:tracePt t="54874" x="3738563" y="5053013"/>
          <p14:tracePt t="54882" x="3719513" y="5043488"/>
          <p14:tracePt t="54890" x="3709988" y="5043488"/>
          <p14:tracePt t="54898" x="3692525" y="5033963"/>
          <p14:tracePt t="54906" x="3673475" y="5016500"/>
          <p14:tracePt t="54914" x="3665538" y="5016500"/>
          <p14:tracePt t="54922" x="3656013" y="5006975"/>
          <p14:tracePt t="54931" x="3646488" y="5006975"/>
          <p14:tracePt t="54937" x="3609975" y="5006975"/>
          <p14:tracePt t="54946" x="3573463" y="5006975"/>
          <p14:tracePt t="54953" x="3546475" y="5006975"/>
          <p14:tracePt t="54965" x="3490913" y="5006975"/>
          <p14:tracePt t="54969" x="3436938" y="5006975"/>
          <p14:tracePt t="54978" x="3373438" y="5006975"/>
          <p14:tracePt t="54986" x="3317875" y="5006975"/>
          <p14:tracePt t="54994" x="3263900" y="5006975"/>
          <p14:tracePt t="55001" x="3217863" y="5006975"/>
          <p14:tracePt t="55011" x="3181350" y="5006975"/>
          <p14:tracePt t="55017" x="3163888" y="5006975"/>
          <p14:tracePt t="55026" x="3144838" y="5006975"/>
          <p14:tracePt t="55050" x="3136900" y="5006975"/>
          <p14:tracePt t="55057" x="3117850" y="5006975"/>
          <p14:tracePt t="55066" x="3063875" y="4997450"/>
          <p14:tracePt t="55074" x="3008313" y="4997450"/>
          <p14:tracePt t="55082" x="2898775" y="4997450"/>
          <p14:tracePt t="55089" x="2825750" y="4997450"/>
          <p14:tracePt t="55098" x="2752725" y="4997450"/>
          <p14:tracePt t="55106" x="2643188" y="4997450"/>
          <p14:tracePt t="55114" x="2570163" y="4997450"/>
          <p14:tracePt t="55122" x="2498725" y="4997450"/>
          <p14:tracePt t="55130" x="2433638" y="4997450"/>
          <p14:tracePt t="55137" x="2397125" y="4997450"/>
          <p14:tracePt t="55146" x="2370138" y="4997450"/>
          <p14:tracePt t="55154" x="2360613" y="4997450"/>
          <p14:tracePt t="55314" x="2379663" y="4997450"/>
          <p14:tracePt t="55322" x="2397125" y="4997450"/>
          <p14:tracePt t="55330" x="2406650" y="5006975"/>
          <p14:tracePt t="55340" x="2425700" y="5016500"/>
          <p14:tracePt t="55346" x="2443163" y="5024438"/>
          <p14:tracePt t="55354" x="2462213" y="5033963"/>
          <p14:tracePt t="55361" x="2489200" y="5033963"/>
          <p14:tracePt t="55369" x="2516188" y="5053013"/>
          <p14:tracePt t="55378" x="2525713" y="5053013"/>
          <p14:tracePt t="55385" x="2543175" y="5060950"/>
          <p14:tracePt t="55393" x="2589213" y="5060950"/>
          <p14:tracePt t="55401" x="2616200" y="5070475"/>
          <p14:tracePt t="55409" x="2643188" y="5070475"/>
          <p14:tracePt t="55418" x="2679700" y="5070475"/>
          <p14:tracePt t="55425" x="2716213" y="5070475"/>
          <p14:tracePt t="55433" x="2771775" y="5070475"/>
          <p14:tracePt t="55442" x="2798763" y="5070475"/>
          <p14:tracePt t="55450" x="2852738" y="5070475"/>
          <p14:tracePt t="55458" x="2898775" y="5070475"/>
          <p14:tracePt t="55465" x="2935288" y="5070475"/>
          <p14:tracePt t="55473" x="2971800" y="5070475"/>
          <p14:tracePt t="55482" x="3008313" y="5070475"/>
          <p14:tracePt t="55490" x="3054350" y="5060950"/>
          <p14:tracePt t="55497" x="3081338" y="5053013"/>
          <p14:tracePt t="55506" x="3108325" y="5043488"/>
          <p14:tracePt t="55514" x="3144838" y="5043488"/>
          <p14:tracePt t="55522" x="3163888" y="5033963"/>
          <p14:tracePt t="55530" x="3190875" y="5033963"/>
          <p14:tracePt t="55538" x="3200400" y="5033963"/>
          <p14:tracePt t="55546" x="3227388" y="5033963"/>
          <p14:tracePt t="55554" x="3244850" y="5016500"/>
          <p14:tracePt t="55852" x="3254375" y="5016500"/>
          <p14:tracePt t="55861" x="3263900" y="5016500"/>
          <p14:tracePt t="55870" x="3300413" y="4997450"/>
          <p14:tracePt t="55875" x="3354388" y="4987925"/>
          <p14:tracePt t="55883" x="3446463" y="4987925"/>
          <p14:tracePt t="55889" x="3536950" y="4987925"/>
          <p14:tracePt t="55898" x="3609975" y="4987925"/>
          <p14:tracePt t="55908" x="3702050" y="4987925"/>
          <p14:tracePt t="55916" x="3775075" y="4987925"/>
          <p14:tracePt t="55924" x="3838575" y="4987925"/>
          <p14:tracePt t="55936" x="3875088" y="4987925"/>
          <p14:tracePt t="55938" x="3892550" y="4987925"/>
          <p14:tracePt t="56353" x="3902075" y="4987925"/>
          <p14:tracePt t="56362" x="3929063" y="4987925"/>
          <p14:tracePt t="56369" x="3956050" y="4987925"/>
          <p14:tracePt t="56381" x="3984625" y="4987925"/>
          <p14:tracePt t="56390" x="4029075" y="4987925"/>
          <p14:tracePt t="56397" x="4065588" y="4987925"/>
          <p14:tracePt t="56408" x="4121150" y="4987925"/>
          <p14:tracePt t="56409" x="4194175" y="4987925"/>
          <p14:tracePt t="56418" x="4248150" y="4987925"/>
          <p14:tracePt t="56426" x="4311650" y="4987925"/>
          <p14:tracePt t="56433" x="4367213" y="4987925"/>
          <p14:tracePt t="56442" x="4394200" y="4987925"/>
          <p14:tracePt t="56450" x="4413250" y="4987925"/>
          <p14:tracePt t="56458" x="4421188" y="4987925"/>
          <p14:tracePt t="56660" x="4430713" y="4987925"/>
          <p14:tracePt t="56667" x="4448175" y="4987925"/>
          <p14:tracePt t="56675" x="4467225" y="4987925"/>
          <p14:tracePt t="56685" x="4503738" y="4987925"/>
          <p14:tracePt t="56691" x="4530725" y="4987925"/>
          <p14:tracePt t="56699" x="4549775" y="4987925"/>
          <p14:tracePt t="56707" x="4567238" y="4987925"/>
          <p14:tracePt t="56715" x="4594225" y="4987925"/>
          <p14:tracePt t="56722" x="4603750" y="4987925"/>
          <p14:tracePt t="56730" x="4630738" y="4987925"/>
          <p14:tracePt t="56745" x="4649788" y="4987925"/>
          <p14:tracePt t="56753" x="4667250" y="4987925"/>
          <p14:tracePt t="56762" x="4676775" y="4987925"/>
          <p14:tracePt t="56769" x="4686300" y="4987925"/>
          <p14:tracePt t="56778" x="4695825" y="4987925"/>
          <p14:tracePt t="56794" x="4703763" y="4987925"/>
          <p14:tracePt t="56818" x="4703763" y="4997450"/>
          <p14:tracePt t="57312" x="4667250" y="5016500"/>
          <p14:tracePt t="57316" x="4630738" y="5024438"/>
          <p14:tracePt t="57323" x="4594225" y="5043488"/>
          <p14:tracePt t="57331" x="4576763" y="5043488"/>
          <p14:tracePt t="57342" x="4576763" y="5053013"/>
          <p14:tracePt t="57345" x="4540250" y="5053013"/>
          <p14:tracePt t="57359" x="4530725" y="5053013"/>
          <p14:tracePt t="57365" x="4513263" y="5060950"/>
          <p14:tracePt t="57370" x="4503738" y="5060950"/>
          <p14:tracePt t="57379" x="4494213" y="5060950"/>
          <p14:tracePt t="57385" x="4484688" y="5060950"/>
          <p14:tracePt t="57403" x="4467225" y="5060950"/>
          <p14:tracePt t="57418" x="4430713" y="5053013"/>
          <p14:tracePt t="57433" x="4403725" y="5043488"/>
          <p14:tracePt t="57442" x="4394200" y="5033963"/>
          <p14:tracePt t="57465" x="4384675" y="5024438"/>
          <p14:tracePt t="57474" x="4367213" y="5006975"/>
          <p14:tracePt t="57482" x="4367213" y="4997450"/>
          <p14:tracePt t="57490" x="4357688" y="4997450"/>
          <p14:tracePt t="57498" x="4348163" y="4987925"/>
          <p14:tracePt t="57506" x="4311650" y="4970463"/>
          <p14:tracePt t="57514" x="4303713" y="4960938"/>
          <p14:tracePt t="57521" x="4294188" y="4951413"/>
          <p14:tracePt t="57530" x="4275138" y="4943475"/>
          <p14:tracePt t="57538" x="4248150" y="4914900"/>
          <p14:tracePt t="57546" x="4238625" y="4906963"/>
          <p14:tracePt t="57554" x="4230688" y="4897438"/>
          <p14:tracePt t="57561" x="4221163" y="4887913"/>
          <p14:tracePt t="57570" x="4211638" y="4878388"/>
          <p14:tracePt t="57578" x="4211638" y="4870450"/>
          <p14:tracePt t="57794" x="4211638" y="4860925"/>
          <p14:tracePt t="57802" x="4221163" y="4860925"/>
          <p14:tracePt t="57810" x="4230688" y="4860925"/>
          <p14:tracePt t="57817" x="4238625" y="4860925"/>
          <p14:tracePt t="57825" x="4248150" y="4860925"/>
          <p14:tracePt t="57834" x="4257675" y="4860925"/>
          <p14:tracePt t="57955" x="4275138" y="4870450"/>
          <p14:tracePt t="57977" x="4275138" y="4878388"/>
          <p14:tracePt t="57985" x="4284663" y="4887913"/>
          <p14:tracePt t="58105" x="4284663" y="4906963"/>
          <p14:tracePt t="58138" x="4284663" y="4914900"/>
          <p14:tracePt t="58195" x="4284663" y="4924425"/>
          <p14:tracePt t="58777" x="4248150" y="4933950"/>
          <p14:tracePt t="58786" x="4129088" y="4924425"/>
          <p14:tracePt t="58794" x="4057650" y="4914900"/>
          <p14:tracePt t="58802" x="3984625" y="4897438"/>
          <p14:tracePt t="58809" x="3865563" y="4887913"/>
          <p14:tracePt t="58817" x="3792538" y="4870450"/>
          <p14:tracePt t="58825" x="3692525" y="4841875"/>
          <p14:tracePt t="58834" x="3619500" y="4841875"/>
          <p14:tracePt t="58841" x="3546475" y="4833938"/>
          <p14:tracePt t="58850" x="3500438" y="4833938"/>
          <p14:tracePt t="58857" x="3482975" y="4833938"/>
          <p14:tracePt t="58865" x="3455988" y="4833938"/>
          <p14:tracePt t="58873" x="3446463" y="4833938"/>
          <p14:tracePt t="58882" x="3436938" y="4833938"/>
          <p14:tracePt t="58898" x="3427413" y="4833938"/>
          <p14:tracePt t="58906" x="3409950" y="4833938"/>
          <p14:tracePt t="58913" x="3400425" y="4833938"/>
          <p14:tracePt t="58931" x="3363913" y="4833938"/>
          <p14:tracePt t="58937" x="3336925" y="4833938"/>
          <p14:tracePt t="58946" x="3317875" y="4833938"/>
          <p14:tracePt t="58954" x="3309938" y="4833938"/>
          <p14:tracePt t="58962" x="3300413" y="4841875"/>
          <p14:tracePt t="58969" x="3273425" y="4841875"/>
          <p14:tracePt t="58978" x="3254375" y="4851400"/>
          <p14:tracePt t="58985" x="3244850" y="4851400"/>
          <p14:tracePt t="58995" x="3236913" y="4851400"/>
          <p14:tracePt t="59002" x="3217863" y="4860925"/>
          <p14:tracePt t="59017" x="3190875" y="4860925"/>
          <p14:tracePt t="59026" x="3171825" y="4878388"/>
          <p14:tracePt t="59044" x="3144838" y="4887913"/>
          <p14:tracePt t="59052" x="3136900" y="4887913"/>
          <p14:tracePt t="59059" x="3090863" y="4906963"/>
          <p14:tracePt t="59074" x="3063875" y="4924425"/>
          <p14:tracePt t="59082" x="3044825" y="4924425"/>
          <p14:tracePt t="59089" x="3008313" y="4933950"/>
          <p14:tracePt t="59097" x="2990850" y="4943475"/>
          <p14:tracePt t="59105" x="2962275" y="4951413"/>
          <p14:tracePt t="59114" x="2944813" y="4970463"/>
          <p14:tracePt t="59122" x="2935288" y="4979988"/>
          <p14:tracePt t="59130" x="2908300" y="4987925"/>
          <p14:tracePt t="59138" x="2898775" y="4997450"/>
          <p14:tracePt t="59146" x="2871788" y="5016500"/>
          <p14:tracePt t="59164" x="2871788" y="5024438"/>
          <p14:tracePt t="60131" x="2871788" y="5016500"/>
          <p14:tracePt t="60156" x="2889250" y="5006975"/>
          <p14:tracePt t="60170" x="2908300" y="4997450"/>
          <p14:tracePt t="60202" x="2917825" y="4987925"/>
          <p14:tracePt t="60209" x="2925763" y="4987925"/>
          <p14:tracePt t="60235" x="2935288" y="4979988"/>
          <p14:tracePt t="60250" x="2944813" y="4979988"/>
          <p14:tracePt t="60290" x="2954338" y="4970463"/>
          <p14:tracePt t="60887" x="2962275" y="4951413"/>
          <p14:tracePt t="60890" x="2990850" y="4914900"/>
          <p14:tracePt t="60906" x="2998788" y="4897438"/>
          <p14:tracePt t="60922" x="3008313" y="4878388"/>
          <p14:tracePt t="60938" x="3008313" y="4870450"/>
          <p14:tracePt t="60945" x="3017838" y="4870450"/>
          <p14:tracePt t="60954" x="3017838" y="4860925"/>
          <p14:tracePt t="61595" x="3017838" y="4870450"/>
          <p14:tracePt t="61607" x="3008313" y="4897438"/>
          <p14:tracePt t="61612" x="2998788" y="4897438"/>
          <p14:tracePt t="61619" x="2990850" y="4914900"/>
          <p14:tracePt t="61628" x="2981325" y="4933950"/>
          <p14:tracePt t="61639" x="2971800" y="4943475"/>
          <p14:tracePt t="61652" x="2962275" y="4951413"/>
          <p14:tracePt t="61657" x="2944813" y="4970463"/>
          <p14:tracePt t="61674" x="2935288" y="4979988"/>
          <p14:tracePt t="61698" x="2925763" y="4987925"/>
          <p14:tracePt t="61722" x="2898775" y="5006975"/>
          <p14:tracePt t="61730" x="2889250" y="5016500"/>
          <p14:tracePt t="61738" x="2862263" y="5033963"/>
          <p14:tracePt t="61754" x="2825750" y="5060950"/>
          <p14:tracePt t="61762" x="2808288" y="5070475"/>
          <p14:tracePt t="61769" x="2781300" y="5070475"/>
          <p14:tracePt t="61781" x="2762250" y="5080000"/>
          <p14:tracePt t="61785" x="2735263" y="5080000"/>
          <p14:tracePt t="61795" x="2716213" y="5080000"/>
          <p14:tracePt t="61802" x="2689225" y="5080000"/>
          <p14:tracePt t="61809" x="2679700" y="5080000"/>
          <p14:tracePt t="61817" x="2662238" y="5080000"/>
          <p14:tracePt t="61826" x="2643188" y="5080000"/>
          <p14:tracePt t="61834" x="2625725" y="5080000"/>
          <p14:tracePt t="61841" x="2598738" y="5080000"/>
          <p14:tracePt t="61849" x="2589213" y="5080000"/>
          <p14:tracePt t="61857" x="2570163" y="5080000"/>
          <p14:tracePt t="61866" x="2543175" y="5080000"/>
          <p14:tracePt t="61874" x="2525713" y="5080000"/>
          <p14:tracePt t="61884" x="2498725" y="5089525"/>
          <p14:tracePt t="61890" x="2462213" y="5089525"/>
          <p14:tracePt t="61899" x="2425700" y="5106988"/>
          <p14:tracePt t="61906" x="2389188" y="5106988"/>
          <p14:tracePt t="61916" x="2343150" y="5106988"/>
          <p14:tracePt t="61923" x="2324100" y="5116513"/>
          <p14:tracePt t="61945" x="2279650" y="5116513"/>
          <p14:tracePt t="61995" x="2260600" y="5116513"/>
          <p14:tracePt t="62003" x="2251075" y="5106988"/>
          <p14:tracePt t="62012" x="2251075" y="5080000"/>
          <p14:tracePt t="62017" x="2243138" y="5043488"/>
          <p14:tracePt t="62028" x="2243138" y="5016500"/>
          <p14:tracePt t="62033" x="2233613" y="4979988"/>
          <p14:tracePt t="62042" x="2233613" y="4970463"/>
          <p14:tracePt t="62049" x="2233613" y="4951413"/>
          <p14:tracePt t="62058" x="2233613" y="4924425"/>
          <p14:tracePt t="62066" x="2233613" y="4914900"/>
          <p14:tracePt t="62075" x="2233613" y="4906963"/>
          <p14:tracePt t="62081" x="2233613" y="4887913"/>
          <p14:tracePt t="62089" x="2233613" y="4878388"/>
          <p14:tracePt t="62097" x="2233613" y="4870450"/>
          <p14:tracePt t="62113" x="2233613" y="4833938"/>
          <p14:tracePt t="62121" x="2233613" y="4824413"/>
          <p14:tracePt t="62137" x="2233613" y="4805363"/>
          <p14:tracePt t="62146" x="2233613" y="4797425"/>
          <p14:tracePt t="62153" x="2233613" y="4787900"/>
          <p14:tracePt t="62161" x="2233613" y="4778375"/>
          <p14:tracePt t="62170" x="2233613" y="4751388"/>
          <p14:tracePt t="62186" x="2233613" y="4724400"/>
          <p14:tracePt t="62194" x="2243138" y="4687888"/>
          <p14:tracePt t="62202" x="2251075" y="4678363"/>
          <p14:tracePt t="62210" x="2279650" y="4651375"/>
          <p14:tracePt t="62217" x="2297113" y="4632325"/>
          <p14:tracePt t="62226" x="2343150" y="4605338"/>
          <p14:tracePt t="62233" x="2352675" y="4595813"/>
          <p14:tracePt t="62241" x="2416175" y="4551363"/>
          <p14:tracePt t="62249" x="2425700" y="4541838"/>
          <p14:tracePt t="62258" x="2462213" y="4505325"/>
          <p14:tracePt t="62265" x="2543175" y="4478338"/>
          <p14:tracePt t="62273" x="2606675" y="4441825"/>
          <p14:tracePt t="62281" x="2662238" y="4422775"/>
          <p14:tracePt t="62289" x="2781300" y="4395788"/>
          <p14:tracePt t="62298" x="2862263" y="4368800"/>
          <p14:tracePt t="62306" x="2990850" y="4340225"/>
          <p14:tracePt t="62315" x="3063875" y="4313238"/>
          <p14:tracePt t="62323" x="3181350" y="4313238"/>
          <p14:tracePt t="62332" x="3254375" y="4303713"/>
          <p14:tracePt t="62340" x="3309938" y="4303713"/>
          <p14:tracePt t="62345" x="3354388" y="4303713"/>
          <p14:tracePt t="62355" x="3409950" y="4303713"/>
          <p14:tracePt t="62361" x="3482975" y="4303713"/>
          <p14:tracePt t="62369" x="3556000" y="4303713"/>
          <p14:tracePt t="62378" x="3665538" y="4303713"/>
          <p14:tracePt t="62385" x="3738563" y="4303713"/>
          <p14:tracePt t="62394" x="3829050" y="4303713"/>
          <p14:tracePt t="62402" x="3919538" y="4303713"/>
          <p14:tracePt t="62409" x="3992563" y="4303713"/>
          <p14:tracePt t="62418" x="4057650" y="4303713"/>
          <p14:tracePt t="62426" x="4129088" y="4303713"/>
          <p14:tracePt t="62434" x="4165600" y="4303713"/>
          <p14:tracePt t="62442" x="4221163" y="4303713"/>
          <p14:tracePt t="62450" x="4267200" y="4313238"/>
          <p14:tracePt t="62458" x="4275138" y="4322763"/>
          <p14:tracePt t="62465" x="4294188" y="4332288"/>
          <p14:tracePt t="62473" x="4311650" y="4340225"/>
          <p14:tracePt t="62482" x="4311650" y="4368800"/>
          <p14:tracePt t="62490" x="4321175" y="4405313"/>
          <p14:tracePt t="62497" x="4330700" y="4422775"/>
          <p14:tracePt t="62505" x="4330700" y="4441825"/>
          <p14:tracePt t="62514" x="4340225" y="4468813"/>
          <p14:tracePt t="62522" x="4357688" y="4495800"/>
          <p14:tracePt t="62532" x="4367213" y="4541838"/>
          <p14:tracePt t="62539" x="4376738" y="4559300"/>
          <p14:tracePt t="62546" x="4384675" y="4587875"/>
          <p14:tracePt t="62555" x="4413250" y="4605338"/>
          <p14:tracePt t="62563" x="4413250" y="4614863"/>
          <p14:tracePt t="62571" x="4421188" y="4632325"/>
          <p14:tracePt t="62580" x="4421188" y="4641850"/>
          <p14:tracePt t="62588" x="4421188" y="4651375"/>
          <p14:tracePt t="62594" x="4421188" y="4660900"/>
          <p14:tracePt t="62610" x="4421188" y="4668838"/>
          <p14:tracePt t="62643" x="4421188" y="4678363"/>
          <p14:tracePt t="62659" x="4421188" y="4687888"/>
          <p14:tracePt t="62667" x="4421188" y="4697413"/>
          <p14:tracePt t="62675" x="4421188" y="4714875"/>
          <p14:tracePt t="62684" x="4421188" y="4724400"/>
          <p14:tracePt t="62689" x="4421188" y="4732338"/>
          <p14:tracePt t="62698" x="4421188" y="4768850"/>
          <p14:tracePt t="62715" x="4421188" y="4797425"/>
          <p14:tracePt t="62722" x="4421188" y="4805363"/>
          <p14:tracePt t="62730" x="4421188" y="4824413"/>
          <p14:tracePt t="62737" x="4440238" y="4851400"/>
          <p14:tracePt t="62745" x="4457700" y="4870450"/>
          <p14:tracePt t="62753" x="4476750" y="4887913"/>
          <p14:tracePt t="62762" x="4494213" y="4933950"/>
          <p14:tracePt t="62770" x="4530725" y="4970463"/>
          <p14:tracePt t="62779" x="4557713" y="4987925"/>
          <p14:tracePt t="62785" x="4576763" y="5006975"/>
          <p14:tracePt t="62795" x="4630738" y="5033963"/>
          <p14:tracePt t="62802" x="4667250" y="5033963"/>
          <p14:tracePt t="62810" x="4703763" y="5043488"/>
          <p14:tracePt t="62818" x="4740275" y="5060950"/>
          <p14:tracePt t="62825" x="4795838" y="5060950"/>
          <p14:tracePt t="62834" x="4832350" y="5070475"/>
          <p14:tracePt t="62841" x="4886325" y="5070475"/>
          <p14:tracePt t="62850" x="4949825" y="5089525"/>
          <p14:tracePt t="62857" x="4986338" y="5089525"/>
          <p14:tracePt t="62866" x="5032375" y="5097463"/>
          <p14:tracePt t="62874" x="5078413" y="5116513"/>
          <p14:tracePt t="62882" x="5095875" y="5116513"/>
          <p14:tracePt t="62889" x="5114925" y="5126038"/>
          <p14:tracePt t="62897" x="5132388" y="5126038"/>
          <p14:tracePt t="62905" x="5141913" y="5126038"/>
          <p14:tracePt t="62913" x="5151438" y="5133975"/>
          <p14:tracePt t="63322" x="5168900" y="5126038"/>
          <p14:tracePt t="63330" x="5187950" y="5116513"/>
          <p14:tracePt t="63346" x="5187950" y="5106988"/>
          <p14:tracePt t="63361" x="5195888" y="5097463"/>
          <p14:tracePt t="63370" x="5224463" y="5089525"/>
          <p14:tracePt t="63377" x="5232400" y="5089525"/>
          <p14:tracePt t="63385" x="5241925" y="5089525"/>
          <p14:tracePt t="63395" x="5260975" y="5080000"/>
          <p14:tracePt t="63401" x="5268913" y="5070475"/>
          <p14:tracePt t="63418" x="5268913" y="5060950"/>
          <p14:tracePt t="63425" x="5278438" y="5060950"/>
          <p14:tracePt t="63433" x="5324475" y="5043488"/>
          <p14:tracePt t="63441" x="5324475" y="5033963"/>
          <p14:tracePt t="63450" x="5334000" y="5024438"/>
          <p14:tracePt t="63458" x="5351463" y="5024438"/>
          <p14:tracePt t="63465" x="5368925" y="5006975"/>
          <p14:tracePt t="63473" x="5387975" y="4987925"/>
          <p14:tracePt t="63481" x="5424488" y="4970463"/>
          <p14:tracePt t="63491" x="5434013" y="4960938"/>
          <p14:tracePt t="63499" x="5461000" y="4933950"/>
          <p14:tracePt t="63507" x="5470525" y="4914900"/>
          <p14:tracePt t="63517" x="5470525" y="4878388"/>
          <p14:tracePt t="63522" x="5478463" y="4851400"/>
          <p14:tracePt t="63533" x="5487988" y="4841875"/>
          <p14:tracePt t="63537" x="5487988" y="4833938"/>
          <p14:tracePt t="63546" x="5497513" y="4833938"/>
          <p14:tracePt t="63562" x="5514975" y="4814888"/>
          <p14:tracePt t="64074" x="5514975" y="4824413"/>
          <p14:tracePt t="64083" x="5514975" y="4833938"/>
          <p14:tracePt t="64094" x="5507038" y="4841875"/>
          <p14:tracePt t="64245" x="5507038" y="4833938"/>
          <p14:tracePt t="64265" x="5507038" y="4824413"/>
          <p14:tracePt t="64362" x="5514975" y="4824413"/>
          <p14:tracePt t="64370" x="5514975" y="4841875"/>
          <p14:tracePt t="64378" x="5514975" y="4851400"/>
          <p14:tracePt t="64385" x="5514975" y="4860925"/>
          <p14:tracePt t="64401" x="5514975" y="4878388"/>
          <p14:tracePt t="64532" x="5524500" y="4870450"/>
          <p14:tracePt t="64540" x="5543550" y="4841875"/>
          <p14:tracePt t="64560" x="5551488" y="4841875"/>
          <p14:tracePt t="64570" x="5561013" y="4824413"/>
          <p14:tracePt t="64595" x="5561013" y="4814888"/>
          <p14:tracePt t="64834" x="5561013" y="4805363"/>
          <p14:tracePt t="64844" x="5570538" y="4787900"/>
          <p14:tracePt t="64851" x="5580063" y="4778375"/>
          <p14:tracePt t="64859" x="5588000" y="4768850"/>
          <p14:tracePt t="65146" x="5588000" y="4760913"/>
          <p14:tracePt t="65162" x="5588000" y="4751388"/>
          <p14:tracePt t="65177" x="5588000" y="4732338"/>
          <p14:tracePt t="66691" x="5588000" y="4724400"/>
          <p14:tracePt t="66699" x="5597525" y="4714875"/>
          <p14:tracePt t="66834" x="5597525" y="4705350"/>
          <p14:tracePt t="66874" x="5597525" y="4697413"/>
          <p14:tracePt t="67058" x="5588000" y="4678363"/>
          <p14:tracePt t="67066" x="5580063" y="4678363"/>
          <p14:tracePt t="67074" x="5570538" y="4678363"/>
          <p14:tracePt t="67153" x="5561013" y="4678363"/>
          <p14:tracePt t="68282" x="5580063" y="4678363"/>
          <p14:tracePt t="68290" x="5616575" y="4678363"/>
          <p14:tracePt t="68298" x="5661025" y="4678363"/>
          <p14:tracePt t="68307" x="5688013" y="4678363"/>
          <p14:tracePt t="68313" x="5734050" y="4678363"/>
          <p14:tracePt t="68322" x="5753100" y="4678363"/>
          <p14:tracePt t="68330" x="5770563" y="4678363"/>
          <p14:tracePt t="68338" x="5789613" y="4668838"/>
          <p14:tracePt t="68354" x="5816600" y="4660900"/>
          <p14:tracePt t="68362" x="5834063" y="4651375"/>
          <p14:tracePt t="68370" x="5870575" y="4651375"/>
          <p14:tracePt t="68378" x="5889625" y="4651375"/>
          <p14:tracePt t="68388" x="5916613" y="4632325"/>
          <p14:tracePt t="68395" x="5943600" y="4624388"/>
          <p14:tracePt t="68404" x="5962650" y="4624388"/>
          <p14:tracePt t="68410" x="5980113" y="4614863"/>
          <p14:tracePt t="68417" x="5999163" y="4614863"/>
          <p14:tracePt t="68426" x="6016625" y="4605338"/>
          <p14:tracePt t="68433" x="6053138" y="4587875"/>
          <p14:tracePt t="68442" x="6053138" y="4578350"/>
          <p14:tracePt t="68450" x="6072188" y="4568825"/>
          <p14:tracePt t="68458" x="6089650" y="4559300"/>
          <p14:tracePt t="68465" x="6108700" y="4541838"/>
          <p14:tracePt t="68474" x="6135688" y="4522788"/>
          <p14:tracePt t="68489" x="6153150" y="4478338"/>
          <p14:tracePt t="68497" x="6162675" y="4468813"/>
          <p14:tracePt t="68506" x="6172200" y="4432300"/>
          <p14:tracePt t="68513" x="6208713" y="4368800"/>
          <p14:tracePt t="68521" x="6226175" y="4340225"/>
          <p14:tracePt t="68529" x="6254750" y="4303713"/>
          <p14:tracePt t="68538" x="6272213" y="4276725"/>
          <p14:tracePt t="68546" x="6281738" y="4259263"/>
          <p14:tracePt t="68554" x="6299200" y="4232275"/>
          <p14:tracePt t="68562" x="6318250" y="4203700"/>
          <p14:tracePt t="68570" x="6326188" y="4203700"/>
          <p14:tracePt t="68586" x="6335713" y="4195763"/>
          <p14:tracePt t="68602" x="6335713" y="4186238"/>
          <p14:tracePt t="68626" x="6335713" y="4176713"/>
          <p14:tracePt t="68785" x="6345238" y="4167188"/>
          <p14:tracePt t="68794" x="6354763" y="4167188"/>
          <p14:tracePt t="68818" x="6362700" y="4167188"/>
          <p14:tracePt t="68826" x="6381750" y="4167188"/>
          <p14:tracePt t="68834" x="6399213" y="4167188"/>
          <p14:tracePt t="68842" x="6418263" y="4159250"/>
          <p14:tracePt t="68849" x="6435725" y="4159250"/>
          <p14:tracePt t="68858" x="6454775" y="4140200"/>
          <p14:tracePt t="68874" x="6472238" y="4140200"/>
          <p14:tracePt t="68882" x="6481763" y="4140200"/>
          <p14:tracePt t="68890" x="6500813" y="4130675"/>
          <p14:tracePt t="69076" x="6481763" y="4130675"/>
          <p14:tracePt t="69084" x="6454775" y="4130675"/>
          <p14:tracePt t="69099" x="6408738" y="4130675"/>
          <p14:tracePt t="69105" x="6399213" y="4130675"/>
          <p14:tracePt t="69114" x="6391275" y="4130675"/>
          <p14:tracePt t="69122" x="6381750" y="4130675"/>
          <p14:tracePt t="69130" x="6372225" y="4130675"/>
          <p14:tracePt t="69137" x="6362700" y="4130675"/>
          <p14:tracePt t="69153" x="6354763" y="4130675"/>
          <p14:tracePt t="69178" x="6345238" y="4122738"/>
          <p14:tracePt t="69212" x="6345238" y="4094163"/>
          <p14:tracePt t="69222" x="6345238" y="4076700"/>
          <p14:tracePt t="69227" x="6345238" y="4049713"/>
          <p14:tracePt t="69236" x="6345238" y="4030663"/>
          <p14:tracePt t="69246" x="6345238" y="4003675"/>
          <p14:tracePt t="69250" x="6345238" y="3984625"/>
          <p14:tracePt t="69258" x="6345238" y="3957638"/>
          <p14:tracePt t="69265" x="6345238" y="3940175"/>
          <p14:tracePt t="69274" x="6345238" y="3921125"/>
          <p14:tracePt t="69281" x="6345238" y="3903663"/>
          <p14:tracePt t="69290" x="6345238" y="3894138"/>
          <p14:tracePt t="69297" x="6345238" y="3867150"/>
          <p14:tracePt t="69316" x="6345238" y="3848100"/>
          <p14:tracePt t="69324" x="6345238" y="3830638"/>
          <p14:tracePt t="69331" x="6345238" y="3811588"/>
          <p14:tracePt t="69348" x="6345238" y="3784600"/>
          <p14:tracePt t="69354" x="6345238" y="3767138"/>
          <p14:tracePt t="69363" x="6345238" y="3748088"/>
          <p14:tracePt t="69378" x="6345238" y="3738563"/>
          <p14:tracePt t="69385" x="6345238" y="3730625"/>
          <p14:tracePt t="69397" x="6345238" y="3711575"/>
          <p14:tracePt t="69408" x="6345238" y="3702050"/>
          <p14:tracePt t="69410" x="6354763" y="3684588"/>
          <p14:tracePt t="69417" x="6362700" y="3684588"/>
          <p14:tracePt t="69426" x="6372225" y="3675063"/>
          <p14:tracePt t="69433" x="6408738" y="3657600"/>
          <p14:tracePt t="69442" x="6418263" y="3657600"/>
          <p14:tracePt t="69450" x="6445250" y="3648075"/>
          <p14:tracePt t="69458" x="6481763" y="3648075"/>
          <p14:tracePt t="69465" x="6508750" y="3648075"/>
          <p14:tracePt t="69474" x="6554788" y="3638550"/>
          <p14:tracePt t="69482" x="6591300" y="3638550"/>
          <p14:tracePt t="69490" x="6637338" y="3638550"/>
          <p14:tracePt t="69499" x="6664325" y="3638550"/>
          <p14:tracePt t="69507" x="6691313" y="3638550"/>
          <p14:tracePt t="69515" x="6710363" y="3638550"/>
          <p14:tracePt t="69523" x="6727825" y="3638550"/>
          <p14:tracePt t="69532" x="6737350" y="3638550"/>
          <p14:tracePt t="69537" x="6746875" y="3638550"/>
          <p14:tracePt t="69546" x="6764338" y="3648075"/>
          <p14:tracePt t="69561" x="6783388" y="3665538"/>
          <p14:tracePt t="69578" x="6783388" y="3694113"/>
          <p14:tracePt t="69585" x="6783388" y="3711575"/>
          <p14:tracePt t="69594" x="6783388" y="3730625"/>
          <p14:tracePt t="69601" x="6783388" y="3748088"/>
          <p14:tracePt t="69610" x="6783388" y="3757613"/>
          <p14:tracePt t="69618" x="6783388" y="3784600"/>
          <p14:tracePt t="69625" x="6783388" y="3794125"/>
          <p14:tracePt t="69635" x="6783388" y="3821113"/>
          <p14:tracePt t="69641" x="6783388" y="3830638"/>
          <p14:tracePt t="69658" x="6783388" y="3840163"/>
          <p14:tracePt t="69674" x="6783388" y="3857625"/>
          <p14:tracePt t="69690" x="6773863" y="3867150"/>
          <p14:tracePt t="69707" x="6773863" y="3875088"/>
          <p14:tracePt t="69716" x="6764338" y="3903663"/>
          <p14:tracePt t="69721" x="6754813" y="3921125"/>
          <p14:tracePt t="69729" x="6746875" y="3930650"/>
          <p14:tracePt t="69738" x="6737350" y="3957638"/>
          <p14:tracePt t="69746" x="6727825" y="3976688"/>
          <p14:tracePt t="69754" x="6727825" y="3984625"/>
          <p14:tracePt t="69762" x="6727825" y="3994150"/>
          <p14:tracePt t="69770" x="6718300" y="4013200"/>
          <p14:tracePt t="69778" x="6710363" y="4021138"/>
          <p14:tracePt t="69785" x="6700838" y="4040188"/>
          <p14:tracePt t="69794" x="6691313" y="4049713"/>
          <p14:tracePt t="69802" x="6681788" y="4057650"/>
          <p14:tracePt t="69810" x="6673850" y="4057650"/>
          <p14:tracePt t="69817" x="6664325" y="4057650"/>
          <p14:tracePt t="69826" x="6637338" y="4076700"/>
          <p14:tracePt t="69834" x="6618288" y="4086225"/>
          <p14:tracePt t="69841" x="6618288" y="4094163"/>
          <p14:tracePt t="69850" x="6591300" y="4103688"/>
          <p14:tracePt t="69857" x="6554788" y="4130675"/>
          <p14:tracePt t="69865" x="6527800" y="4130675"/>
          <p14:tracePt t="69874" x="6481763" y="4140200"/>
          <p14:tracePt t="69882" x="6454775" y="4140200"/>
          <p14:tracePt t="69891" x="6427788" y="4140200"/>
          <p14:tracePt t="69898" x="6408738" y="4140200"/>
          <p14:tracePt t="69906" x="6381750" y="4140200"/>
          <p14:tracePt t="69913" x="6372225" y="4140200"/>
          <p14:tracePt t="69921" x="6362700" y="4140200"/>
          <p14:tracePt t="69932" x="6345238" y="4140200"/>
          <p14:tracePt t="69969" x="6335713" y="4140200"/>
          <p14:tracePt t="70030" x="6326188" y="4130675"/>
          <p14:tracePt t="70033" x="6318250" y="4122738"/>
          <p14:tracePt t="70051" x="6299200" y="4103688"/>
          <p14:tracePt t="70059" x="6299200" y="4094163"/>
          <p14:tracePt t="70065" x="6299200" y="4086225"/>
          <p14:tracePt t="70074" x="6299200" y="4067175"/>
          <p14:tracePt t="70081" x="6291263" y="4057650"/>
          <p14:tracePt t="70089" x="6291263" y="4040188"/>
          <p14:tracePt t="70098" x="6291263" y="4013200"/>
          <p14:tracePt t="70106" x="6291263" y="3994150"/>
          <p14:tracePt t="70113" x="6291263" y="3967163"/>
          <p14:tracePt t="70122" x="6291263" y="3957638"/>
          <p14:tracePt t="70130" x="6291263" y="3921125"/>
          <p14:tracePt t="70137" x="6291263" y="3903663"/>
          <p14:tracePt t="70146" x="6291263" y="3875088"/>
          <p14:tracePt t="70153" x="6291263" y="3857625"/>
          <p14:tracePt t="70161" x="6291263" y="3830638"/>
          <p14:tracePt t="70170" x="6291263" y="3821113"/>
          <p14:tracePt t="70178" x="6299200" y="3803650"/>
          <p14:tracePt t="70185" x="6299200" y="3794125"/>
          <p14:tracePt t="70194" x="6299200" y="3784600"/>
          <p14:tracePt t="70210" x="6308725" y="3775075"/>
          <p14:tracePt t="70251" x="6308725" y="3767138"/>
          <p14:tracePt t="70265" x="6308725" y="3757613"/>
          <p14:tracePt t="70281" x="6308725" y="3738563"/>
          <p14:tracePt t="70298" x="6326188" y="3711575"/>
          <p14:tracePt t="70308" x="6345238" y="3694113"/>
          <p14:tracePt t="70314" x="6391275" y="3675063"/>
          <p14:tracePt t="70322" x="6418263" y="3665538"/>
          <p14:tracePt t="70329" x="6454775" y="3665538"/>
          <p14:tracePt t="70338" x="6491288" y="3638550"/>
          <p14:tracePt t="70346" x="6527800" y="3629025"/>
          <p14:tracePt t="70354" x="6554788" y="3629025"/>
          <p14:tracePt t="70362" x="6581775" y="3629025"/>
          <p14:tracePt t="70370" x="6591300" y="3629025"/>
          <p14:tracePt t="70378" x="6610350" y="3629025"/>
          <p14:tracePt t="70385" x="6627813" y="3629025"/>
          <p14:tracePt t="70393" x="6637338" y="3629025"/>
          <p14:tracePt t="70413" x="6645275" y="3629025"/>
          <p14:tracePt t="70419" x="6673850" y="3629025"/>
          <p14:tracePt t="70428" x="6681788" y="3629025"/>
          <p14:tracePt t="70434" x="6718300" y="3638550"/>
          <p14:tracePt t="70441" x="6727825" y="3648075"/>
          <p14:tracePt t="70450" x="6737350" y="3657600"/>
          <p14:tracePt t="70457" x="6764338" y="3684588"/>
          <p14:tracePt t="70466" x="6773863" y="3694113"/>
          <p14:tracePt t="70473" x="6783388" y="3702050"/>
          <p14:tracePt t="70482" x="6791325" y="3721100"/>
          <p14:tracePt t="70506" x="6791325" y="3730625"/>
          <p14:tracePt t="70529" x="6791325" y="3748088"/>
          <p14:tracePt t="70562" x="6791325" y="3757613"/>
          <p14:tracePt t="70569" x="6791325" y="3767138"/>
          <p14:tracePt t="70585" x="6791325" y="3775075"/>
          <p14:tracePt t="70593" x="6783388" y="3784600"/>
          <p14:tracePt t="70602" x="6764338" y="3803650"/>
          <p14:tracePt t="70618" x="6754813" y="3803650"/>
          <p14:tracePt t="70625" x="6746875" y="3811588"/>
          <p14:tracePt t="70635" x="6727825" y="3830638"/>
          <p14:tracePt t="70641" x="6718300" y="3840163"/>
          <p14:tracePt t="70658" x="6718300" y="3848100"/>
          <p14:tracePt t="70667" x="6710363" y="3857625"/>
          <p14:tracePt t="70675" x="6700838" y="3867150"/>
          <p14:tracePt t="70683" x="6681788" y="3875088"/>
          <p14:tracePt t="70689" x="6673850" y="3875088"/>
          <p14:tracePt t="70706" x="6664325" y="3884613"/>
          <p14:tracePt t="70722" x="6654800" y="3884613"/>
          <p14:tracePt t="70729" x="6654800" y="3894138"/>
          <p14:tracePt t="70978" x="6637338" y="3894138"/>
          <p14:tracePt t="70986" x="6618288" y="3894138"/>
          <p14:tracePt t="70994" x="6600825" y="3894138"/>
          <p14:tracePt t="71002" x="6591300" y="3894138"/>
          <p14:tracePt t="71010" x="6573838" y="3894138"/>
          <p14:tracePt t="71017" x="6564313" y="3894138"/>
          <p14:tracePt t="71155" x="6554788" y="3894138"/>
          <p14:tracePt t="71163" x="6545263" y="3894138"/>
          <p14:tracePt t="71235" x="6537325" y="3884613"/>
          <p14:tracePt t="72722" x="6527800" y="3884613"/>
          <p14:tracePt t="72729" x="6508750" y="3894138"/>
          <p14:tracePt t="72739" x="6481763" y="3903663"/>
          <p14:tracePt t="72763" x="6472238" y="3903663"/>
          <p14:tracePt t="73001" x="6445250" y="3903663"/>
          <p14:tracePt t="73011" x="6418263" y="3930650"/>
          <p14:tracePt t="73017" x="6408738" y="3940175"/>
          <p14:tracePt t="73312" x="6399213" y="3930650"/>
          <p14:tracePt t="73316" x="6391275" y="3921125"/>
          <p14:tracePt t="73506" x="6391275" y="3903663"/>
          <p14:tracePt t="73514" x="6391275" y="3894138"/>
          <p14:tracePt t="73522" x="6391275" y="3884613"/>
          <p14:tracePt t="73529" x="6391275" y="3867150"/>
          <p14:tracePt t="73538" x="6391275" y="3857625"/>
          <p14:tracePt t="73546" x="6391275" y="3848100"/>
          <p14:tracePt t="73554" x="6391275" y="3840163"/>
          <p14:tracePt t="73562" x="6391275" y="3821113"/>
          <p14:tracePt t="73569" x="6391275" y="3811588"/>
          <p14:tracePt t="73610" x="6391275" y="3803650"/>
          <p14:tracePt t="73657" x="6391275" y="3784600"/>
          <p14:tracePt t="73738" x="6381750" y="3775075"/>
          <p14:tracePt t="74122" x="6362700" y="3784600"/>
          <p14:tracePt t="74138" x="6362700" y="3794125"/>
          <p14:tracePt t="74162" x="6354763" y="3794125"/>
          <p14:tracePt t="74330" x="6345238" y="3794125"/>
          <p14:tracePt t="74643" x="6335713" y="3794125"/>
          <p14:tracePt t="74653" x="6335713" y="3784600"/>
          <p14:tracePt t="74668" x="6335713" y="3775075"/>
          <p14:tracePt t="74675" x="6326188" y="3767138"/>
          <p14:tracePt t="74906" x="6326188" y="3738563"/>
          <p14:tracePt t="74913" x="6318250" y="3721100"/>
          <p14:tracePt t="74922" x="6308725" y="3711575"/>
          <p14:tracePt t="74930" x="6299200" y="3694113"/>
          <p14:tracePt t="74969" x="6299200" y="3684588"/>
          <p14:tracePt t="74985" x="6291263" y="3675063"/>
          <p14:tracePt t="75002" x="6281738" y="3648075"/>
          <p14:tracePt t="75009" x="6262688" y="3638550"/>
          <p14:tracePt t="75017" x="6254750" y="3629025"/>
          <p14:tracePt t="75026" x="6245225" y="3611563"/>
          <p14:tracePt t="75035" x="6208713" y="3584575"/>
          <p14:tracePt t="75046" x="6199188" y="3565525"/>
          <p14:tracePt t="75051" x="6199188" y="3556000"/>
          <p14:tracePt t="75059" x="6181725" y="3529013"/>
          <p14:tracePt t="75067" x="6181725" y="3511550"/>
          <p14:tracePt t="75075" x="6181725" y="3492500"/>
          <p14:tracePt t="75083" x="6162675" y="3465513"/>
          <p14:tracePt t="75091" x="6162675" y="3455988"/>
          <p14:tracePt t="75097" x="6162675" y="3446463"/>
          <p14:tracePt t="75106" x="6162675" y="3438525"/>
          <p14:tracePt t="75116" x="6162675" y="3429000"/>
          <p14:tracePt t="75186" x="6162675" y="3419475"/>
          <p14:tracePt t="75210" x="6162675" y="3411538"/>
          <p14:tracePt t="75217" x="6162675" y="3402013"/>
          <p14:tracePt t="75226" x="6162675" y="3392488"/>
          <p14:tracePt t="75233" x="6153150" y="3382963"/>
          <p14:tracePt t="75249" x="6145213" y="3382963"/>
          <p14:tracePt t="75257" x="6135688" y="3375025"/>
          <p14:tracePt t="75275" x="6126163" y="3365500"/>
          <p14:tracePt t="75346" x="6116638" y="3355975"/>
          <p14:tracePt t="75354" x="6116638" y="3346450"/>
          <p14:tracePt t="75362" x="6116638" y="3338513"/>
          <p14:tracePt t="75370" x="6116638" y="3328988"/>
          <p14:tracePt t="75378" x="6116638" y="3309938"/>
          <p14:tracePt t="75386" x="6116638" y="3302000"/>
          <p14:tracePt t="75393" x="6116638" y="3282950"/>
          <p14:tracePt t="75401" x="6126163" y="3273425"/>
          <p14:tracePt t="75417" x="6126163" y="3265488"/>
          <p14:tracePt t="79401" x="6135688" y="3265488"/>
          <p14:tracePt t="79434" x="6145213" y="3273425"/>
          <p14:tracePt t="79457" x="6153150" y="3282950"/>
          <p14:tracePt t="79483" x="6162675" y="3282950"/>
          <p14:tracePt t="79538" x="6162675" y="3292475"/>
          <p14:tracePt t="79569" x="6172200" y="3292475"/>
          <p14:tracePt t="79586" x="6181725" y="3309938"/>
          <p14:tracePt t="79593" x="6181725" y="3328988"/>
          <p14:tracePt t="79603" x="6181725" y="3338513"/>
          <p14:tracePt t="79618" x="6189663" y="3355975"/>
          <p14:tracePt t="81756" x="6162675" y="3411538"/>
          <p14:tracePt t="81764" x="6153150" y="3419475"/>
          <p14:tracePt t="81771" x="6145213" y="3438525"/>
          <p14:tracePt t="81787" x="6126163" y="3446463"/>
          <p14:tracePt t="81795" x="6108700" y="3455988"/>
          <p14:tracePt t="81810" x="6089650" y="3465513"/>
          <p14:tracePt t="91124" x="6080125" y="3475038"/>
          <p14:tracePt t="91131" x="6235700" y="3355975"/>
          <p14:tracePt t="91140" x="6454775" y="3236913"/>
          <p14:tracePt t="91148" x="6710363" y="3073400"/>
          <p14:tracePt t="91155" x="6864350" y="2982913"/>
          <p14:tracePt t="91162" x="7056438" y="2881313"/>
          <p14:tracePt t="91171" x="7265988" y="2781300"/>
          <p14:tracePt t="91179" x="7421563" y="2717800"/>
          <p14:tracePt t="91186" x="7558088" y="2662238"/>
          <p14:tracePt t="91194" x="7631113" y="2644775"/>
          <p14:tracePt t="91202" x="7658100" y="2635250"/>
          <p14:tracePt t="91233" x="7648575" y="2617788"/>
          <p14:tracePt t="91243" x="7631113" y="2617788"/>
          <p14:tracePt t="91249" x="7594600" y="2617788"/>
          <p14:tracePt t="91259" x="7521575" y="2617788"/>
          <p14:tracePt t="91265" x="7448550" y="2635250"/>
          <p14:tracePt t="91277" x="7366000" y="2671763"/>
          <p14:tracePt t="91281" x="7312025" y="2671763"/>
          <p14:tracePt t="91290" x="7275513" y="2671763"/>
          <p14:tracePt t="91298" x="7265988" y="2681288"/>
          <p14:tracePt t="91357" x="7256463" y="2690813"/>
          <p14:tracePt t="91508" x="7248525" y="2690813"/>
          <p14:tracePt t="91516" x="7219950" y="2690813"/>
          <p14:tracePt t="91522" x="7119938" y="2690813"/>
          <p14:tracePt t="91529" x="7010400" y="2690813"/>
          <p14:tracePt t="91537" x="6919913" y="2698750"/>
          <p14:tracePt t="91546" x="6783388" y="2727325"/>
          <p14:tracePt t="91553" x="6673850" y="2744788"/>
          <p14:tracePt t="91562" x="6581775" y="2754313"/>
          <p14:tracePt t="91569" x="6491288" y="2771775"/>
          <p14:tracePt t="91578" x="6408738" y="2808288"/>
          <p14:tracePt t="91586" x="6291263" y="2827338"/>
          <p14:tracePt t="91594" x="6199188" y="2873375"/>
          <p14:tracePt t="91602" x="6072188" y="2881313"/>
          <p14:tracePt t="91610" x="5916613" y="2900363"/>
          <p14:tracePt t="91618" x="5753100" y="2946400"/>
          <p14:tracePt t="91626" x="5643563" y="2954338"/>
          <p14:tracePt t="91635" x="5497513" y="2973388"/>
          <p14:tracePt t="91642" x="5368925" y="2982913"/>
          <p14:tracePt t="91650" x="5251450" y="3017838"/>
          <p14:tracePt t="91660" x="5122863" y="3027363"/>
          <p14:tracePt t="91667" x="4995863" y="3046413"/>
          <p14:tracePt t="91677" x="4886325" y="3054350"/>
          <p14:tracePt t="91686" x="4795838" y="3054350"/>
          <p14:tracePt t="91691" x="4695825" y="3082925"/>
          <p14:tracePt t="91700" x="4640263" y="3082925"/>
          <p14:tracePt t="91708" x="4540250" y="3100388"/>
          <p14:tracePt t="91717" x="4484688" y="3109913"/>
          <p14:tracePt t="91721" x="4457700" y="3109913"/>
          <p14:tracePt t="91729" x="4413250" y="3109913"/>
          <p14:tracePt t="91737" x="4376738" y="3109913"/>
          <p14:tracePt t="91746" x="4367213" y="3109913"/>
          <p14:tracePt t="91754" x="4340225" y="3109913"/>
          <p14:tracePt t="91761" x="4330700" y="3109913"/>
          <p14:tracePt t="91769" x="4311650" y="3109913"/>
          <p14:tracePt t="91778" x="4294188" y="3109913"/>
          <p14:tracePt t="91793" x="4284663" y="3109913"/>
          <p14:tracePt t="91802" x="4275138" y="3109913"/>
          <p14:tracePt t="91810" x="4238625" y="3109913"/>
          <p14:tracePt t="91817" x="4211638" y="3100388"/>
          <p14:tracePt t="91826" x="4175125" y="3090863"/>
          <p14:tracePt t="91833" x="4138613" y="3082925"/>
          <p14:tracePt t="91841" x="4075113" y="3063875"/>
          <p14:tracePt t="91851" x="4029075" y="3046413"/>
          <p14:tracePt t="91858" x="3975100" y="3027363"/>
          <p14:tracePt t="91865" x="3911600" y="3009900"/>
          <p14:tracePt t="91875" x="3846513" y="2982913"/>
          <p14:tracePt t="91882" x="3765550" y="2946400"/>
          <p14:tracePt t="91889" x="3709988" y="2917825"/>
          <p14:tracePt t="91897" x="3629025" y="2890838"/>
          <p14:tracePt t="91905" x="3563938" y="2836863"/>
          <p14:tracePt t="91913" x="3500438" y="2817813"/>
          <p14:tracePt t="91926" x="3436938" y="2771775"/>
          <p14:tracePt t="91929" x="3373438" y="2735263"/>
          <p14:tracePt t="91937" x="3346450" y="2717800"/>
          <p14:tracePt t="91945" x="3300413" y="2690813"/>
          <p14:tracePt t="91954" x="3281363" y="2681288"/>
          <p14:tracePt t="91963" x="3273425" y="2681288"/>
          <p14:tracePt t="91969" x="3273425" y="2671763"/>
          <p14:tracePt t="91979" x="3273425" y="2662238"/>
          <p14:tracePt t="91994" x="3273425" y="2644775"/>
          <p14:tracePt t="92017" x="3273425" y="2635250"/>
          <p14:tracePt t="92027" x="3273425" y="2625725"/>
          <p14:tracePt t="92099" x="3273425" y="2617788"/>
          <p14:tracePt t="92107" x="3273425" y="2608263"/>
          <p14:tracePt t="92123" x="3273425" y="2598738"/>
          <p14:tracePt t="92131" x="3273425" y="2589213"/>
          <p14:tracePt t="92138" x="3263900" y="2581275"/>
          <p14:tracePt t="92147" x="3244850" y="2571750"/>
          <p14:tracePt t="92155" x="3227388" y="2554288"/>
          <p14:tracePt t="92162" x="3200400" y="2544763"/>
          <p14:tracePt t="92170" x="3190875" y="2535238"/>
          <p14:tracePt t="92178" x="3181350" y="2535238"/>
          <p14:tracePt t="92186" x="3154363" y="2525713"/>
          <p14:tracePt t="92201" x="3136900" y="2508250"/>
          <p14:tracePt t="92225" x="3117850" y="2508250"/>
          <p14:tracePt t="92234" x="3100388" y="2489200"/>
          <p14:tracePt t="92250" x="3090863" y="2481263"/>
          <p14:tracePt t="92261" x="3090863" y="2471738"/>
          <p14:tracePt t="92265" x="3090863" y="2462213"/>
          <p14:tracePt t="92279" x="3090863" y="2452688"/>
          <p14:tracePt t="92291" x="3090863" y="2435225"/>
          <p14:tracePt t="92297" x="3090863" y="2425700"/>
          <p14:tracePt t="92306" x="3090863" y="2416175"/>
          <p14:tracePt t="92322" x="3090863" y="2389188"/>
          <p14:tracePt t="92338" x="3090863" y="2371725"/>
          <p14:tracePt t="92345" x="3090863" y="2362200"/>
          <p14:tracePt t="92360" x="3090863" y="2335213"/>
          <p14:tracePt t="92363" x="3108325" y="2316163"/>
          <p14:tracePt t="92372" x="3127375" y="2298700"/>
          <p14:tracePt t="92379" x="3163888" y="2270125"/>
          <p14:tracePt t="92385" x="3171825" y="2262188"/>
          <p14:tracePt t="92394" x="3200400" y="2243138"/>
          <p14:tracePt t="92402" x="3254375" y="2216150"/>
          <p14:tracePt t="92410" x="3273425" y="2206625"/>
          <p14:tracePt t="92417" x="3327400" y="2189163"/>
          <p14:tracePt t="92426" x="3363913" y="2179638"/>
          <p14:tracePt t="92435" x="3419475" y="2152650"/>
          <p14:tracePt t="92444" x="3463925" y="2133600"/>
          <p14:tracePt t="92451" x="3490913" y="2125663"/>
          <p14:tracePt t="92460" x="3546475" y="2097088"/>
          <p14:tracePt t="92466" x="3592513" y="2079625"/>
          <p14:tracePt t="92476" x="3656013" y="2060575"/>
          <p14:tracePt t="92482" x="3683000" y="2060575"/>
          <p14:tracePt t="92491" x="3702050" y="2052638"/>
          <p14:tracePt t="92499" x="3729038" y="2052638"/>
          <p14:tracePt t="92507" x="3746500" y="2052638"/>
          <p14:tracePt t="92515" x="3756025" y="2052638"/>
          <p14:tracePt t="92547" x="3775075" y="2052638"/>
          <p14:tracePt t="92571" x="3792538" y="2052638"/>
          <p14:tracePt t="92580" x="3792538" y="2070100"/>
          <p14:tracePt t="92592" x="3802063" y="2116138"/>
          <p14:tracePt t="92602" x="3810000" y="2152650"/>
          <p14:tracePt t="92610" x="3829050" y="2179638"/>
          <p14:tracePt t="92627" x="3838575" y="2206625"/>
          <p14:tracePt t="92633" x="3838575" y="2225675"/>
          <p14:tracePt t="92642" x="3846513" y="2243138"/>
          <p14:tracePt t="92651" x="3846513" y="2262188"/>
          <p14:tracePt t="92658" x="3846513" y="2270125"/>
          <p14:tracePt t="92665" x="3846513" y="2289175"/>
          <p14:tracePt t="92674" x="3846513" y="2298700"/>
          <p14:tracePt t="92681" x="3846513" y="2306638"/>
          <p14:tracePt t="92691" x="3846513" y="2316163"/>
          <p14:tracePt t="92706" x="3846513" y="2325688"/>
          <p14:tracePt t="92722" x="3846513" y="2335213"/>
          <p14:tracePt t="92739" x="3846513" y="2352675"/>
          <p14:tracePt t="92755" x="3846513" y="2371725"/>
          <p14:tracePt t="92764" x="3838575" y="2389188"/>
          <p14:tracePt t="92771" x="3819525" y="2398713"/>
          <p14:tracePt t="92785" x="3783013" y="2398713"/>
          <p14:tracePt t="92794" x="3746500" y="2408238"/>
          <p14:tracePt t="92801" x="3729038" y="2425700"/>
          <p14:tracePt t="92809" x="3702050" y="2435225"/>
          <p14:tracePt t="92818" x="3683000" y="2444750"/>
          <p14:tracePt t="92827" x="3665538" y="2452688"/>
          <p14:tracePt t="92834" x="3636963" y="2481263"/>
          <p14:tracePt t="92841" x="3629025" y="2489200"/>
          <p14:tracePt t="92858" x="3609975" y="2498725"/>
          <p14:tracePt t="92865" x="3592513" y="2525713"/>
          <p14:tracePt t="92882" x="3582988" y="2525713"/>
          <p14:tracePt t="92891" x="3573463" y="2535238"/>
          <p14:tracePt t="92915" x="3563938" y="2535238"/>
          <p14:tracePt t="92933" x="3556000" y="2544763"/>
          <p14:tracePt t="92946" x="3536950" y="2544763"/>
          <p14:tracePt t="92954" x="3500438" y="2571750"/>
          <p14:tracePt t="92964" x="3490913" y="2571750"/>
          <p14:tracePt t="92969" x="3446463" y="2571750"/>
          <p14:tracePt t="92979" x="3400425" y="2581275"/>
          <p14:tracePt t="92986" x="3346450" y="2581275"/>
          <p14:tracePt t="92995" x="3300413" y="2589213"/>
          <p14:tracePt t="93003" x="3263900" y="2589213"/>
          <p14:tracePt t="93013" x="3227388" y="2589213"/>
          <p14:tracePt t="93018" x="3200400" y="2589213"/>
          <p14:tracePt t="93030" x="3181350" y="2589213"/>
          <p14:tracePt t="93034" x="3163888" y="2589213"/>
          <p14:tracePt t="93114" x="3154363" y="2589213"/>
          <p14:tracePt t="93121" x="3154363" y="2581275"/>
          <p14:tracePt t="93130" x="3154363" y="2571750"/>
          <p14:tracePt t="93137" x="3154363" y="2562225"/>
          <p14:tracePt t="93146" x="3154363" y="2554288"/>
          <p14:tracePt t="93170" x="3154363" y="2535238"/>
          <p14:tracePt t="93203" x="3163888" y="2525713"/>
          <p14:tracePt t="93315" x="3163888" y="2508250"/>
          <p14:tracePt t="93332" x="3163888" y="2498725"/>
          <p14:tracePt t="93348" x="3190875" y="2481263"/>
          <p14:tracePt t="93355" x="3208338" y="2452688"/>
          <p14:tracePt t="93361" x="3217863" y="2444750"/>
          <p14:tracePt t="93369" x="3236913" y="2435225"/>
          <p14:tracePt t="93378" x="3244850" y="2425700"/>
          <p14:tracePt t="93385" x="3254375" y="2416175"/>
          <p14:tracePt t="93394" x="3273425" y="2408238"/>
          <p14:tracePt t="93403" x="3290888" y="2389188"/>
          <p14:tracePt t="93410" x="3309938" y="2379663"/>
          <p14:tracePt t="93418" x="3327400" y="2379663"/>
          <p14:tracePt t="93426" x="3346450" y="2371725"/>
          <p14:tracePt t="93433" x="3373438" y="2362200"/>
          <p14:tracePt t="93443" x="3390900" y="2352675"/>
          <p14:tracePt t="93452" x="3419475" y="2352675"/>
          <p14:tracePt t="93460" x="3436938" y="2352675"/>
          <p14:tracePt t="93467" x="3463925" y="2352675"/>
          <p14:tracePt t="93474" x="3482975" y="2352675"/>
          <p14:tracePt t="93481" x="3500438" y="2352675"/>
          <p14:tracePt t="93490" x="3509963" y="2352675"/>
          <p14:tracePt t="93498" x="3519488" y="2352675"/>
          <p14:tracePt t="93506" x="3527425" y="2352675"/>
          <p14:tracePt t="93513" x="3556000" y="2352675"/>
          <p14:tracePt t="93521" x="3563938" y="2352675"/>
          <p14:tracePt t="93529" x="3582988" y="2362200"/>
          <p14:tracePt t="93537" x="3600450" y="2371725"/>
          <p14:tracePt t="93547" x="3619500" y="2389188"/>
          <p14:tracePt t="93553" x="3636963" y="2416175"/>
          <p14:tracePt t="93561" x="3646488" y="2416175"/>
          <p14:tracePt t="93570" x="3656013" y="2425700"/>
          <p14:tracePt t="93578" x="3665538" y="2444750"/>
          <p14:tracePt t="93783" x="3665538" y="2452688"/>
          <p14:tracePt t="93794" x="3665538" y="2462213"/>
          <p14:tracePt t="93818" x="3665538" y="2481263"/>
          <p14:tracePt t="93986" x="3665538" y="2489200"/>
          <p14:tracePt t="93994" x="3665538" y="2498725"/>
          <p14:tracePt t="94001" x="3692525" y="2517775"/>
          <p14:tracePt t="94009" x="3692525" y="2525713"/>
          <p14:tracePt t="94018" x="3692525" y="2535238"/>
          <p14:tracePt t="94030" x="3692525" y="2544763"/>
          <p14:tracePt t="94033" x="3692525" y="2562225"/>
          <p14:tracePt t="94042" x="3692525" y="2571750"/>
          <p14:tracePt t="94050" x="3702050" y="2581275"/>
          <p14:tracePt t="94059" x="3709988" y="2589213"/>
          <p14:tracePt t="94065" x="3719513" y="2608263"/>
          <p14:tracePt t="94075" x="3729038" y="2617788"/>
          <p14:tracePt t="94234" x="3738563" y="2617788"/>
          <p14:tracePt t="94265" x="3746500" y="2617788"/>
          <p14:tracePt t="94330" x="3765550" y="2617788"/>
          <p14:tracePt t="94338" x="3775075" y="2617788"/>
          <p14:tracePt t="94345" x="3783013" y="2617788"/>
          <p14:tracePt t="94354" x="3819525" y="2598738"/>
          <p14:tracePt t="94362" x="3829050" y="2589213"/>
          <p14:tracePt t="94370" x="3846513" y="2571750"/>
          <p14:tracePt t="94378" x="3865563" y="2562225"/>
          <p14:tracePt t="94385" x="3865563" y="2554288"/>
          <p14:tracePt t="94393" x="3875088" y="2544763"/>
          <p14:tracePt t="94419" x="3883025" y="2535238"/>
          <p14:tracePt t="94643" x="3902075" y="2535238"/>
          <p14:tracePt t="94655" x="3911600" y="2535238"/>
          <p14:tracePt t="94662" x="3938588" y="2535238"/>
          <p14:tracePt t="94666" x="3956050" y="2535238"/>
          <p14:tracePt t="94675" x="3992563" y="2525713"/>
          <p14:tracePt t="94683" x="4002088" y="2517775"/>
          <p14:tracePt t="94691" x="4029075" y="2508250"/>
          <p14:tracePt t="94699" x="4048125" y="2489200"/>
          <p14:tracePt t="94709" x="4057650" y="2481263"/>
          <p14:tracePt t="94717" x="4075113" y="2481263"/>
          <p14:tracePt t="94964" x="4084638" y="2471738"/>
          <p14:tracePt t="95002" x="4084638" y="2452688"/>
          <p14:tracePt t="95017" x="4084638" y="2444750"/>
          <p14:tracePt t="95444" x="4084638" y="2435225"/>
          <p14:tracePt t="95451" x="4084638" y="2398713"/>
          <p14:tracePt t="95469" x="4084638" y="2389188"/>
          <p14:tracePt t="95483" x="4084638" y="2371725"/>
          <p14:tracePt t="95592" x="4084638" y="2379663"/>
          <p14:tracePt t="95594" x="4075113" y="2408238"/>
          <p14:tracePt t="95610" x="4065588" y="2408238"/>
          <p14:tracePt t="95617" x="4057650" y="2435225"/>
          <p14:tracePt t="95626" x="4048125" y="2444750"/>
          <p14:tracePt t="95634" x="4038600" y="2452688"/>
          <p14:tracePt t="95650" x="4029075" y="2462213"/>
          <p14:tracePt t="95661" x="4029075" y="2471738"/>
          <p14:tracePt t="95765" x="4029075" y="2452688"/>
          <p14:tracePt t="95771" x="4029075" y="2444750"/>
          <p14:tracePt t="95781" x="4038600" y="2416175"/>
          <p14:tracePt t="95785" x="4038600" y="2408238"/>
          <p14:tracePt t="95793" x="4048125" y="2398713"/>
          <p14:tracePt t="95802" x="4048125" y="2389188"/>
          <p14:tracePt t="95819" x="4057650" y="2379663"/>
          <p14:tracePt t="95827" x="4057650" y="2371725"/>
          <p14:tracePt t="95994" x="4048125" y="2379663"/>
          <p14:tracePt t="96607" x="4011613" y="2379663"/>
          <p14:tracePt t="96611" x="3992563" y="2379663"/>
          <p14:tracePt t="96619" x="3965575" y="2379663"/>
          <p14:tracePt t="96626" x="3938588" y="2379663"/>
          <p14:tracePt t="96636" x="3892550" y="2379663"/>
          <p14:tracePt t="96643" x="3856038" y="2379663"/>
          <p14:tracePt t="96653" x="3810000" y="2398713"/>
          <p14:tracePt t="96658" x="3792538" y="2398713"/>
          <p14:tracePt t="96665" x="3765550" y="2408238"/>
          <p14:tracePt t="96674" x="3746500" y="2408238"/>
          <p14:tracePt t="96682" x="3738563" y="2408238"/>
          <p14:tracePt t="96689" x="3709988" y="2416175"/>
          <p14:tracePt t="96746" x="3702050" y="2416175"/>
          <p14:tracePt t="96769" x="3683000" y="2416175"/>
          <p14:tracePt t="96777" x="3665538" y="2416175"/>
          <p14:tracePt t="96786" x="3636963" y="2416175"/>
          <p14:tracePt t="96794" x="3619500" y="2416175"/>
          <p14:tracePt t="96802" x="3582988" y="2416175"/>
          <p14:tracePt t="96818" x="3573463" y="2416175"/>
          <p14:tracePt t="96826" x="3563938" y="2425700"/>
          <p14:tracePt t="96898" x="3556000" y="2425700"/>
          <p14:tracePt t="96938" x="3556000" y="2416175"/>
          <p14:tracePt t="97033" x="3536950" y="2416175"/>
          <p14:tracePt t="97034" x="3527425" y="2416175"/>
          <p14:tracePt t="97052" x="3527425" y="2425700"/>
          <p14:tracePt t="97298" x="3527425" y="2416175"/>
          <p14:tracePt t="97306" x="3527425" y="2408238"/>
          <p14:tracePt t="97313" x="3527425" y="2398713"/>
          <p14:tracePt t="97339" x="3527425" y="2379663"/>
          <p14:tracePt t="97345" x="3527425" y="2371725"/>
          <p14:tracePt t="97361" x="3527425" y="2352675"/>
          <p14:tracePt t="97428" x="3527425" y="2335213"/>
          <p14:tracePt t="97436" x="3527425" y="2325688"/>
          <p14:tracePt t="97443" x="3527425" y="2316163"/>
          <p14:tracePt t="97452" x="3527425" y="2306638"/>
          <p14:tracePt t="97466" x="3527425" y="2289175"/>
          <p14:tracePt t="97474" x="3527425" y="2279650"/>
          <p14:tracePt t="97490" x="3536950" y="2270125"/>
          <p14:tracePt t="97497" x="3546475" y="2252663"/>
          <p14:tracePt t="97630" x="3546475" y="2270125"/>
          <p14:tracePt t="97638" x="3546475" y="2279650"/>
          <p14:tracePt t="97643" x="3546475" y="2289175"/>
          <p14:tracePt t="97659" x="3546475" y="2306638"/>
          <p14:tracePt t="97667" x="3546475" y="2316163"/>
          <p14:tracePt t="97677" x="3546475" y="2325688"/>
          <p14:tracePt t="97683" x="3556000" y="2343150"/>
          <p14:tracePt t="97691" x="3556000" y="2352675"/>
          <p14:tracePt t="97707" x="3556000" y="2362200"/>
          <p14:tracePt t="97836" x="3556000" y="2371725"/>
          <p14:tracePt t="97845" x="3556000" y="2398713"/>
          <p14:tracePt t="97851" x="3556000" y="2416175"/>
          <p14:tracePt t="97860" x="3556000" y="2444750"/>
          <p14:tracePt t="97867" x="3546475" y="2452688"/>
          <p14:tracePt t="97883" x="3536950" y="2462213"/>
          <p14:tracePt t="97892" x="3527425" y="2481263"/>
          <p14:tracePt t="97898" x="3527425" y="2489200"/>
          <p14:tracePt t="97905" x="3519488" y="2508250"/>
          <p14:tracePt t="97925" x="3519488" y="2525713"/>
          <p14:tracePt t="97954" x="3519488" y="2535238"/>
          <p14:tracePt t="98017" x="3519488" y="2544763"/>
          <p14:tracePt t="98026" x="3527425" y="2544763"/>
          <p14:tracePt t="98034" x="3573463" y="2544763"/>
          <p14:tracePt t="98042" x="3600450" y="2544763"/>
          <p14:tracePt t="98049" x="3646488" y="2544763"/>
          <p14:tracePt t="98058" x="3683000" y="2544763"/>
          <p14:tracePt t="98066" x="3729038" y="2535238"/>
          <p14:tracePt t="98074" x="3746500" y="2535238"/>
          <p14:tracePt t="98082" x="3802063" y="2525713"/>
          <p14:tracePt t="98090" x="3810000" y="2525713"/>
          <p14:tracePt t="98098" x="3838575" y="2525713"/>
          <p14:tracePt t="98114" x="3846513" y="2525713"/>
          <p14:tracePt t="98138" x="3865563" y="2525713"/>
          <p14:tracePt t="98146" x="3875088" y="2525713"/>
          <p14:tracePt t="98163" x="3883025" y="2525713"/>
          <p14:tracePt t="98179" x="3892550" y="2525713"/>
          <p14:tracePt t="98187" x="3911600" y="2525713"/>
          <p14:tracePt t="98203" x="3919538" y="2525713"/>
          <p14:tracePt t="98227" x="3938588" y="2535238"/>
          <p14:tracePt t="98250" x="3948113" y="2544763"/>
          <p14:tracePt t="98258" x="3956050" y="2554288"/>
          <p14:tracePt t="98266" x="3956050" y="2562225"/>
          <p14:tracePt t="98275" x="3956050" y="2581275"/>
          <p14:tracePt t="98281" x="3965575" y="2617788"/>
          <p14:tracePt t="98290" x="3965575" y="2625725"/>
          <p14:tracePt t="98297" x="3965575" y="2662238"/>
          <p14:tracePt t="98305" x="3975100" y="2708275"/>
          <p14:tracePt t="98313" x="3975100" y="2744788"/>
          <p14:tracePt t="98321" x="3984625" y="2790825"/>
          <p14:tracePt t="98330" x="4011613" y="2863850"/>
          <p14:tracePt t="98340" x="4038600" y="2946400"/>
          <p14:tracePt t="98345" x="4084638" y="3046413"/>
          <p14:tracePt t="98354" x="4121150" y="3127375"/>
          <p14:tracePt t="98362" x="4175125" y="3209925"/>
          <p14:tracePt t="98370" x="4267200" y="3309938"/>
          <p14:tracePt t="98377" x="4367213" y="3392488"/>
          <p14:tracePt t="98385" x="4467225" y="3465513"/>
          <p14:tracePt t="98393" x="4603750" y="3538538"/>
          <p14:tracePt t="98401" x="4776788" y="3638550"/>
          <p14:tracePt t="98409" x="4905375" y="3694113"/>
          <p14:tracePt t="98418" x="5041900" y="3757613"/>
          <p14:tracePt t="98426" x="5141913" y="3794125"/>
          <p14:tracePt t="98433" x="5232400" y="3840163"/>
          <p14:tracePt t="98442" x="5334000" y="3894138"/>
          <p14:tracePt t="98449" x="5414963" y="3948113"/>
          <p14:tracePt t="98457" x="5461000" y="3984625"/>
          <p14:tracePt t="98465" x="5497513" y="4021138"/>
          <p14:tracePt t="98474" x="5543550" y="4040188"/>
          <p14:tracePt t="98482" x="5570538" y="4057650"/>
          <p14:tracePt t="98490" x="5588000" y="4076700"/>
          <p14:tracePt t="98498" x="5607050" y="4086225"/>
          <p14:tracePt t="98506" x="5634038" y="4094163"/>
          <p14:tracePt t="98513" x="5634038" y="4103688"/>
          <p14:tracePt t="98521" x="5653088" y="4122738"/>
          <p14:tracePt t="98657" x="5661025" y="4122738"/>
          <p14:tracePt t="98665" x="5670550" y="4122738"/>
          <p14:tracePt t="98682" x="5670550" y="4113213"/>
          <p14:tracePt t="98690" x="5670550" y="4103688"/>
          <p14:tracePt t="98698" x="5670550" y="4086225"/>
          <p14:tracePt t="98708" x="5670550" y="4067175"/>
          <p14:tracePt t="98713" x="5670550" y="4040188"/>
          <p14:tracePt t="98721" x="5670550" y="4013200"/>
          <p14:tracePt t="98730" x="5670550" y="3984625"/>
          <p14:tracePt t="98738" x="5670550" y="3967163"/>
          <p14:tracePt t="98745" x="5661025" y="3921125"/>
          <p14:tracePt t="98753" x="5616575" y="3857625"/>
          <p14:tracePt t="98761" x="5597525" y="3840163"/>
          <p14:tracePt t="98769" x="5588000" y="3830638"/>
          <p14:tracePt t="98777" x="5570538" y="3811588"/>
          <p14:tracePt t="98786" x="5543550" y="3775075"/>
          <p14:tracePt t="98794" x="5524500" y="3757613"/>
          <p14:tracePt t="98802" x="5507038" y="3748088"/>
          <p14:tracePt t="98810" x="5497513" y="3738563"/>
          <p14:tracePt t="98818" x="5470525" y="3738563"/>
          <p14:tracePt t="98826" x="5461000" y="3738563"/>
          <p14:tracePt t="98834" x="5451475" y="3738563"/>
          <p14:tracePt t="98850" x="5424488" y="3738563"/>
          <p14:tracePt t="98858" x="5378450" y="3738563"/>
          <p14:tracePt t="98865" x="5351463" y="3738563"/>
          <p14:tracePt t="98877" x="5305425" y="3738563"/>
          <p14:tracePt t="98882" x="5232400" y="3767138"/>
          <p14:tracePt t="98892" x="5195888" y="3784600"/>
          <p14:tracePt t="98899" x="5132388" y="3803650"/>
          <p14:tracePt t="98905" x="5068888" y="3848100"/>
          <p14:tracePt t="98913" x="4986338" y="3867150"/>
          <p14:tracePt t="98926" x="4922838" y="3911600"/>
          <p14:tracePt t="98929" x="4868863" y="3921125"/>
          <p14:tracePt t="98937" x="4786313" y="3957638"/>
          <p14:tracePt t="98947" x="4740275" y="3967163"/>
          <p14:tracePt t="98955" x="4686300" y="3994150"/>
          <p14:tracePt t="98967" x="4622800" y="4030663"/>
          <p14:tracePt t="98969" x="4576763" y="4049713"/>
          <p14:tracePt t="98978" x="4513263" y="4067175"/>
          <p14:tracePt t="98986" x="4484688" y="4094163"/>
          <p14:tracePt t="98994" x="4440238" y="4113213"/>
          <p14:tracePt t="99001" x="4413250" y="4130675"/>
          <p14:tracePt t="99017" x="4376738" y="4140200"/>
          <p14:tracePt t="99027" x="4376738" y="4149725"/>
          <p14:tracePt t="99137" x="4367213" y="4159250"/>
          <p14:tracePt t="99163" x="4357688" y="4167188"/>
          <p14:tracePt t="99171" x="4348163" y="4176713"/>
          <p14:tracePt t="99193" x="4340225" y="4186238"/>
          <p14:tracePt t="99202" x="4330700" y="4186238"/>
          <p14:tracePt t="99210" x="4321175" y="4195763"/>
          <p14:tracePt t="99217" x="4321175" y="4213225"/>
          <p14:tracePt t="99226" x="4311650" y="4232275"/>
          <p14:tracePt t="99233" x="4303713" y="4249738"/>
          <p14:tracePt t="99243" x="4294188" y="4268788"/>
          <p14:tracePt t="99249" x="4284663" y="4276725"/>
          <p14:tracePt t="99258" x="4284663" y="4295775"/>
          <p14:tracePt t="99265" x="4284663" y="4303713"/>
          <p14:tracePt t="99274" x="4284663" y="4313238"/>
          <p14:tracePt t="99314" x="4284663" y="4332288"/>
          <p14:tracePt t="99322" x="4284663" y="4349750"/>
          <p14:tracePt t="99330" x="4284663" y="4359275"/>
          <p14:tracePt t="99339" x="4284663" y="4376738"/>
          <p14:tracePt t="99345" x="4284663" y="4405313"/>
          <p14:tracePt t="99354" x="4284663" y="4422775"/>
          <p14:tracePt t="99361" x="4275138" y="4449763"/>
          <p14:tracePt t="99378" x="4257675" y="4486275"/>
          <p14:tracePt t="99394" x="4257675" y="4495800"/>
          <p14:tracePt t="99402" x="4248150" y="4505325"/>
          <p14:tracePt t="99410" x="4248150" y="4514850"/>
          <p14:tracePt t="99418" x="4248150" y="4522788"/>
          <p14:tracePt t="99426" x="4248150" y="4532313"/>
          <p14:tracePt t="99443" x="4248150" y="4559300"/>
          <p14:tracePt t="99450" x="4248150" y="4568825"/>
          <p14:tracePt t="99459" x="4248150" y="4578350"/>
          <p14:tracePt t="99466" x="4248150" y="4595813"/>
          <p14:tracePt t="99475" x="4248150" y="4605338"/>
          <p14:tracePt t="99514" x="4248150" y="4614863"/>
          <p14:tracePt t="99747" x="4248150" y="4605338"/>
          <p14:tracePt t="99756" x="4248150" y="4595813"/>
          <p14:tracePt t="99763" x="4248150" y="4578350"/>
          <p14:tracePt t="99770" x="4248150" y="4568825"/>
          <p14:tracePt t="99785" x="4248150" y="4559300"/>
          <p14:tracePt t="99801" x="4248150" y="4541838"/>
          <p14:tracePt t="99810" x="4248150" y="4532313"/>
          <p14:tracePt t="99826" x="4248150" y="4522788"/>
          <p14:tracePt t="99939" x="4248150" y="4532313"/>
          <p14:tracePt t="99948" x="4248150" y="4541838"/>
          <p14:tracePt t="99966" x="4248150" y="4559300"/>
          <p14:tracePt t="100061" x="4248150" y="4541838"/>
          <p14:tracePt t="100067" x="4257675" y="4522788"/>
          <p14:tracePt t="100076" x="4257675" y="4495800"/>
          <p14:tracePt t="100083" x="4284663" y="4468813"/>
          <p14:tracePt t="100099" x="4294188" y="4441825"/>
          <p14:tracePt t="100106" x="4294188" y="4432300"/>
          <p14:tracePt t="100113" x="4294188" y="4405313"/>
          <p14:tracePt t="100121" x="4294188" y="4386263"/>
          <p14:tracePt t="100129" x="4294188" y="4376738"/>
          <p14:tracePt t="100137" x="4294188" y="4340225"/>
          <p14:tracePt t="100145" x="4311650" y="4313238"/>
          <p14:tracePt t="100153" x="4311650" y="4286250"/>
          <p14:tracePt t="100161" x="4311650" y="4240213"/>
          <p14:tracePt t="100170" x="4311650" y="4203700"/>
          <p14:tracePt t="100178" x="4311650" y="4159250"/>
          <p14:tracePt t="100186" x="4311650" y="4130675"/>
          <p14:tracePt t="100194" x="4311650" y="4076700"/>
          <p14:tracePt t="100202" x="4311650" y="4040188"/>
          <p14:tracePt t="100210" x="4311650" y="3994150"/>
          <p14:tracePt t="100217" x="4311650" y="3957638"/>
          <p14:tracePt t="100226" x="4303713" y="3911600"/>
          <p14:tracePt t="100234" x="4294188" y="3867150"/>
          <p14:tracePt t="100241" x="4275138" y="3840163"/>
          <p14:tracePt t="100250" x="4267200" y="3811588"/>
          <p14:tracePt t="100257" x="4257675" y="3767138"/>
          <p14:tracePt t="100265" x="4257675" y="3748088"/>
          <p14:tracePt t="100276" x="4257675" y="3730625"/>
          <p14:tracePt t="100282" x="4238625" y="3711575"/>
          <p14:tracePt t="100290" x="4238625" y="3702050"/>
          <p14:tracePt t="100298" x="4238625" y="3694113"/>
          <p14:tracePt t="100313" x="4238625" y="3665538"/>
          <p14:tracePt t="100322" x="4238625" y="3657600"/>
          <p14:tracePt t="100329" x="4238625" y="3648075"/>
          <p14:tracePt t="100337" x="4238625" y="3638550"/>
          <p14:tracePt t="100346" x="4230688" y="3611563"/>
          <p14:tracePt t="100354" x="4230688" y="3602038"/>
          <p14:tracePt t="100361" x="4230688" y="3575050"/>
          <p14:tracePt t="100370" x="4221163" y="3556000"/>
          <p14:tracePt t="100377" x="4221163" y="3529013"/>
          <p14:tracePt t="100388" x="4211638" y="3511550"/>
          <p14:tracePt t="100395" x="4184650" y="3482975"/>
          <p14:tracePt t="100405" x="4175125" y="3455988"/>
          <p14:tracePt t="100409" x="4175125" y="3419475"/>
          <p14:tracePt t="100418" x="4165600" y="3382963"/>
          <p14:tracePt t="100426" x="4157663" y="3338513"/>
          <p14:tracePt t="100433" x="4129088" y="3292475"/>
          <p14:tracePt t="100441" x="4121150" y="3236913"/>
          <p14:tracePt t="100449" x="4111625" y="3173413"/>
          <p14:tracePt t="100457" x="4111625" y="3119438"/>
          <p14:tracePt t="100465" x="4111625" y="3027363"/>
          <p14:tracePt t="100474" x="4111625" y="2973388"/>
          <p14:tracePt t="100481" x="4111625" y="2909888"/>
          <p14:tracePt t="100491" x="4111625" y="2854325"/>
          <p14:tracePt t="100497" x="4111625" y="2800350"/>
          <p14:tracePt t="100506" x="4102100" y="2744788"/>
          <p14:tracePt t="100513" x="4102100" y="2681288"/>
          <p14:tracePt t="100530" x="4075113" y="2608263"/>
          <p14:tracePt t="100539" x="4065588" y="2581275"/>
          <p14:tracePt t="100547" x="4065588" y="2562225"/>
          <p14:tracePt t="100559" x="4048125" y="2517775"/>
          <p14:tracePt t="100561" x="4048125" y="2508250"/>
          <p14:tracePt t="100571" x="4029075" y="2481263"/>
          <p14:tracePt t="100579" x="4021138" y="2462213"/>
          <p14:tracePt t="100590" x="4011613" y="2462213"/>
          <p14:tracePt t="100602" x="4002088" y="2444750"/>
          <p14:tracePt t="100618" x="3992563" y="2435225"/>
          <p14:tracePt t="100642" x="3984625" y="2435225"/>
          <p14:tracePt t="100650" x="3965575" y="2435225"/>
          <p14:tracePt t="100658" x="3938588" y="2435225"/>
          <p14:tracePt t="100666" x="3902075" y="2435225"/>
          <p14:tracePt t="100674" x="3865563" y="2435225"/>
          <p14:tracePt t="100682" x="3829050" y="2435225"/>
          <p14:tracePt t="100691" x="3792538" y="2444750"/>
          <p14:tracePt t="100698" x="3765550" y="2452688"/>
          <p14:tracePt t="100706" x="3729038" y="2462213"/>
          <p14:tracePt t="100714" x="3702050" y="2481263"/>
          <p14:tracePt t="100722" x="3673475" y="2498725"/>
          <p14:tracePt t="100729" x="3646488" y="2498725"/>
          <p14:tracePt t="100738" x="3629025" y="2508250"/>
          <p14:tracePt t="100746" x="3582988" y="2508250"/>
          <p14:tracePt t="100754" x="3563938" y="2525713"/>
          <p14:tracePt t="100761" x="3546475" y="2525713"/>
          <p14:tracePt t="100769" x="3536950" y="2525713"/>
          <p14:tracePt t="100794" x="3527425" y="2525713"/>
          <p14:tracePt t="100809" x="3509963" y="2525713"/>
          <p14:tracePt t="100818" x="3500438" y="2525713"/>
          <p14:tracePt t="100826" x="3490913" y="2525713"/>
          <p14:tracePt t="100834" x="3455988" y="2525713"/>
          <p14:tracePt t="100851" x="3446463" y="2525713"/>
          <p14:tracePt t="100867" x="3436938" y="2525713"/>
          <p14:tracePt t="100876" x="3419475" y="2525713"/>
          <p14:tracePt t="100883" x="3409950" y="2525713"/>
          <p14:tracePt t="100892" x="3382963" y="2525713"/>
          <p14:tracePt t="100899" x="3363913" y="2525713"/>
          <p14:tracePt t="101012" x="3354388" y="2535238"/>
          <p14:tracePt t="101050" x="3363913" y="2535238"/>
          <p14:tracePt t="101466" x="3373438" y="2535238"/>
          <p14:tracePt t="101481" x="3390900" y="2535238"/>
          <p14:tracePt t="101500" x="3400425" y="2535238"/>
          <p14:tracePt t="101888" x="3409950" y="2535238"/>
          <p14:tracePt t="101899" x="3419475" y="2535238"/>
          <p14:tracePt t="102561" x="3446463" y="2535238"/>
          <p14:tracePt t="102780" x="3455988" y="2525713"/>
          <p14:tracePt t="102793" x="3455988" y="2517775"/>
          <p14:tracePt t="102810" x="3473450" y="2517775"/>
          <p14:tracePt t="102818" x="3482975" y="2508250"/>
          <p14:tracePt t="102841" x="3490913" y="2498725"/>
          <p14:tracePt t="102849" x="3500438" y="2489200"/>
          <p14:tracePt t="102857" x="3509963" y="2481263"/>
          <p14:tracePt t="102882" x="3527425" y="2471738"/>
          <p14:tracePt t="102914" x="3527425" y="2462213"/>
          <p14:tracePt t="103570" x="3527425" y="2471738"/>
          <p14:tracePt t="103593" x="3527425" y="2481263"/>
          <p14:tracePt t="103594" x="3527425" y="2489200"/>
          <p14:tracePt t="103606" x="3536950" y="2498725"/>
          <p14:tracePt t="103619" x="3546475" y="2517775"/>
          <p14:tracePt t="103628" x="3563938" y="2535238"/>
          <p14:tracePt t="103638" x="3573463" y="2535238"/>
          <p14:tracePt t="103642" x="3582988" y="2544763"/>
          <p14:tracePt t="103655" x="3619500" y="2544763"/>
          <p14:tracePt t="103658" x="3665538" y="2544763"/>
          <p14:tracePt t="103665" x="3702050" y="2554288"/>
          <p14:tracePt t="103674" x="3729038" y="2571750"/>
          <p14:tracePt t="103682" x="3775075" y="2581275"/>
          <p14:tracePt t="103690" x="3838575" y="2608263"/>
          <p14:tracePt t="103697" x="3902075" y="2644775"/>
          <p14:tracePt t="103705" x="3984625" y="2671763"/>
          <p14:tracePt t="103713" x="4075113" y="2717800"/>
          <p14:tracePt t="103722" x="4157663" y="2744788"/>
          <p14:tracePt t="103729" x="4221163" y="2781300"/>
          <p14:tracePt t="103738" x="4321175" y="2836863"/>
          <p14:tracePt t="103745" x="4384675" y="2863850"/>
          <p14:tracePt t="103753" x="4457700" y="2900363"/>
          <p14:tracePt t="103761" x="4494213" y="2917825"/>
          <p14:tracePt t="103769" x="4567238" y="2954338"/>
          <p14:tracePt t="103777" x="4594225" y="2990850"/>
          <p14:tracePt t="103786" x="4630738" y="3017838"/>
          <p14:tracePt t="103794" x="4649788" y="3046413"/>
          <p14:tracePt t="103802" x="4695825" y="3090863"/>
          <p14:tracePt t="103809" x="4722813" y="3119438"/>
          <p14:tracePt t="103818" x="4759325" y="3155950"/>
          <p14:tracePt t="103826" x="4786313" y="3173413"/>
          <p14:tracePt t="103834" x="4822825" y="3192463"/>
          <p14:tracePt t="103842" x="4859338" y="3200400"/>
          <p14:tracePt t="103852" x="4876800" y="3219450"/>
          <p14:tracePt t="103861" x="4922838" y="3228975"/>
          <p14:tracePt t="103868" x="4932363" y="3228975"/>
          <p14:tracePt t="103873" x="4959350" y="3228975"/>
          <p14:tracePt t="103881" x="4995863" y="3228975"/>
          <p14:tracePt t="103890" x="5005388" y="3228975"/>
          <p14:tracePt t="103897" x="5022850" y="3236913"/>
          <p14:tracePt t="103905" x="5059363" y="3236913"/>
          <p14:tracePt t="103913" x="5068888" y="3236913"/>
          <p14:tracePt t="103925" x="5105400" y="3246438"/>
          <p14:tracePt t="103931" x="5114925" y="3246438"/>
          <p14:tracePt t="103937" x="5151438" y="3246438"/>
          <p14:tracePt t="103946" x="5178425" y="3273425"/>
          <p14:tracePt t="103954" x="5195888" y="3273425"/>
          <p14:tracePt t="103964" x="5241925" y="3273425"/>
          <p14:tracePt t="103969" x="5278438" y="3273425"/>
          <p14:tracePt t="103979" x="5314950" y="3273425"/>
          <p14:tracePt t="103986" x="5341938" y="3273425"/>
          <p14:tracePt t="103996" x="5378450" y="3282950"/>
          <p14:tracePt t="104003" x="5424488" y="3282950"/>
          <p14:tracePt t="104013" x="5461000" y="3292475"/>
          <p14:tracePt t="104017" x="5561013" y="3302000"/>
          <p14:tracePt t="104026" x="5653088" y="3319463"/>
          <p14:tracePt t="104035" x="5734050" y="3346450"/>
          <p14:tracePt t="104043" x="5826125" y="3375025"/>
          <p14:tracePt t="104049" x="5943600" y="3402013"/>
          <p14:tracePt t="104058" x="6053138" y="3429000"/>
          <p14:tracePt t="104065" x="6153150" y="3475038"/>
          <p14:tracePt t="104074" x="6262688" y="3502025"/>
          <p14:tracePt t="104081" x="6326188" y="3511550"/>
          <p14:tracePt t="104090" x="6391275" y="3538538"/>
          <p14:tracePt t="104097" x="6445250" y="3548063"/>
          <p14:tracePt t="104106" x="6464300" y="3556000"/>
          <p14:tracePt t="104114" x="6508750" y="3565525"/>
          <p14:tracePt t="104122" x="6518275" y="3565525"/>
          <p14:tracePt t="104130" x="6527800" y="3584575"/>
          <p14:tracePt t="104137" x="6537325" y="3584575"/>
          <p14:tracePt t="104275" x="6545263" y="3584575"/>
          <p14:tracePt t="104281" x="6554788" y="3575050"/>
          <p14:tracePt t="104298" x="6564313" y="3575050"/>
          <p14:tracePt t="104309" x="6581775" y="3565525"/>
          <p14:tracePt t="104322" x="6591300" y="3556000"/>
          <p14:tracePt t="104681" x="6591300" y="3575050"/>
          <p14:tracePt t="104690" x="6591300" y="3602038"/>
          <p14:tracePt t="104698" x="6581775" y="3602038"/>
          <p14:tracePt t="104706" x="6581775" y="3629025"/>
          <p14:tracePt t="104715" x="6573838" y="3638550"/>
          <p14:tracePt t="104721" x="6573838" y="3648075"/>
          <p14:tracePt t="104730" x="6564313" y="3675063"/>
          <p14:tracePt t="104737" x="6564313" y="3684588"/>
          <p14:tracePt t="104745" x="6545263" y="3702050"/>
          <p14:tracePt t="104754" x="6545263" y="3711575"/>
          <p14:tracePt t="104762" x="6537325" y="3721100"/>
          <p14:tracePt t="104770" x="6537325" y="3730625"/>
          <p14:tracePt t="104777" x="6527800" y="3757613"/>
          <p14:tracePt t="104794" x="6527800" y="3767138"/>
          <p14:tracePt t="104802" x="6527800" y="3775075"/>
          <p14:tracePt t="104818" x="6527800" y="3794125"/>
          <p14:tracePt t="104898" x="6527800" y="3803650"/>
          <p14:tracePt t="104994" x="6545263" y="3803650"/>
          <p14:tracePt t="105001" x="6581775" y="3803650"/>
          <p14:tracePt t="105010" x="6591300" y="3803650"/>
          <p14:tracePt t="105018" x="6627813" y="3803650"/>
          <p14:tracePt t="105026" x="6645275" y="3803650"/>
          <p14:tracePt t="105034" x="6681788" y="3803650"/>
          <p14:tracePt t="105041" x="6718300" y="3803650"/>
          <p14:tracePt t="105050" x="6737350" y="3803650"/>
          <p14:tracePt t="105057" x="6764338" y="3803650"/>
          <p14:tracePt t="105065" x="6783388" y="3803650"/>
          <p14:tracePt t="105074" x="6791325" y="3803650"/>
          <p14:tracePt t="105082" x="6800850" y="3803650"/>
          <p14:tracePt t="105098" x="6810375" y="3803650"/>
          <p14:tracePt t="105217" x="6791325" y="3830638"/>
          <p14:tracePt t="105226" x="6718300" y="3848100"/>
          <p14:tracePt t="105233" x="6618288" y="3875088"/>
          <p14:tracePt t="105242" x="6491288" y="3921125"/>
          <p14:tracePt t="105250" x="6345238" y="3930650"/>
          <p14:tracePt t="105259" x="6172200" y="3994150"/>
          <p14:tracePt t="105266" x="6007100" y="4021138"/>
          <p14:tracePt t="105276" x="5826125" y="4040188"/>
          <p14:tracePt t="105283" x="5634038" y="4103688"/>
          <p14:tracePt t="105292" x="5470525" y="4167188"/>
          <p14:tracePt t="105299" x="5305425" y="4195763"/>
          <p14:tracePt t="105311" x="5151438" y="4259263"/>
          <p14:tracePt t="105314" x="5014913" y="4332288"/>
          <p14:tracePt t="105325" x="4905375" y="4368800"/>
          <p14:tracePt t="105331" x="4803775" y="4432300"/>
          <p14:tracePt t="105344" x="4722813" y="4486275"/>
          <p14:tracePt t="105345" x="4659313" y="4532313"/>
          <p14:tracePt t="105354" x="4594225" y="4578350"/>
          <p14:tracePt t="105361" x="4557713" y="4605338"/>
          <p14:tracePt t="105370" x="4530725" y="4641850"/>
          <p14:tracePt t="105377" x="4521200" y="4641850"/>
          <p14:tracePt t="105385" x="4494213" y="4660900"/>
          <p14:tracePt t="105394" x="4476750" y="4687888"/>
          <p14:tracePt t="105403" x="4457700" y="4697413"/>
          <p14:tracePt t="105409" x="4440238" y="4705350"/>
          <p14:tracePt t="105417" x="4421188" y="4714875"/>
          <p14:tracePt t="105426" x="4413250" y="4714875"/>
          <p14:tracePt t="105441" x="4403725" y="4724400"/>
          <p14:tracePt t="105627" x="4403725" y="4697413"/>
          <p14:tracePt t="105638" x="4403725" y="4678363"/>
          <p14:tracePt t="105641" x="4403725" y="4668838"/>
          <p14:tracePt t="105654" x="4384675" y="4632325"/>
          <p14:tracePt t="105667" x="4376738" y="4595813"/>
          <p14:tracePt t="105673" x="4376738" y="4587875"/>
          <p14:tracePt t="105682" x="4367213" y="4568825"/>
          <p14:tracePt t="105690" x="4357688" y="4532313"/>
          <p14:tracePt t="105698" x="4357688" y="4522788"/>
          <p14:tracePt t="105706" x="4321175" y="4486275"/>
          <p14:tracePt t="105714" x="4311650" y="4478338"/>
          <p14:tracePt t="105722" x="4311650" y="4459288"/>
          <p14:tracePt t="105730" x="4284663" y="4441825"/>
          <p14:tracePt t="105738" x="4267200" y="4422775"/>
          <p14:tracePt t="105746" x="4248150" y="4405313"/>
          <p14:tracePt t="105754" x="4230688" y="4395788"/>
          <p14:tracePt t="105761" x="4202113" y="4395788"/>
          <p14:tracePt t="105770" x="4175125" y="4395788"/>
          <p14:tracePt t="105777" x="4129088" y="4395788"/>
          <p14:tracePt t="105785" x="4075113" y="4395788"/>
          <p14:tracePt t="105794" x="4021138" y="4395788"/>
          <p14:tracePt t="105802" x="3965575" y="4395788"/>
          <p14:tracePt t="105809" x="3892550" y="4395788"/>
          <p14:tracePt t="105818" x="3829050" y="4395788"/>
          <p14:tracePt t="105826" x="3738563" y="4395788"/>
          <p14:tracePt t="105834" x="3665538" y="4395788"/>
          <p14:tracePt t="105842" x="3609975" y="4395788"/>
          <p14:tracePt t="105849" x="3536950" y="4395788"/>
          <p14:tracePt t="105857" x="3436938" y="4413250"/>
          <p14:tracePt t="105866" x="3363913" y="4422775"/>
          <p14:tracePt t="105873" x="3281363" y="4432300"/>
          <p14:tracePt t="105881" x="3208338" y="4432300"/>
          <p14:tracePt t="105890" x="3154363" y="4459288"/>
          <p14:tracePt t="105897" x="3071813" y="4478338"/>
          <p14:tracePt t="105906" x="3017838" y="4478338"/>
          <p14:tracePt t="105914" x="2971800" y="4478338"/>
          <p14:tracePt t="105922" x="2935288" y="4486275"/>
          <p14:tracePt t="105941" x="2871788" y="4486275"/>
          <p14:tracePt t="105945" x="2835275" y="4486275"/>
          <p14:tracePt t="105953" x="2817813" y="4486275"/>
          <p14:tracePt t="105963" x="2762250" y="4486275"/>
          <p14:tracePt t="105969" x="2735263" y="4486275"/>
          <p14:tracePt t="105979" x="2689225" y="4486275"/>
          <p14:tracePt t="105986" x="2662238" y="4486275"/>
          <p14:tracePt t="105993" x="2625725" y="4486275"/>
          <p14:tracePt t="106001" x="2579688" y="4486275"/>
          <p14:tracePt t="106009" x="2543175" y="4486275"/>
          <p14:tracePt t="106017" x="2516188" y="4486275"/>
          <p14:tracePt t="106027" x="2479675" y="4486275"/>
          <p14:tracePt t="106033" x="2462213" y="4486275"/>
          <p14:tracePt t="106049" x="2443163" y="4486275"/>
          <p14:tracePt t="106289" x="2533650" y="4486275"/>
          <p14:tracePt t="106297" x="2643188" y="4486275"/>
          <p14:tracePt t="106306" x="2771775" y="4486275"/>
          <p14:tracePt t="106313" x="2898775" y="4468813"/>
          <p14:tracePt t="106322" x="3027363" y="4449763"/>
          <p14:tracePt t="106329" x="3127375" y="4441825"/>
          <p14:tracePt t="106341" x="3236913" y="4422775"/>
          <p14:tracePt t="106345" x="3317875" y="4395788"/>
          <p14:tracePt t="106353" x="3373438" y="4395788"/>
          <p14:tracePt t="106361" x="3409950" y="4386263"/>
          <p14:tracePt t="106370" x="3455988" y="4386263"/>
          <p14:tracePt t="106377" x="3463925" y="4386263"/>
          <p14:tracePt t="106417" x="3473450" y="4386263"/>
          <p14:tracePt t="106433" x="3500438" y="4386263"/>
          <p14:tracePt t="106450" x="3509963" y="4386263"/>
          <p14:tracePt t="106457" x="3527425" y="4386263"/>
          <p14:tracePt t="106465" x="3546475" y="4386263"/>
          <p14:tracePt t="106473" x="3556000" y="4395788"/>
          <p14:tracePt t="106481" x="3573463" y="4405313"/>
          <p14:tracePt t="106499" x="3582988" y="4405313"/>
          <p14:tracePt t="106641" x="3592513" y="4405313"/>
          <p14:tracePt t="106651" x="3629025" y="4405313"/>
          <p14:tracePt t="106658" x="3673475" y="4405313"/>
          <p14:tracePt t="106667" x="3729038" y="4413250"/>
          <p14:tracePt t="106677" x="3783013" y="4413250"/>
          <p14:tracePt t="106683" x="3856038" y="4413250"/>
          <p14:tracePt t="106690" x="3929063" y="4413250"/>
          <p14:tracePt t="106697" x="4002088" y="4413250"/>
          <p14:tracePt t="106706" x="4011613" y="4413250"/>
          <p14:tracePt t="106713" x="4065588" y="4413250"/>
          <p14:tracePt t="106721" x="4102100" y="4413250"/>
          <p14:tracePt t="106729" x="4129088" y="4413250"/>
          <p14:tracePt t="106737" x="4138613" y="4413250"/>
          <p14:tracePt t="106746" x="4148138" y="4413250"/>
          <p14:tracePt t="107018" x="4129088" y="4413250"/>
          <p14:tracePt t="107026" x="4102100" y="4413250"/>
          <p14:tracePt t="107034" x="4094163" y="4413250"/>
          <p14:tracePt t="107042" x="4065588" y="4405313"/>
          <p14:tracePt t="107050" x="4038600" y="4386263"/>
          <p14:tracePt t="107057" x="4011613" y="4386263"/>
          <p14:tracePt t="107066" x="3956050" y="4386263"/>
          <p14:tracePt t="107074" x="3911600" y="4376738"/>
          <p14:tracePt t="107082" x="3838575" y="4376738"/>
          <p14:tracePt t="107090" x="3746500" y="4359275"/>
          <p14:tracePt t="107099" x="3646488" y="4349750"/>
          <p14:tracePt t="107108" x="3536950" y="4332288"/>
          <p14:tracePt t="107115" x="3427413" y="4322763"/>
          <p14:tracePt t="107123" x="3317875" y="4322763"/>
          <p14:tracePt t="107131" x="3190875" y="4322763"/>
          <p14:tracePt t="107139" x="3063875" y="4322763"/>
          <p14:tracePt t="107147" x="2935288" y="4322763"/>
          <p14:tracePt t="107154" x="2825750" y="4322763"/>
          <p14:tracePt t="107162" x="2698750" y="4322763"/>
          <p14:tracePt t="107170" x="2589213" y="4322763"/>
          <p14:tracePt t="107177" x="2516188" y="4322763"/>
          <p14:tracePt t="107185" x="2433638" y="4322763"/>
          <p14:tracePt t="107194" x="2379663" y="4322763"/>
          <p14:tracePt t="107202" x="2306638" y="4322763"/>
          <p14:tracePt t="107210" x="2279650" y="4332288"/>
          <p14:tracePt t="107217" x="2243138" y="4340225"/>
          <p14:tracePt t="107226" x="2214563" y="4340225"/>
          <p14:tracePt t="107234" x="2170113" y="4368800"/>
          <p14:tracePt t="107242" x="2160588" y="4376738"/>
          <p14:tracePt t="107258" x="2143125" y="4386263"/>
          <p14:tracePt t="107265" x="2133600" y="4386263"/>
          <p14:tracePt t="107281" x="2124075" y="4395788"/>
          <p14:tracePt t="107572" x="2114550" y="4413250"/>
          <p14:tracePt t="107579" x="2114550" y="4422775"/>
          <p14:tracePt t="107596" x="2114550" y="4449763"/>
          <p14:tracePt t="107602" x="2114550" y="4459288"/>
          <p14:tracePt t="107666" x="2133600" y="4459288"/>
          <p14:tracePt t="107673" x="2143125" y="4459288"/>
          <p14:tracePt t="107681" x="2143125" y="4449763"/>
          <p14:tracePt t="107692" x="2151063" y="4441825"/>
          <p14:tracePt t="107859" x="2160588" y="4441825"/>
          <p14:tracePt t="107867" x="2160588" y="4459288"/>
          <p14:tracePt t="107888" x="2160588" y="4468813"/>
          <p14:tracePt t="107892" x="2160588" y="4486275"/>
          <p14:tracePt t="107898" x="2160588" y="4495800"/>
          <p14:tracePt t="108020" x="2160588" y="4505325"/>
          <p14:tracePt t="108031" x="2160588" y="4514850"/>
          <p14:tracePt t="108034" x="2160588" y="4532313"/>
          <p14:tracePt t="108044" x="2170113" y="4532313"/>
          <p14:tracePt t="108052" x="2179638" y="4541838"/>
          <p14:tracePt t="108062" x="2197100" y="4551363"/>
          <p14:tracePt t="108282" x="2206625" y="4559300"/>
          <p14:tracePt t="108291" x="2206625" y="4568825"/>
          <p14:tracePt t="108307" x="2206625" y="4578350"/>
          <p14:tracePt t="108321" x="2206625" y="4587875"/>
          <p14:tracePt t="108343" x="2214563" y="4587875"/>
          <p14:tracePt t="108353" x="2224088" y="4605338"/>
          <p14:tracePt t="108361" x="2233613" y="4624388"/>
          <p14:tracePt t="108369" x="2243138" y="4632325"/>
          <p14:tracePt t="108386" x="2251075" y="4641850"/>
          <p14:tracePt t="108393" x="2260600" y="4651375"/>
          <p14:tracePt t="108411" x="2270125" y="4660900"/>
          <p14:tracePt t="108481" x="2279650" y="4668838"/>
          <p14:tracePt t="108499" x="2306638" y="4668838"/>
          <p14:tracePt t="108547" x="2316163" y="4660900"/>
          <p14:tracePt t="108572" x="2324100" y="4660900"/>
          <p14:tracePt t="108579" x="2343150" y="4660900"/>
          <p14:tracePt t="108587" x="2352675" y="4668838"/>
          <p14:tracePt t="108595" x="2360613" y="4678363"/>
          <p14:tracePt t="108601" x="2370138" y="4705350"/>
          <p14:tracePt t="108618" x="2370138" y="4732338"/>
          <p14:tracePt t="108626" x="2370138" y="4741863"/>
          <p14:tracePt t="108635" x="2370138" y="4751388"/>
          <p14:tracePt t="108641" x="2370138" y="4760913"/>
          <p14:tracePt t="108650" x="2370138" y="4778375"/>
          <p14:tracePt t="108666" x="2370138" y="4787900"/>
          <p14:tracePt t="108674" x="2370138" y="4797425"/>
          <p14:tracePt t="108682" x="2370138" y="4814888"/>
          <p14:tracePt t="108690" x="2370138" y="4824413"/>
          <p14:tracePt t="108841" x="2379663" y="4824413"/>
          <p14:tracePt t="108850" x="2379663" y="4797425"/>
          <p14:tracePt t="108857" x="2379663" y="4787900"/>
          <p14:tracePt t="108874" x="2389188" y="4778375"/>
          <p14:tracePt t="109083" x="2389188" y="4760913"/>
          <p14:tracePt t="109096" x="2389188" y="4751388"/>
          <p14:tracePt t="109098" x="2389188" y="4741863"/>
          <p14:tracePt t="109106" x="2406650" y="4714875"/>
          <p14:tracePt t="109114" x="2406650" y="4705350"/>
          <p14:tracePt t="109121" x="2416175" y="4678363"/>
          <p14:tracePt t="109130" x="2416175" y="4668838"/>
          <p14:tracePt t="109137" x="2416175" y="4660900"/>
          <p14:tracePt t="109153" x="2416175" y="4651375"/>
          <p14:tracePt t="109162" x="2416175" y="4632325"/>
          <p14:tracePt t="109169" x="2416175" y="4624388"/>
          <p14:tracePt t="109177" x="2425700" y="4614863"/>
          <p14:tracePt t="109195" x="2425700" y="4605338"/>
          <p14:tracePt t="109211" x="2425700" y="4587875"/>
          <p14:tracePt t="109243" x="2425700" y="4578350"/>
          <p14:tracePt t="109362" x="2425700" y="4587875"/>
          <p14:tracePt t="109370" x="2425700" y="4605338"/>
          <p14:tracePt t="109378" x="2425700" y="4614863"/>
          <p14:tracePt t="109385" x="2425700" y="4624388"/>
          <p14:tracePt t="109393" x="2425700" y="4632325"/>
          <p14:tracePt t="109404" x="2425700" y="4651375"/>
          <p14:tracePt t="109409" x="2433638" y="4651375"/>
          <p14:tracePt t="109499" x="2443163" y="4651375"/>
          <p14:tracePt t="109513" x="2452688" y="4651375"/>
          <p14:tracePt t="109537" x="2462213" y="4651375"/>
          <p14:tracePt t="109561" x="2470150" y="4651375"/>
          <p14:tracePt t="109698" x="2489200" y="4632325"/>
          <p14:tracePt t="109706" x="2489200" y="4624388"/>
          <p14:tracePt t="109723" x="2489200" y="4614863"/>
          <p14:tracePt t="109733" x="2489200" y="4595813"/>
          <p14:tracePt t="109737" x="2489200" y="4587875"/>
          <p14:tracePt t="109754" x="2489200" y="4578350"/>
          <p14:tracePt t="109874" x="2498725" y="4568825"/>
          <p14:tracePt t="110115" x="2498725" y="4551363"/>
          <p14:tracePt t="110123" x="2516188" y="4532313"/>
          <p14:tracePt t="111067" x="2516188" y="4522788"/>
          <p14:tracePt t="111084" x="2516188" y="4505325"/>
          <p14:tracePt t="111098" x="2516188" y="4495800"/>
          <p14:tracePt t="111114" x="2516188" y="4486275"/>
          <p14:tracePt t="111123" x="2525713" y="4486275"/>
          <p14:tracePt t="112660" x="2533650" y="4486275"/>
          <p14:tracePt t="112729" x="2543175" y="4486275"/>
          <p14:tracePt t="112746" x="2552700" y="4486275"/>
          <p14:tracePt t="112818" x="2562225" y="4486275"/>
          <p14:tracePt t="112827" x="2570163" y="4486275"/>
          <p14:tracePt t="112866" x="2579688" y="4486275"/>
          <p14:tracePt t="113163" x="2606675" y="4486275"/>
          <p14:tracePt t="113176" x="2616200" y="4486275"/>
          <p14:tracePt t="113179" x="2635250" y="4486275"/>
          <p14:tracePt t="113185" x="2652713" y="4486275"/>
          <p14:tracePt t="113193" x="2652713" y="4478338"/>
          <p14:tracePt t="113209" x="2671763" y="4468813"/>
          <p14:tracePt t="113217" x="2679700" y="4459288"/>
          <p14:tracePt t="113591" x="2689225" y="4478338"/>
          <p14:tracePt t="114083" x="2698750" y="4478338"/>
          <p14:tracePt t="115347" x="2708275" y="4478338"/>
          <p14:tracePt t="115733" x="2716213" y="4478338"/>
          <p14:tracePt t="115737" x="2744788" y="4468813"/>
          <p14:tracePt t="115745" x="2762250" y="4449763"/>
          <p14:tracePt t="115753" x="2781300" y="4441825"/>
          <p14:tracePt t="115762" x="2789238" y="4441825"/>
          <p14:tracePt t="115770" x="2789238" y="4432300"/>
          <p14:tracePt t="115785" x="2798763" y="4432300"/>
          <p14:tracePt t="115923" x="2808288" y="4422775"/>
          <p14:tracePt t="115934" x="2825750" y="4405313"/>
          <p14:tracePt t="115937" x="2835275" y="4395788"/>
          <p14:tracePt t="115955" x="2844800" y="4386263"/>
          <p14:tracePt t="115966" x="2852738" y="4368800"/>
          <p14:tracePt t="115969" x="2862263" y="4368800"/>
          <p14:tracePt t="115979" x="2881313" y="4349750"/>
          <p14:tracePt t="115986" x="2881313" y="4340225"/>
          <p14:tracePt t="115995" x="2881313" y="4332288"/>
          <p14:tracePt t="116163" x="2889250" y="4322763"/>
          <p14:tracePt t="116179" x="2917825" y="4286250"/>
          <p14:tracePt t="116195" x="2925763" y="4268788"/>
          <p14:tracePt t="116203" x="2935288" y="4259263"/>
          <p14:tracePt t="116210" x="2944813" y="4240213"/>
          <p14:tracePt t="116217" x="2962275" y="4222750"/>
          <p14:tracePt t="116235" x="2971800" y="4213225"/>
          <p14:tracePt t="116245" x="2990850" y="4213225"/>
          <p14:tracePt t="116250" x="3008313" y="4203700"/>
          <p14:tracePt t="116346" x="3017838" y="4186238"/>
          <p14:tracePt t="116354" x="3027363" y="4176713"/>
          <p14:tracePt t="116362" x="3035300" y="4167188"/>
          <p14:tracePt t="116370" x="3054350" y="4140200"/>
          <p14:tracePt t="116386" x="3063875" y="4113213"/>
          <p14:tracePt t="116393" x="3071813" y="4103688"/>
          <p14:tracePt t="116401" x="3081338" y="4086225"/>
          <p14:tracePt t="116410" x="3090863" y="4067175"/>
          <p14:tracePt t="116418" x="3100388" y="4057650"/>
          <p14:tracePt t="116425" x="3108325" y="4049713"/>
          <p14:tracePt t="116449" x="3136900" y="4030663"/>
          <p14:tracePt t="116594" x="3136900" y="4021138"/>
          <p14:tracePt t="116609" x="3144838" y="4013200"/>
          <p14:tracePt t="116945" x="3154363" y="4003675"/>
          <p14:tracePt t="116964" x="3163888" y="4003675"/>
          <p14:tracePt t="116979" x="3171825" y="4003675"/>
          <p14:tracePt t="116985" x="3190875" y="4003675"/>
          <p14:tracePt t="116993" x="3217863" y="4003675"/>
          <p14:tracePt t="117002" x="3236913" y="4003675"/>
          <p14:tracePt t="117011" x="3273425" y="4003675"/>
          <p14:tracePt t="117017" x="3309938" y="4003675"/>
          <p14:tracePt t="117026" x="3336925" y="3994150"/>
          <p14:tracePt t="117033" x="3373438" y="3994150"/>
          <p14:tracePt t="117043" x="3419475" y="3984625"/>
          <p14:tracePt t="117049" x="3427413" y="3976688"/>
          <p14:tracePt t="117058" x="3455988" y="3976688"/>
          <p14:tracePt t="117074" x="3473450" y="3976688"/>
          <p14:tracePt t="117082" x="3490913" y="3967163"/>
          <p14:tracePt t="117093" x="3500438" y="3967163"/>
          <p14:tracePt t="117098" x="3509963" y="3967163"/>
          <p14:tracePt t="117107" x="3536950" y="3967163"/>
          <p14:tracePt t="117114" x="3546475" y="3967163"/>
          <p14:tracePt t="117123" x="3556000" y="3967163"/>
          <p14:tracePt t="117140" x="3573463" y="3967163"/>
          <p14:tracePt t="117147" x="3582988" y="3967163"/>
          <p14:tracePt t="117162" x="3600450" y="3967163"/>
          <p14:tracePt t="117171" x="3619500" y="3967163"/>
          <p14:tracePt t="117179" x="3629025" y="3967163"/>
          <p14:tracePt t="117185" x="3636963" y="3967163"/>
          <p14:tracePt t="117193" x="3656013" y="3967163"/>
          <p14:tracePt t="117202" x="3665538" y="3967163"/>
          <p14:tracePt t="117210" x="3673475" y="3967163"/>
          <p14:tracePt t="117217" x="3683000" y="3967163"/>
          <p14:tracePt t="117225" x="3692525" y="3967163"/>
          <p14:tracePt t="117242" x="3702050" y="3967163"/>
          <p14:tracePt t="117337" x="3709988" y="3967163"/>
          <p14:tracePt t="117379" x="3709988" y="3976688"/>
          <p14:tracePt t="117387" x="3709988" y="3994150"/>
          <p14:tracePt t="117407" x="3709988" y="4013200"/>
          <p14:tracePt t="117417" x="3702050" y="4030663"/>
          <p14:tracePt t="117627" x="3702050" y="4040188"/>
          <p14:tracePt t="117635" x="3692525" y="4049713"/>
          <p14:tracePt t="117642" x="3692525" y="4057650"/>
          <p14:tracePt t="117658" x="3692525" y="4067175"/>
          <p14:tracePt t="117666" x="3692525" y="4076700"/>
          <p14:tracePt t="117674" x="3692525" y="4086225"/>
          <p14:tracePt t="117692" x="3692525" y="4094163"/>
          <p14:tracePt t="117935" x="3692525" y="4103688"/>
          <p14:tracePt t="117937" x="3692525" y="4122738"/>
          <p14:tracePt t="117945" x="3692525" y="4130675"/>
          <p14:tracePt t="117954" x="3692525" y="4140200"/>
          <p14:tracePt t="117964" x="3683000" y="4176713"/>
          <p14:tracePt t="117969" x="3673475" y="4186238"/>
          <p14:tracePt t="117985" x="3673475" y="4213225"/>
          <p14:tracePt t="117994" x="3673475" y="4222750"/>
          <p14:tracePt t="118009" x="3673475" y="4232275"/>
          <p14:tracePt t="118124" x="3683000" y="4232275"/>
          <p14:tracePt t="118139" x="3683000" y="4222750"/>
          <p14:tracePt t="118146" x="3692525" y="4213225"/>
          <p14:tracePt t="118155" x="3702050" y="4213225"/>
          <p14:tracePt t="118163" x="3709988" y="4203700"/>
          <p14:tracePt t="118171" x="3709988" y="4195763"/>
          <p14:tracePt t="118251" x="3702050" y="4203700"/>
          <p14:tracePt t="118258" x="3692525" y="4222750"/>
          <p14:tracePt t="118265" x="3683000" y="4232275"/>
          <p14:tracePt t="118277" x="3656013" y="4268788"/>
          <p14:tracePt t="118281" x="3656013" y="4276725"/>
          <p14:tracePt t="118291" x="3646488" y="4303713"/>
          <p14:tracePt t="118297" x="3636963" y="4313238"/>
          <p14:tracePt t="118308" x="3636963" y="4322763"/>
          <p14:tracePt t="118408" x="3646488" y="4268788"/>
          <p14:tracePt t="118410" x="3656013" y="4259263"/>
          <p14:tracePt t="118420" x="3673475" y="4232275"/>
          <p14:tracePt t="118427" x="3683000" y="4222750"/>
          <p14:tracePt t="118434" x="3692525" y="4213225"/>
          <p14:tracePt t="118442" x="3702050" y="4195763"/>
          <p14:tracePt t="118498" x="3709988" y="4186238"/>
          <p14:tracePt t="118539" x="3709988" y="4203700"/>
          <p14:tracePt t="118546" x="3709988" y="4222750"/>
          <p14:tracePt t="118561" x="3702050" y="4232275"/>
          <p14:tracePt t="118618" x="3692525" y="4222750"/>
          <p14:tracePt t="118625" x="3692525" y="4213225"/>
          <p14:tracePt t="118635" x="3692525" y="4167188"/>
          <p14:tracePt t="118642" x="3692525" y="4130675"/>
          <p14:tracePt t="118651" x="3692525" y="4113213"/>
          <p14:tracePt t="118658" x="3692525" y="4067175"/>
          <p14:tracePt t="118666" x="3692525" y="4057650"/>
          <p14:tracePt t="118674" x="3692525" y="4030663"/>
          <p14:tracePt t="119561" x="3692525" y="4040188"/>
          <p14:tracePt t="119570" x="3683000" y="4049713"/>
          <p14:tracePt t="119577" x="3683000" y="4057650"/>
          <p14:tracePt t="120202" x="3683000" y="4067175"/>
          <p14:tracePt t="120217" x="3683000" y="4076700"/>
          <p14:tracePt t="121340" x="3683000" y="4094163"/>
          <p14:tracePt t="121491" x="3683000" y="4103688"/>
          <p14:tracePt t="121507" x="3683000" y="4113213"/>
          <p14:tracePt t="121554" x="3683000" y="4122738"/>
          <p14:tracePt t="121947" x="3683000" y="4140200"/>
          <p14:tracePt t="122985" x="3683000" y="4149725"/>
          <p14:tracePt t="124250" x="3702050" y="4130675"/>
          <p14:tracePt t="124275" x="3702050" y="4122738"/>
          <p14:tracePt t="124330" x="3702050" y="4113213"/>
          <p14:tracePt t="124346" x="3702050" y="4103688"/>
          <p14:tracePt t="124361" x="3709988" y="4094163"/>
          <p14:tracePt t="124393" x="3719513" y="4086225"/>
          <p14:tracePt t="124450" x="3719513" y="4076700"/>
          <p14:tracePt t="124484" x="3719513" y="4067175"/>
          <p14:tracePt t="125657" x="3719513" y="4057650"/>
          <p14:tracePt t="125666" x="3719513" y="4040188"/>
          <p14:tracePt t="125681" x="3719513" y="4030663"/>
          <p14:tracePt t="125690" x="3719513" y="4021138"/>
          <p14:tracePt t="125714" x="3719513" y="4003675"/>
          <p14:tracePt t="125729" x="3738563" y="3984625"/>
          <p14:tracePt t="125738" x="3738563" y="3976688"/>
          <p14:tracePt t="125754" x="3746500" y="3967163"/>
          <p14:tracePt t="125770" x="3746500" y="3957638"/>
          <p14:tracePt t="125778" x="3756025" y="3948113"/>
          <p14:tracePt t="125818" x="3765550" y="3930650"/>
          <p14:tracePt t="125849" x="3765550" y="3921125"/>
          <p14:tracePt t="125857" x="3775075" y="3911600"/>
          <p14:tracePt t="125866" x="3783013" y="3903663"/>
          <p14:tracePt t="125890" x="3802063" y="3894138"/>
          <p14:tracePt t="125905" x="3802063" y="3884613"/>
          <p14:tracePt t="125930" x="3819525" y="3867150"/>
          <p14:tracePt t="125938" x="3829050" y="3857625"/>
          <p14:tracePt t="125954" x="3838575" y="3830638"/>
          <p14:tracePt t="125962" x="3846513" y="3811588"/>
          <p14:tracePt t="125969" x="3846513" y="3803650"/>
          <p14:tracePt t="125980" x="3865563" y="3784600"/>
          <p14:tracePt t="125994" x="3875088" y="3767138"/>
          <p14:tracePt t="126001" x="3875088" y="3748088"/>
          <p14:tracePt t="126009" x="3883025" y="3730625"/>
          <p14:tracePt t="126018" x="3892550" y="3721100"/>
          <p14:tracePt t="126025" x="3892550" y="3702050"/>
          <p14:tracePt t="126042" x="3911600" y="3675063"/>
          <p14:tracePt t="126049" x="3919538" y="3665538"/>
          <p14:tracePt t="126057" x="3929063" y="3648075"/>
          <p14:tracePt t="126065" x="3929063" y="3638550"/>
          <p14:tracePt t="126074" x="3938588" y="3629025"/>
          <p14:tracePt t="126082" x="3948113" y="3602038"/>
          <p14:tracePt t="126090" x="3956050" y="3602038"/>
          <p14:tracePt t="126106" x="3965575" y="3592513"/>
          <p14:tracePt t="126290" x="3984625" y="3592513"/>
          <p14:tracePt t="126298" x="3992563" y="3592513"/>
          <p14:tracePt t="126314" x="4002088" y="3592513"/>
          <p14:tracePt t="126321" x="4011613" y="3592513"/>
          <p14:tracePt t="126341" x="4029075" y="3602038"/>
          <p14:tracePt t="126355" x="4038600" y="3602038"/>
          <p14:tracePt t="126707" x="4038600" y="3611563"/>
          <p14:tracePt t="126723" x="4038600" y="3629025"/>
          <p14:tracePt t="126731" x="4048125" y="3648075"/>
          <p14:tracePt t="126756" x="4057650" y="3665538"/>
          <p14:tracePt t="127782" x="4065588" y="3665538"/>
          <p14:tracePt t="128035" x="4075113" y="3665538"/>
          <p14:tracePt t="134202" x="4084638" y="3665538"/>
          <p14:tracePt t="134210" x="4084638" y="3657600"/>
          <p14:tracePt t="134233" x="4084638" y="3648075"/>
          <p14:tracePt t="134338" x="4084638" y="3638550"/>
          <p14:tracePt t="134357" x="4084638" y="3611563"/>
          <p14:tracePt t="134361" x="4075113" y="3602038"/>
          <p14:tracePt t="134377" x="4065588" y="3592513"/>
          <p14:tracePt t="134386" x="4065588" y="3565525"/>
          <p14:tracePt t="134393" x="4057650" y="3565525"/>
          <p14:tracePt t="134401" x="4057650" y="3548063"/>
          <p14:tracePt t="134409" x="4048125" y="3529013"/>
          <p14:tracePt t="134418" x="4029075" y="3511550"/>
          <p14:tracePt t="134433" x="4021138" y="3475038"/>
          <p14:tracePt t="134442" x="4021138" y="3465513"/>
          <p14:tracePt t="134465" x="4011613" y="3438525"/>
          <p14:tracePt t="134474" x="4002088" y="3429000"/>
          <p14:tracePt t="134490" x="3992563" y="3419475"/>
          <p14:tracePt t="134523" x="3992563" y="3402013"/>
          <p14:tracePt t="134529" x="3984625" y="3392488"/>
          <p14:tracePt t="134538" x="3984625" y="3382963"/>
          <p14:tracePt t="134545" x="3975100" y="3382963"/>
          <p14:tracePt t="134555" x="3975100" y="3365500"/>
          <p14:tracePt t="134561" x="3956050" y="3328988"/>
          <p14:tracePt t="134577" x="3948113" y="3309938"/>
          <p14:tracePt t="134593" x="3938588" y="3302000"/>
          <p14:tracePt t="134601" x="3929063" y="3273425"/>
          <p14:tracePt t="134618" x="3911600" y="3255963"/>
          <p14:tracePt t="134634" x="3902075" y="3246438"/>
          <p14:tracePt t="134650" x="3892550" y="3236913"/>
          <p14:tracePt t="134682" x="3865563" y="3228975"/>
          <p14:tracePt t="134690" x="3856038" y="3219450"/>
          <p14:tracePt t="134716" x="3856038" y="3209925"/>
          <p14:tracePt t="134746" x="3846513" y="3200400"/>
          <p14:tracePt t="134770" x="3838575" y="3200400"/>
          <p14:tracePt t="134777" x="3829050" y="3192463"/>
          <p14:tracePt t="134786" x="3829050" y="3182938"/>
          <p14:tracePt t="134794" x="3829050" y="3173413"/>
          <p14:tracePt t="134802" x="3829050" y="3163888"/>
          <p14:tracePt t="134809" x="3829050" y="3136900"/>
          <p14:tracePt t="134818" x="3829050" y="3127375"/>
          <p14:tracePt t="134826" x="3819525" y="3127375"/>
          <p14:tracePt t="134834" x="3819525" y="3109913"/>
          <p14:tracePt t="134849" x="3810000" y="3100388"/>
          <p14:tracePt t="134874" x="3810000" y="3090863"/>
          <p14:tracePt t="134906" x="3810000" y="3082925"/>
          <p14:tracePt t="134913" x="3802063" y="3063875"/>
          <p14:tracePt t="134930" x="3783013" y="3036888"/>
          <p14:tracePt t="134937" x="3775075" y="3027363"/>
          <p14:tracePt t="134946" x="3765550" y="3009900"/>
          <p14:tracePt t="134954" x="3756025" y="2990850"/>
          <p14:tracePt t="134961" x="3738563" y="2946400"/>
          <p14:tracePt t="134969" x="3729038" y="2936875"/>
          <p14:tracePt t="134977" x="3719513" y="2927350"/>
          <p14:tracePt t="134986" x="3709988" y="2909888"/>
          <p14:tracePt t="134994" x="3702050" y="2881313"/>
          <p14:tracePt t="135001" x="3683000" y="2863850"/>
          <p14:tracePt t="135009" x="3673475" y="2844800"/>
          <p14:tracePt t="135017" x="3665538" y="2827338"/>
          <p14:tracePt t="135025" x="3656013" y="2808288"/>
          <p14:tracePt t="135033" x="3646488" y="2800350"/>
          <p14:tracePt t="135050" x="3636963" y="2781300"/>
          <p14:tracePt t="135068" x="3629025" y="2763838"/>
          <p14:tracePt t="135083" x="3619500" y="2754313"/>
          <p14:tracePt t="135092" x="3609975" y="2754313"/>
          <p14:tracePt t="135097" x="3592513" y="2735263"/>
          <p14:tracePt t="135106" x="3592513" y="2727325"/>
          <p14:tracePt t="135113" x="3573463" y="2717800"/>
          <p14:tracePt t="135122" x="3563938" y="2717800"/>
          <p14:tracePt t="135129" x="3556000" y="2717800"/>
          <p14:tracePt t="135137" x="3536950" y="2708275"/>
          <p14:tracePt t="135147" x="3527425" y="2708275"/>
          <p14:tracePt t="135155" x="3509963" y="2690813"/>
          <p14:tracePt t="135177" x="3500438" y="2681288"/>
          <p14:tracePt t="135187" x="3490913" y="2681288"/>
          <p14:tracePt t="135195" x="3473450" y="2671763"/>
          <p14:tracePt t="135211" x="3463925" y="2662238"/>
          <p14:tracePt t="135233" x="3455988" y="2654300"/>
          <p14:tracePt t="135258" x="3455988" y="2644775"/>
          <p14:tracePt t="135266" x="3436938" y="2625725"/>
          <p14:tracePt t="135290" x="3436938" y="2617788"/>
          <p14:tracePt t="135322" x="3436938" y="2608263"/>
          <p14:tracePt t="135340" x="3427413" y="2598738"/>
          <p14:tracePt t="135362" x="3419475" y="2581275"/>
          <p14:tracePt t="135372" x="3409950" y="2571750"/>
          <p14:tracePt t="135379" x="3409950" y="2562225"/>
          <p14:tracePt t="135395" x="3400425" y="2554288"/>
          <p14:tracePt t="135409" x="3400425" y="2544763"/>
          <p14:tracePt t="135425" x="3400425" y="2535238"/>
          <p14:tracePt t="135434" x="3390900" y="2525713"/>
          <p14:tracePt t="135473" x="3390900" y="2517775"/>
          <p14:tracePt t="135490" x="3390900" y="2498725"/>
          <p14:tracePt t="135498" x="3382963" y="2489200"/>
          <p14:tracePt t="135547" x="3373438" y="2481263"/>
          <p14:tracePt t="135570" x="3354388" y="2462213"/>
          <p14:tracePt t="136418" x="3336925" y="2462213"/>
          <p14:tracePt t="136425" x="3317875" y="2462213"/>
          <p14:tracePt t="136442" x="3309938" y="2462213"/>
          <p14:tracePt t="139147" x="3317875" y="2444750"/>
          <p14:tracePt t="139159" x="3327400" y="2435225"/>
          <p14:tracePt t="139170" x="3346450" y="2425700"/>
          <p14:tracePt t="139186" x="3354388" y="2416175"/>
          <p14:tracePt t="139193" x="3363913" y="2398713"/>
          <p14:tracePt t="139209" x="3373438" y="2389188"/>
          <p14:tracePt t="139227" x="3373438" y="2371725"/>
          <p14:tracePt t="139235" x="3390900" y="2352675"/>
          <p14:tracePt t="139370" x="3373438" y="2352675"/>
          <p14:tracePt t="139377" x="3363913" y="2352675"/>
          <p14:tracePt t="139385" x="3346450" y="2352675"/>
          <p14:tracePt t="139393" x="3346450" y="2362200"/>
          <p14:tracePt t="141363" x="3346450" y="2371725"/>
          <p14:tracePt t="141379" x="3346450" y="2379663"/>
          <p14:tracePt t="141409" x="3346450" y="2389188"/>
          <p14:tracePt t="141413" x="3346450" y="2398713"/>
          <p14:tracePt t="141433" x="3346450" y="2408238"/>
          <p14:tracePt t="141442" x="3346450" y="2435225"/>
          <p14:tracePt t="141449" x="3346450" y="2444750"/>
          <p14:tracePt t="141457" x="3346450" y="2452688"/>
          <p14:tracePt t="141465" x="3346450" y="2462213"/>
          <p14:tracePt t="141473" x="3346450" y="2471738"/>
          <p14:tracePt t="141481" x="3346450" y="2481263"/>
          <p14:tracePt t="141490" x="3346450" y="2489200"/>
          <p14:tracePt t="141497" x="3354388" y="2508250"/>
          <p14:tracePt t="142927" x="3354388" y="2517775"/>
          <p14:tracePt t="142933" x="3382963" y="2517775"/>
          <p14:tracePt t="142938" x="3436938" y="2517775"/>
          <p14:tracePt t="142947" x="3473450" y="2517775"/>
          <p14:tracePt t="142956" x="3509963" y="2498725"/>
          <p14:tracePt t="142967" x="3536950" y="2498725"/>
          <p14:tracePt t="142969" x="3556000" y="2498725"/>
          <p14:tracePt t="142977" x="3600450" y="2489200"/>
          <p14:tracePt t="143187" x="3592513" y="2489200"/>
          <p14:tracePt t="143195" x="3536950" y="2517775"/>
          <p14:tracePt t="143204" x="3509963" y="2562225"/>
          <p14:tracePt t="143211" x="3473450" y="2589213"/>
          <p14:tracePt t="143218" x="3427413" y="2644775"/>
          <p14:tracePt t="143226" x="3373438" y="2727325"/>
          <p14:tracePt t="143234" x="3327400" y="2790825"/>
          <p14:tracePt t="143242" x="3300413" y="2836863"/>
          <p14:tracePt t="143250" x="3281363" y="2900363"/>
          <p14:tracePt t="143258" x="3227388" y="2982913"/>
          <p14:tracePt t="143265" x="3227388" y="3036888"/>
          <p14:tracePt t="143273" x="3227388" y="3090863"/>
          <p14:tracePt t="143282" x="3227388" y="3146425"/>
          <p14:tracePt t="143290" x="3227388" y="3200400"/>
          <p14:tracePt t="143297" x="3227388" y="3292475"/>
          <p14:tracePt t="143307" x="3227388" y="3328988"/>
          <p14:tracePt t="143313" x="3227388" y="3392488"/>
          <p14:tracePt t="143321" x="3227388" y="3438525"/>
          <p14:tracePt t="143330" x="3227388" y="3519488"/>
          <p14:tracePt t="143339" x="3227388" y="3592513"/>
          <p14:tracePt t="143345" x="3244850" y="3657600"/>
          <p14:tracePt t="143355" x="3254375" y="3730625"/>
          <p14:tracePt t="143362" x="3300413" y="3830638"/>
          <p14:tracePt t="143372" x="3327400" y="3911600"/>
          <p14:tracePt t="143379" x="3336925" y="4003675"/>
          <p14:tracePt t="143389" x="3336925" y="4057650"/>
          <p14:tracePt t="143394" x="3336925" y="4113213"/>
          <p14:tracePt t="143406" x="3336925" y="4176713"/>
          <p14:tracePt t="143411" x="3336925" y="4213225"/>
          <p14:tracePt t="143419" x="3336925" y="4268788"/>
          <p14:tracePt t="143427" x="3336925" y="4303713"/>
          <p14:tracePt t="143434" x="3336925" y="4340225"/>
          <p14:tracePt t="143442" x="3336925" y="4368800"/>
          <p14:tracePt t="143450" x="3336925" y="4376738"/>
          <p14:tracePt t="143458" x="3336925" y="4386263"/>
          <p14:tracePt t="143465" x="3336925" y="4395788"/>
          <p14:tracePt t="143473" x="3336925" y="4405313"/>
          <p14:tracePt t="143586" x="3336925" y="4413250"/>
          <p14:tracePt t="143593" x="3336925" y="4422775"/>
          <p14:tracePt t="143609" x="3336925" y="4441825"/>
          <p14:tracePt t="143949" x="3354388" y="4441825"/>
          <p14:tracePt t="143968" x="3363913" y="4432300"/>
          <p14:tracePt t="144050" x="3373438" y="4422775"/>
          <p14:tracePt t="144058" x="3373438" y="4413250"/>
          <p14:tracePt t="144066" x="3382963" y="4405313"/>
          <p14:tracePt t="144091" x="3390900" y="4395788"/>
          <p14:tracePt t="144107" x="3400425" y="4395788"/>
          <p14:tracePt t="144171" x="3400425" y="4386263"/>
          <p14:tracePt t="144179" x="3409950" y="4376738"/>
          <p14:tracePt t="144185" x="3419475" y="4368800"/>
          <p14:tracePt t="144201" x="3427413" y="4349750"/>
          <p14:tracePt t="144210" x="3427413" y="4340225"/>
          <p14:tracePt t="144217" x="3427413" y="4332288"/>
          <p14:tracePt t="144234" x="3436938" y="4322763"/>
          <p14:tracePt t="144698" x="3446463" y="4313238"/>
          <p14:tracePt t="144940" x="3455988" y="4295775"/>
          <p14:tracePt t="144948" x="3463925" y="4286250"/>
          <p14:tracePt t="144971" x="3473450" y="4259263"/>
          <p14:tracePt t="144978" x="3473450" y="4249738"/>
          <p14:tracePt t="144986" x="3482975" y="4240213"/>
          <p14:tracePt t="144993" x="3490913" y="4232275"/>
          <p14:tracePt t="145001" x="3490913" y="4222750"/>
          <p14:tracePt t="145010" x="3500438" y="4213225"/>
          <p14:tracePt t="145033" x="3509963" y="4203700"/>
          <p14:tracePt t="145660" x="3500438" y="4222750"/>
          <p14:tracePt t="145665" x="3490913" y="4232275"/>
          <p14:tracePt t="145685" x="3463925" y="4249738"/>
          <p14:tracePt t="145699" x="3455988" y="4249738"/>
          <p14:tracePt t="145707" x="3455988" y="4259263"/>
          <p14:tracePt t="145738" x="3446463" y="4268788"/>
          <p14:tracePt t="147258" x="3436938" y="4276725"/>
          <p14:tracePt t="147268" x="3436938" y="4286250"/>
          <p14:tracePt t="147273" x="3436938" y="4295775"/>
          <p14:tracePt t="147290" x="3436938" y="4322763"/>
          <p14:tracePt t="147297" x="3446463" y="4332288"/>
          <p14:tracePt t="147306" x="3446463" y="4349750"/>
          <p14:tracePt t="147313" x="3446463" y="4368800"/>
          <p14:tracePt t="147321" x="3446463" y="4386263"/>
          <p14:tracePt t="147330" x="3455988" y="4413250"/>
          <p14:tracePt t="147339" x="3455988" y="4432300"/>
          <p14:tracePt t="147345" x="3473450" y="4459288"/>
          <p14:tracePt t="147354" x="3473450" y="4478338"/>
          <p14:tracePt t="147361" x="3473450" y="4505325"/>
          <p14:tracePt t="147370" x="3490913" y="4522788"/>
          <p14:tracePt t="147377" x="3500438" y="4532313"/>
          <p14:tracePt t="147386" x="3500438" y="4551363"/>
          <p14:tracePt t="147393" x="3509963" y="4568825"/>
          <p14:tracePt t="147401" x="3509963" y="4595813"/>
          <p14:tracePt t="147409" x="3519488" y="4632325"/>
          <p14:tracePt t="147418" x="3519488" y="4660900"/>
          <p14:tracePt t="147426" x="3519488" y="4687888"/>
          <p14:tracePt t="147433" x="3519488" y="4732338"/>
          <p14:tracePt t="147441" x="3463925" y="4778375"/>
          <p14:tracePt t="147449" x="3409950" y="4841875"/>
          <p14:tracePt t="147457" x="3363913" y="4906963"/>
          <p14:tracePt t="147465" x="3290888" y="4979988"/>
          <p14:tracePt t="147473" x="3217863" y="5006975"/>
          <p14:tracePt t="147481" x="3163888" y="5043488"/>
          <p14:tracePt t="147490" x="3081338" y="5097463"/>
          <p14:tracePt t="147498" x="3044825" y="5106988"/>
          <p14:tracePt t="147505" x="2981325" y="5126038"/>
          <p14:tracePt t="147513" x="2971800" y="5126038"/>
          <p14:tracePt t="147522" x="2935288" y="5153025"/>
          <p14:tracePt t="147529" x="2925763" y="5153025"/>
          <p14:tracePt t="147537" x="2917825" y="5153025"/>
          <p14:tracePt t="147561" x="2889250" y="5153025"/>
          <p14:tracePt t="147569" x="2881313" y="5153025"/>
          <p14:tracePt t="147578" x="2862263" y="5153025"/>
          <p14:tracePt t="147589" x="2835275" y="5133975"/>
          <p14:tracePt t="147593" x="2781300" y="5106988"/>
          <p14:tracePt t="147602" x="2752725" y="5080000"/>
          <p14:tracePt t="147609" x="2708275" y="5053013"/>
          <p14:tracePt t="147618" x="2662238" y="5024438"/>
          <p14:tracePt t="147625" x="2579688" y="4987925"/>
          <p14:tracePt t="147634" x="2543175" y="4960938"/>
          <p14:tracePt t="147641" x="2506663" y="4933950"/>
          <p14:tracePt t="147651" x="2479675" y="4924425"/>
          <p14:tracePt t="147657" x="2462213" y="4906963"/>
          <p14:tracePt t="147668" x="2443163" y="4878388"/>
          <p14:tracePt t="147691" x="2443163" y="4851400"/>
          <p14:tracePt t="147701" x="2443163" y="4833938"/>
          <p14:tracePt t="147707" x="2443163" y="4824413"/>
          <p14:tracePt t="147718" x="2443163" y="4797425"/>
          <p14:tracePt t="147722" x="2443163" y="4778375"/>
          <p14:tracePt t="147730" x="2479675" y="4751388"/>
          <p14:tracePt t="147739" x="2506663" y="4724400"/>
          <p14:tracePt t="147747" x="2516188" y="4705350"/>
          <p14:tracePt t="147755" x="2543175" y="4687888"/>
          <p14:tracePt t="147763" x="2589213" y="4668838"/>
          <p14:tracePt t="147771" x="2635250" y="4632325"/>
          <p14:tracePt t="147780" x="2671763" y="4624388"/>
          <p14:tracePt t="147786" x="2708275" y="4605338"/>
          <p14:tracePt t="147793" x="2752725" y="4587875"/>
          <p14:tracePt t="147803" x="2798763" y="4568825"/>
          <p14:tracePt t="147810" x="2844800" y="4568825"/>
          <p14:tracePt t="147817" x="2925763" y="4522788"/>
          <p14:tracePt t="147825" x="2998788" y="4522788"/>
          <p14:tracePt t="147834" x="3081338" y="4522788"/>
          <p14:tracePt t="147841" x="3154363" y="4514850"/>
          <p14:tracePt t="147850" x="3263900" y="4514850"/>
          <p14:tracePt t="147857" x="3336925" y="4514850"/>
          <p14:tracePt t="147866" x="3409950" y="4514850"/>
          <p14:tracePt t="147874" x="3463925" y="4514850"/>
          <p14:tracePt t="147882" x="3509963" y="4514850"/>
          <p14:tracePt t="147890" x="3592513" y="4559300"/>
          <p14:tracePt t="147897" x="3656013" y="4578350"/>
          <p14:tracePt t="147906" x="3673475" y="4587875"/>
          <p14:tracePt t="147914" x="3702050" y="4614863"/>
          <p14:tracePt t="147937" x="3738563" y="4641850"/>
          <p14:tracePt t="147938" x="3746500" y="4651375"/>
          <p14:tracePt t="147994" x="3756025" y="4651375"/>
          <p14:tracePt t="148001" x="3765550" y="4668838"/>
          <p14:tracePt t="148009" x="3775075" y="4678363"/>
          <p14:tracePt t="148017" x="3775075" y="4687888"/>
          <p14:tracePt t="148033" x="3775075" y="4714875"/>
          <p14:tracePt t="148041" x="3775075" y="4724400"/>
          <p14:tracePt t="148049" x="3775075" y="4751388"/>
          <p14:tracePt t="148057" x="3775075" y="4760913"/>
          <p14:tracePt t="148065" x="3775075" y="4805363"/>
          <p14:tracePt t="148074" x="3765550" y="4824413"/>
          <p14:tracePt t="148082" x="3729038" y="4870450"/>
          <p14:tracePt t="148089" x="3709988" y="4887913"/>
          <p14:tracePt t="148099" x="3702050" y="4906963"/>
          <p14:tracePt t="148109" x="3683000" y="4924425"/>
          <p14:tracePt t="148114" x="3665538" y="4951413"/>
          <p14:tracePt t="148122" x="3636963" y="4970463"/>
          <p14:tracePt t="148138" x="3619500" y="4979988"/>
          <p14:tracePt t="148145" x="3592513" y="4979988"/>
          <p14:tracePt t="148154" x="3556000" y="5016500"/>
          <p14:tracePt t="148161" x="3536950" y="5016500"/>
          <p14:tracePt t="148169" x="3527425" y="5016500"/>
          <p14:tracePt t="148177" x="3500438" y="5016500"/>
          <p14:tracePt t="148186" x="3490913" y="5016500"/>
          <p14:tracePt t="148193" x="3482975" y="5016500"/>
          <p14:tracePt t="148202" x="3463925" y="5016500"/>
          <p14:tracePt t="148209" x="3455988" y="5016500"/>
          <p14:tracePt t="148217" x="3436938" y="5016500"/>
          <p14:tracePt t="148225" x="3419475" y="5006975"/>
          <p14:tracePt t="148235" x="3400425" y="4987925"/>
          <p14:tracePt t="148243" x="3382963" y="4970463"/>
          <p14:tracePt t="148251" x="3346450" y="4943475"/>
          <p14:tracePt t="148265" x="3327400" y="4914900"/>
          <p14:tracePt t="148276" x="3300413" y="4887913"/>
          <p14:tracePt t="148281" x="3290888" y="4860925"/>
          <p14:tracePt t="148289" x="3290888" y="4851400"/>
          <p14:tracePt t="148298" x="3290888" y="4833938"/>
          <p14:tracePt t="148306" x="3263900" y="4814888"/>
          <p14:tracePt t="148322" x="3254375" y="4787900"/>
          <p14:tracePt t="148343" x="3244850" y="4768850"/>
          <p14:tracePt t="148358" x="3227388" y="4732338"/>
          <p14:tracePt t="148362" x="3227388" y="4724400"/>
          <p14:tracePt t="148379" x="3217863" y="4705350"/>
          <p14:tracePt t="148388" x="3208338" y="4687888"/>
          <p14:tracePt t="148410" x="3200400" y="4678363"/>
          <p14:tracePt t="148433" x="3200400" y="4660900"/>
          <p14:tracePt t="148547" x="3208338" y="4651375"/>
          <p14:tracePt t="148555" x="3236913" y="4651375"/>
          <p14:tracePt t="148563" x="3263900" y="4651375"/>
          <p14:tracePt t="148570" x="3281363" y="4651375"/>
          <p14:tracePt t="148578" x="3300413" y="4651375"/>
          <p14:tracePt t="148589" x="3309938" y="4651375"/>
          <p14:tracePt t="148594" x="3317875" y="4651375"/>
          <p14:tracePt t="148605" x="3327400" y="4651375"/>
          <p14:tracePt t="148611" x="3336925" y="4651375"/>
          <p14:tracePt t="148627" x="3346450" y="4651375"/>
          <p14:tracePt t="148638" x="3354388" y="4651375"/>
          <p14:tracePt t="148713" x="3363913" y="4641850"/>
          <p14:tracePt t="148721" x="3373438" y="4632325"/>
          <p14:tracePt t="148745" x="3373438" y="4605338"/>
          <p14:tracePt t="148753" x="3373438" y="4595813"/>
          <p14:tracePt t="148761" x="3373438" y="4578350"/>
          <p14:tracePt t="148771" x="3373438" y="4568825"/>
          <p14:tracePt t="148778" x="3373438" y="4559300"/>
          <p14:tracePt t="148787" x="3373438" y="4541838"/>
          <p14:tracePt t="148817" x="3373438" y="4532313"/>
          <p14:tracePt t="148826" x="3363913" y="4522788"/>
          <p14:tracePt t="148883" x="3354388" y="4514850"/>
          <p14:tracePt t="148891" x="3346450" y="4514850"/>
          <p14:tracePt t="148906" x="3346450" y="4478338"/>
          <p14:tracePt t="148913" x="3346450" y="4441825"/>
          <p14:tracePt t="148922" x="3346450" y="4413250"/>
          <p14:tracePt t="148938" x="3346450" y="4349750"/>
          <p14:tracePt t="148945" x="3346450" y="4322763"/>
          <p14:tracePt t="148953" x="3346450" y="4286250"/>
          <p14:tracePt t="148964" x="3346450" y="4240213"/>
          <p14:tracePt t="148970" x="3346450" y="4222750"/>
          <p14:tracePt t="148978" x="3346450" y="4186238"/>
          <p14:tracePt t="148988" x="3346450" y="4149725"/>
          <p14:tracePt t="148995" x="3346450" y="4122738"/>
          <p14:tracePt t="149004" x="3346450" y="4067175"/>
          <p14:tracePt t="149014" x="3363913" y="4030663"/>
          <p14:tracePt t="149019" x="3363913" y="3967163"/>
          <p14:tracePt t="149028" x="3363913" y="3911600"/>
          <p14:tracePt t="149033" x="3363913" y="3857625"/>
          <p14:tracePt t="149041" x="3363913" y="3803650"/>
          <p14:tracePt t="149050" x="3363913" y="3730625"/>
          <p14:tracePt t="149057" x="3363913" y="3675063"/>
          <p14:tracePt t="149066" x="3363913" y="3611563"/>
          <p14:tracePt t="149073" x="3363913" y="3556000"/>
          <p14:tracePt t="149081" x="3363913" y="3519488"/>
          <p14:tracePt t="149089" x="3363913" y="3465513"/>
          <p14:tracePt t="149098" x="3363913" y="3419475"/>
          <p14:tracePt t="149107" x="3363913" y="3365500"/>
          <p14:tracePt t="149114" x="3363913" y="3328988"/>
          <p14:tracePt t="149121" x="3363913" y="3309938"/>
          <p14:tracePt t="149129" x="3363913" y="3265488"/>
          <p14:tracePt t="149137" x="3363913" y="3209925"/>
          <p14:tracePt t="149145" x="3363913" y="3173413"/>
          <p14:tracePt t="149153" x="3363913" y="3119438"/>
          <p14:tracePt t="149161" x="3354388" y="3073400"/>
          <p14:tracePt t="149170" x="3346450" y="3036888"/>
          <p14:tracePt t="149178" x="3336925" y="2990850"/>
          <p14:tracePt t="149188" x="3336925" y="2946400"/>
          <p14:tracePt t="149195" x="3327400" y="2909888"/>
          <p14:tracePt t="149204" x="3317875" y="2881313"/>
          <p14:tracePt t="149211" x="3309938" y="2873375"/>
          <p14:tracePt t="149219" x="3309938" y="2844800"/>
          <p14:tracePt t="149229" x="3290888" y="2827338"/>
          <p14:tracePt t="149233" x="3290888" y="2808288"/>
          <p14:tracePt t="149241" x="3281363" y="2790825"/>
          <p14:tracePt t="149249" x="3273425" y="2754313"/>
          <p14:tracePt t="149257" x="3263900" y="2754313"/>
          <p14:tracePt t="149265" x="3254375" y="2744788"/>
          <p14:tracePt t="149275" x="3254375" y="2727325"/>
          <p14:tracePt t="149282" x="3254375" y="2717800"/>
          <p14:tracePt t="149291" x="3254375" y="2698750"/>
          <p14:tracePt t="149299" x="3244850" y="2681288"/>
          <p14:tracePt t="149308" x="3244850" y="2671763"/>
          <p14:tracePt t="149322" x="3244850" y="2662238"/>
          <p14:tracePt t="149345" x="3244850" y="2644775"/>
          <p14:tracePt t="149420" x="3244850" y="2625725"/>
          <p14:tracePt t="149427" x="3244850" y="2617788"/>
          <p14:tracePt t="149443" x="3244850" y="2598738"/>
          <p14:tracePt t="149451" x="3244850" y="2589213"/>
          <p14:tracePt t="149475" x="3244850" y="2581275"/>
          <p14:tracePt t="149482" x="3244850" y="2571750"/>
          <p14:tracePt t="149490" x="3244850" y="2554288"/>
          <p14:tracePt t="149506" x="3244850" y="2544763"/>
          <p14:tracePt t="149513" x="3244850" y="2535238"/>
          <p14:tracePt t="149522" x="3244850" y="2525713"/>
          <p14:tracePt t="149529" x="3244850" y="2517775"/>
          <p14:tracePt t="149538" x="3244850" y="2508250"/>
          <p14:tracePt t="149546" x="3244850" y="2489200"/>
          <p14:tracePt t="149554" x="3244850" y="2471738"/>
          <p14:tracePt t="149561" x="3244850" y="2462213"/>
          <p14:tracePt t="149570" x="3244850" y="2452688"/>
          <p14:tracePt t="149586" x="3244850" y="2444750"/>
          <p14:tracePt t="149804" x="3244850" y="2452688"/>
          <p14:tracePt t="149811" x="3244850" y="2471738"/>
          <p14:tracePt t="149817" x="3254375" y="2498725"/>
          <p14:tracePt t="149825" x="3254375" y="2508250"/>
          <p14:tracePt t="149833" x="3254375" y="2525713"/>
          <p14:tracePt t="149841" x="3263900" y="2554288"/>
          <p14:tracePt t="149849" x="3273425" y="2581275"/>
          <p14:tracePt t="149857" x="3273425" y="2608263"/>
          <p14:tracePt t="149865" x="3290888" y="2644775"/>
          <p14:tracePt t="149874" x="3309938" y="2681288"/>
          <p14:tracePt t="149881" x="3309938" y="2708275"/>
          <p14:tracePt t="149889" x="3327400" y="2763838"/>
          <p14:tracePt t="149898" x="3346450" y="2827338"/>
          <p14:tracePt t="149906" x="3346450" y="2881313"/>
          <p14:tracePt t="149914" x="3382963" y="2946400"/>
          <p14:tracePt t="149922" x="3390900" y="3017838"/>
          <p14:tracePt t="149929" x="3409950" y="3100388"/>
          <p14:tracePt t="149938" x="3409950" y="3192463"/>
          <p14:tracePt t="149945" x="3409950" y="3265488"/>
          <p14:tracePt t="149954" x="3409950" y="3319463"/>
          <p14:tracePt t="149963" x="3409950" y="3411538"/>
          <p14:tracePt t="149969" x="3409950" y="3465513"/>
          <p14:tracePt t="149978" x="3409950" y="3548063"/>
          <p14:tracePt t="149988" x="3409950" y="3584575"/>
          <p14:tracePt t="149994" x="3390900" y="3638550"/>
          <p14:tracePt t="150005" x="3373438" y="3684588"/>
          <p14:tracePt t="150011" x="3354388" y="3730625"/>
          <p14:tracePt t="150018" x="3354388" y="3748088"/>
          <p14:tracePt t="150027" x="3346450" y="3784600"/>
          <p14:tracePt t="150034" x="3327400" y="3821113"/>
          <p14:tracePt t="150043" x="3317875" y="3848100"/>
          <p14:tracePt t="150051" x="3317875" y="3867150"/>
          <p14:tracePt t="150058" x="3317875" y="3894138"/>
          <p14:tracePt t="150065" x="3309938" y="3911600"/>
          <p14:tracePt t="150081" x="3300413" y="3930650"/>
          <p14:tracePt t="150099" x="3300413" y="3940175"/>
          <p14:tracePt t="150163" x="3273425" y="3967163"/>
          <p14:tracePt t="150171" x="3273425" y="3976688"/>
          <p14:tracePt t="150179" x="3254375" y="4003675"/>
          <p14:tracePt t="150187" x="3217863" y="4030663"/>
          <p14:tracePt t="150194" x="3200400" y="4067175"/>
          <p14:tracePt t="150205" x="3171825" y="4094163"/>
          <p14:tracePt t="150211" x="3163888" y="4130675"/>
          <p14:tracePt t="150217" x="3154363" y="4167188"/>
          <p14:tracePt t="150225" x="3127375" y="4186238"/>
          <p14:tracePt t="150233" x="3117850" y="4232275"/>
          <p14:tracePt t="150242" x="3108325" y="4259263"/>
          <p14:tracePt t="150250" x="3100388" y="4295775"/>
          <p14:tracePt t="150258" x="3100388" y="4322763"/>
          <p14:tracePt t="150266" x="3081338" y="4349750"/>
          <p14:tracePt t="150275" x="3081338" y="4359275"/>
          <p14:tracePt t="150284" x="3081338" y="4376738"/>
          <p14:tracePt t="150291" x="3081338" y="4405313"/>
          <p14:tracePt t="150301" x="3081338" y="4413250"/>
          <p14:tracePt t="150309" x="3081338" y="4432300"/>
          <p14:tracePt t="150313" x="3081338" y="4459288"/>
          <p14:tracePt t="150322" x="3081338" y="4478338"/>
          <p14:tracePt t="150329" x="3090863" y="4522788"/>
          <p14:tracePt t="150340" x="3090863" y="4551363"/>
          <p14:tracePt t="150345" x="3090863" y="4578350"/>
          <p14:tracePt t="150355" x="3100388" y="4595813"/>
          <p14:tracePt t="150361" x="3100388" y="4614863"/>
          <p14:tracePt t="150369" x="3100388" y="4641850"/>
          <p14:tracePt t="150378" x="3100388" y="4651375"/>
          <p14:tracePt t="150627" x="3108325" y="4660900"/>
          <p14:tracePt t="150658" x="3117850" y="4697413"/>
          <p14:tracePt t="150669" x="3117850" y="4705350"/>
          <p14:tracePt t="150675" x="3117850" y="4751388"/>
          <p14:tracePt t="150683" x="3117850" y="4778375"/>
          <p14:tracePt t="150689" x="3117850" y="4805363"/>
          <p14:tracePt t="150697" x="3127375" y="4841875"/>
          <p14:tracePt t="150706" x="3144838" y="4870450"/>
          <p14:tracePt t="150713" x="3181350" y="4933950"/>
          <p14:tracePt t="150722" x="3190875" y="4951413"/>
          <p14:tracePt t="150731" x="3208338" y="4979988"/>
          <p14:tracePt t="150738" x="3236913" y="4997450"/>
          <p14:tracePt t="150746" x="3244850" y="5016500"/>
          <p14:tracePt t="150753" x="3254375" y="5033963"/>
          <p14:tracePt t="150761" x="3273425" y="5070475"/>
          <p14:tracePt t="150770" x="3281363" y="5070475"/>
          <p14:tracePt t="150779" x="3281363" y="5089525"/>
          <p14:tracePt t="150786" x="3281363" y="5097463"/>
          <p14:tracePt t="150802" x="3281363" y="5106988"/>
          <p14:tracePt t="150817" x="3281363" y="5126038"/>
          <p14:tracePt t="150826" x="3281363" y="5133975"/>
          <p14:tracePt t="150851" x="3281363" y="5143500"/>
          <p14:tracePt t="150858" x="3263900" y="5180013"/>
          <p14:tracePt t="150867" x="3254375" y="5197475"/>
          <p14:tracePt t="150875" x="3236913" y="5226050"/>
          <p14:tracePt t="150883" x="3208338" y="5262563"/>
          <p14:tracePt t="150889" x="3190875" y="5280025"/>
          <p14:tracePt t="150897" x="3154363" y="5299075"/>
          <p14:tracePt t="150906" x="3108325" y="5316538"/>
          <p14:tracePt t="150913" x="3071813" y="5343525"/>
          <p14:tracePt t="150936" x="3008313" y="5353050"/>
          <p14:tracePt t="150938" x="2981325" y="5362575"/>
          <p14:tracePt t="150945" x="2954338" y="5362575"/>
          <p14:tracePt t="150954" x="2935288" y="5362575"/>
          <p14:tracePt t="150961" x="2917825" y="5362575"/>
          <p14:tracePt t="150970" x="2908300" y="5362575"/>
          <p14:tracePt t="150978" x="2889250" y="5362575"/>
          <p14:tracePt t="150986" x="2871788" y="5362575"/>
          <p14:tracePt t="150993" x="2844800" y="5362575"/>
          <p14:tracePt t="151002" x="2825750" y="5362575"/>
          <p14:tracePt t="151009" x="2789238" y="5343525"/>
          <p14:tracePt t="151017" x="2762250" y="5335588"/>
          <p14:tracePt t="151026" x="2716213" y="5307013"/>
          <p14:tracePt t="151033" x="2689225" y="5289550"/>
          <p14:tracePt t="151042" x="2643188" y="5270500"/>
          <p14:tracePt t="151049" x="2616200" y="5262563"/>
          <p14:tracePt t="151058" x="2570163" y="5226050"/>
          <p14:tracePt t="151066" x="2525713" y="5216525"/>
          <p14:tracePt t="151074" x="2479675" y="5160963"/>
          <p14:tracePt t="151083" x="2462213" y="5153025"/>
          <p14:tracePt t="151093" x="2433638" y="5133975"/>
          <p14:tracePt t="151097" x="2397125" y="5106988"/>
          <p14:tracePt t="151105" x="2389188" y="5080000"/>
          <p14:tracePt t="151113" x="2379663" y="5060950"/>
          <p14:tracePt t="151130" x="2370138" y="5024438"/>
          <p14:tracePt t="151137" x="2360613" y="4987925"/>
          <p14:tracePt t="151145" x="2360613" y="4970463"/>
          <p14:tracePt t="151155" x="2360613" y="4943475"/>
          <p14:tracePt t="151163" x="2360613" y="4924425"/>
          <p14:tracePt t="151172" x="2360613" y="4887913"/>
          <p14:tracePt t="151178" x="2360613" y="4870450"/>
          <p14:tracePt t="151187" x="2360613" y="4841875"/>
          <p14:tracePt t="151195" x="2360613" y="4824413"/>
          <p14:tracePt t="151205" x="2360613" y="4778375"/>
          <p14:tracePt t="151211" x="2360613" y="4751388"/>
          <p14:tracePt t="151217" x="2360613" y="4732338"/>
          <p14:tracePt t="151225" x="2360613" y="4724400"/>
          <p14:tracePt t="151233" x="2360613" y="4705350"/>
          <p14:tracePt t="151249" x="2360613" y="4697413"/>
          <p14:tracePt t="151257" x="2360613" y="4678363"/>
          <p14:tracePt t="151275" x="2370138" y="4668838"/>
          <p14:tracePt t="151281" x="2379663" y="4660900"/>
          <p14:tracePt t="151290" x="2389188" y="4651375"/>
          <p14:tracePt t="151297" x="2406650" y="4651375"/>
          <p14:tracePt t="151307" x="2452688" y="4651375"/>
          <p14:tracePt t="151314" x="2506663" y="4651375"/>
          <p14:tracePt t="151321" x="2579688" y="4651375"/>
          <p14:tracePt t="151330" x="2689225" y="4651375"/>
          <p14:tracePt t="151340" x="2781300" y="4651375"/>
          <p14:tracePt t="151345" x="2908300" y="4651375"/>
          <p14:tracePt t="151354" x="3054350" y="4651375"/>
          <p14:tracePt t="151362" x="3200400" y="4660900"/>
          <p14:tracePt t="151370" x="3327400" y="4668838"/>
          <p14:tracePt t="151377" x="3455988" y="4687888"/>
          <p14:tracePt t="151386" x="3592513" y="4705350"/>
          <p14:tracePt t="151393" x="3719513" y="4705350"/>
          <p14:tracePt t="151402" x="3846513" y="4732338"/>
          <p14:tracePt t="151409" x="3919538" y="4732338"/>
          <p14:tracePt t="151417" x="4011613" y="4732338"/>
          <p14:tracePt t="151425" x="4038600" y="4732338"/>
          <p14:tracePt t="151433" x="4075113" y="4732338"/>
          <p14:tracePt t="151531" x="4084638" y="4732338"/>
          <p14:tracePt t="151547" x="4102100" y="4751388"/>
          <p14:tracePt t="151561" x="4111625" y="4751388"/>
          <p14:tracePt t="151569" x="4121150" y="4751388"/>
          <p14:tracePt t="151609" x="4129088" y="4751388"/>
          <p14:tracePt t="151618" x="4148138" y="4768850"/>
          <p14:tracePt t="151644" x="4157663" y="4768850"/>
          <p14:tracePt t="151668" x="4157663" y="4778375"/>
          <p14:tracePt t="151684" x="4165600" y="4797425"/>
          <p14:tracePt t="151689" x="4165600" y="4824413"/>
          <p14:tracePt t="151697" x="4165600" y="4870450"/>
          <p14:tracePt t="151706" x="4165600" y="4906963"/>
          <p14:tracePt t="151713" x="4165600" y="4960938"/>
          <p14:tracePt t="151721" x="4165600" y="5016500"/>
          <p14:tracePt t="151729" x="4165600" y="5080000"/>
          <p14:tracePt t="151737" x="4165600" y="5153025"/>
          <p14:tracePt t="151746" x="4165600" y="5207000"/>
          <p14:tracePt t="151753" x="4165600" y="5262563"/>
          <p14:tracePt t="151761" x="4165600" y="5307013"/>
          <p14:tracePt t="151770" x="4165600" y="5335588"/>
          <p14:tracePt t="151777" x="4165600" y="5362575"/>
          <p14:tracePt t="151786" x="4165600" y="5380038"/>
          <p14:tracePt t="151794" x="4165600" y="5408613"/>
          <p14:tracePt t="151809" x="4165600" y="5416550"/>
          <p14:tracePt t="151817" x="4165600" y="5435600"/>
          <p14:tracePt t="151849" x="4148138" y="5445125"/>
          <p14:tracePt t="151857" x="4148138" y="5453063"/>
          <p14:tracePt t="151866" x="4129088" y="5462588"/>
          <p14:tracePt t="151873" x="4111625" y="5462588"/>
          <p14:tracePt t="151881" x="4094163" y="5472113"/>
          <p14:tracePt t="151889" x="4075113" y="5472113"/>
          <p14:tracePt t="151897" x="4065588" y="5472113"/>
          <p14:tracePt t="151906" x="4057650" y="5472113"/>
          <p14:tracePt t="151913" x="4029075" y="5472113"/>
          <p14:tracePt t="151936" x="4011613" y="5472113"/>
          <p14:tracePt t="151938" x="4002088" y="5472113"/>
          <p14:tracePt t="151946" x="3992563" y="5481638"/>
          <p14:tracePt t="151953" x="3984625" y="5481638"/>
          <p14:tracePt t="151969" x="3956050" y="5481638"/>
          <p14:tracePt t="151979" x="3948113" y="5481638"/>
          <p14:tracePt t="151986" x="3938588" y="5481638"/>
          <p14:tracePt t="151994" x="3911600" y="5481638"/>
          <p14:tracePt t="152002" x="3883025" y="5481638"/>
          <p14:tracePt t="152010" x="3846513" y="5481638"/>
          <p14:tracePt t="152017" x="3819525" y="5481638"/>
          <p14:tracePt t="152027" x="3765550" y="5481638"/>
          <p14:tracePt t="152033" x="3729038" y="5481638"/>
          <p14:tracePt t="152041" x="3692525" y="5481638"/>
          <p14:tracePt t="152049" x="3646488" y="5481638"/>
          <p14:tracePt t="152057" x="3629025" y="5481638"/>
          <p14:tracePt t="152066" x="3573463" y="5481638"/>
          <p14:tracePt t="152074" x="3536950" y="5481638"/>
          <p14:tracePt t="152082" x="3463925" y="5481638"/>
          <p14:tracePt t="152089" x="3409950" y="5481638"/>
          <p14:tracePt t="152098" x="3354388" y="5481638"/>
          <p14:tracePt t="152105" x="3300413" y="5481638"/>
          <p14:tracePt t="152113" x="3217863" y="5508625"/>
          <p14:tracePt t="152122" x="3171825" y="5518150"/>
          <p14:tracePt t="152129" x="3117850" y="5526088"/>
          <p14:tracePt t="152137" x="3071813" y="5554663"/>
          <p14:tracePt t="152145" x="3054350" y="5572125"/>
          <p14:tracePt t="152155" x="3017838" y="5589588"/>
          <p14:tracePt t="152162" x="2998788" y="5608638"/>
          <p14:tracePt t="152171" x="2998788" y="5618163"/>
          <p14:tracePt t="152178" x="2981325" y="5635625"/>
          <p14:tracePt t="152187" x="2971800" y="5645150"/>
          <p14:tracePt t="152195" x="2962275" y="5662613"/>
          <p14:tracePt t="152211" x="2962275" y="5672138"/>
          <p14:tracePt t="152221" x="2962275" y="5691188"/>
          <p14:tracePt t="152233" x="2962275" y="5699125"/>
          <p14:tracePt t="153782" x="2962275" y="5691188"/>
          <p14:tracePt t="153785" x="2962275" y="5672138"/>
          <p14:tracePt t="153802" x="2962275" y="5654675"/>
          <p14:tracePt t="153809" x="2962275" y="5645150"/>
          <p14:tracePt t="153817" x="2962275" y="5626100"/>
          <p14:tracePt t="153825" x="2981325" y="5608638"/>
          <p14:tracePt t="153967" x="2981325" y="5599113"/>
          <p14:tracePt t="153969" x="2990850" y="5562600"/>
          <p14:tracePt t="153977" x="3008313" y="5545138"/>
          <p14:tracePt t="153986" x="3027363" y="5499100"/>
          <p14:tracePt t="153994" x="3054350" y="5472113"/>
          <p14:tracePt t="154003" x="3054350" y="5462588"/>
          <p14:tracePt t="154009" x="3100388" y="5426075"/>
          <p14:tracePt t="154018" x="3127375" y="5389563"/>
          <p14:tracePt t="154027" x="3144838" y="5372100"/>
          <p14:tracePt t="154034" x="3181350" y="5343525"/>
          <p14:tracePt t="154042" x="3200400" y="5326063"/>
          <p14:tracePt t="154050" x="3208338" y="5316538"/>
          <p14:tracePt t="154065" x="3227388" y="5299075"/>
          <p14:tracePt t="154073" x="3236913" y="5289550"/>
          <p14:tracePt t="154081" x="3236913" y="5280025"/>
          <p14:tracePt t="154203" x="3236913" y="5270500"/>
          <p14:tracePt t="154211" x="3244850" y="5262563"/>
          <p14:tracePt t="154217" x="3263900" y="5233988"/>
          <p14:tracePt t="154225" x="3273425" y="5233988"/>
          <p14:tracePt t="154233" x="3281363" y="5207000"/>
          <p14:tracePt t="154241" x="3290888" y="5189538"/>
          <p14:tracePt t="154249" x="3309938" y="5153025"/>
          <p14:tracePt t="154257" x="3317875" y="5133975"/>
          <p14:tracePt t="154265" x="3336925" y="5106988"/>
          <p14:tracePt t="154276" x="3346450" y="5080000"/>
          <p14:tracePt t="154281" x="3346450" y="5060950"/>
          <p14:tracePt t="154290" x="3363913" y="5033963"/>
          <p14:tracePt t="154298" x="3373438" y="5033963"/>
          <p14:tracePt t="154306" x="3373438" y="5006975"/>
          <p14:tracePt t="154313" x="3382963" y="4987925"/>
          <p14:tracePt t="154498" x="3382963" y="5006975"/>
          <p14:tracePt t="154505" x="3382963" y="5024438"/>
          <p14:tracePt t="154514" x="3382963" y="5043488"/>
          <p14:tracePt t="154521" x="3382963" y="5053013"/>
          <p14:tracePt t="154529" x="3382963" y="5080000"/>
          <p14:tracePt t="154537" x="3373438" y="5089525"/>
          <p14:tracePt t="154634" x="3373438" y="5080000"/>
          <p14:tracePt t="154641" x="3373438" y="5070475"/>
          <p14:tracePt t="154657" x="3382963" y="5060950"/>
          <p14:tracePt t="154674" x="3382963" y="5053013"/>
          <p14:tracePt t="154697" x="3382963" y="5043488"/>
          <p14:tracePt t="154706" x="3400425" y="5024438"/>
          <p14:tracePt t="154714" x="3427413" y="4987925"/>
          <p14:tracePt t="154729" x="3446463" y="4979988"/>
          <p14:tracePt t="154737" x="3463925" y="4951413"/>
          <p14:tracePt t="154745" x="3473450" y="4951413"/>
          <p14:tracePt t="154753" x="3500438" y="4933950"/>
          <p14:tracePt t="154761" x="3536950" y="4897438"/>
          <p14:tracePt t="154770" x="3563938" y="4878388"/>
          <p14:tracePt t="154777" x="3609975" y="4841875"/>
          <p14:tracePt t="154785" x="3665538" y="4833938"/>
          <p14:tracePt t="154793" x="3756025" y="4778375"/>
          <p14:tracePt t="154802" x="3865563" y="4751388"/>
          <p14:tracePt t="154809" x="3975100" y="4724400"/>
          <p14:tracePt t="154818" x="4094163" y="4705350"/>
          <p14:tracePt t="154826" x="4221163" y="4697413"/>
          <p14:tracePt t="154834" x="4367213" y="4678363"/>
          <p14:tracePt t="154841" x="4494213" y="4678363"/>
          <p14:tracePt t="154849" x="4622800" y="4651375"/>
          <p14:tracePt t="154857" x="4749800" y="4651375"/>
          <p14:tracePt t="154865" x="4876800" y="4651375"/>
          <p14:tracePt t="154874" x="4986338" y="4651375"/>
          <p14:tracePt t="154882" x="5078413" y="4651375"/>
          <p14:tracePt t="154889" x="5151438" y="4651375"/>
          <p14:tracePt t="154897" x="5214938" y="4651375"/>
          <p14:tracePt t="154905" x="5268913" y="4651375"/>
          <p14:tracePt t="154913" x="5297488" y="4651375"/>
          <p14:tracePt t="154921" x="5314950" y="4651375"/>
          <p14:tracePt t="154938" x="5351463" y="4651375"/>
          <p14:tracePt t="154954" x="5360988" y="4651375"/>
          <p14:tracePt t="154970" x="5378450" y="4651375"/>
          <p14:tracePt t="154986" x="5405438" y="4651375"/>
          <p14:tracePt t="154993" x="5424488" y="4651375"/>
          <p14:tracePt t="155003" x="5451475" y="4632325"/>
          <p14:tracePt t="155010" x="5487988" y="4614863"/>
          <p14:tracePt t="155017" x="5514975" y="4568825"/>
          <p14:tracePt t="155025" x="5551488" y="4541838"/>
          <p14:tracePt t="155033" x="5616575" y="4468813"/>
          <p14:tracePt t="155042" x="5643563" y="4422775"/>
          <p14:tracePt t="155049" x="5680075" y="4359275"/>
          <p14:tracePt t="155057" x="5697538" y="4332288"/>
          <p14:tracePt t="155067" x="5716588" y="4286250"/>
          <p14:tracePt t="155075" x="5734050" y="4249738"/>
          <p14:tracePt t="155083" x="5743575" y="4203700"/>
          <p14:tracePt t="155093" x="5743575" y="4186238"/>
          <p14:tracePt t="155097" x="5753100" y="4149725"/>
          <p14:tracePt t="155105" x="5753100" y="4140200"/>
          <p14:tracePt t="155113" x="5753100" y="4113213"/>
          <p14:tracePt t="155121" x="5753100" y="4094163"/>
          <p14:tracePt t="155129" x="5753100" y="4086225"/>
          <p14:tracePt t="155138" x="5753100" y="4067175"/>
          <p14:tracePt t="155148" x="5761038" y="4057650"/>
          <p14:tracePt t="155161" x="5770563" y="4049713"/>
          <p14:tracePt t="155251" x="5770563" y="4057650"/>
          <p14:tracePt t="155260" x="5770563" y="4067175"/>
          <p14:tracePt t="155266" x="5770563" y="4086225"/>
          <p14:tracePt t="155283" x="5770563" y="4094163"/>
          <p14:tracePt t="155291" x="5770563" y="4103688"/>
          <p14:tracePt t="155312" x="5770563" y="4113213"/>
          <p14:tracePt t="155315" x="5770563" y="4122738"/>
          <p14:tracePt t="155737" x="5770563" y="4103688"/>
          <p14:tracePt t="155761" x="5780088" y="4086225"/>
          <p14:tracePt t="155785" x="5789613" y="4076700"/>
          <p14:tracePt t="155809" x="5807075" y="4057650"/>
          <p14:tracePt t="155825" x="5816600" y="4049713"/>
          <p14:tracePt t="155841" x="5826125" y="4040188"/>
          <p14:tracePt t="155857" x="5843588" y="4040188"/>
          <p14:tracePt t="155874" x="5853113" y="4040188"/>
          <p14:tracePt t="155882" x="5862638" y="4030663"/>
          <p14:tracePt t="155889" x="5870575" y="4030663"/>
          <p14:tracePt t="155897" x="5889625" y="4030663"/>
          <p14:tracePt t="155905" x="5907088" y="4013200"/>
          <p14:tracePt t="155915" x="5943600" y="4013200"/>
          <p14:tracePt t="155923" x="5943600" y="4003675"/>
          <p14:tracePt t="155931" x="5972175" y="4003675"/>
          <p14:tracePt t="155940" x="5980113" y="3994150"/>
          <p14:tracePt t="155948" x="5999163" y="3984625"/>
          <p14:tracePt t="155954" x="6016625" y="3984625"/>
          <p14:tracePt t="155965" x="6035675" y="3967163"/>
          <p14:tracePt t="155977" x="6043613" y="3957638"/>
          <p14:tracePt t="155985" x="6062663" y="3957638"/>
          <p14:tracePt t="155993" x="6080125" y="3948113"/>
          <p14:tracePt t="156003" x="6089650" y="3948113"/>
          <p14:tracePt t="156010" x="6099175" y="3940175"/>
          <p14:tracePt t="156017" x="6099175" y="3930650"/>
          <p14:tracePt t="156026" x="6116638" y="3911600"/>
          <p14:tracePt t="156042" x="6126163" y="3903663"/>
          <p14:tracePt t="156051" x="6135688" y="3894138"/>
          <p14:tracePt t="156058" x="6153150" y="3875088"/>
          <p14:tracePt t="156074" x="6162675" y="3867150"/>
          <p14:tracePt t="156081" x="6172200" y="3867150"/>
          <p14:tracePt t="156089" x="6172200" y="3857625"/>
          <p14:tracePt t="156097" x="6181725" y="3848100"/>
          <p14:tracePt t="156105" x="6181725" y="3840163"/>
          <p14:tracePt t="156113" x="6181725" y="3830638"/>
          <p14:tracePt t="156138" x="6181725" y="3811588"/>
          <p14:tracePt t="156329" x="6181725" y="3803650"/>
          <p14:tracePt t="156346" x="6181725" y="3794125"/>
          <p14:tracePt t="156354" x="6181725" y="3775075"/>
          <p14:tracePt t="156361" x="6181725" y="3757613"/>
          <p14:tracePt t="156369" x="6199188" y="3738563"/>
          <p14:tracePt t="156377" x="6199188" y="3721100"/>
          <p14:tracePt t="156386" x="6199188" y="3702050"/>
          <p14:tracePt t="156393" x="6199188" y="3684588"/>
          <p14:tracePt t="156402" x="6208713" y="3675063"/>
          <p14:tracePt t="156409" x="6208713" y="3657600"/>
          <p14:tracePt t="156421" x="6208713" y="3648075"/>
          <p14:tracePt t="156427" x="6208713" y="3629025"/>
          <p14:tracePt t="156435" x="6208713" y="3621088"/>
          <p14:tracePt t="156451" x="6208713" y="3602038"/>
          <p14:tracePt t="156459" x="6208713" y="3592513"/>
          <p14:tracePt t="156475" x="6208713" y="3584575"/>
          <p14:tracePt t="156507" x="6218238" y="3575050"/>
          <p14:tracePt t="156547" x="6218238" y="3565525"/>
          <p14:tracePt t="156555" x="6218238" y="3556000"/>
          <p14:tracePt t="156577" x="6218238" y="3548063"/>
          <p14:tracePt t="156809" x="6226175" y="3538538"/>
          <p14:tracePt t="156857" x="6235700" y="3538538"/>
          <p14:tracePt t="156865" x="6235700" y="3548063"/>
          <p14:tracePt t="156873" x="6235700" y="3565525"/>
          <p14:tracePt t="156882" x="6235700" y="3575050"/>
          <p14:tracePt t="156889" x="6235700" y="3592513"/>
          <p14:tracePt t="156897" x="6235700" y="3602038"/>
          <p14:tracePt t="156905" x="6235700" y="3611563"/>
          <p14:tracePt t="156936" x="6235700" y="3621088"/>
          <p14:tracePt t="156946" x="6235700" y="3629025"/>
          <p14:tracePt t="157109" x="6235700" y="3638550"/>
          <p14:tracePt t="157123" x="6235700" y="3648075"/>
          <p14:tracePt t="157140" x="6235700" y="3657600"/>
          <p14:tracePt t="157148" x="6235700" y="3665538"/>
          <p14:tracePt t="157156" x="6235700" y="3675063"/>
          <p14:tracePt t="157161" x="6226175" y="3684588"/>
          <p14:tracePt t="157170" x="6226175" y="3702050"/>
          <p14:tracePt t="157178" x="6218238" y="3711575"/>
          <p14:tracePt t="157201" x="6218238" y="3721100"/>
          <p14:tracePt t="157218" x="6208713" y="3730625"/>
          <p14:tracePt t="157578" x="6208713" y="3748088"/>
          <p14:tracePt t="157585" x="6245225" y="3748088"/>
          <p14:tracePt t="157593" x="6262688" y="3748088"/>
          <p14:tracePt t="157601" x="6291263" y="3748088"/>
          <p14:tracePt t="157610" x="6308725" y="3748088"/>
          <p14:tracePt t="157619" x="6335713" y="3748088"/>
          <p14:tracePt t="157626" x="6354763" y="3748088"/>
          <p14:tracePt t="157634" x="6399213" y="3738563"/>
          <p14:tracePt t="157642" x="6418263" y="3738563"/>
          <p14:tracePt t="157653" x="6435725" y="3738563"/>
          <p14:tracePt t="157658" x="6454775" y="3738563"/>
          <p14:tracePt t="157666" x="6472238" y="3738563"/>
          <p14:tracePt t="157673" x="6481763" y="3738563"/>
          <p14:tracePt t="157923" x="6445250" y="3748088"/>
          <p14:tracePt t="157934" x="6418263" y="3748088"/>
          <p14:tracePt t="157937" x="6362700" y="3757613"/>
          <p14:tracePt t="157945" x="6272213" y="3757613"/>
          <p14:tracePt t="157953" x="6208713" y="3767138"/>
          <p14:tracePt t="157963" x="6135688" y="3767138"/>
          <p14:tracePt t="157969" x="6080125" y="3784600"/>
          <p14:tracePt t="157981" x="6035675" y="3784600"/>
          <p14:tracePt t="157987" x="5980113" y="3784600"/>
          <p14:tracePt t="157995" x="5962650" y="3784600"/>
          <p14:tracePt t="158003" x="5935663" y="3784600"/>
          <p14:tracePt t="158010" x="5916613" y="3803650"/>
          <p14:tracePt t="158018" x="5889625" y="3803650"/>
          <p14:tracePt t="158026" x="5880100" y="3803650"/>
          <p14:tracePt t="158033" x="5862638" y="3811588"/>
          <p14:tracePt t="158041" x="5843588" y="3811588"/>
          <p14:tracePt t="158049" x="5826125" y="3811588"/>
          <p14:tracePt t="158057" x="5797550" y="3821113"/>
          <p14:tracePt t="158066" x="5780088" y="3821113"/>
          <p14:tracePt t="158073" x="5724525" y="3821113"/>
          <p14:tracePt t="158081" x="5680075" y="3830638"/>
          <p14:tracePt t="158089" x="5607050" y="3840163"/>
          <p14:tracePt t="158097" x="5561013" y="3857625"/>
          <p14:tracePt t="158105" x="5487988" y="3867150"/>
          <p14:tracePt t="158113" x="5434013" y="3867150"/>
          <p14:tracePt t="158122" x="5387975" y="3875088"/>
          <p14:tracePt t="158131" x="5334000" y="3875088"/>
          <p14:tracePt t="158140" x="5268913" y="3884613"/>
          <p14:tracePt t="158147" x="5241925" y="3884613"/>
          <p14:tracePt t="158156" x="5195888" y="3911600"/>
          <p14:tracePt t="158161" x="5187950" y="3911600"/>
          <p14:tracePt t="158170" x="5159375" y="3921125"/>
          <p14:tracePt t="158178" x="5141913" y="3930650"/>
          <p14:tracePt t="158193" x="5132388" y="3930650"/>
          <p14:tracePt t="158202" x="5122863" y="3940175"/>
          <p14:tracePt t="158210" x="5114925" y="3940175"/>
          <p14:tracePt t="158218" x="5105400" y="3948113"/>
          <p14:tracePt t="158225" x="5086350" y="3957638"/>
          <p14:tracePt t="158235" x="5068888" y="3967163"/>
          <p14:tracePt t="158244" x="5049838" y="3967163"/>
          <p14:tracePt t="158250" x="5032375" y="3976688"/>
          <p14:tracePt t="158258" x="4995863" y="3984625"/>
          <p14:tracePt t="158265" x="4949825" y="4003675"/>
          <p14:tracePt t="158273" x="4913313" y="4013200"/>
          <p14:tracePt t="158281" x="4859338" y="4040188"/>
          <p14:tracePt t="158289" x="4795838" y="4076700"/>
          <p14:tracePt t="158298" x="4730750" y="4103688"/>
          <p14:tracePt t="158307" x="4649788" y="4140200"/>
          <p14:tracePt t="158313" x="4557713" y="4167188"/>
          <p14:tracePt t="158322" x="4513263" y="4195763"/>
          <p14:tracePt t="158329" x="4448175" y="4213225"/>
          <p14:tracePt t="158339" x="4384675" y="4259263"/>
          <p14:tracePt t="158347" x="4357688" y="4268788"/>
          <p14:tracePt t="158358" x="4311650" y="4286250"/>
          <p14:tracePt t="158361" x="4267200" y="4313238"/>
          <p14:tracePt t="158371" x="4248150" y="4332288"/>
          <p14:tracePt t="158377" x="4221163" y="4340225"/>
          <p14:tracePt t="158385" x="4202113" y="4359275"/>
          <p14:tracePt t="158393" x="4165600" y="4376738"/>
          <p14:tracePt t="158402" x="4157663" y="4386263"/>
          <p14:tracePt t="158409" x="4129088" y="4405313"/>
          <p14:tracePt t="158418" x="4111625" y="4422775"/>
          <p14:tracePt t="158425" x="4094163" y="4432300"/>
          <p14:tracePt t="158435" x="4065588" y="4449763"/>
          <p14:tracePt t="158442" x="4057650" y="4459288"/>
          <p14:tracePt t="158450" x="4048125" y="4468813"/>
          <p14:tracePt t="158458" x="4029075" y="4478338"/>
          <p14:tracePt t="158475" x="4011613" y="4495800"/>
          <p14:tracePt t="158755" x="4011613" y="4505325"/>
          <p14:tracePt t="158763" x="4011613" y="4514850"/>
          <p14:tracePt t="158793" x="4011613" y="4532313"/>
          <p14:tracePt t="160009" x="4011613" y="4522788"/>
          <p14:tracePt t="160018" x="4048125" y="4486275"/>
          <p14:tracePt t="160025" x="4084638" y="4478338"/>
          <p14:tracePt t="160033" x="4148138" y="4441825"/>
          <p14:tracePt t="160041" x="4194175" y="4432300"/>
          <p14:tracePt t="160049" x="4257675" y="4405313"/>
          <p14:tracePt t="160058" x="4321175" y="4368800"/>
          <p14:tracePt t="160066" x="4376738" y="4359275"/>
          <p14:tracePt t="160074" x="4421188" y="4322763"/>
          <p14:tracePt t="160082" x="4457700" y="4303713"/>
          <p14:tracePt t="160090" x="4513263" y="4295775"/>
          <p14:tracePt t="160098" x="4567238" y="4286250"/>
          <p14:tracePt t="160105" x="4630738" y="4259263"/>
          <p14:tracePt t="160113" x="4676775" y="4249738"/>
          <p14:tracePt t="160122" x="4730750" y="4240213"/>
          <p14:tracePt t="160129" x="4767263" y="4232275"/>
          <p14:tracePt t="160138" x="4822825" y="4203700"/>
          <p14:tracePt t="160146" x="4876800" y="4195763"/>
          <p14:tracePt t="160154" x="4941888" y="4186238"/>
          <p14:tracePt t="160163" x="4968875" y="4167188"/>
          <p14:tracePt t="160172" x="5059363" y="4149725"/>
          <p14:tracePt t="160180" x="5132388" y="4122738"/>
          <p14:tracePt t="160188" x="5195888" y="4113213"/>
          <p14:tracePt t="160196" x="5278438" y="4086225"/>
          <p14:tracePt t="160205" x="5368925" y="4057650"/>
          <p14:tracePt t="160214" x="5434013" y="4040188"/>
          <p14:tracePt t="160218" x="5507038" y="4013200"/>
          <p14:tracePt t="160225" x="5534025" y="4003675"/>
          <p14:tracePt t="160233" x="5580063" y="3994150"/>
          <p14:tracePt t="160242" x="5624513" y="3984625"/>
          <p14:tracePt t="160250" x="5643563" y="3984625"/>
          <p14:tracePt t="160259" x="5680075" y="3967163"/>
          <p14:tracePt t="160284" x="5688013" y="3967163"/>
          <p14:tracePt t="160292" x="5697538" y="3957638"/>
          <p14:tracePt t="160299" x="5707063" y="3957638"/>
          <p14:tracePt t="160697" x="5716588" y="3957638"/>
          <p14:tracePt t="160729" x="5716588" y="3967163"/>
          <p14:tracePt t="161483" x="5707063" y="3976688"/>
          <p14:tracePt t="161491" x="5680075" y="3976688"/>
          <p14:tracePt t="161499" x="5634038" y="3948113"/>
          <p14:tracePt t="161507" x="5597525" y="3921125"/>
          <p14:tracePt t="161516" x="5570538" y="3894138"/>
          <p14:tracePt t="161523" x="5524500" y="3867150"/>
          <p14:tracePt t="161529" x="5478463" y="3830638"/>
          <p14:tracePt t="161537" x="5441950" y="3811588"/>
          <p14:tracePt t="161545" x="5414963" y="3784600"/>
          <p14:tracePt t="161553" x="5387975" y="3775075"/>
          <p14:tracePt t="161561" x="5324475" y="3738563"/>
          <p14:tracePt t="161569" x="5297488" y="3730625"/>
          <p14:tracePt t="161577" x="5251450" y="3702050"/>
          <p14:tracePt t="161588" x="5205413" y="3684588"/>
          <p14:tracePt t="161593" x="5178425" y="3675063"/>
          <p14:tracePt t="161602" x="5159375" y="3675063"/>
          <p14:tracePt t="161609" x="5132388" y="3665538"/>
          <p14:tracePt t="161619" x="5086350" y="3648075"/>
          <p14:tracePt t="161626" x="5068888" y="3629025"/>
          <p14:tracePt t="161635" x="5049838" y="3621088"/>
          <p14:tracePt t="161641" x="5032375" y="3621088"/>
          <p14:tracePt t="161650" x="5014913" y="3602038"/>
          <p14:tracePt t="161659" x="4978400" y="3575050"/>
          <p14:tracePt t="161667" x="4978400" y="3565525"/>
          <p14:tracePt t="161675" x="4932363" y="3538538"/>
          <p14:tracePt t="161688" x="4913313" y="3492500"/>
          <p14:tracePt t="161691" x="4876800" y="3455988"/>
          <p14:tracePt t="161699" x="4859338" y="3429000"/>
          <p14:tracePt t="161708" x="4822825" y="3365500"/>
          <p14:tracePt t="161715" x="4803775" y="3319463"/>
          <p14:tracePt t="161721" x="4767263" y="3273425"/>
          <p14:tracePt t="161729" x="4759325" y="3246438"/>
          <p14:tracePt t="161738" x="4722813" y="3182938"/>
          <p14:tracePt t="161746" x="4703763" y="3155950"/>
          <p14:tracePt t="161753" x="4686300" y="3136900"/>
          <p14:tracePt t="161761" x="4659313" y="3090863"/>
          <p14:tracePt t="161769" x="4649788" y="3073400"/>
          <p14:tracePt t="161777" x="4640263" y="3046413"/>
          <p14:tracePt t="161793" x="4630738" y="3027363"/>
          <p14:tracePt t="161955" x="4613275" y="3009900"/>
          <p14:tracePt t="161965" x="4603750" y="3000375"/>
          <p14:tracePt t="161985" x="4594225" y="2990850"/>
          <p14:tracePt t="162010" x="4594225" y="2982913"/>
          <p14:tracePt t="162033" x="4594225" y="2963863"/>
          <p14:tracePt t="162051" x="4594225" y="2954338"/>
          <p14:tracePt t="162068" x="4594225" y="2946400"/>
          <p14:tracePt t="162075" x="4594225" y="2927350"/>
          <p14:tracePt t="162083" x="4594225" y="2917825"/>
          <p14:tracePt t="162093" x="4594225" y="2909888"/>
          <p14:tracePt t="162105" x="4594225" y="2881313"/>
          <p14:tracePt t="162115" x="4594225" y="2873375"/>
          <p14:tracePt t="162130" x="4594225" y="2844800"/>
          <p14:tracePt t="162138" x="4594225" y="2827338"/>
          <p14:tracePt t="162146" x="4594225" y="2808288"/>
          <p14:tracePt t="162153" x="4594225" y="2790825"/>
          <p14:tracePt t="162161" x="4576763" y="2771775"/>
          <p14:tracePt t="162170" x="4576763" y="2744788"/>
          <p14:tracePt t="162178" x="4567238" y="2727325"/>
          <p14:tracePt t="162194" x="4567238" y="2690813"/>
          <p14:tracePt t="162201" x="4567238" y="2681288"/>
          <p14:tracePt t="162218" x="4567238" y="2662238"/>
          <p14:tracePt t="162227" x="4567238" y="2654300"/>
          <p14:tracePt t="162237" x="4557713" y="2625725"/>
          <p14:tracePt t="162243" x="4557713" y="2617788"/>
          <p14:tracePt t="162250" x="4557713" y="2608263"/>
          <p14:tracePt t="162258" x="4549775" y="2598738"/>
          <p14:tracePt t="162266" x="4540250" y="2589213"/>
          <p14:tracePt t="162276" x="4530725" y="2581275"/>
          <p14:tracePt t="162282" x="4530725" y="2571750"/>
          <p14:tracePt t="162289" x="4521200" y="2554288"/>
          <p14:tracePt t="162314" x="4513263" y="2535238"/>
          <p14:tracePt t="162330" x="4513263" y="2525713"/>
          <p14:tracePt t="162338" x="4513263" y="2517775"/>
          <p14:tracePt t="162497" x="4503738" y="2517775"/>
          <p14:tracePt t="162529" x="4503738" y="2525713"/>
          <p14:tracePt t="162546" x="4494213" y="2544763"/>
          <p14:tracePt t="162570" x="4484688" y="2554288"/>
          <p14:tracePt t="162586" x="4484688" y="2562225"/>
          <p14:tracePt t="164076" x="4476750" y="2598738"/>
          <p14:tracePt t="164083" x="4476750" y="2608263"/>
          <p14:tracePt t="164094" x="4467225" y="2635250"/>
          <p14:tracePt t="164097" x="4467225" y="2654300"/>
          <p14:tracePt t="164105" x="4457700" y="2671763"/>
          <p14:tracePt t="164113" x="4457700" y="2690813"/>
          <p14:tracePt t="164122" x="4440238" y="2708275"/>
          <p14:tracePt t="164234" x="4440238" y="2698750"/>
          <p14:tracePt t="164242" x="4440238" y="2690813"/>
          <p14:tracePt t="164257" x="4440238" y="2671763"/>
          <p14:tracePt t="164267" x="4440238" y="2662238"/>
          <p14:tracePt t="164274" x="4448175" y="2654300"/>
          <p14:tracePt t="164355" x="4440238" y="2654300"/>
          <p14:tracePt t="164362" x="4430713" y="2662238"/>
          <p14:tracePt t="164370" x="4413250" y="2698750"/>
          <p14:tracePt t="164378" x="4394200" y="2717800"/>
          <p14:tracePt t="164386" x="4376738" y="2754313"/>
          <p14:tracePt t="164393" x="4357688" y="2771775"/>
          <p14:tracePt t="164405" x="4321175" y="2800350"/>
          <p14:tracePt t="164409" x="4311650" y="2808288"/>
          <p14:tracePt t="164418" x="4294188" y="2817813"/>
          <p14:tracePt t="164426" x="4284663" y="2817813"/>
          <p14:tracePt t="164434" x="4248150" y="2836863"/>
          <p14:tracePt t="164498" x="4238625" y="2844800"/>
          <p14:tracePt t="164513" x="4211638" y="2836863"/>
          <p14:tracePt t="164522" x="4211638" y="2827338"/>
          <p14:tracePt t="164529" x="4175125" y="2800350"/>
          <p14:tracePt t="164538" x="4148138" y="2790825"/>
          <p14:tracePt t="164545" x="4129088" y="2771775"/>
          <p14:tracePt t="164554" x="4111625" y="2754313"/>
          <p14:tracePt t="164562" x="4094163" y="2735263"/>
          <p14:tracePt t="164570" x="4084638" y="2727325"/>
          <p14:tracePt t="164578" x="4065588" y="2708275"/>
          <p14:tracePt t="164586" x="4057650" y="2698750"/>
          <p14:tracePt t="164593" x="4048125" y="2690813"/>
          <p14:tracePt t="164601" x="4048125" y="2681288"/>
          <p14:tracePt t="164618" x="4048125" y="2671763"/>
          <p14:tracePt t="164649" x="4038600" y="2671763"/>
          <p14:tracePt t="165019" x="4038600" y="2662238"/>
          <p14:tracePt t="165031" x="4029075" y="2654300"/>
          <p14:tracePt t="165073" x="4021138" y="2644775"/>
          <p14:tracePt t="165082" x="4011613" y="2635250"/>
          <p14:tracePt t="165097" x="4002088" y="2625725"/>
          <p14:tracePt t="165122" x="3984625" y="2608263"/>
          <p14:tracePt t="165129" x="3975100" y="2608263"/>
          <p14:tracePt t="165146" x="3975100" y="2598738"/>
          <p14:tracePt t="165170" x="3965575" y="2581275"/>
          <p14:tracePt t="165186" x="3965575" y="2571750"/>
          <p14:tracePt t="165209" x="3948113" y="2554288"/>
          <p14:tracePt t="165819" x="3938588" y="2554288"/>
          <p14:tracePt t="165826" x="3929063" y="2554288"/>
          <p14:tracePt t="166257" x="3911600" y="2554288"/>
          <p14:tracePt t="167115" x="3902075" y="2554288"/>
          <p14:tracePt t="167127" x="3856038" y="2554288"/>
          <p14:tracePt t="167131" x="3810000" y="2562225"/>
          <p14:tracePt t="167141" x="3792538" y="2571750"/>
          <p14:tracePt t="167146" x="3765550" y="2571750"/>
          <p14:tracePt t="167155" x="3756025" y="2571750"/>
          <p14:tracePt t="167163" x="3738563" y="2589213"/>
          <p14:tracePt t="167179" x="3719513" y="2589213"/>
          <p14:tracePt t="167187" x="3702050" y="2589213"/>
          <p14:tracePt t="167202" x="3683000" y="2589213"/>
          <p14:tracePt t="167210" x="3665538" y="2589213"/>
          <p14:tracePt t="167218" x="3656013" y="2589213"/>
          <p14:tracePt t="167225" x="3629025" y="2589213"/>
          <p14:tracePt t="167235" x="3609975" y="2598738"/>
          <p14:tracePt t="167241" x="3582988" y="2598738"/>
          <p14:tracePt t="167249" x="3536950" y="2608263"/>
          <p14:tracePt t="167260" x="3519488" y="2608263"/>
          <p14:tracePt t="167265" x="3490913" y="2608263"/>
          <p14:tracePt t="167274" x="3482975" y="2608263"/>
          <p14:tracePt t="167283" x="3473450" y="2608263"/>
          <p14:tracePt t="167451" x="3455988" y="2608263"/>
          <p14:tracePt t="167475" x="3446463" y="2608263"/>
          <p14:tracePt t="167484" x="3436938" y="2608263"/>
          <p14:tracePt t="167490" x="3427413" y="2608263"/>
          <p14:tracePt t="167827" x="3436938" y="2608263"/>
          <p14:tracePt t="167838" x="3446463" y="2608263"/>
          <p14:tracePt t="167969" x="3473450" y="2608263"/>
          <p14:tracePt t="167977" x="3482975" y="2608263"/>
          <p14:tracePt t="167985" x="3490913" y="2608263"/>
          <p14:tracePt t="167993" x="3509963" y="2608263"/>
          <p14:tracePt t="168001" x="3519488" y="2598738"/>
          <p14:tracePt t="168019" x="3527425" y="2589213"/>
          <p14:tracePt t="168034" x="3536950" y="2571750"/>
          <p14:tracePt t="168042" x="3546475" y="2562225"/>
          <p14:tracePt t="168049" x="3556000" y="2554288"/>
          <p14:tracePt t="168058" x="3563938" y="2544763"/>
          <p14:tracePt t="168163" x="3592513" y="2525713"/>
          <p14:tracePt t="168179" x="3600450" y="2517775"/>
          <p14:tracePt t="168217" x="3609975" y="2517775"/>
          <p14:tracePt t="168379" x="3619500" y="2517775"/>
          <p14:tracePt t="168409" x="3619500" y="2525713"/>
          <p14:tracePt t="168529" x="3636963" y="2535238"/>
          <p14:tracePt t="168537" x="3656013" y="2535238"/>
          <p14:tracePt t="168545" x="3683000" y="2517775"/>
          <p14:tracePt t="168553" x="3702050" y="2517775"/>
          <p14:tracePt t="168561" x="3746500" y="2508250"/>
          <p14:tracePt t="168569" x="3765550" y="2508250"/>
          <p14:tracePt t="168577" x="3792538" y="2498725"/>
          <p14:tracePt t="168586" x="3802063" y="2489200"/>
          <p14:tracePt t="168593" x="3810000" y="2489200"/>
          <p14:tracePt t="168674" x="3819525" y="2489200"/>
          <p14:tracePt t="168683" x="3829050" y="2508250"/>
          <p14:tracePt t="168713" x="3838575" y="2535238"/>
          <p14:tracePt t="168721" x="3838575" y="2544763"/>
          <p14:tracePt t="168729" x="3838575" y="2562225"/>
          <p14:tracePt t="168737" x="3846513" y="2581275"/>
          <p14:tracePt t="168746" x="3846513" y="2589213"/>
          <p14:tracePt t="168753" x="3846513" y="2598738"/>
          <p14:tracePt t="168761" x="3846513" y="2625725"/>
          <p14:tracePt t="168769" x="3846513" y="2644775"/>
          <p14:tracePt t="168785" x="3856038" y="2662238"/>
          <p14:tracePt t="168794" x="3883025" y="2698750"/>
          <p14:tracePt t="168802" x="3892550" y="2717800"/>
          <p14:tracePt t="168810" x="3902075" y="2735263"/>
          <p14:tracePt t="168817" x="3911600" y="2763838"/>
          <p14:tracePt t="168826" x="3938588" y="2800350"/>
          <p14:tracePt t="168834" x="3948113" y="2817813"/>
          <p14:tracePt t="168841" x="3984625" y="2863850"/>
          <p14:tracePt t="168850" x="4002088" y="2909888"/>
          <p14:tracePt t="168857" x="4038600" y="2954338"/>
          <p14:tracePt t="168865" x="4075113" y="3000375"/>
          <p14:tracePt t="168874" x="4121150" y="3036888"/>
          <p14:tracePt t="168882" x="4175125" y="3100388"/>
          <p14:tracePt t="168889" x="4230688" y="3163888"/>
          <p14:tracePt t="168898" x="4267200" y="3209925"/>
          <p14:tracePt t="168905" x="4311650" y="3265488"/>
          <p14:tracePt t="168915" x="4376738" y="3365500"/>
          <p14:tracePt t="168923" x="4394200" y="3411538"/>
          <p14:tracePt t="168941" x="4494213" y="3538538"/>
          <p14:tracePt t="168946" x="4540250" y="3602038"/>
          <p14:tracePt t="168955" x="4586288" y="3665538"/>
          <p14:tracePt t="168964" x="4640263" y="3721100"/>
          <p14:tracePt t="168969" x="4703763" y="3784600"/>
          <p14:tracePt t="168978" x="4803775" y="3875088"/>
          <p14:tracePt t="168986" x="4941888" y="3948113"/>
          <p14:tracePt t="168994" x="5095875" y="4021138"/>
          <p14:tracePt t="169002" x="5224463" y="4067175"/>
          <p14:tracePt t="169009" x="5378450" y="4130675"/>
          <p14:tracePt t="169017" x="5507038" y="4176713"/>
          <p14:tracePt t="169027" x="5624513" y="4232275"/>
          <p14:tracePt t="169034" x="5743575" y="4286250"/>
          <p14:tracePt t="169042" x="5853113" y="4313238"/>
          <p14:tracePt t="169050" x="5899150" y="4332288"/>
          <p14:tracePt t="169058" x="5926138" y="4332288"/>
          <p14:tracePt t="169066" x="5943600" y="4349750"/>
          <p14:tracePt t="169129" x="5953125" y="4349750"/>
          <p14:tracePt t="169137" x="5962650" y="4349750"/>
          <p14:tracePt t="169145" x="5972175" y="4349750"/>
          <p14:tracePt t="169153" x="5989638" y="4349750"/>
          <p14:tracePt t="169161" x="6007100" y="4340225"/>
          <p14:tracePt t="169170" x="6043613" y="4340225"/>
          <p14:tracePt t="169177" x="6089650" y="4340225"/>
          <p14:tracePt t="169186" x="6108700" y="4340225"/>
          <p14:tracePt t="169193" x="6145213" y="4340225"/>
          <p14:tracePt t="169202" x="6189663" y="4340225"/>
          <p14:tracePt t="169209" x="6218238" y="4340225"/>
          <p14:tracePt t="169217" x="6254750" y="4340225"/>
          <p14:tracePt t="169225" x="6308725" y="4340225"/>
          <p14:tracePt t="169235" x="6354763" y="4340225"/>
          <p14:tracePt t="169242" x="6408738" y="4340225"/>
          <p14:tracePt t="169250" x="6464300" y="4340225"/>
          <p14:tracePt t="169257" x="6518275" y="4340225"/>
          <p14:tracePt t="169265" x="6545263" y="4340225"/>
          <p14:tracePt t="169273" x="6591300" y="4340225"/>
          <p14:tracePt t="169281" x="6618288" y="4332288"/>
          <p14:tracePt t="169290" x="6637338" y="4332288"/>
          <p14:tracePt t="169297" x="6654800" y="4332288"/>
          <p14:tracePt t="169306" x="6664325" y="4332288"/>
          <p14:tracePt t="169329" x="6673850" y="4322763"/>
          <p14:tracePt t="169346" x="6673850" y="4313238"/>
          <p14:tracePt t="169355" x="6673850" y="4303713"/>
          <p14:tracePt t="169370" x="6673850" y="4295775"/>
          <p14:tracePt t="169426" x="6673850" y="4276725"/>
          <p14:tracePt t="169481" x="6673850" y="4268788"/>
          <p14:tracePt t="169489" x="6673850" y="4259263"/>
          <p14:tracePt t="169497" x="6673850" y="4240213"/>
          <p14:tracePt t="169506" x="6673850" y="4232275"/>
          <p14:tracePt t="169514" x="6673850" y="4213225"/>
          <p14:tracePt t="169522" x="6673850" y="4186238"/>
          <p14:tracePt t="169529" x="6673850" y="4167188"/>
          <p14:tracePt t="169537" x="6673850" y="4130675"/>
          <p14:tracePt t="169545" x="6664325" y="4086225"/>
          <p14:tracePt t="169554" x="6664325" y="4067175"/>
          <p14:tracePt t="169561" x="6664325" y="4030663"/>
          <p14:tracePt t="169569" x="6664325" y="3994150"/>
          <p14:tracePt t="169586" x="6664325" y="3976688"/>
          <p14:tracePt t="169593" x="6664325" y="3957638"/>
          <p14:tracePt t="169602" x="6664325" y="3948113"/>
          <p14:tracePt t="169609" x="6664325" y="3940175"/>
          <p14:tracePt t="169809" x="6654800" y="3940175"/>
          <p14:tracePt t="169817" x="6645275" y="3948113"/>
          <p14:tracePt t="169834" x="6637338" y="3967163"/>
          <p14:tracePt t="169841" x="6618288" y="3984625"/>
          <p14:tracePt t="169857" x="6618288" y="3994150"/>
          <p14:tracePt t="169865" x="6610350" y="4003675"/>
          <p14:tracePt t="169881" x="6610350" y="4013200"/>
          <p14:tracePt t="170025" x="6610350" y="4021138"/>
          <p14:tracePt t="170115" x="6618288" y="4013200"/>
          <p14:tracePt t="170123" x="6627813" y="4003675"/>
          <p14:tracePt t="170139" x="6637338" y="3994150"/>
          <p14:tracePt t="170147" x="6637338" y="3984625"/>
          <p14:tracePt t="170157" x="6654800" y="3967163"/>
          <p14:tracePt t="170162" x="6664325" y="3957638"/>
          <p14:tracePt t="170178" x="6681788" y="3940175"/>
          <p14:tracePt t="170186" x="6700838" y="3921125"/>
          <p14:tracePt t="170194" x="6710363" y="3911600"/>
          <p14:tracePt t="170203" x="6718300" y="3903663"/>
          <p14:tracePt t="170220" x="6718300" y="3894138"/>
          <p14:tracePt t="170227" x="6727825" y="3894138"/>
          <p14:tracePt t="170236" x="6737350" y="3894138"/>
          <p14:tracePt t="170259" x="6746875" y="3894138"/>
          <p14:tracePt t="170307" x="6754813" y="3894138"/>
          <p14:tracePt t="170395" x="6773863" y="3894138"/>
          <p14:tracePt t="170417" x="6783388" y="3894138"/>
          <p14:tracePt t="170539" x="6783388" y="3903663"/>
          <p14:tracePt t="170547" x="6783388" y="3911600"/>
          <p14:tracePt t="170558" x="6783388" y="3930650"/>
          <p14:tracePt t="170561" x="6783388" y="3940175"/>
          <p14:tracePt t="170578" x="6783388" y="3948113"/>
          <p14:tracePt t="170588" x="6773863" y="3948113"/>
          <p14:tracePt t="170601" x="6773863" y="3967163"/>
          <p14:tracePt t="170653" x="6764338" y="3976688"/>
          <p14:tracePt t="170857" x="6764338" y="3967163"/>
          <p14:tracePt t="170865" x="6764338" y="3948113"/>
          <p14:tracePt t="170889" x="6764338" y="3940175"/>
          <p14:tracePt t="170898" x="6746875" y="3921125"/>
          <p14:tracePt t="170922" x="6737350" y="3911600"/>
          <p14:tracePt t="170929" x="6727825" y="3903663"/>
          <p14:tracePt t="170937" x="6718300" y="3894138"/>
          <p14:tracePt t="170953" x="6718300" y="3884613"/>
          <p14:tracePt t="170965" x="6710363" y="3867150"/>
          <p14:tracePt t="170969" x="6681788" y="3848100"/>
          <p14:tracePt t="170979" x="6673850" y="3848100"/>
          <p14:tracePt t="170985" x="6645275" y="3830638"/>
          <p14:tracePt t="170993" x="6610350" y="3821113"/>
          <p14:tracePt t="171001" x="6591300" y="3803650"/>
          <p14:tracePt t="171009" x="6554788" y="3784600"/>
          <p14:tracePt t="171019" x="6545263" y="3775075"/>
          <p14:tracePt t="171029" x="6527800" y="3748088"/>
          <p14:tracePt t="171034" x="6508750" y="3738563"/>
          <p14:tracePt t="171042" x="6491288" y="3721100"/>
          <p14:tracePt t="171050" x="6472238" y="3702050"/>
          <p14:tracePt t="171057" x="6445250" y="3665538"/>
          <p14:tracePt t="171065" x="6427788" y="3657600"/>
          <p14:tracePt t="171074" x="6418263" y="3648075"/>
          <p14:tracePt t="171082" x="6408738" y="3648075"/>
          <p14:tracePt t="171089" x="6391275" y="3638550"/>
          <p14:tracePt t="171106" x="6381750" y="3638550"/>
          <p14:tracePt t="171138" x="6362700" y="3629025"/>
          <p14:tracePt t="171161" x="6362700" y="3621088"/>
          <p14:tracePt t="171170" x="6354763" y="3611563"/>
          <p14:tracePt t="171185" x="6354763" y="3602038"/>
          <p14:tracePt t="171193" x="6354763" y="3592513"/>
          <p14:tracePt t="171209" x="6354763" y="3584575"/>
          <p14:tracePt t="171218" x="6345238" y="3575050"/>
          <p14:tracePt t="171257" x="6335713" y="3575050"/>
          <p14:tracePt t="171273" x="6326188" y="3565525"/>
          <p14:tracePt t="171290" x="6326188" y="3556000"/>
          <p14:tracePt t="171297" x="6326188" y="3548063"/>
          <p14:tracePt t="171306" x="6318250" y="3538538"/>
          <p14:tracePt t="171321" x="6318250" y="3529013"/>
          <p14:tracePt t="171330" x="6308725" y="3502025"/>
          <p14:tracePt t="171345" x="6308725" y="3492500"/>
          <p14:tracePt t="171377" x="6308725" y="3475038"/>
          <p14:tracePt t="171385" x="6299200" y="3465513"/>
          <p14:tracePt t="171409" x="6299200" y="3455988"/>
          <p14:tracePt t="171442" x="6299200" y="3446463"/>
          <p14:tracePt t="171713" x="6299200" y="3429000"/>
          <p14:tracePt t="173003" x="6299200" y="3419475"/>
          <p14:tracePt t="173019" x="6299200" y="3411538"/>
          <p14:tracePt t="175194" x="6291263" y="3402013"/>
          <p14:tracePt t="178537" x="6281738" y="3402013"/>
          <p14:tracePt t="178545" x="6254750" y="3382963"/>
          <p14:tracePt t="178554" x="6245225" y="3375025"/>
          <p14:tracePt t="178561" x="6218238" y="3365500"/>
          <p14:tracePt t="178569" x="6189663" y="3338513"/>
          <p14:tracePt t="178577" x="6172200" y="3328988"/>
          <p14:tracePt t="178586" x="6145213" y="3309938"/>
          <p14:tracePt t="178594" x="6099175" y="3265488"/>
          <p14:tracePt t="178601" x="6072188" y="3236913"/>
          <p14:tracePt t="178611" x="6043613" y="3219450"/>
          <p14:tracePt t="178624" x="5999163" y="3200400"/>
          <p14:tracePt t="178627" x="5953125" y="3163888"/>
          <p14:tracePt t="178637" x="5889625" y="3136900"/>
          <p14:tracePt t="178642" x="5826125" y="3100388"/>
          <p14:tracePt t="178656" x="5797550" y="3082925"/>
          <p14:tracePt t="178657" x="5753100" y="3046413"/>
          <p14:tracePt t="178667" x="5688013" y="3017838"/>
          <p14:tracePt t="178673" x="5643563" y="2982913"/>
          <p14:tracePt t="178681" x="5597525" y="2973388"/>
          <p14:tracePt t="178689" x="5580063" y="2963863"/>
          <p14:tracePt t="178697" x="5551488" y="2946400"/>
          <p14:tracePt t="178706" x="5514975" y="2936875"/>
          <p14:tracePt t="178713" x="5478463" y="2927350"/>
          <p14:tracePt t="178721" x="5397500" y="2909888"/>
          <p14:tracePt t="178729" x="5334000" y="2890838"/>
          <p14:tracePt t="178737" x="5241925" y="2890838"/>
          <p14:tracePt t="178745" x="5168900" y="2873375"/>
          <p14:tracePt t="178753" x="5095875" y="2863850"/>
          <p14:tracePt t="178761" x="5032375" y="2863850"/>
          <p14:tracePt t="178770" x="4978400" y="2844800"/>
          <p14:tracePt t="178777" x="4913313" y="2827338"/>
          <p14:tracePt t="178785" x="4895850" y="2827338"/>
          <p14:tracePt t="178793" x="4868863" y="2827338"/>
          <p14:tracePt t="178801" x="4840288" y="2817813"/>
          <p14:tracePt t="178809" x="4832350" y="2817813"/>
          <p14:tracePt t="178825" x="4813300" y="2808288"/>
          <p14:tracePt t="178833" x="4786313" y="2808288"/>
          <p14:tracePt t="178841" x="4730750" y="2790825"/>
          <p14:tracePt t="178850" x="4713288" y="2790825"/>
          <p14:tracePt t="178858" x="4622800" y="2790825"/>
          <p14:tracePt t="178871" x="4594225" y="2771775"/>
          <p14:tracePt t="178875" x="4549775" y="2763838"/>
          <p14:tracePt t="178888" x="4521200" y="2763838"/>
          <p14:tracePt t="178890" x="4503738" y="2763838"/>
          <p14:tracePt t="178899" x="4476750" y="2754313"/>
          <p14:tracePt t="178907" x="4457700" y="2744788"/>
          <p14:tracePt t="178913" x="4413250" y="2744788"/>
          <p14:tracePt t="178921" x="4376738" y="2727325"/>
          <p14:tracePt t="178931" x="4321175" y="2727325"/>
          <p14:tracePt t="178939" x="4284663" y="2727325"/>
          <p14:tracePt t="178947" x="4230688" y="2727325"/>
          <p14:tracePt t="178955" x="4194175" y="2727325"/>
          <p14:tracePt t="178968" x="4165600" y="2727325"/>
          <p14:tracePt t="178969" x="4111625" y="2727325"/>
          <p14:tracePt t="178977" x="4094163" y="2727325"/>
          <p14:tracePt t="178985" x="4065588" y="2727325"/>
          <p14:tracePt t="178994" x="4029075" y="2727325"/>
          <p14:tracePt t="179001" x="3992563" y="2708275"/>
          <p14:tracePt t="179009" x="3984625" y="2708275"/>
          <p14:tracePt t="179017" x="3956050" y="2698750"/>
          <p14:tracePt t="179026" x="3938588" y="2698750"/>
          <p14:tracePt t="179034" x="3911600" y="2698750"/>
          <p14:tracePt t="179041" x="3856038" y="2698750"/>
          <p14:tracePt t="179050" x="3792538" y="2690813"/>
          <p14:tracePt t="179057" x="3738563" y="2690813"/>
          <p14:tracePt t="179066" x="3665538" y="2662238"/>
          <p14:tracePt t="179074" x="3600450" y="2654300"/>
          <p14:tracePt t="179081" x="3546475" y="2654300"/>
          <p14:tracePt t="179089" x="3482975" y="2644775"/>
          <p14:tracePt t="179099" x="3446463" y="2644775"/>
          <p14:tracePt t="179107" x="3436938" y="2635250"/>
          <p14:tracePt t="179114" x="3427413" y="2635250"/>
          <p14:tracePt t="179337" x="3419475" y="2625725"/>
          <p14:tracePt t="179507" x="3419475" y="2617788"/>
          <p14:tracePt t="179513" x="3419475" y="2608263"/>
          <p14:tracePt t="179521" x="3400425" y="2589213"/>
          <p14:tracePt t="179529" x="3400425" y="2581275"/>
          <p14:tracePt t="179545" x="3400425" y="2571750"/>
          <p14:tracePt t="179553" x="3400425" y="2562225"/>
          <p14:tracePt t="179569" x="3400425" y="2535238"/>
          <p14:tracePt t="179577" x="3400425" y="2525713"/>
          <p14:tracePt t="179593" x="3400425" y="2517775"/>
          <p14:tracePt t="179603" x="3400425" y="2489200"/>
          <p14:tracePt t="179617" x="3400425" y="2462213"/>
          <p14:tracePt t="179625" x="3400425" y="2452688"/>
          <p14:tracePt t="179634" x="3400425" y="2444750"/>
          <p14:tracePt t="179641" x="3400425" y="2416175"/>
          <p14:tracePt t="179652" x="3400425" y="2408238"/>
          <p14:tracePt t="179666" x="3400425" y="2398713"/>
          <p14:tracePt t="179673" x="3409950" y="2379663"/>
          <p14:tracePt t="179681" x="3419475" y="2362200"/>
          <p14:tracePt t="179698" x="3436938" y="2343150"/>
          <p14:tracePt t="179706" x="3446463" y="2335213"/>
          <p14:tracePt t="179714" x="3463925" y="2325688"/>
          <p14:tracePt t="179721" x="3490913" y="2306638"/>
          <p14:tracePt t="179737" x="3527425" y="2298700"/>
          <p14:tracePt t="179745" x="3536950" y="2289175"/>
          <p14:tracePt t="179753" x="3563938" y="2270125"/>
          <p14:tracePt t="179761" x="3582988" y="2262188"/>
          <p14:tracePt t="179769" x="3600450" y="2252663"/>
          <p14:tracePt t="179778" x="3629025" y="2252663"/>
          <p14:tracePt t="179785" x="3665538" y="2252663"/>
          <p14:tracePt t="179793" x="3683000" y="2243138"/>
          <p14:tracePt t="179802" x="3702050" y="2225675"/>
          <p14:tracePt t="179818" x="3738563" y="2216150"/>
          <p14:tracePt t="179850" x="3756025" y="2206625"/>
          <p14:tracePt t="179857" x="3765550" y="2206625"/>
          <p14:tracePt t="179866" x="3775075" y="2206625"/>
          <p14:tracePt t="179873" x="3810000" y="2206625"/>
          <p14:tracePt t="179882" x="3819525" y="2206625"/>
          <p14:tracePt t="179889" x="3829050" y="2206625"/>
          <p14:tracePt t="179905" x="3846513" y="2206625"/>
          <p14:tracePt t="179913" x="3865563" y="2206625"/>
          <p14:tracePt t="179934" x="3892550" y="2225675"/>
          <p14:tracePt t="179938" x="3902075" y="2233613"/>
          <p14:tracePt t="179946" x="3911600" y="2233613"/>
          <p14:tracePt t="179954" x="3919538" y="2243138"/>
          <p14:tracePt t="179963" x="3948113" y="2270125"/>
          <p14:tracePt t="179970" x="3956050" y="2279650"/>
          <p14:tracePt t="179977" x="3965575" y="2289175"/>
          <p14:tracePt t="179985" x="3965575" y="2306638"/>
          <p14:tracePt t="179994" x="3965575" y="2316163"/>
          <p14:tracePt t="180001" x="3965575" y="2335213"/>
          <p14:tracePt t="180009" x="3984625" y="2362200"/>
          <p14:tracePt t="180018" x="3984625" y="2371725"/>
          <p14:tracePt t="180026" x="3984625" y="2379663"/>
          <p14:tracePt t="180033" x="3984625" y="2389188"/>
          <p14:tracePt t="180041" x="3984625" y="2398713"/>
          <p14:tracePt t="180050" x="3984625" y="2408238"/>
          <p14:tracePt t="180067" x="3992563" y="2416175"/>
          <p14:tracePt t="180074" x="3992563" y="2425700"/>
          <p14:tracePt t="180083" x="3992563" y="2435225"/>
          <p14:tracePt t="180090" x="3992563" y="2462213"/>
          <p14:tracePt t="180105" x="3992563" y="2481263"/>
          <p14:tracePt t="180113" x="3992563" y="2489200"/>
          <p14:tracePt t="180121" x="3992563" y="2508250"/>
          <p14:tracePt t="180137" x="3992563" y="2517775"/>
          <p14:tracePt t="180145" x="3992563" y="2535238"/>
          <p14:tracePt t="180153" x="3992563" y="2544763"/>
          <p14:tracePt t="180162" x="3992563" y="2554288"/>
          <p14:tracePt t="180186" x="3992563" y="2562225"/>
          <p14:tracePt t="180210" x="3992563" y="2571750"/>
          <p14:tracePt t="180235" x="3984625" y="2571750"/>
          <p14:tracePt t="180251" x="3975100" y="2589213"/>
          <p14:tracePt t="180259" x="3965575" y="2589213"/>
          <p14:tracePt t="180274" x="3956050" y="2589213"/>
          <p14:tracePt t="180289" x="3938588" y="2589213"/>
          <p14:tracePt t="180306" x="3919538" y="2589213"/>
          <p14:tracePt t="180313" x="3902075" y="2589213"/>
          <p14:tracePt t="180330" x="3883025" y="2589213"/>
          <p14:tracePt t="180338" x="3875088" y="2589213"/>
          <p14:tracePt t="180345" x="3856038" y="2589213"/>
          <p14:tracePt t="180353" x="3829050" y="2589213"/>
          <p14:tracePt t="180361" x="3810000" y="2581275"/>
          <p14:tracePt t="180369" x="3792538" y="2581275"/>
          <p14:tracePt t="180377" x="3775075" y="2581275"/>
          <p14:tracePt t="180385" x="3746500" y="2581275"/>
          <p14:tracePt t="180394" x="3738563" y="2571750"/>
          <p14:tracePt t="180403" x="3729038" y="2571750"/>
          <p14:tracePt t="180409" x="3702050" y="2554288"/>
          <p14:tracePt t="180417" x="3683000" y="2554288"/>
          <p14:tracePt t="180425" x="3673475" y="2554288"/>
          <p14:tracePt t="180434" x="3656013" y="2554288"/>
          <p14:tracePt t="180441" x="3646488" y="2554288"/>
          <p14:tracePt t="180466" x="3636963" y="2554288"/>
          <p14:tracePt t="180537" x="3619500" y="2554288"/>
          <p14:tracePt t="180546" x="3609975" y="2554288"/>
          <p14:tracePt t="180554" x="3600450" y="2554288"/>
          <p14:tracePt t="180561" x="3592513" y="2554288"/>
          <p14:tracePt t="180586" x="3582988" y="2554288"/>
          <p14:tracePt t="180593" x="3573463" y="2554288"/>
          <p14:tracePt t="180617" x="3563938" y="2554288"/>
          <p14:tracePt t="180731" x="3556000" y="2554288"/>
          <p14:tracePt t="180737" x="3536950" y="2554288"/>
          <p14:tracePt t="180745" x="3519488" y="2544763"/>
          <p14:tracePt t="180753" x="3509963" y="2535238"/>
          <p14:tracePt t="180770" x="3500438" y="2517775"/>
          <p14:tracePt t="180935" x="3500438" y="2508250"/>
          <p14:tracePt t="180939" x="3573463" y="2508250"/>
          <p14:tracePt t="180947" x="3665538" y="2508250"/>
          <p14:tracePt t="180955" x="3792538" y="2508250"/>
          <p14:tracePt t="180967" x="3810000" y="2508250"/>
          <p14:tracePt t="180969" x="3929063" y="2554288"/>
          <p14:tracePt t="180977" x="4029075" y="2581275"/>
          <p14:tracePt t="180985" x="4102100" y="2598738"/>
          <p14:tracePt t="180994" x="4202113" y="2617788"/>
          <p14:tracePt t="181002" x="4294188" y="2654300"/>
          <p14:tracePt t="181009" x="4376738" y="2681288"/>
          <p14:tracePt t="181018" x="4457700" y="2708275"/>
          <p14:tracePt t="181027" x="4530725" y="2754313"/>
          <p14:tracePt t="181035" x="4630738" y="2790825"/>
          <p14:tracePt t="181041" x="4713288" y="2817813"/>
          <p14:tracePt t="181050" x="4776788" y="2854325"/>
          <p14:tracePt t="181057" x="4795838" y="2863850"/>
          <p14:tracePt t="181066" x="4876800" y="2900363"/>
          <p14:tracePt t="181074" x="4941888" y="2927350"/>
          <p14:tracePt t="181082" x="5005388" y="2963863"/>
          <p14:tracePt t="181089" x="5068888" y="2982913"/>
          <p14:tracePt t="181097" x="5095875" y="2990850"/>
          <p14:tracePt t="181105" x="5159375" y="3027363"/>
          <p14:tracePt t="181113" x="5195888" y="3036888"/>
          <p14:tracePt t="181121" x="5241925" y="3046413"/>
          <p14:tracePt t="181130" x="5260975" y="3046413"/>
          <p14:tracePt t="181137" x="5287963" y="3054350"/>
          <p14:tracePt t="181145" x="5305425" y="3073400"/>
          <p14:tracePt t="181153" x="5334000" y="3082925"/>
          <p14:tracePt t="181161" x="5351463" y="3090863"/>
          <p14:tracePt t="181170" x="5397500" y="3090863"/>
          <p14:tracePt t="181177" x="5424488" y="3100388"/>
          <p14:tracePt t="181186" x="5461000" y="3127375"/>
          <p14:tracePt t="181194" x="5497513" y="3146425"/>
          <p14:tracePt t="181202" x="5507038" y="3155950"/>
          <p14:tracePt t="181210" x="5524500" y="3173413"/>
          <p14:tracePt t="181217" x="5543550" y="3182938"/>
          <p14:tracePt t="181234" x="5551488" y="3192463"/>
          <p14:tracePt t="181241" x="5570538" y="3200400"/>
          <p14:tracePt t="181249" x="5588000" y="3219450"/>
          <p14:tracePt t="181266" x="5597525" y="3228975"/>
          <p14:tracePt t="181273" x="5607050" y="3236913"/>
          <p14:tracePt t="181281" x="5624513" y="3246438"/>
          <p14:tracePt t="181298" x="5643563" y="3273425"/>
          <p14:tracePt t="181307" x="5653088" y="3273425"/>
          <p14:tracePt t="181314" x="5670550" y="3292475"/>
          <p14:tracePt t="181323" x="5670550" y="3302000"/>
          <p14:tracePt t="181331" x="5688013" y="3319463"/>
          <p14:tracePt t="181341" x="5724525" y="3355975"/>
          <p14:tracePt t="181345" x="5743575" y="3375025"/>
          <p14:tracePt t="181353" x="5770563" y="3402013"/>
          <p14:tracePt t="181361" x="5797550" y="3419475"/>
          <p14:tracePt t="181370" x="5816600" y="3429000"/>
          <p14:tracePt t="181377" x="5834063" y="3446463"/>
          <p14:tracePt t="181386" x="5862638" y="3482975"/>
          <p14:tracePt t="181393" x="5880100" y="3502025"/>
          <p14:tracePt t="181402" x="5889625" y="3519488"/>
          <p14:tracePt t="181410" x="5907088" y="3538538"/>
          <p14:tracePt t="181418" x="5926138" y="3556000"/>
          <p14:tracePt t="181425" x="5926138" y="3565525"/>
          <p14:tracePt t="181434" x="5935663" y="3584575"/>
          <p14:tracePt t="181441" x="5953125" y="3602038"/>
          <p14:tracePt t="181458" x="5962650" y="3611563"/>
          <p14:tracePt t="181466" x="5972175" y="3621088"/>
          <p14:tracePt t="181473" x="5980113" y="3629025"/>
          <p14:tracePt t="181481" x="5999163" y="3648075"/>
          <p14:tracePt t="181498" x="6007100" y="3648075"/>
          <p14:tracePt t="181514" x="6016625" y="3657600"/>
          <p14:tracePt t="181521" x="6016625" y="3665538"/>
          <p14:tracePt t="181529" x="6016625" y="3675063"/>
          <p14:tracePt t="181537" x="6026150" y="3684588"/>
          <p14:tracePt t="181546" x="6035675" y="3694113"/>
          <p14:tracePt t="181554" x="6053138" y="3711575"/>
          <p14:tracePt t="181561" x="6072188" y="3730625"/>
          <p14:tracePt t="181569" x="6080125" y="3738563"/>
          <p14:tracePt t="181577" x="6108700" y="3767138"/>
          <p14:tracePt t="181585" x="6126163" y="3784600"/>
          <p14:tracePt t="181593" x="6135688" y="3794125"/>
          <p14:tracePt t="181601" x="6153150" y="3821113"/>
          <p14:tracePt t="181611" x="6189663" y="3867150"/>
          <p14:tracePt t="181621" x="6235700" y="3894138"/>
          <p14:tracePt t="181626" x="6281738" y="3948113"/>
          <p14:tracePt t="181639" x="6335713" y="3984625"/>
          <p14:tracePt t="181641" x="6381750" y="4003675"/>
          <p14:tracePt t="181653" x="6427788" y="4040188"/>
          <p14:tracePt t="181657" x="6445250" y="4057650"/>
          <p14:tracePt t="181666" x="6464300" y="4067175"/>
          <p14:tracePt t="181673" x="6481763" y="4076700"/>
          <p14:tracePt t="181683" x="6491288" y="4086225"/>
          <p14:tracePt t="181689" x="6508750" y="4103688"/>
          <p14:tracePt t="181698" x="6518275" y="4113213"/>
          <p14:tracePt t="181714" x="6537325" y="4130675"/>
          <p14:tracePt t="181811" x="6545263" y="4130675"/>
          <p14:tracePt t="181828" x="6554788" y="4140200"/>
          <p14:tracePt t="181859" x="6564313" y="4149725"/>
          <p14:tracePt t="181889" x="6581775" y="4149725"/>
          <p14:tracePt t="181905" x="6591300" y="4149725"/>
          <p14:tracePt t="182084" x="6581775" y="4149725"/>
          <p14:tracePt t="182096" x="6564313" y="4149725"/>
          <p14:tracePt t="182097" x="6545263" y="4149725"/>
          <p14:tracePt t="182106" x="6527800" y="4130675"/>
          <p14:tracePt t="182113" x="6508750" y="4113213"/>
          <p14:tracePt t="182122" x="6481763" y="4067175"/>
          <p14:tracePt t="182139" x="6472238" y="4040188"/>
          <p14:tracePt t="182148" x="6472238" y="3994150"/>
          <p14:tracePt t="182157" x="6472238" y="3967163"/>
          <p14:tracePt t="182161" x="6472238" y="3940175"/>
          <p14:tracePt t="182170" x="6472238" y="3894138"/>
          <p14:tracePt t="182177" x="6472238" y="3867150"/>
          <p14:tracePt t="182185" x="6472238" y="3848100"/>
          <p14:tracePt t="182193" x="6472238" y="3830638"/>
          <p14:tracePt t="182202" x="6481763" y="3811588"/>
          <p14:tracePt t="182209" x="6500813" y="3794125"/>
          <p14:tracePt t="182218" x="6508750" y="3784600"/>
          <p14:tracePt t="182225" x="6518275" y="3775075"/>
          <p14:tracePt t="182234" x="6537325" y="3757613"/>
          <p14:tracePt t="182241" x="6545263" y="3748088"/>
          <p14:tracePt t="182266" x="6554788" y="3748088"/>
          <p14:tracePt t="182273" x="6581775" y="3738563"/>
          <p14:tracePt t="182289" x="6600825" y="3730625"/>
          <p14:tracePt t="182297" x="6610350" y="3730625"/>
          <p14:tracePt t="182306" x="6645275" y="3702050"/>
          <p14:tracePt t="182321" x="6673850" y="3694113"/>
          <p14:tracePt t="182330" x="6691313" y="3684588"/>
          <p14:tracePt t="182339" x="6737350" y="3684588"/>
          <p14:tracePt t="182345" x="6773863" y="3684588"/>
          <p14:tracePt t="182355" x="6791325" y="3684588"/>
          <p14:tracePt t="182361" x="6810375" y="3684588"/>
          <p14:tracePt t="182370" x="6827838" y="3684588"/>
          <p14:tracePt t="182378" x="6837363" y="3684588"/>
          <p14:tracePt t="182386" x="6864350" y="3684588"/>
          <p14:tracePt t="182426" x="6873875" y="3684588"/>
          <p14:tracePt t="182433" x="6883400" y="3684588"/>
          <p14:tracePt t="182441" x="6883400" y="3694113"/>
          <p14:tracePt t="182450" x="6900863" y="3721100"/>
          <p14:tracePt t="182458" x="6900863" y="3730625"/>
          <p14:tracePt t="182466" x="6900863" y="3738563"/>
          <p14:tracePt t="182473" x="6900863" y="3748088"/>
          <p14:tracePt t="182489" x="6900863" y="3767138"/>
          <p14:tracePt t="182498" x="6900863" y="3775075"/>
          <p14:tracePt t="182506" x="6900863" y="3784600"/>
          <p14:tracePt t="182513" x="6900863" y="3794125"/>
          <p14:tracePt t="182521" x="6900863" y="3811588"/>
          <p14:tracePt t="182537" x="6900863" y="3821113"/>
          <p14:tracePt t="182545" x="6900863" y="3830638"/>
          <p14:tracePt t="182553" x="6900863" y="3848100"/>
          <p14:tracePt t="182563" x="6900863" y="3867150"/>
          <p14:tracePt t="182571" x="6900863" y="3875088"/>
          <p14:tracePt t="182579" x="6900863" y="3894138"/>
          <p14:tracePt t="182595" x="6900863" y="3903663"/>
          <p14:tracePt t="182604" x="6900863" y="3911600"/>
          <p14:tracePt t="182622" x="6900863" y="3940175"/>
          <p14:tracePt t="182626" x="6910388" y="3948113"/>
          <p14:tracePt t="182641" x="6910388" y="3957638"/>
          <p14:tracePt t="182668" x="6910388" y="3967163"/>
          <p14:tracePt t="182691" x="6910388" y="3976688"/>
          <p14:tracePt t="182699" x="6910388" y="3984625"/>
          <p14:tracePt t="182707" x="6910388" y="3994150"/>
          <p14:tracePt t="182721" x="6900863" y="4003675"/>
          <p14:tracePt t="182729" x="6900863" y="4013200"/>
          <p14:tracePt t="182737" x="6892925" y="4021138"/>
          <p14:tracePt t="182778" x="6883400" y="4030663"/>
          <p14:tracePt t="182793" x="6864350" y="4040188"/>
          <p14:tracePt t="182809" x="6856413" y="4040188"/>
          <p14:tracePt t="182817" x="6846888" y="4049713"/>
          <p14:tracePt t="182826" x="6837363" y="4057650"/>
          <p14:tracePt t="182834" x="6827838" y="4057650"/>
          <p14:tracePt t="182841" x="6827838" y="4067175"/>
          <p14:tracePt t="182857" x="6819900" y="4067175"/>
          <p14:tracePt t="182866" x="6800850" y="4076700"/>
          <p14:tracePt t="182873" x="6791325" y="4076700"/>
          <p14:tracePt t="182889" x="6783388" y="4076700"/>
          <p14:tracePt t="182897" x="6773863" y="4086225"/>
          <p14:tracePt t="182913" x="6754813" y="4086225"/>
          <p14:tracePt t="182937" x="6746875" y="4086225"/>
          <p14:tracePt t="182945" x="6718300" y="4086225"/>
          <p14:tracePt t="182954" x="6710363" y="4086225"/>
          <p14:tracePt t="182963" x="6700838" y="4086225"/>
          <p14:tracePt t="182969" x="6691313" y="4094163"/>
          <p14:tracePt t="183002" x="6673850" y="4094163"/>
          <p14:tracePt t="183027" x="6654800" y="4103688"/>
          <p14:tracePt t="183266" x="6654800" y="4094163"/>
          <p14:tracePt t="183289" x="6664325" y="4086225"/>
          <p14:tracePt t="183308" x="6673850" y="4086225"/>
          <p14:tracePt t="183322" x="6691313" y="4067175"/>
          <p14:tracePt t="183337" x="6710363" y="4057650"/>
          <p14:tracePt t="183354" x="6718300" y="4049713"/>
          <p14:tracePt t="183361" x="6727825" y="4040188"/>
          <p14:tracePt t="183370" x="6727825" y="4030663"/>
          <p14:tracePt t="183377" x="6737350" y="4030663"/>
          <p14:tracePt t="183385" x="6737350" y="4021138"/>
          <p14:tracePt t="183409" x="6746875" y="4003675"/>
          <p14:tracePt t="183497" x="6737350" y="4003675"/>
          <p14:tracePt t="183514" x="6727825" y="4013200"/>
          <p14:tracePt t="183522" x="6718300" y="4013200"/>
          <p14:tracePt t="183530" x="6710363" y="4021138"/>
          <p14:tracePt t="186905" x="6700838" y="4030663"/>
          <p14:tracePt t="186913" x="6691313" y="4049713"/>
          <p14:tracePt t="186922" x="6681788" y="4067175"/>
          <p14:tracePt t="186929" x="6673850" y="4076700"/>
          <p14:tracePt t="186937" x="6673850" y="4086225"/>
          <p14:tracePt t="186945" x="6654800" y="4103688"/>
          <p14:tracePt t="187049" x="6654800" y="4094163"/>
          <p14:tracePt t="187057" x="6654800" y="4067175"/>
          <p14:tracePt t="187065" x="6654800" y="4057650"/>
          <p14:tracePt t="187073" x="6654800" y="4049713"/>
          <p14:tracePt t="187083" x="6654800" y="4040188"/>
          <p14:tracePt t="187089" x="6664325" y="4021138"/>
          <p14:tracePt t="187106" x="6673850" y="4013200"/>
          <p14:tracePt t="187347" x="6673850" y="3984625"/>
          <p14:tracePt t="187357" x="6645275" y="3948113"/>
          <p14:tracePt t="187363" x="6618288" y="3921125"/>
          <p14:tracePt t="187370" x="6537325" y="3867150"/>
          <p14:tracePt t="187378" x="6481763" y="3830638"/>
          <p14:tracePt t="187386" x="6399213" y="3775075"/>
          <p14:tracePt t="187393" x="6326188" y="3730625"/>
          <p14:tracePt t="187403" x="6226175" y="3694113"/>
          <p14:tracePt t="187409" x="6126163" y="3638550"/>
          <p14:tracePt t="187417" x="6007100" y="3575050"/>
          <p14:tracePt t="187425" x="5916613" y="3548063"/>
          <p14:tracePt t="187433" x="5780088" y="3502025"/>
          <p14:tracePt t="187441" x="5634038" y="3475038"/>
          <p14:tracePt t="187449" x="5507038" y="3446463"/>
          <p14:tracePt t="187457" x="5341938" y="3429000"/>
          <p14:tracePt t="187466" x="5168900" y="3419475"/>
          <p14:tracePt t="187473" x="4986338" y="3375025"/>
          <p14:tracePt t="187483" x="4840288" y="3355975"/>
          <p14:tracePt t="187489" x="4695825" y="3338513"/>
          <p14:tracePt t="187497" x="4586288" y="3328988"/>
          <p14:tracePt t="187506" x="4467225" y="3302000"/>
          <p14:tracePt t="187513" x="4413250" y="3302000"/>
          <p14:tracePt t="187521" x="4357688" y="3292475"/>
          <p14:tracePt t="187529" x="4321175" y="3292475"/>
          <p14:tracePt t="187537" x="4284663" y="3273425"/>
          <p14:tracePt t="187546" x="4267200" y="3265488"/>
          <p14:tracePt t="187554" x="4230688" y="3236913"/>
          <p14:tracePt t="187561" x="4202113" y="3228975"/>
          <p14:tracePt t="187569" x="4175125" y="3219450"/>
          <p14:tracePt t="187578" x="4138613" y="3192463"/>
          <p14:tracePt t="187586" x="4121150" y="3173413"/>
          <p14:tracePt t="187593" x="4094163" y="3163888"/>
          <p14:tracePt t="187602" x="4084638" y="3155950"/>
          <p14:tracePt t="187609" x="4065588" y="3127375"/>
          <p14:tracePt t="187617" x="4057650" y="3127375"/>
          <p14:tracePt t="187626" x="4038600" y="3109913"/>
          <p14:tracePt t="187635" x="4038600" y="3100388"/>
          <p14:tracePt t="187642" x="4038600" y="3090863"/>
          <p14:tracePt t="187654" x="4029075" y="3054350"/>
          <p14:tracePt t="187666" x="4029075" y="3046413"/>
          <p14:tracePt t="187673" x="4011613" y="3017838"/>
          <p14:tracePt t="187683" x="4011613" y="3009900"/>
          <p14:tracePt t="187691" x="4011613" y="2982913"/>
          <p14:tracePt t="187699" x="4011613" y="2973388"/>
          <p14:tracePt t="187721" x="4002088" y="2963863"/>
          <p14:tracePt t="187722" x="4002088" y="2946400"/>
          <p14:tracePt t="187730" x="3992563" y="2927350"/>
          <p14:tracePt t="187755" x="3992563" y="2917825"/>
          <p14:tracePt t="187762" x="3984625" y="2900363"/>
          <p14:tracePt t="187771" x="3984625" y="2890838"/>
          <p14:tracePt t="187780" x="3975100" y="2873375"/>
          <p14:tracePt t="187785" x="3965575" y="2873375"/>
          <p14:tracePt t="187793" x="3956050" y="2854325"/>
          <p14:tracePt t="187801" x="3956050" y="2844800"/>
          <p14:tracePt t="187809" x="3938588" y="2827338"/>
          <p14:tracePt t="187818" x="3919538" y="2800350"/>
          <p14:tracePt t="187825" x="3911600" y="2790825"/>
          <p14:tracePt t="187833" x="3902075" y="2781300"/>
          <p14:tracePt t="187842" x="3875088" y="2754313"/>
          <p14:tracePt t="187850" x="3856038" y="2744788"/>
          <p14:tracePt t="187865" x="3838575" y="2744788"/>
          <p14:tracePt t="187873" x="3829050" y="2735263"/>
          <p14:tracePt t="187882" x="3819525" y="2727325"/>
          <p14:tracePt t="187897" x="3819525" y="2717800"/>
          <p14:tracePt t="187907" x="3810000" y="2708275"/>
          <p14:tracePt t="187915" x="3792538" y="2698750"/>
          <p14:tracePt t="187937" x="3783013" y="2698750"/>
          <p14:tracePt t="187953" x="3775075" y="2698750"/>
          <p14:tracePt t="187981" x="3756025" y="2698750"/>
          <p14:tracePt t="187987" x="3746500" y="2690813"/>
          <p14:tracePt t="188019" x="3746500" y="2681288"/>
          <p14:tracePt t="188051" x="3738563" y="2671763"/>
          <p14:tracePt t="188058" x="3719513" y="2671763"/>
          <p14:tracePt t="188066" x="3702050" y="2662238"/>
          <p14:tracePt t="188073" x="3673475" y="2662238"/>
          <p14:tracePt t="188082" x="3656013" y="2654300"/>
          <p14:tracePt t="188089" x="3609975" y="2644775"/>
          <p14:tracePt t="188097" x="3600450" y="2635250"/>
          <p14:tracePt t="188105" x="3582988" y="2625725"/>
          <p14:tracePt t="188113" x="3573463" y="2625725"/>
          <p14:tracePt t="188146" x="3563938" y="2617788"/>
          <p14:tracePt t="188169" x="3556000" y="2608263"/>
          <p14:tracePt t="188227" x="3546475" y="2608263"/>
          <p14:tracePt t="188235" x="3536950" y="2598738"/>
          <p14:tracePt t="188473" x="3527425" y="2598738"/>
          <p14:tracePt t="188489" x="3563938" y="2608263"/>
          <p14:tracePt t="188498" x="3609975" y="2608263"/>
          <p14:tracePt t="188506" x="3636963" y="2608263"/>
          <p14:tracePt t="188513" x="3692525" y="2608263"/>
          <p14:tracePt t="188521" x="3719513" y="2608263"/>
          <p14:tracePt t="188529" x="3738563" y="2608263"/>
          <p14:tracePt t="188537" x="3756025" y="2608263"/>
          <p14:tracePt t="188546" x="3765550" y="2608263"/>
          <p14:tracePt t="189441" x="3738563" y="2608263"/>
          <p14:tracePt t="189449" x="3729038" y="2608263"/>
          <p14:tracePt t="189457" x="3719513" y="2608263"/>
          <p14:tracePt t="189465" x="3709988" y="2608263"/>
          <p14:tracePt t="189473" x="3702050" y="2608263"/>
          <p14:tracePt t="189482" x="3692525" y="2608263"/>
          <p14:tracePt t="189996" x="3683000" y="2608263"/>
          <p14:tracePt t="190003" x="3673475" y="2608263"/>
          <p14:tracePt t="190011" x="3665538" y="2598738"/>
          <p14:tracePt t="190020" x="3656013" y="2598738"/>
          <p14:tracePt t="190033" x="3656013" y="2589213"/>
          <p14:tracePt t="190041" x="3646488" y="2581275"/>
          <p14:tracePt t="190050" x="3636963" y="2571750"/>
          <p14:tracePt t="190065" x="3619500" y="2554288"/>
          <p14:tracePt t="190082" x="3609975" y="2544763"/>
          <p14:tracePt t="190098" x="3600450" y="2544763"/>
          <p14:tracePt t="190113" x="3600450" y="2525713"/>
          <p14:tracePt t="190122" x="3592513" y="2517775"/>
          <p14:tracePt t="190137" x="3592513" y="2498725"/>
          <p14:tracePt t="190145" x="3592513" y="2481263"/>
          <p14:tracePt t="190153" x="3592513" y="2471738"/>
          <p14:tracePt t="190169" x="3592513" y="2462213"/>
          <p14:tracePt t="190177" x="3592513" y="2444750"/>
          <p14:tracePt t="190185" x="3592513" y="2435225"/>
          <p14:tracePt t="190217" x="3592513" y="2425700"/>
          <p14:tracePt t="190249" x="3592513" y="2416175"/>
          <p14:tracePt t="190273" x="3592513" y="2398713"/>
          <p14:tracePt t="190298" x="3592513" y="2389188"/>
          <p14:tracePt t="190308" x="3592513" y="2379663"/>
          <p14:tracePt t="190322" x="3600450" y="2362200"/>
          <p14:tracePt t="190329" x="3609975" y="2352675"/>
          <p14:tracePt t="190337" x="3619500" y="2343150"/>
          <p14:tracePt t="190345" x="3636963" y="2343150"/>
          <p14:tracePt t="190353" x="3646488" y="2335213"/>
          <p14:tracePt t="190361" x="3665538" y="2335213"/>
          <p14:tracePt t="190378" x="3665538" y="2325688"/>
          <p14:tracePt t="190385" x="3673475" y="2316163"/>
          <p14:tracePt t="190393" x="3683000" y="2316163"/>
          <p14:tracePt t="190588" x="3692525" y="2316163"/>
          <p14:tracePt t="190602" x="3702050" y="2316163"/>
          <p14:tracePt t="190618" x="3719513" y="2316163"/>
          <p14:tracePt t="190635" x="3729038" y="2316163"/>
          <p14:tracePt t="190686" x="3729038" y="2325688"/>
          <p14:tracePt t="190706" x="3738563" y="2325688"/>
          <p14:tracePt t="190730" x="3756025" y="2343150"/>
          <p14:tracePt t="190745" x="3765550" y="2352675"/>
          <p14:tracePt t="190753" x="3775075" y="2352675"/>
          <p14:tracePt t="190761" x="3783013" y="2362200"/>
          <p14:tracePt t="190770" x="3792538" y="2362200"/>
          <p14:tracePt t="190785" x="3802063" y="2362200"/>
          <p14:tracePt t="190865" x="3810000" y="2371725"/>
          <p14:tracePt t="190873" x="3819525" y="2371725"/>
          <p14:tracePt t="190882" x="3838575" y="2389188"/>
          <p14:tracePt t="190889" x="3846513" y="2398713"/>
          <p14:tracePt t="190898" x="3865563" y="2416175"/>
          <p14:tracePt t="190905" x="3875088" y="2416175"/>
          <p14:tracePt t="190913" x="3875088" y="2435225"/>
          <p14:tracePt t="190933" x="3883025" y="2471738"/>
          <p14:tracePt t="190938" x="3883025" y="2481263"/>
          <p14:tracePt t="190945" x="3883025" y="2508250"/>
          <p14:tracePt t="190953" x="3883025" y="2517775"/>
          <p14:tracePt t="190963" x="3883025" y="2525713"/>
          <p14:tracePt t="190977" x="3883025" y="2544763"/>
          <p14:tracePt t="190994" x="3883025" y="2554288"/>
          <p14:tracePt t="191011" x="3883025" y="2562225"/>
          <p14:tracePt t="191370" x="3883025" y="2571750"/>
          <p14:tracePt t="191377" x="3838575" y="2571750"/>
          <p14:tracePt t="191385" x="3746500" y="2571750"/>
          <p14:tracePt t="191393" x="3673475" y="2571750"/>
          <p14:tracePt t="191403" x="3600450" y="2571750"/>
          <p14:tracePt t="191409" x="3556000" y="2554288"/>
          <p14:tracePt t="191417" x="3536950" y="2554288"/>
          <p14:tracePt t="191426" x="3490913" y="2544763"/>
          <p14:tracePt t="191434" x="3473450" y="2535238"/>
          <p14:tracePt t="191506" x="3473450" y="2525713"/>
          <p14:tracePt t="191515" x="3463925" y="2525713"/>
          <p14:tracePt t="191529" x="3455988" y="2525713"/>
          <p14:tracePt t="191546" x="3446463" y="2525713"/>
          <p14:tracePt t="191578" x="3436938" y="2525713"/>
          <p14:tracePt t="191593" x="3419475" y="2525713"/>
          <p14:tracePt t="191673" x="3409950" y="2525713"/>
          <p14:tracePt t="191698" x="3400425" y="2525713"/>
          <p14:tracePt t="192067" x="3390900" y="2517775"/>
          <p14:tracePt t="192084" x="3390900" y="2498725"/>
          <p14:tracePt t="192099" x="3390900" y="2481263"/>
          <p14:tracePt t="192105" x="3390900" y="2471738"/>
          <p14:tracePt t="192121" x="3390900" y="2462213"/>
          <p14:tracePt t="192146" x="3390900" y="2452688"/>
          <p14:tracePt t="192178" x="3390900" y="2435225"/>
          <p14:tracePt t="192201" x="3400425" y="2425700"/>
          <p14:tracePt t="192217" x="3400425" y="2416175"/>
          <p14:tracePt t="192370" x="3409950" y="2416175"/>
          <p14:tracePt t="192377" x="3409950" y="2425700"/>
          <p14:tracePt t="192393" x="3409950" y="2452688"/>
          <p14:tracePt t="192401" x="3409950" y="2471738"/>
          <p14:tracePt t="192411" x="3409950" y="2481263"/>
          <p14:tracePt t="192419" x="3409950" y="2498725"/>
          <p14:tracePt t="192427" x="3409950" y="2508250"/>
          <p14:tracePt t="192459" x="3409950" y="2517775"/>
          <p14:tracePt t="192731" x="3419475" y="2517775"/>
          <p14:tracePt t="192737" x="3436938" y="2517775"/>
          <p14:tracePt t="192745" x="3446463" y="2517775"/>
          <p14:tracePt t="192753" x="3463925" y="2517775"/>
          <p14:tracePt t="192762" x="3482975" y="2517775"/>
          <p14:tracePt t="192779" x="3490913" y="2517775"/>
          <p14:tracePt t="192793" x="3500438" y="2517775"/>
          <p14:tracePt t="192811" x="3519488" y="2517775"/>
          <p14:tracePt t="192827" x="3527425" y="2517775"/>
          <p14:tracePt t="192843" x="3536950" y="2517775"/>
          <p14:tracePt t="192851" x="3546475" y="2517775"/>
          <p14:tracePt t="192859" x="3546475" y="2508250"/>
          <p14:tracePt t="192968" x="3573463" y="2517775"/>
          <p14:tracePt t="192982" x="3592513" y="2544763"/>
          <p14:tracePt t="192987" x="3592513" y="2554288"/>
          <p14:tracePt t="192995" x="3592513" y="2581275"/>
          <p14:tracePt t="193003" x="3592513" y="2608263"/>
          <p14:tracePt t="193011" x="3592513" y="2617788"/>
          <p14:tracePt t="193019" x="3592513" y="2644775"/>
          <p14:tracePt t="193035" x="3592513" y="2654300"/>
          <p14:tracePt t="193043" x="3592513" y="2671763"/>
          <p14:tracePt t="194161" x="3556000" y="2662238"/>
          <p14:tracePt t="194169" x="3500438" y="2644775"/>
          <p14:tracePt t="194178" x="3419475" y="2625725"/>
          <p14:tracePt t="194185" x="3327400" y="2617788"/>
          <p14:tracePt t="194193" x="3273425" y="2617788"/>
          <p14:tracePt t="194202" x="3190875" y="2598738"/>
          <p14:tracePt t="194209" x="3163888" y="2598738"/>
          <p14:tracePt t="194217" x="3144838" y="2598738"/>
          <p14:tracePt t="194225" x="3127375" y="2581275"/>
          <p14:tracePt t="194308" x="3108325" y="2562225"/>
          <p14:tracePt t="194315" x="3100388" y="2554288"/>
          <p14:tracePt t="194323" x="3100388" y="2544763"/>
          <p14:tracePt t="194331" x="3100388" y="2535238"/>
          <p14:tracePt t="194347" x="3100388" y="2517775"/>
          <p14:tracePt t="194357" x="3100388" y="2498725"/>
          <p14:tracePt t="194363" x="3100388" y="2489200"/>
          <p14:tracePt t="194371" x="3100388" y="2471738"/>
          <p14:tracePt t="194378" x="3108325" y="2462213"/>
          <p14:tracePt t="194385" x="3117850" y="2452688"/>
          <p14:tracePt t="194393" x="3127375" y="2452688"/>
          <p14:tracePt t="194403" x="3127375" y="2444750"/>
          <p14:tracePt t="194411" x="3136900" y="2444750"/>
          <p14:tracePt t="194423" x="3181350" y="2425700"/>
          <p14:tracePt t="194427" x="3200400" y="2416175"/>
          <p14:tracePt t="194437" x="3227388" y="2416175"/>
          <p14:tracePt t="194442" x="3290888" y="2416175"/>
          <p14:tracePt t="194452" x="3354388" y="2398713"/>
          <p14:tracePt t="194458" x="3427413" y="2398713"/>
          <p14:tracePt t="194466" x="3556000" y="2398713"/>
          <p14:tracePt t="194473" x="3646488" y="2398713"/>
          <p14:tracePt t="194483" x="3775075" y="2398713"/>
          <p14:tracePt t="194489" x="3883025" y="2398713"/>
          <p14:tracePt t="194499" x="3956050" y="2398713"/>
          <p14:tracePt t="194505" x="4029075" y="2398713"/>
          <p14:tracePt t="194513" x="4075113" y="2398713"/>
          <p14:tracePt t="194521" x="4084638" y="2398713"/>
          <p14:tracePt t="194529" x="4102100" y="2398713"/>
          <p14:tracePt t="194554" x="4111625" y="2408238"/>
          <p14:tracePt t="194578" x="4121150" y="2416175"/>
          <p14:tracePt t="194593" x="4121150" y="2435225"/>
          <p14:tracePt t="194602" x="4121150" y="2444750"/>
          <p14:tracePt t="194618" x="4121150" y="2462213"/>
          <p14:tracePt t="194625" x="4121150" y="2481263"/>
          <p14:tracePt t="194634" x="4121150" y="2498725"/>
          <p14:tracePt t="194641" x="4121150" y="2517775"/>
          <p14:tracePt t="194652" x="4121150" y="2525713"/>
          <p14:tracePt t="194659" x="4121150" y="2535238"/>
          <p14:tracePt t="194675" x="4111625" y="2544763"/>
          <p14:tracePt t="194701" x="4111625" y="2554288"/>
          <p14:tracePt t="194718" x="4102100" y="2562225"/>
          <p14:tracePt t="194745" x="4084638" y="2581275"/>
          <p14:tracePt t="194761" x="4075113" y="2589213"/>
          <p14:tracePt t="194769" x="4065588" y="2589213"/>
          <p14:tracePt t="194778" x="4048125" y="2608263"/>
          <p14:tracePt t="194785" x="4038600" y="2608263"/>
          <p14:tracePt t="194794" x="4029075" y="2608263"/>
          <p14:tracePt t="194802" x="4021138" y="2617788"/>
          <p14:tracePt t="194809" x="4011613" y="2617788"/>
          <p14:tracePt t="194817" x="4002088" y="2617788"/>
          <p14:tracePt t="194833" x="3992563" y="2617788"/>
          <p14:tracePt t="194994" x="3984625" y="2625725"/>
          <p14:tracePt t="195009" x="3984625" y="2654300"/>
          <p14:tracePt t="195027" x="3984625" y="2671763"/>
          <p14:tracePt t="195033" x="4021138" y="2708275"/>
          <p14:tracePt t="195041" x="4111625" y="2744788"/>
          <p14:tracePt t="195049" x="4194175" y="2771775"/>
          <p14:tracePt t="195057" x="4294188" y="2827338"/>
          <p14:tracePt t="195066" x="4384675" y="2854325"/>
          <p14:tracePt t="195073" x="4467225" y="2900363"/>
          <p14:tracePt t="195082" x="4567238" y="2936875"/>
          <p14:tracePt t="195089" x="4686300" y="3000375"/>
          <p14:tracePt t="195098" x="4776788" y="3036888"/>
          <p14:tracePt t="195105" x="4840288" y="3063875"/>
          <p14:tracePt t="195114" x="4941888" y="3109913"/>
          <p14:tracePt t="195121" x="5005388" y="3127375"/>
          <p14:tracePt t="195129" x="5068888" y="3182938"/>
          <p14:tracePt t="195138" x="5168900" y="3236913"/>
          <p14:tracePt t="195145" x="5214938" y="3265488"/>
          <p14:tracePt t="195153" x="5297488" y="3302000"/>
          <p14:tracePt t="195163" x="5341938" y="3338513"/>
          <p14:tracePt t="195171" x="5424488" y="3392488"/>
          <p14:tracePt t="195177" x="5487988" y="3429000"/>
          <p14:tracePt t="195185" x="5551488" y="3455988"/>
          <p14:tracePt t="195193" x="5624513" y="3502025"/>
          <p14:tracePt t="195201" x="5670550" y="3519488"/>
          <p14:tracePt t="195210" x="5734050" y="3529013"/>
          <p14:tracePt t="195218" x="5797550" y="3556000"/>
          <p14:tracePt t="195225" x="5834063" y="3565525"/>
          <p14:tracePt t="195234" x="5853113" y="3565525"/>
          <p14:tracePt t="195241" x="5899150" y="3565525"/>
          <p14:tracePt t="195250" x="5935663" y="3565525"/>
          <p14:tracePt t="195257" x="5953125" y="3565525"/>
          <p14:tracePt t="195265" x="5999163" y="3565525"/>
          <p14:tracePt t="195275" x="6026150" y="3565525"/>
          <p14:tracePt t="195282" x="6043613" y="3565525"/>
          <p14:tracePt t="195289" x="6072188" y="3575050"/>
          <p14:tracePt t="195298" x="6089650" y="3584575"/>
          <p14:tracePt t="195307" x="6153150" y="3621088"/>
          <p14:tracePt t="195313" x="6208713" y="3638550"/>
          <p14:tracePt t="195321" x="6281738" y="3648075"/>
          <p14:tracePt t="195330" x="6345238" y="3684588"/>
          <p14:tracePt t="195338" x="6408738" y="3711575"/>
          <p14:tracePt t="195345" x="6454775" y="3730625"/>
          <p14:tracePt t="195353" x="6464300" y="3738563"/>
          <p14:tracePt t="195361" x="6472238" y="3748088"/>
          <p14:tracePt t="195370" x="6491288" y="3775075"/>
          <p14:tracePt t="195378" x="6500813" y="3784600"/>
          <p14:tracePt t="195457" x="6508750" y="3803650"/>
          <p14:tracePt t="195465" x="6518275" y="3821113"/>
          <p14:tracePt t="195481" x="6537325" y="3840163"/>
          <p14:tracePt t="195489" x="6554788" y="3857625"/>
          <p14:tracePt t="195505" x="6581775" y="3894138"/>
          <p14:tracePt t="195513" x="6591300" y="3911600"/>
          <p14:tracePt t="195522" x="6618288" y="3940175"/>
          <p14:tracePt t="195529" x="6637338" y="3984625"/>
          <p14:tracePt t="195537" x="6654800" y="4003675"/>
          <p14:tracePt t="195545" x="6673850" y="4030663"/>
          <p14:tracePt t="195554" x="6737350" y="4094163"/>
          <p14:tracePt t="195561" x="6773863" y="4113213"/>
          <p14:tracePt t="195569" x="6791325" y="4130675"/>
          <p14:tracePt t="195577" x="6791325" y="4140200"/>
          <p14:tracePt t="195588" x="6800850" y="4149725"/>
          <p14:tracePt t="195593" x="6810375" y="4159250"/>
          <p14:tracePt t="195745" x="6791325" y="4159250"/>
          <p14:tracePt t="195753" x="6764338" y="4159250"/>
          <p14:tracePt t="195761" x="6746875" y="4159250"/>
          <p14:tracePt t="195770" x="6718300" y="4140200"/>
          <p14:tracePt t="195778" x="6700838" y="4130675"/>
          <p14:tracePt t="195786" x="6664325" y="4113213"/>
          <p14:tracePt t="195794" x="6645275" y="4103688"/>
          <p14:tracePt t="195804" x="6591300" y="4086225"/>
          <p14:tracePt t="195809" x="6581775" y="4076700"/>
          <p14:tracePt t="195818" x="6554788" y="4067175"/>
          <p14:tracePt t="195825" x="6518275" y="4057650"/>
          <p14:tracePt t="195833" x="6481763" y="4021138"/>
          <p14:tracePt t="195841" x="6454775" y="4003675"/>
          <p14:tracePt t="195849" x="6408738" y="3967163"/>
          <p14:tracePt t="195857" x="6372225" y="3948113"/>
          <p14:tracePt t="195866" x="6345238" y="3921125"/>
          <p14:tracePt t="195873" x="6335713" y="3911600"/>
          <p14:tracePt t="195881" x="6299200" y="3894138"/>
          <p14:tracePt t="195889" x="6291263" y="3884613"/>
          <p14:tracePt t="195898" x="6281738" y="3875088"/>
          <p14:tracePt t="195906" x="6272213" y="3867150"/>
          <p14:tracePt t="196041" x="6272213" y="3848100"/>
          <p14:tracePt t="196057" x="6326188" y="3840163"/>
          <p14:tracePt t="196065" x="6418263" y="3840163"/>
          <p14:tracePt t="196073" x="6491288" y="3840163"/>
          <p14:tracePt t="196082" x="6564313" y="3840163"/>
          <p14:tracePt t="196089" x="6637338" y="3840163"/>
          <p14:tracePt t="196098" x="6691313" y="3840163"/>
          <p14:tracePt t="196105" x="6737350" y="3840163"/>
          <p14:tracePt t="196114" x="6773863" y="3840163"/>
          <p14:tracePt t="196123" x="6791325" y="3840163"/>
          <p14:tracePt t="196129" x="6819900" y="3840163"/>
          <p14:tracePt t="196137" x="6827838" y="3840163"/>
          <p14:tracePt t="196145" x="6837363" y="3840163"/>
          <p14:tracePt t="196153" x="6856413" y="3840163"/>
          <p14:tracePt t="196170" x="6864350" y="3848100"/>
          <p14:tracePt t="196178" x="6873875" y="3857625"/>
          <p14:tracePt t="196201" x="6883400" y="3867150"/>
          <p14:tracePt t="196402" x="6883400" y="3875088"/>
          <p14:tracePt t="196409" x="6883400" y="3884613"/>
          <p14:tracePt t="196417" x="6883400" y="3930650"/>
          <p14:tracePt t="196425" x="6864350" y="4003675"/>
          <p14:tracePt t="196433" x="6837363" y="4049713"/>
          <p14:tracePt t="196441" x="6800850" y="4113213"/>
          <p14:tracePt t="196449" x="6737350" y="4176713"/>
          <p14:tracePt t="196458" x="6664325" y="4240213"/>
          <p14:tracePt t="196466" x="6645275" y="4268788"/>
          <p14:tracePt t="196473" x="6600825" y="4295775"/>
          <p14:tracePt t="196481" x="6573838" y="4303713"/>
          <p14:tracePt t="196602" x="6564313" y="4303713"/>
          <p14:tracePt t="196637" x="6564313" y="4295775"/>
          <p14:tracePt t="196657" x="6564313" y="4286250"/>
          <p14:tracePt t="196690" x="6564313" y="4276725"/>
          <p14:tracePt t="196746" x="6564313" y="4259263"/>
          <p14:tracePt t="196753" x="6545263" y="4249738"/>
          <p14:tracePt t="196761" x="6527800" y="4249738"/>
          <p14:tracePt t="196770" x="6500813" y="4249738"/>
          <p14:tracePt t="196779" x="6454775" y="4240213"/>
          <p14:tracePt t="196785" x="6427788" y="4240213"/>
          <p14:tracePt t="196794" x="6399213" y="4240213"/>
          <p14:tracePt t="196801" x="6381750" y="4240213"/>
          <p14:tracePt t="196809" x="6372225" y="4240213"/>
          <p14:tracePt t="196817" x="6362700" y="4240213"/>
          <p14:tracePt t="196857" x="6372225" y="4240213"/>
          <p14:tracePt t="196865" x="6408738" y="4249738"/>
          <p14:tracePt t="196881" x="6408738" y="4259263"/>
          <p14:tracePt t="196907" x="6408738" y="4268788"/>
          <p14:tracePt t="200145" x="6408738" y="4276725"/>
          <p14:tracePt t="200153" x="6354763" y="4259263"/>
          <p14:tracePt t="200161" x="6308725" y="4232275"/>
          <p14:tracePt t="200169" x="6189663" y="4186238"/>
          <p14:tracePt t="200177" x="6099175" y="4149725"/>
          <p14:tracePt t="200185" x="5943600" y="4086225"/>
          <p14:tracePt t="200193" x="5797550" y="4013200"/>
          <p14:tracePt t="200201" x="5624513" y="3930650"/>
          <p14:tracePt t="200210" x="5405438" y="3867150"/>
          <p14:tracePt t="200217" x="5241925" y="3840163"/>
          <p14:tracePt t="200225" x="5114925" y="3794125"/>
          <p14:tracePt t="200234" x="5032375" y="3784600"/>
          <p14:tracePt t="200242" x="4959350" y="3767138"/>
          <p14:tracePt t="200251" x="4913313" y="3767138"/>
          <p14:tracePt t="200257" x="4886325" y="3748088"/>
          <p14:tracePt t="200265" x="4868863" y="3738563"/>
          <p14:tracePt t="200275" x="4859338" y="3738563"/>
          <p14:tracePt t="200283" x="4849813" y="3730625"/>
          <p14:tracePt t="200289" x="4822825" y="3721100"/>
          <p14:tracePt t="200298" x="4822825" y="3711575"/>
          <p14:tracePt t="200307" x="4822825" y="3702050"/>
          <p14:tracePt t="200314" x="4813300" y="3702050"/>
          <p14:tracePt t="200321" x="4803775" y="3702050"/>
          <p14:tracePt t="200473" x="4795838" y="3702050"/>
          <p14:tracePt t="200498" x="4786313" y="3702050"/>
          <p14:tracePt t="200505" x="4767263" y="3702050"/>
          <p14:tracePt t="200514" x="4759325" y="3711575"/>
          <p14:tracePt t="200522" x="4740275" y="3730625"/>
          <p14:tracePt t="200529" x="4740275" y="3738563"/>
          <p14:tracePt t="200537" x="4730750" y="3748088"/>
          <p14:tracePt t="200546" x="4722813" y="3775075"/>
          <p14:tracePt t="200554" x="4703763" y="3811588"/>
          <p14:tracePt t="200562" x="4695825" y="3840163"/>
          <p14:tracePt t="200570" x="4686300" y="3894138"/>
          <p14:tracePt t="200578" x="4649788" y="3930650"/>
          <p14:tracePt t="200589" x="4630738" y="3957638"/>
          <p14:tracePt t="200593" x="4613275" y="4003675"/>
          <p14:tracePt t="200602" x="4586288" y="4049713"/>
          <p14:tracePt t="200609" x="4576763" y="4076700"/>
          <p14:tracePt t="200617" x="4557713" y="4122738"/>
          <p14:tracePt t="200625" x="4549775" y="4149725"/>
          <p14:tracePt t="200635" x="4540250" y="4167188"/>
          <p14:tracePt t="200641" x="4521200" y="4195763"/>
          <p14:tracePt t="200651" x="4513263" y="4213225"/>
          <p14:tracePt t="200657" x="4513263" y="4222750"/>
          <p14:tracePt t="200667" x="4503738" y="4249738"/>
          <p14:tracePt t="200673" x="4503738" y="4259263"/>
          <p14:tracePt t="200683" x="4494213" y="4268788"/>
          <p14:tracePt t="201491" x="4484688" y="4259263"/>
          <p14:tracePt t="201500" x="4467225" y="4232275"/>
          <p14:tracePt t="201507" x="4440238" y="4195763"/>
          <p14:tracePt t="201516" x="4430713" y="4186238"/>
          <p14:tracePt t="201523" x="4430713" y="4159250"/>
          <p14:tracePt t="201531" x="4413250" y="4140200"/>
          <p14:tracePt t="201546" x="4413250" y="4122738"/>
          <p14:tracePt t="201554" x="4413250" y="4113213"/>
          <p14:tracePt t="201561" x="4413250" y="4103688"/>
          <p14:tracePt t="201913" x="4413250" y="4086225"/>
          <p14:tracePt t="201937" x="4403725" y="4076700"/>
          <p14:tracePt t="202521" x="4394200" y="4076700"/>
          <p14:tracePt t="202529" x="4384675" y="4086225"/>
          <p14:tracePt t="202537" x="4357688" y="4113213"/>
          <p14:tracePt t="202545" x="4348163" y="4122738"/>
          <p14:tracePt t="202553" x="4340225" y="4130675"/>
          <p14:tracePt t="202561" x="4321175" y="4167188"/>
          <p14:tracePt t="202569" x="4303713" y="4186238"/>
          <p14:tracePt t="202577" x="4275138" y="4222750"/>
          <p14:tracePt t="202586" x="4257675" y="4240213"/>
          <p14:tracePt t="202593" x="4221163" y="4286250"/>
          <p14:tracePt t="202601" x="4202113" y="4303713"/>
          <p14:tracePt t="202609" x="4194175" y="4332288"/>
          <p14:tracePt t="202617" x="4157663" y="4376738"/>
          <p14:tracePt t="202625" x="4148138" y="4386263"/>
          <p14:tracePt t="202633" x="4138613" y="4413250"/>
          <p14:tracePt t="202641" x="4121150" y="4432300"/>
          <p14:tracePt t="202649" x="4111625" y="4449763"/>
          <p14:tracePt t="202667" x="4102100" y="4468813"/>
          <p14:tracePt t="203082" x="4102100" y="4459288"/>
          <p14:tracePt t="203097" x="4102100" y="4449763"/>
          <p14:tracePt t="203458" x="4102100" y="4441825"/>
          <p14:tracePt t="203475" x="4102100" y="4432300"/>
          <p14:tracePt t="203666" x="4102100" y="4422775"/>
          <p14:tracePt t="203674" x="4102100" y="4413250"/>
          <p14:tracePt t="203682" x="4102100" y="4395788"/>
          <p14:tracePt t="203699" x="4102100" y="4386263"/>
          <p14:tracePt t="203708" x="4121150" y="4368800"/>
          <p14:tracePt t="203719" x="4129088" y="4368800"/>
          <p14:tracePt t="203721" x="4157663" y="4349750"/>
          <p14:tracePt t="203729" x="4175125" y="4332288"/>
          <p14:tracePt t="203737" x="4230688" y="4303713"/>
          <p14:tracePt t="203745" x="4294188" y="4268788"/>
          <p14:tracePt t="203753" x="4357688" y="4249738"/>
          <p14:tracePt t="203761" x="4467225" y="4213225"/>
          <p14:tracePt t="203770" x="4567238" y="4186238"/>
          <p14:tracePt t="203779" x="4713288" y="4140200"/>
          <p14:tracePt t="203785" x="4849813" y="4113213"/>
          <p14:tracePt t="203793" x="4978400" y="4067175"/>
          <p14:tracePt t="203801" x="5105400" y="4040188"/>
          <p14:tracePt t="203810" x="5224463" y="3994150"/>
          <p14:tracePt t="203819" x="5334000" y="3967163"/>
          <p14:tracePt t="203826" x="5414963" y="3921125"/>
          <p14:tracePt t="203838" x="5497513" y="3911600"/>
          <p14:tracePt t="203842" x="5551488" y="3903663"/>
          <p14:tracePt t="203849" x="5616575" y="3857625"/>
          <p14:tracePt t="203857" x="5661025" y="3848100"/>
          <p14:tracePt t="203865" x="5734050" y="3840163"/>
          <p14:tracePt t="203873" x="5780088" y="3840163"/>
          <p14:tracePt t="203882" x="5834063" y="3811588"/>
          <p14:tracePt t="203889" x="5862638" y="3811588"/>
          <p14:tracePt t="203898" x="5880100" y="3811588"/>
          <p14:tracePt t="203905" x="5899150" y="3803650"/>
          <p14:tracePt t="203922" x="5907088" y="3803650"/>
          <p14:tracePt t="203934" x="5916613" y="3794125"/>
          <p14:tracePt t="203938" x="5926138" y="3794125"/>
          <p14:tracePt t="203946" x="5926138" y="3775075"/>
          <p14:tracePt t="203954" x="5935663" y="3767138"/>
          <p14:tracePt t="203965" x="5935663" y="3730625"/>
          <p14:tracePt t="203969" x="5935663" y="3721100"/>
          <p14:tracePt t="203977" x="5935663" y="3711575"/>
          <p14:tracePt t="203985" x="5953125" y="3694113"/>
          <p14:tracePt t="203995" x="5962650" y="3694113"/>
          <p14:tracePt t="204001" x="5972175" y="3684588"/>
          <p14:tracePt t="204012" x="5980113" y="3665538"/>
          <p14:tracePt t="204019" x="5989638" y="3665538"/>
          <p14:tracePt t="204029" x="5999163" y="3657600"/>
          <p14:tracePt t="204097" x="5999163" y="3648075"/>
          <p14:tracePt t="204106" x="5999163" y="3638550"/>
          <p14:tracePt t="204114" x="5999163" y="3629025"/>
          <p14:tracePt t="204130" x="5999163" y="3602038"/>
          <p14:tracePt t="204138" x="5989638" y="3602038"/>
          <p14:tracePt t="204146" x="5989638" y="3592513"/>
          <p14:tracePt t="204153" x="5980113" y="3575050"/>
          <p14:tracePt t="204163" x="5980113" y="3565525"/>
          <p14:tracePt t="204171" x="5980113" y="3556000"/>
          <p14:tracePt t="204179" x="5980113" y="3548063"/>
          <p14:tracePt t="204187" x="5980113" y="3519488"/>
          <p14:tracePt t="204203" x="5980113" y="3511550"/>
          <p14:tracePt t="204211" x="5980113" y="3492500"/>
          <p14:tracePt t="204219" x="5980113" y="3482975"/>
          <p14:tracePt t="204227" x="5980113" y="3475038"/>
          <p14:tracePt t="204235" x="5980113" y="3465513"/>
          <p14:tracePt t="204245" x="5980113" y="3438525"/>
          <p14:tracePt t="204266" x="5980113" y="3429000"/>
          <p14:tracePt t="204281" x="5980113" y="3411538"/>
          <p14:tracePt t="204298" x="5980113" y="3402013"/>
          <p14:tracePt t="205283" x="5980113" y="3392488"/>
          <p14:tracePt t="205290" x="5980113" y="3382963"/>
          <p14:tracePt t="205315" x="5989638" y="3382963"/>
          <p14:tracePt t="205377" x="5999163" y="3382963"/>
          <p14:tracePt t="206265" x="5999163" y="3375025"/>
          <p14:tracePt t="206321" x="5999163" y="3365500"/>
          <p14:tracePt t="206361" x="5999163" y="3355975"/>
          <p14:tracePt t="206369" x="6007100" y="3346450"/>
          <p14:tracePt t="206409" x="6016625" y="3338513"/>
          <p14:tracePt t="206417" x="6026150" y="3338513"/>
          <p14:tracePt t="206747" x="6035675" y="3338513"/>
          <p14:tracePt t="206753" x="6043613" y="3338513"/>
          <p14:tracePt t="206761" x="6053138" y="3355975"/>
          <p14:tracePt t="206769" x="6053138" y="3365500"/>
          <p14:tracePt t="206777" x="6053138" y="3402013"/>
          <p14:tracePt t="206785" x="6053138" y="3411538"/>
          <p14:tracePt t="206793" x="6062663" y="3438525"/>
          <p14:tracePt t="206801" x="6080125" y="3465513"/>
          <p14:tracePt t="206809" x="6080125" y="3482975"/>
          <p14:tracePt t="206817" x="6080125" y="3502025"/>
          <p14:tracePt t="206826" x="6089650" y="3519488"/>
          <p14:tracePt t="206833" x="6089650" y="3538538"/>
          <p14:tracePt t="206841" x="6089650" y="3556000"/>
          <p14:tracePt t="206849" x="6089650" y="3584575"/>
          <p14:tracePt t="206857" x="6089650" y="3592513"/>
          <p14:tracePt t="206865" x="6099175" y="3621088"/>
          <p14:tracePt t="206873" x="6099175" y="3629025"/>
          <p14:tracePt t="206889" x="6099175" y="3638550"/>
          <p14:tracePt t="206906" x="6099175" y="3657600"/>
          <p14:tracePt t="207292" x="6108700" y="3665538"/>
          <p14:tracePt t="207299" x="6145213" y="3665538"/>
          <p14:tracePt t="207309" x="6199188" y="3665538"/>
          <p14:tracePt t="207313" x="6226175" y="3665538"/>
          <p14:tracePt t="207321" x="6254750" y="3665538"/>
          <p14:tracePt t="207330" x="6281738" y="3665538"/>
          <p14:tracePt t="207338" x="6291263" y="3665538"/>
          <p14:tracePt t="207345" x="6318250" y="3665538"/>
          <p14:tracePt t="207353" x="6335713" y="3665538"/>
          <p14:tracePt t="207361" x="6362700" y="3665538"/>
          <p14:tracePt t="207369" x="6372225" y="3665538"/>
          <p14:tracePt t="207377" x="6381750" y="3675063"/>
          <p14:tracePt t="207385" x="6399213" y="3675063"/>
          <p14:tracePt t="207641" x="6408738" y="3665538"/>
          <p14:tracePt t="207650" x="6418263" y="3629025"/>
          <p14:tracePt t="207657" x="6427788" y="3621088"/>
          <p14:tracePt t="207665" x="6445250" y="3592513"/>
          <p14:tracePt t="207673" x="6445250" y="3584575"/>
          <p14:tracePt t="207682" x="6445250" y="3575050"/>
          <p14:tracePt t="207900" x="6445250" y="3584575"/>
          <p14:tracePt t="207909" x="6418263" y="3592513"/>
          <p14:tracePt t="207913" x="6362700" y="3602038"/>
          <p14:tracePt t="207922" x="6299200" y="3638550"/>
          <p14:tracePt t="207933" x="6235700" y="3665538"/>
          <p14:tracePt t="207937" x="6172200" y="3675063"/>
          <p14:tracePt t="207946" x="6099175" y="3711575"/>
          <p14:tracePt t="207953" x="5999163" y="3748088"/>
          <p14:tracePt t="207963" x="5889625" y="3775075"/>
          <p14:tracePt t="207969" x="5789613" y="3803650"/>
          <p14:tracePt t="207978" x="5643563" y="3848100"/>
          <p14:tracePt t="207985" x="5561013" y="3857625"/>
          <p14:tracePt t="207995" x="5451475" y="3884613"/>
          <p14:tracePt t="208003" x="5368925" y="3911600"/>
          <p14:tracePt t="208013" x="5278438" y="3911600"/>
          <p14:tracePt t="208017" x="5205413" y="3921125"/>
          <p14:tracePt t="208025" x="5114925" y="3921125"/>
          <p14:tracePt t="208033" x="5032375" y="3921125"/>
          <p14:tracePt t="208041" x="4941888" y="3921125"/>
          <p14:tracePt t="208049" x="4849813" y="3921125"/>
          <p14:tracePt t="208057" x="4722813" y="3921125"/>
          <p14:tracePt t="208065" x="4594225" y="3921125"/>
          <p14:tracePt t="208073" x="4448175" y="3921125"/>
          <p14:tracePt t="208082" x="4321175" y="3921125"/>
          <p14:tracePt t="208089" x="4165600" y="3921125"/>
          <p14:tracePt t="208098" x="4002088" y="3921125"/>
          <p14:tracePt t="208105" x="3838575" y="3921125"/>
          <p14:tracePt t="208114" x="3692525" y="3940175"/>
          <p14:tracePt t="208121" x="3563938" y="3940175"/>
          <p14:tracePt t="208130" x="3455988" y="3940175"/>
          <p14:tracePt t="208137" x="3354388" y="3948113"/>
          <p14:tracePt t="208145" x="3290888" y="3976688"/>
          <p14:tracePt t="208153" x="3254375" y="3976688"/>
          <p14:tracePt t="208161" x="3236913" y="3984625"/>
          <p14:tracePt t="208170" x="3217863" y="3984625"/>
          <p14:tracePt t="208185" x="3208338" y="3984625"/>
          <p14:tracePt t="208298" x="3200400" y="3994150"/>
          <p14:tracePt t="208955" x="3217863" y="3994150"/>
          <p14:tracePt t="208970" x="3373438" y="3967163"/>
          <p14:tracePt t="208982" x="3446463" y="3957638"/>
          <p14:tracePt t="208987" x="3519488" y="3957638"/>
          <p14:tracePt t="208994" x="3582988" y="3940175"/>
          <p14:tracePt t="209003" x="3656013" y="3940175"/>
          <p14:tracePt t="209011" x="3746500" y="3940175"/>
          <p14:tracePt t="209017" x="3819525" y="3940175"/>
          <p14:tracePt t="209026" x="3892550" y="3940175"/>
          <p14:tracePt t="209033" x="3938588" y="3940175"/>
          <p14:tracePt t="209042" x="3992563" y="3940175"/>
          <p14:tracePt t="209049" x="4011613" y="3940175"/>
          <p14:tracePt t="209057" x="4038600" y="3940175"/>
          <p14:tracePt t="209451" x="4048125" y="3930650"/>
          <p14:tracePt t="209465" x="4048125" y="3921125"/>
          <p14:tracePt t="209473" x="4048125" y="3894138"/>
          <p14:tracePt t="209481" x="4048125" y="3875088"/>
          <p14:tracePt t="209489" x="4048125" y="3867150"/>
          <p14:tracePt t="209497" x="4048125" y="3840163"/>
          <p14:tracePt t="209506" x="4048125" y="3821113"/>
          <p14:tracePt t="209514" x="4048125" y="3794125"/>
          <p14:tracePt t="209522" x="4048125" y="3775075"/>
          <p14:tracePt t="209530" x="4048125" y="3757613"/>
          <p14:tracePt t="209537" x="4048125" y="3738563"/>
          <p14:tracePt t="209547" x="4048125" y="3711575"/>
          <p14:tracePt t="209553" x="4048125" y="3702050"/>
          <p14:tracePt t="209561" x="4048125" y="3694113"/>
          <p14:tracePt t="209590" x="4048125" y="3675063"/>
          <p14:tracePt t="209601" x="4048125" y="3665538"/>
          <p14:tracePt t="209609" x="4048125" y="3657600"/>
          <p14:tracePt t="209617" x="4048125" y="3648075"/>
          <p14:tracePt t="209641" x="4048125" y="3629025"/>
          <p14:tracePt t="209892" x="4038600" y="3629025"/>
          <p14:tracePt t="209899" x="4029075" y="3629025"/>
          <p14:tracePt t="209909" x="4021138" y="3629025"/>
          <p14:tracePt t="209921" x="4011613" y="3638550"/>
          <p14:tracePt t="209934" x="3992563" y="3657600"/>
          <p14:tracePt t="209937" x="3984625" y="3665538"/>
          <p14:tracePt t="209945" x="3975100" y="3665538"/>
          <p14:tracePt t="209953" x="3965575" y="3675063"/>
          <p14:tracePt t="209962" x="3956050" y="3684588"/>
          <p14:tracePt t="209969" x="3938588" y="3694113"/>
          <p14:tracePt t="209985" x="3929063" y="3702050"/>
          <p14:tracePt t="210002" x="3919538" y="3711575"/>
          <p14:tracePt t="210145" x="3929063" y="3711575"/>
          <p14:tracePt t="210153" x="3956050" y="3711575"/>
          <p14:tracePt t="210161" x="3984625" y="3702050"/>
          <p14:tracePt t="210169" x="4002088" y="3694113"/>
          <p14:tracePt t="210177" x="4021138" y="3684588"/>
          <p14:tracePt t="210185" x="4048125" y="3675063"/>
          <p14:tracePt t="210193" x="4084638" y="3638550"/>
          <p14:tracePt t="210201" x="4094163" y="3629025"/>
          <p14:tracePt t="210210" x="4102100" y="3629025"/>
          <p14:tracePt t="210217" x="4129088" y="3621088"/>
          <p14:tracePt t="210225" x="4129088" y="3611563"/>
          <p14:tracePt t="210233" x="4138613" y="3611563"/>
          <p14:tracePt t="210241" x="4148138" y="3602038"/>
          <p14:tracePt t="210362" x="4157663" y="3602038"/>
          <p14:tracePt t="210369" x="4165600" y="3638550"/>
          <p14:tracePt t="210379" x="4165600" y="3665538"/>
          <p14:tracePt t="210386" x="4165600" y="3694113"/>
          <p14:tracePt t="210394" x="4165600" y="3738563"/>
          <p14:tracePt t="210405" x="4165600" y="3794125"/>
          <p14:tracePt t="210409" x="4165600" y="3848100"/>
          <p14:tracePt t="210418" x="4165600" y="3903663"/>
          <p14:tracePt t="210425" x="4165600" y="3957638"/>
          <p14:tracePt t="210433" x="4165600" y="4030663"/>
          <p14:tracePt t="210441" x="4165600" y="4086225"/>
          <p14:tracePt t="210449" x="4165600" y="4167188"/>
          <p14:tracePt t="210457" x="4165600" y="4222750"/>
          <p14:tracePt t="210465" x="4165600" y="4276725"/>
          <p14:tracePt t="210475" x="4165600" y="4332288"/>
          <p14:tracePt t="210483" x="4148138" y="4395788"/>
          <p14:tracePt t="210491" x="4148138" y="4432300"/>
          <p14:tracePt t="210502" x="4138613" y="4478338"/>
          <p14:tracePt t="210507" x="4138613" y="4486275"/>
          <p14:tracePt t="210515" x="4138613" y="4505325"/>
          <p14:tracePt t="210523" x="4138613" y="4522788"/>
          <p14:tracePt t="210954" x="4138613" y="4514850"/>
          <p14:tracePt t="210963" x="4148138" y="4495800"/>
          <p14:tracePt t="210985" x="4157663" y="4486275"/>
          <p14:tracePt t="211010" x="4165600" y="4478338"/>
          <p14:tracePt t="211115" x="4194175" y="4478338"/>
          <p14:tracePt t="211123" x="4211638" y="4478338"/>
          <p14:tracePt t="211134" x="4221163" y="4478338"/>
          <p14:tracePt t="211140" x="4238625" y="4478338"/>
          <p14:tracePt t="211148" x="4257675" y="4478338"/>
          <p14:tracePt t="211153" x="4267200" y="4478338"/>
          <p14:tracePt t="211163" x="4275138" y="4478338"/>
          <p14:tracePt t="211179" x="4294188" y="4478338"/>
          <p14:tracePt t="211197" x="4303713" y="4478338"/>
          <p14:tracePt t="211297" x="4303713" y="4468813"/>
          <p14:tracePt t="211306" x="4294188" y="4459288"/>
          <p14:tracePt t="211314" x="4275138" y="4449763"/>
          <p14:tracePt t="211322" x="4257675" y="4441825"/>
          <p14:tracePt t="211330" x="4230688" y="4422775"/>
          <p14:tracePt t="211337" x="4211638" y="4405313"/>
          <p14:tracePt t="211346" x="4184650" y="4395788"/>
          <p14:tracePt t="211353" x="4148138" y="4386263"/>
          <p14:tracePt t="211361" x="4111625" y="4376738"/>
          <p14:tracePt t="211369" x="4048125" y="4340225"/>
          <p14:tracePt t="211377" x="4002088" y="4340225"/>
          <p14:tracePt t="211385" x="3965575" y="4332288"/>
          <p14:tracePt t="211394" x="3929063" y="4322763"/>
          <p14:tracePt t="211402" x="3875088" y="4295775"/>
          <p14:tracePt t="211409" x="3856038" y="4295775"/>
          <p14:tracePt t="211417" x="3846513" y="4295775"/>
          <p14:tracePt t="211426" x="3829050" y="4286250"/>
          <p14:tracePt t="211434" x="3810000" y="4286250"/>
          <p14:tracePt t="211449" x="3802063" y="4286250"/>
          <p14:tracePt t="211466" x="3792538" y="4286250"/>
          <p14:tracePt t="211481" x="3775075" y="4286250"/>
          <p14:tracePt t="211497" x="3765550" y="4286250"/>
          <p14:tracePt t="211505" x="3756025" y="4286250"/>
          <p14:tracePt t="211515" x="3746500" y="4286250"/>
          <p14:tracePt t="211521" x="3729038" y="4286250"/>
          <p14:tracePt t="211531" x="3719513" y="4286250"/>
          <p14:tracePt t="211537" x="3692525" y="4286250"/>
          <p14:tracePt t="211546" x="3673475" y="4286250"/>
          <p14:tracePt t="211554" x="3656013" y="4295775"/>
          <p14:tracePt t="211562" x="3636963" y="4295775"/>
          <p14:tracePt t="211570" x="3619500" y="4303713"/>
          <p14:tracePt t="211578" x="3600450" y="4303713"/>
          <p14:tracePt t="211586" x="3582988" y="4303713"/>
          <p14:tracePt t="211593" x="3573463" y="4303713"/>
          <p14:tracePt t="211601" x="3546475" y="4303713"/>
          <p14:tracePt t="211609" x="3536950" y="4303713"/>
          <p14:tracePt t="211635" x="3519488" y="4303713"/>
          <p14:tracePt t="211642" x="3509963" y="4313238"/>
          <p14:tracePt t="211657" x="3490913" y="4313238"/>
          <p14:tracePt t="211665" x="3473450" y="4313238"/>
          <p14:tracePt t="211673" x="3455988" y="4322763"/>
          <p14:tracePt t="211682" x="3446463" y="4332288"/>
          <p14:tracePt t="211689" x="3427413" y="4340225"/>
          <p14:tracePt t="211698" x="3419475" y="4340225"/>
          <p14:tracePt t="211706" x="3382963" y="4349750"/>
          <p14:tracePt t="211715" x="3373438" y="4349750"/>
          <p14:tracePt t="211730" x="3354388" y="4359275"/>
          <p14:tracePt t="211737" x="3346450" y="4359275"/>
          <p14:tracePt t="211745" x="3336925" y="4359275"/>
          <p14:tracePt t="213746" x="3346450" y="4359275"/>
          <p14:tracePt t="213753" x="3354388" y="4359275"/>
          <p14:tracePt t="213761" x="3363913" y="4359275"/>
          <p14:tracePt t="213769" x="3373438" y="4359275"/>
          <p14:tracePt t="213785" x="3400425" y="4359275"/>
          <p14:tracePt t="213793" x="3409950" y="4359275"/>
          <p14:tracePt t="213801" x="3427413" y="4340225"/>
          <p14:tracePt t="213809" x="3446463" y="4332288"/>
          <p14:tracePt t="213817" x="3463925" y="4322763"/>
          <p14:tracePt t="213825" x="3490913" y="4313238"/>
          <p14:tracePt t="213833" x="3527425" y="4286250"/>
          <p14:tracePt t="213841" x="3563938" y="4268788"/>
          <p14:tracePt t="213849" x="3582988" y="4259263"/>
          <p14:tracePt t="213858" x="3619500" y="4249738"/>
          <p14:tracePt t="213865" x="3636963" y="4232275"/>
          <p14:tracePt t="213873" x="3656013" y="4222750"/>
          <p14:tracePt t="213882" x="3665538" y="4213225"/>
          <p14:tracePt t="213889" x="3692525" y="4186238"/>
          <p14:tracePt t="213897" x="3702050" y="4186238"/>
          <p14:tracePt t="213905" x="3709988" y="4176713"/>
          <p14:tracePt t="213933" x="3738563" y="4167188"/>
          <p14:tracePt t="213937" x="3746500" y="4159250"/>
          <p14:tracePt t="213946" x="3746500" y="4149725"/>
          <p14:tracePt t="213953" x="3756025" y="4149725"/>
          <p14:tracePt t="214539" x="3765550" y="4140200"/>
          <p14:tracePt t="214595" x="3765550" y="4122738"/>
          <p14:tracePt t="214867" x="3775075" y="4113213"/>
          <p14:tracePt t="214906" x="3792538" y="4113213"/>
          <p14:tracePt t="215221" x="3802063" y="4113213"/>
          <p14:tracePt t="215227" x="3810000" y="4113213"/>
          <p14:tracePt t="215235" x="3819525" y="4103688"/>
          <p14:tracePt t="215257" x="3829050" y="4094163"/>
          <p14:tracePt t="215282" x="3838575" y="4094163"/>
          <p14:tracePt t="215289" x="3846513" y="4076700"/>
          <p14:tracePt t="215297" x="3883025" y="4076700"/>
          <p14:tracePt t="215306" x="3911600" y="4067175"/>
          <p14:tracePt t="215314" x="3938588" y="4067175"/>
          <p14:tracePt t="215322" x="3984625" y="4049713"/>
          <p14:tracePt t="215330" x="4021138" y="4040188"/>
          <p14:tracePt t="215339" x="4065588" y="4021138"/>
          <p14:tracePt t="215346" x="4129088" y="4003675"/>
          <p14:tracePt t="215353" x="4184650" y="3994150"/>
          <p14:tracePt t="215361" x="4230688" y="3994150"/>
          <p14:tracePt t="215369" x="4284663" y="3984625"/>
          <p14:tracePt t="215377" x="4340225" y="3984625"/>
          <p14:tracePt t="215385" x="4376738" y="3967163"/>
          <p14:tracePt t="215393" x="4413250" y="3967163"/>
          <p14:tracePt t="215403" x="4440238" y="3957638"/>
          <p14:tracePt t="215409" x="4476750" y="3948113"/>
          <p14:tracePt t="215417" x="4513263" y="3930650"/>
          <p14:tracePt t="215426" x="4521200" y="3930650"/>
          <p14:tracePt t="215433" x="4540250" y="3911600"/>
          <p14:tracePt t="215441" x="4557713" y="3903663"/>
          <p14:tracePt t="215449" x="4603750" y="3894138"/>
          <p14:tracePt t="215458" x="4622800" y="3884613"/>
          <p14:tracePt t="215465" x="4667250" y="3857625"/>
          <p14:tracePt t="215473" x="4667250" y="3848100"/>
          <p14:tracePt t="215482" x="4722813" y="3821113"/>
          <p14:tracePt t="215491" x="4749800" y="3803650"/>
          <p14:tracePt t="215499" x="4795838" y="3784600"/>
          <p14:tracePt t="215507" x="4832350" y="3748088"/>
          <p14:tracePt t="215515" x="4886325" y="3730625"/>
          <p14:tracePt t="215523" x="4949825" y="3684588"/>
          <p14:tracePt t="215532" x="4995863" y="3665538"/>
          <p14:tracePt t="215539" x="5032375" y="3648075"/>
          <p14:tracePt t="215548" x="5059363" y="3621088"/>
          <p14:tracePt t="215558" x="5114925" y="3602038"/>
          <p14:tracePt t="215561" x="5151438" y="3584575"/>
          <p14:tracePt t="215569" x="5168900" y="3575050"/>
          <p14:tracePt t="215577" x="5195888" y="3565525"/>
          <p14:tracePt t="215585" x="5214938" y="3538538"/>
          <p14:tracePt t="215593" x="5241925" y="3538538"/>
          <p14:tracePt t="215602" x="5268913" y="3529013"/>
          <p14:tracePt t="215609" x="5278438" y="3529013"/>
          <p14:tracePt t="215618" x="5297488" y="3529013"/>
          <p14:tracePt t="215625" x="5334000" y="3519488"/>
          <p14:tracePt t="215634" x="5341938" y="3519488"/>
          <p14:tracePt t="215673" x="5341938" y="3511550"/>
          <p14:tracePt t="215689" x="5360988" y="3482975"/>
          <p14:tracePt t="215698" x="5378450" y="3465513"/>
          <p14:tracePt t="215706" x="5378450" y="3446463"/>
          <p14:tracePt t="215716" x="5397500" y="3402013"/>
          <p14:tracePt t="215722" x="5397500" y="3392488"/>
          <p14:tracePt t="215734" x="5397500" y="3365500"/>
          <p14:tracePt t="215739" x="5397500" y="3355975"/>
          <p14:tracePt t="215889" x="5405438" y="3365500"/>
          <p14:tracePt t="215905" x="5414963" y="3365500"/>
          <p14:tracePt t="215913" x="5424488" y="3365500"/>
          <p14:tracePt t="215921" x="5441950" y="3365500"/>
          <p14:tracePt t="215930" x="5461000" y="3365500"/>
          <p14:tracePt t="215937" x="5478463" y="3365500"/>
          <p14:tracePt t="215946" x="5497513" y="3365500"/>
          <p14:tracePt t="215953" x="5514975" y="3375025"/>
          <p14:tracePt t="215964" x="5524500" y="3375025"/>
          <p14:tracePt t="215969" x="5534025" y="3382963"/>
          <p14:tracePt t="215979" x="5551488" y="3392488"/>
          <p14:tracePt t="215994" x="5561013" y="3392488"/>
          <p14:tracePt t="216001" x="5580063" y="3402013"/>
          <p14:tracePt t="216009" x="5588000" y="3402013"/>
          <p14:tracePt t="216017" x="5597525" y="3402013"/>
          <p14:tracePt t="216034" x="5607050" y="3402013"/>
          <p14:tracePt t="216297" x="5634038" y="3402013"/>
          <p14:tracePt t="216313" x="5653088" y="3402013"/>
          <p14:tracePt t="216322" x="5697538" y="3402013"/>
          <p14:tracePt t="216330" x="5707063" y="3392488"/>
          <p14:tracePt t="216338" x="5724525" y="3382963"/>
          <p14:tracePt t="216347" x="5724525" y="3375025"/>
          <p14:tracePt t="216354" x="5734050" y="3375025"/>
          <p14:tracePt t="216364" x="5753100" y="3355975"/>
          <p14:tracePt t="216371" x="5761038" y="3355975"/>
          <p14:tracePt t="216379" x="5770563" y="3346450"/>
          <p14:tracePt t="216387" x="5780088" y="3346450"/>
          <p14:tracePt t="216906" x="5780088" y="3328988"/>
          <p14:tracePt t="216921" x="5780088" y="3319463"/>
          <p14:tracePt t="217074" x="5780088" y="3309938"/>
          <p14:tracePt t="217089" x="5780088" y="3302000"/>
          <p14:tracePt t="217241" x="5780088" y="3282950"/>
          <p14:tracePt t="217249" x="5789613" y="3265488"/>
          <p14:tracePt t="217281" x="5789613" y="3246438"/>
          <p14:tracePt t="217297" x="5789613" y="3236913"/>
          <p14:tracePt t="217558" x="5789613" y="3265488"/>
          <p14:tracePt t="217561" x="5797550" y="3292475"/>
          <p14:tracePt t="217569" x="5797550" y="3319463"/>
          <p14:tracePt t="217577" x="5797550" y="3365500"/>
          <p14:tracePt t="217585" x="5797550" y="3392488"/>
          <p14:tracePt t="217593" x="5816600" y="3446463"/>
          <p14:tracePt t="217602" x="5816600" y="3492500"/>
          <p14:tracePt t="217609" x="5834063" y="3519488"/>
          <p14:tracePt t="217617" x="5834063" y="3548063"/>
          <p14:tracePt t="217626" x="5834063" y="3575050"/>
          <p14:tracePt t="217633" x="5834063" y="3592513"/>
          <p14:tracePt t="217641" x="5834063" y="3611563"/>
          <p14:tracePt t="217657" x="5834063" y="3621088"/>
          <p14:tracePt t="217771" x="5834063" y="3629025"/>
          <p14:tracePt t="217777" x="5834063" y="3657600"/>
          <p14:tracePt t="217785" x="5834063" y="3665538"/>
          <p14:tracePt t="217802" x="5834063" y="3675063"/>
          <p14:tracePt t="217809" x="5834063" y="3702050"/>
          <p14:tracePt t="217817" x="5834063" y="3711575"/>
          <p14:tracePt t="217826" x="5834063" y="3721100"/>
          <p14:tracePt t="217834" x="5834063" y="3738563"/>
          <p14:tracePt t="217849" x="5834063" y="3748088"/>
          <p14:tracePt t="218115" x="5862638" y="3738563"/>
          <p14:tracePt t="218132" x="5870575" y="3738563"/>
          <p14:tracePt t="218140" x="5880100" y="3738563"/>
          <p14:tracePt t="218149" x="5907088" y="3738563"/>
          <p14:tracePt t="218154" x="5926138" y="3738563"/>
          <p14:tracePt t="218162" x="5962650" y="3738563"/>
          <p14:tracePt t="218169" x="6016625" y="3738563"/>
          <p14:tracePt t="218177" x="6062663" y="3738563"/>
          <p14:tracePt t="218186" x="6116638" y="3738563"/>
          <p14:tracePt t="218193" x="6153150" y="3738563"/>
          <p14:tracePt t="218201" x="6208713" y="3738563"/>
          <p14:tracePt t="218209" x="6235700" y="3738563"/>
          <p14:tracePt t="218217" x="6281738" y="3738563"/>
          <p14:tracePt t="218225" x="6308725" y="3738563"/>
          <p14:tracePt t="218233" x="6326188" y="3738563"/>
          <p14:tracePt t="218241" x="6372225" y="3738563"/>
          <p14:tracePt t="218249" x="6381750" y="3738563"/>
          <p14:tracePt t="218257" x="6399213" y="3738563"/>
          <p14:tracePt t="218265" x="6408738" y="3738563"/>
          <p14:tracePt t="218274" x="6427788" y="3738563"/>
          <p14:tracePt t="218282" x="6454775" y="3738563"/>
          <p14:tracePt t="218289" x="6464300" y="3738563"/>
          <p14:tracePt t="218297" x="6481763" y="3730625"/>
          <p14:tracePt t="218307" x="6508750" y="3730625"/>
          <p14:tracePt t="218314" x="6518275" y="3730625"/>
          <p14:tracePt t="218322" x="6537325" y="3730625"/>
          <p14:tracePt t="218329" x="6545263" y="3730625"/>
          <p14:tracePt t="218338" x="6564313" y="3721100"/>
          <p14:tracePt t="219377" x="6564313" y="3711575"/>
          <p14:tracePt t="219385" x="6518275" y="3711575"/>
          <p14:tracePt t="219393" x="6454775" y="3711575"/>
          <p14:tracePt t="219403" x="6435725" y="3711575"/>
          <p14:tracePt t="219409" x="6399213" y="3721100"/>
          <p14:tracePt t="219417" x="6381750" y="3721100"/>
          <p14:tracePt t="219425" x="6335713" y="3730625"/>
          <p14:tracePt t="219433" x="6308725" y="3757613"/>
          <p14:tracePt t="219442" x="6291263" y="3767138"/>
          <p14:tracePt t="219450" x="6254750" y="3775075"/>
          <p14:tracePt t="219458" x="6235700" y="3784600"/>
          <p14:tracePt t="219473" x="6218238" y="3803650"/>
          <p14:tracePt t="219481" x="6199188" y="3803650"/>
          <p14:tracePt t="219489" x="6162675" y="3811588"/>
          <p14:tracePt t="219497" x="6145213" y="3821113"/>
          <p14:tracePt t="219505" x="6116638" y="3830638"/>
          <p14:tracePt t="219513" x="6089650" y="3848100"/>
          <p14:tracePt t="219521" x="6053138" y="3857625"/>
          <p14:tracePt t="219529" x="6026150" y="3867150"/>
          <p14:tracePt t="219537" x="5980113" y="3894138"/>
          <p14:tracePt t="219546" x="5935663" y="3930650"/>
          <p14:tracePt t="219554" x="5870575" y="3967163"/>
          <p14:tracePt t="219562" x="5843588" y="3984625"/>
          <p14:tracePt t="219569" x="5780088" y="4021138"/>
          <p14:tracePt t="219577" x="5734050" y="4057650"/>
          <p14:tracePt t="219585" x="5670550" y="4113213"/>
          <p14:tracePt t="219594" x="5624513" y="4140200"/>
          <p14:tracePt t="219602" x="5580063" y="4167188"/>
          <p14:tracePt t="219609" x="5524500" y="4213225"/>
          <p14:tracePt t="219617" x="5461000" y="4268788"/>
          <p14:tracePt t="219625" x="5441950" y="4286250"/>
          <p14:tracePt t="219635" x="5414963" y="4313238"/>
          <p14:tracePt t="219641" x="5378450" y="4340225"/>
          <p14:tracePt t="219651" x="5360988" y="4349750"/>
          <p14:tracePt t="219670" x="5351463" y="4359275"/>
          <p14:tracePt t="219715" x="5341938" y="4368800"/>
          <p14:tracePt t="219738" x="5341938" y="4359275"/>
          <p14:tracePt t="219749" x="5334000" y="4332288"/>
          <p14:tracePt t="219754" x="5324475" y="4322763"/>
          <p14:tracePt t="219763" x="5314950" y="4313238"/>
          <p14:tracePt t="219783" x="5314950" y="4303713"/>
          <p14:tracePt t="219833" x="5305425" y="4295775"/>
          <p14:tracePt t="219841" x="5287963" y="4295775"/>
          <p14:tracePt t="219849" x="5268913" y="4303713"/>
          <p14:tracePt t="219857" x="5260975" y="4322763"/>
          <p14:tracePt t="219866" x="5251450" y="4332288"/>
          <p14:tracePt t="219873" x="5241925" y="4340225"/>
          <p14:tracePt t="219881" x="5232400" y="4340225"/>
          <p14:tracePt t="220003" x="5224463" y="4340225"/>
          <p14:tracePt t="220010" x="5205413" y="4349750"/>
          <p14:tracePt t="220017" x="5178425" y="4376738"/>
          <p14:tracePt t="220025" x="5141913" y="4386263"/>
          <p14:tracePt t="220033" x="5122863" y="4386263"/>
          <p14:tracePt t="220041" x="5095875" y="4395788"/>
          <p14:tracePt t="220050" x="5086350" y="4395788"/>
          <p14:tracePt t="220057" x="5059363" y="4395788"/>
          <p14:tracePt t="220066" x="5049838" y="4395788"/>
          <p14:tracePt t="220134" x="5041900" y="4395788"/>
          <p14:tracePt t="220137" x="5014913" y="4395788"/>
          <p14:tracePt t="220146" x="4995863" y="4395788"/>
          <p14:tracePt t="220153" x="4968875" y="4395788"/>
          <p14:tracePt t="220163" x="4932363" y="4386263"/>
          <p14:tracePt t="220169" x="4913313" y="4376738"/>
          <p14:tracePt t="220177" x="4905375" y="4368800"/>
          <p14:tracePt t="220185" x="4868863" y="4349750"/>
          <p14:tracePt t="220193" x="4849813" y="4322763"/>
          <p14:tracePt t="220202" x="4832350" y="4313238"/>
          <p14:tracePt t="220210" x="4813300" y="4303713"/>
          <p14:tracePt t="220217" x="4795838" y="4286250"/>
          <p14:tracePt t="220225" x="4776788" y="4276725"/>
          <p14:tracePt t="220257" x="4767263" y="4268788"/>
          <p14:tracePt t="220419" x="4759325" y="4268788"/>
          <p14:tracePt t="220427" x="4759325" y="4249738"/>
          <p14:tracePt t="220436" x="4749800" y="4240213"/>
          <p14:tracePt t="220442" x="4740275" y="4232275"/>
          <p14:tracePt t="220449" x="4730750" y="4222750"/>
          <p14:tracePt t="220457" x="4703763" y="4203700"/>
          <p14:tracePt t="220473" x="4686300" y="4203700"/>
          <p14:tracePt t="220481" x="4659313" y="4203700"/>
          <p14:tracePt t="220491" x="4613275" y="4203700"/>
          <p14:tracePt t="220500" x="4540250" y="4203700"/>
          <p14:tracePt t="220507" x="4448175" y="4203700"/>
          <p14:tracePt t="220517" x="4340225" y="4203700"/>
          <p14:tracePt t="220523" x="4248150" y="4203700"/>
          <p14:tracePt t="220531" x="4175125" y="4203700"/>
          <p14:tracePt t="220537" x="4075113" y="4222750"/>
          <p14:tracePt t="220546" x="4002088" y="4222750"/>
          <p14:tracePt t="220553" x="3929063" y="4222750"/>
          <p14:tracePt t="220562" x="3892550" y="4222750"/>
          <p14:tracePt t="220569" x="3875088" y="4222750"/>
          <p14:tracePt t="220578" x="3829050" y="4222750"/>
          <p14:tracePt t="220585" x="3819525" y="4222750"/>
          <p14:tracePt t="220593" x="3810000" y="4222750"/>
          <p14:tracePt t="220603" x="3802063" y="4222750"/>
          <p14:tracePt t="220651" x="3792538" y="4222750"/>
          <p14:tracePt t="220673" x="3783013" y="4222750"/>
          <p14:tracePt t="220682" x="3746500" y="4222750"/>
          <p14:tracePt t="220689" x="3709988" y="4222750"/>
          <p14:tracePt t="220698" x="3692525" y="4222750"/>
          <p14:tracePt t="220706" x="3629025" y="4259263"/>
          <p14:tracePt t="220715" x="3582988" y="4276725"/>
          <p14:tracePt t="220721" x="3546475" y="4286250"/>
          <p14:tracePt t="220730" x="3482975" y="4332288"/>
          <p14:tracePt t="220737" x="3446463" y="4349750"/>
          <p14:tracePt t="220746" x="3419475" y="4368800"/>
          <p14:tracePt t="220754" x="3373438" y="4386263"/>
          <p14:tracePt t="220762" x="3346450" y="4422775"/>
          <p14:tracePt t="220769" x="3327400" y="4441825"/>
          <p14:tracePt t="220777" x="3309938" y="4449763"/>
          <p14:tracePt t="220786" x="3290888" y="4468813"/>
          <p14:tracePt t="220793" x="3290888" y="4478338"/>
          <p14:tracePt t="220801" x="3281363" y="4486275"/>
          <p14:tracePt t="220929" x="3281363" y="4478338"/>
          <p14:tracePt t="220938" x="3281363" y="4468813"/>
          <p14:tracePt t="220946" x="3281363" y="4459288"/>
          <p14:tracePt t="220953" x="3281363" y="4441825"/>
          <p14:tracePt t="220965" x="3281363" y="4432300"/>
          <p14:tracePt t="220969" x="3281363" y="4413250"/>
          <p14:tracePt t="220980" x="3281363" y="4405313"/>
          <p14:tracePt t="221001" x="3281363" y="4395788"/>
          <p14:tracePt t="221217" x="3281363" y="4405313"/>
          <p14:tracePt t="221289" x="3300413" y="4376738"/>
          <p14:tracePt t="221297" x="3317875" y="4368800"/>
          <p14:tracePt t="221307" x="3336925" y="4349750"/>
          <p14:tracePt t="221313" x="3346450" y="4340225"/>
          <p14:tracePt t="221321" x="3373438" y="4332288"/>
          <p14:tracePt t="221330" x="3382963" y="4322763"/>
          <p14:tracePt t="221346" x="3390900" y="4303713"/>
          <p14:tracePt t="221363" x="3409950" y="4295775"/>
          <p14:tracePt t="221428" x="3446463" y="4295775"/>
          <p14:tracePt t="221438" x="3463925" y="4276725"/>
          <p14:tracePt t="221451" x="3482975" y="4259263"/>
          <p14:tracePt t="221459" x="3500438" y="4240213"/>
          <p14:tracePt t="221473" x="3556000" y="4195763"/>
          <p14:tracePt t="221481" x="3556000" y="4186238"/>
          <p14:tracePt t="221489" x="3563938" y="4186238"/>
          <p14:tracePt t="221497" x="3592513" y="4159250"/>
          <p14:tracePt t="221513" x="3609975" y="4149725"/>
          <p14:tracePt t="221625" x="3619500" y="4140200"/>
          <p14:tracePt t="221635" x="3646488" y="4140200"/>
          <p14:tracePt t="221641" x="3692525" y="4140200"/>
          <p14:tracePt t="221649" x="3746500" y="4140200"/>
          <p14:tracePt t="221657" x="3819525" y="4140200"/>
          <p14:tracePt t="221665" x="3911600" y="4140200"/>
          <p14:tracePt t="221673" x="4002088" y="4140200"/>
          <p14:tracePt t="221681" x="4075113" y="4140200"/>
          <p14:tracePt t="221691" x="4148138" y="4140200"/>
          <p14:tracePt t="221699" x="4202113" y="4140200"/>
          <p14:tracePt t="221707" x="4294188" y="4140200"/>
          <p14:tracePt t="221718" x="4330700" y="4113213"/>
          <p14:tracePt t="221721" x="4384675" y="4113213"/>
          <p14:tracePt t="221729" x="4421188" y="4103688"/>
          <p14:tracePt t="221737" x="4467225" y="4094163"/>
          <p14:tracePt t="221746" x="4513263" y="4086225"/>
          <p14:tracePt t="221753" x="4586288" y="4086225"/>
          <p14:tracePt t="221762" x="4640263" y="4086225"/>
          <p14:tracePt t="221769" x="4703763" y="4057650"/>
          <p14:tracePt t="221777" x="4776788" y="4057650"/>
          <p14:tracePt t="221786" x="4832350" y="4057650"/>
          <p14:tracePt t="221793" x="4905375" y="4057650"/>
          <p14:tracePt t="221801" x="4968875" y="4049713"/>
          <p14:tracePt t="221809" x="5005388" y="4049713"/>
          <p14:tracePt t="221817" x="5059363" y="4040188"/>
          <p14:tracePt t="221826" x="5105400" y="4030663"/>
          <p14:tracePt t="221834" x="5151438" y="4003675"/>
          <p14:tracePt t="221841" x="5214938" y="3994150"/>
          <p14:tracePt t="221850" x="5241925" y="3976688"/>
          <p14:tracePt t="221857" x="5287963" y="3948113"/>
          <p14:tracePt t="221865" x="5314950" y="3930650"/>
          <p14:tracePt t="221873" x="5341938" y="3903663"/>
          <p14:tracePt t="221881" x="5397500" y="3867150"/>
          <p14:tracePt t="221889" x="5414963" y="3830638"/>
          <p14:tracePt t="221897" x="5434013" y="3803650"/>
          <p14:tracePt t="221905" x="5451475" y="3767138"/>
          <p14:tracePt t="221915" x="5470525" y="3738563"/>
          <p14:tracePt t="221921" x="5487988" y="3711575"/>
          <p14:tracePt t="221933" x="5497513" y="3694113"/>
          <p14:tracePt t="221939" x="5507038" y="3684588"/>
          <p14:tracePt t="221966" x="5507038" y="3675063"/>
          <p14:tracePt t="222113" x="5507038" y="3657600"/>
          <p14:tracePt t="222121" x="5514975" y="3638550"/>
          <p14:tracePt t="222322" x="5514975" y="3629025"/>
          <p14:tracePt t="222340" x="5514975" y="3621088"/>
          <p14:tracePt t="222345" x="5514975" y="3611563"/>
          <p14:tracePt t="222355" x="5514975" y="3602038"/>
          <p14:tracePt t="222362" x="5514975" y="3592513"/>
          <p14:tracePt t="222370" x="5514975" y="3575050"/>
          <p14:tracePt t="222762" x="5514975" y="3565525"/>
          <p14:tracePt t="222785" x="5514975" y="3556000"/>
          <p14:tracePt t="223194" x="5514975" y="3538538"/>
          <p14:tracePt t="223211" x="5514975" y="3529013"/>
          <p14:tracePt t="223220" x="5514975" y="3519488"/>
          <p14:tracePt t="223595" x="5514975" y="3511550"/>
          <p14:tracePt t="223610" x="5514975" y="3502025"/>
          <p14:tracePt t="223626" x="5524500" y="3492500"/>
          <p14:tracePt t="223634" x="5524500" y="3482975"/>
          <p14:tracePt t="223819" x="5534025" y="3482975"/>
          <p14:tracePt t="223848" x="5543550" y="3475038"/>
          <p14:tracePt t="223858" x="5561013" y="3465513"/>
          <p14:tracePt t="223869" x="5570538" y="3465513"/>
          <p14:tracePt t="223875" x="5588000" y="3446463"/>
          <p14:tracePt t="223890" x="5597525" y="3438525"/>
          <p14:tracePt t="224045" x="5607050" y="3402013"/>
          <p14:tracePt t="224052" x="5624513" y="3382963"/>
          <p14:tracePt t="224063" x="5634038" y="3375025"/>
          <p14:tracePt t="224067" x="5653088" y="3346450"/>
          <p14:tracePt t="224074" x="5653088" y="3338513"/>
          <p14:tracePt t="224081" x="5661025" y="3328988"/>
          <p14:tracePt t="224098" x="5661025" y="3319463"/>
          <p14:tracePt t="224113" x="5670550" y="3309938"/>
          <p14:tracePt t="224484" x="5670550" y="3319463"/>
          <p14:tracePt t="224498" x="5670550" y="3346450"/>
          <p14:tracePt t="224508" x="5670550" y="3392488"/>
          <p14:tracePt t="224515" x="5670550" y="3411538"/>
          <p14:tracePt t="224523" x="5670550" y="3446463"/>
          <p14:tracePt t="224529" x="5670550" y="3492500"/>
          <p14:tracePt t="224537" x="5661025" y="3519488"/>
          <p14:tracePt t="224546" x="5661025" y="3565525"/>
          <p14:tracePt t="224554" x="5661025" y="3602038"/>
          <p14:tracePt t="224565" x="5653088" y="3621088"/>
          <p14:tracePt t="224572" x="5653088" y="3648075"/>
          <p14:tracePt t="224584" x="5653088" y="3665538"/>
          <p14:tracePt t="224595" x="5653088" y="3684588"/>
          <p14:tracePt t="224668" x="5653088" y="3665538"/>
          <p14:tracePt t="224699" x="5653088" y="3657600"/>
          <p14:tracePt t="224819" x="5643563" y="3657600"/>
          <p14:tracePt t="224859" x="5634038" y="3665538"/>
          <p14:tracePt t="224985" x="5643563" y="3675063"/>
          <p14:tracePt t="224995" x="5716588" y="3675063"/>
          <p14:tracePt t="225001" x="5807075" y="3675063"/>
          <p14:tracePt t="225010" x="5935663" y="3657600"/>
          <p14:tracePt t="225017" x="6016625" y="3629025"/>
          <p14:tracePt t="225025" x="6145213" y="3629025"/>
          <p14:tracePt t="225034" x="6218238" y="3621088"/>
          <p14:tracePt t="225041" x="6318250" y="3602038"/>
          <p14:tracePt t="225050" x="6372225" y="3584575"/>
          <p14:tracePt t="225057" x="6408738" y="3584575"/>
          <p14:tracePt t="225065" x="6435725" y="3575050"/>
          <p14:tracePt t="225313" x="6435725" y="3584575"/>
          <p14:tracePt t="225475" x="6427788" y="3584575"/>
          <p14:tracePt t="225668" x="6418263" y="3584575"/>
          <p14:tracePt t="225675" x="6418263" y="3575050"/>
          <p14:tracePt t="225686" x="6418263" y="3565525"/>
          <p14:tracePt t="225692" x="6418263" y="3548063"/>
          <p14:tracePt t="225770" x="6408738" y="3548063"/>
          <p14:tracePt t="225801" x="6399213" y="3556000"/>
          <p14:tracePt t="225836" x="6399213" y="3565525"/>
          <p14:tracePt t="226201" x="6399213" y="3575050"/>
          <p14:tracePt t="226209" x="6399213" y="3584575"/>
          <p14:tracePt t="226233" x="6399213" y="3592513"/>
          <p14:tracePt t="226241" x="6399213" y="3602038"/>
          <p14:tracePt t="226249" x="6399213" y="3611563"/>
          <p14:tracePt t="226265" x="6399213" y="3621088"/>
          <p14:tracePt t="227147" x="6399213" y="3629025"/>
          <p14:tracePt t="227164" x="6399213" y="3638550"/>
          <p14:tracePt t="227178" x="6399213" y="3648075"/>
          <p14:tracePt t="227691" x="6408738" y="3657600"/>
          <p14:tracePt t="227700" x="6500813" y="3675063"/>
          <p14:tracePt t="227708" x="6591300" y="3675063"/>
          <p14:tracePt t="227717" x="6664325" y="3684588"/>
          <p14:tracePt t="227721" x="6773863" y="3684588"/>
          <p14:tracePt t="227730" x="6837363" y="3684588"/>
          <p14:tracePt t="227737" x="6910388" y="3684588"/>
          <p14:tracePt t="227746" x="6964363" y="3684588"/>
          <p14:tracePt t="227753" x="7019925" y="3684588"/>
          <p14:tracePt t="227762" x="7073900" y="3684588"/>
          <p14:tracePt t="227769" x="7119938" y="3684588"/>
          <p14:tracePt t="227778" x="7138988" y="3684588"/>
          <p14:tracePt t="227785" x="7165975" y="3684588"/>
          <p14:tracePt t="227794" x="7175500" y="3684588"/>
          <p14:tracePt t="227802" x="7202488" y="3684588"/>
          <p14:tracePt t="227809" x="7229475" y="3684588"/>
          <p14:tracePt t="227817" x="7265988" y="3675063"/>
          <p14:tracePt t="227825" x="7275513" y="3665538"/>
          <p14:tracePt t="227833" x="7302500" y="3665538"/>
          <p14:tracePt t="227841" x="7319963" y="3657600"/>
          <p14:tracePt t="227849" x="7356475" y="3648075"/>
          <p14:tracePt t="227867" x="7385050" y="3638550"/>
          <p14:tracePt t="227875" x="7402513" y="3638550"/>
          <p14:tracePt t="227883" x="7439025" y="3621088"/>
          <p14:tracePt t="227889" x="7458075" y="3611563"/>
          <p14:tracePt t="227898" x="7466013" y="3611563"/>
          <p14:tracePt t="227905" x="7485063" y="3611563"/>
          <p14:tracePt t="227913" x="7494588" y="3602038"/>
          <p14:tracePt t="227930" x="7531100" y="3602038"/>
          <p14:tracePt t="227945" x="7548563" y="3592513"/>
          <p14:tracePt t="227963" x="7567613" y="3592513"/>
          <p14:tracePt t="227970" x="7575550" y="3592513"/>
          <p14:tracePt t="227978" x="7585075" y="3592513"/>
          <p14:tracePt t="227985" x="7612063" y="3592513"/>
          <p14:tracePt t="227993" x="7621588" y="3592513"/>
          <p14:tracePt t="228001" x="7658100" y="3592513"/>
          <p14:tracePt t="228009" x="7675563" y="3592513"/>
          <p14:tracePt t="228017" x="7704138" y="3592513"/>
          <p14:tracePt t="228027" x="7731125" y="3592513"/>
          <p14:tracePt t="228033" x="7758113" y="3592513"/>
          <p14:tracePt t="228041" x="7777163" y="3592513"/>
          <p14:tracePt t="228049" x="7804150" y="3592513"/>
          <p14:tracePt t="228057" x="7821613" y="3592513"/>
          <p14:tracePt t="228065" x="7850188" y="3592513"/>
          <p14:tracePt t="228073" x="7867650" y="3592513"/>
          <p14:tracePt t="228081" x="7904163" y="3592513"/>
          <p14:tracePt t="228089" x="7921625" y="3592513"/>
          <p14:tracePt t="228097" x="7950200" y="3592513"/>
          <p14:tracePt t="228105" x="7967663" y="3592513"/>
          <p14:tracePt t="228113" x="8004175" y="3592513"/>
          <p14:tracePt t="228121" x="8013700" y="3592513"/>
          <p14:tracePt t="228129" x="8050213" y="3592513"/>
          <p14:tracePt t="228137" x="8077200" y="3592513"/>
          <p14:tracePt t="228146" x="8104188" y="3592513"/>
          <p14:tracePt t="228153" x="8150225" y="3592513"/>
          <p14:tracePt t="228162" x="8186738" y="3592513"/>
          <p14:tracePt t="228169" x="8232775" y="3592513"/>
          <p14:tracePt t="228178" x="8259763" y="3592513"/>
          <p14:tracePt t="228185" x="8296275" y="3592513"/>
          <p14:tracePt t="228193" x="8342313" y="3592513"/>
          <p14:tracePt t="228201" x="8359775" y="3592513"/>
          <p14:tracePt t="228209" x="8415338" y="3592513"/>
          <p14:tracePt t="228217" x="8451850" y="3592513"/>
          <p14:tracePt t="228225" x="8505825" y="3592513"/>
          <p14:tracePt t="228233" x="8569325" y="3592513"/>
          <p14:tracePt t="228242" x="8624888" y="3592513"/>
          <p14:tracePt t="228250" x="8678863" y="3592513"/>
          <p14:tracePt t="228257" x="8751888" y="3592513"/>
          <p14:tracePt t="228265" x="8842375" y="3592513"/>
          <p14:tracePt t="228273" x="8915400" y="3592513"/>
          <p14:tracePt t="228281" x="8988425" y="3592513"/>
          <p14:tracePt t="228289" x="9080500" y="35925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a:t>記述例：カウンタ 簡易記述版</a:t>
            </a:r>
          </a:p>
        </p:txBody>
      </p:sp>
      <p:sp>
        <p:nvSpPr>
          <p:cNvPr id="13315" name="コンテンツ プレースホルダー 2"/>
          <p:cNvSpPr>
            <a:spLocks noGrp="1"/>
          </p:cNvSpPr>
          <p:nvPr>
            <p:ph idx="1"/>
          </p:nvPr>
        </p:nvSpPr>
        <p:spPr/>
        <p:txBody>
          <a:bodyPr/>
          <a:lstStyle/>
          <a:p>
            <a:pPr marL="0" indent="0">
              <a:buFontTx/>
              <a:buNone/>
            </a:pPr>
            <a:r>
              <a:rPr lang="en-US" altLang="ja-JP" sz="2800" dirty="0"/>
              <a:t>module counter (</a:t>
            </a:r>
          </a:p>
          <a:p>
            <a:pPr marL="0" indent="0">
              <a:buFontTx/>
              <a:buNone/>
            </a:pPr>
            <a:r>
              <a:rPr lang="en-US" altLang="ja-JP" sz="2800" dirty="0"/>
              <a:t>	input </a:t>
            </a:r>
            <a:r>
              <a:rPr lang="en-US" altLang="ja-JP" sz="2800" dirty="0" err="1"/>
              <a:t>clk</a:t>
            </a:r>
            <a:r>
              <a:rPr lang="en-US" altLang="ja-JP" sz="2800" dirty="0"/>
              <a:t>, </a:t>
            </a:r>
            <a:r>
              <a:rPr lang="en-US" altLang="ja-JP" sz="2800" dirty="0" err="1"/>
              <a:t>rst_n</a:t>
            </a:r>
            <a:r>
              <a:rPr lang="en-US" altLang="ja-JP" sz="2800" dirty="0"/>
              <a:t>, output </a:t>
            </a:r>
            <a:r>
              <a:rPr lang="en-US" altLang="ja-JP" sz="2800" dirty="0" err="1"/>
              <a:t>reg</a:t>
            </a:r>
            <a:r>
              <a:rPr lang="en-US" altLang="ja-JP" sz="2800" dirty="0"/>
              <a:t> [3:0] c);</a:t>
            </a:r>
          </a:p>
          <a:p>
            <a:pPr marL="0" indent="0">
              <a:buFontTx/>
              <a:buNone/>
            </a:pPr>
            <a:r>
              <a:rPr lang="en-US" altLang="ja-JP" sz="2800" dirty="0"/>
              <a:t>always @(</a:t>
            </a:r>
            <a:r>
              <a:rPr lang="en-US" altLang="ja-JP" sz="2800" dirty="0" err="1"/>
              <a:t>posedge</a:t>
            </a:r>
            <a:r>
              <a:rPr lang="en-US" altLang="ja-JP" sz="2800" dirty="0"/>
              <a:t> </a:t>
            </a:r>
            <a:r>
              <a:rPr lang="en-US" altLang="ja-JP" sz="2800" dirty="0" err="1"/>
              <a:t>clk</a:t>
            </a:r>
            <a:r>
              <a:rPr lang="en-US" altLang="ja-JP" sz="2800" dirty="0"/>
              <a:t> or </a:t>
            </a:r>
            <a:r>
              <a:rPr lang="en-US" altLang="ja-JP" sz="2800" dirty="0" err="1"/>
              <a:t>negedge</a:t>
            </a:r>
            <a:r>
              <a:rPr lang="en-US" altLang="ja-JP" sz="2800" dirty="0"/>
              <a:t> </a:t>
            </a:r>
            <a:r>
              <a:rPr lang="en-US" altLang="ja-JP" sz="2800" dirty="0" err="1"/>
              <a:t>rst_n</a:t>
            </a:r>
            <a:r>
              <a:rPr lang="en-US" altLang="ja-JP" sz="2800" dirty="0"/>
              <a:t>)  </a:t>
            </a:r>
          </a:p>
          <a:p>
            <a:pPr marL="0" indent="0">
              <a:buFontTx/>
              <a:buNone/>
            </a:pPr>
            <a:r>
              <a:rPr lang="en-US" altLang="ja-JP" sz="2800" dirty="0"/>
              <a:t>	if(!</a:t>
            </a:r>
            <a:r>
              <a:rPr lang="en-US" altLang="ja-JP" sz="2800" dirty="0" err="1"/>
              <a:t>rst_n</a:t>
            </a:r>
            <a:r>
              <a:rPr lang="en-US" altLang="ja-JP" sz="2800" dirty="0"/>
              <a:t>)  c &lt;=0;</a:t>
            </a:r>
          </a:p>
          <a:p>
            <a:pPr marL="0" indent="0">
              <a:buFontTx/>
              <a:buNone/>
            </a:pPr>
            <a:r>
              <a:rPr lang="en-US" altLang="ja-JP" sz="2800" dirty="0"/>
              <a:t>	else c &lt;=c+1;</a:t>
            </a:r>
          </a:p>
          <a:p>
            <a:pPr marL="0" indent="0">
              <a:buFontTx/>
              <a:buNone/>
            </a:pPr>
            <a:r>
              <a:rPr lang="en-US" altLang="ja-JP" sz="2800" dirty="0" err="1"/>
              <a:t>endmodule</a:t>
            </a:r>
            <a:endParaRPr lang="en-US" altLang="ja-JP" sz="2800" dirty="0"/>
          </a:p>
          <a:p>
            <a:pPr marL="0" indent="0">
              <a:buFontTx/>
              <a:buNone/>
            </a:pPr>
            <a:endParaRPr lang="en-US" altLang="ja-JP" sz="2800" dirty="0"/>
          </a:p>
          <a:p>
            <a:pPr marL="0" indent="0">
              <a:buFontTx/>
              <a:buNone/>
            </a:pPr>
            <a:r>
              <a:rPr lang="ja-JP" altLang="en-US" sz="2800" dirty="0"/>
              <a:t>出力端子をレジスタとして使っている</a:t>
            </a:r>
            <a:endParaRPr lang="en-US" altLang="ja-JP" sz="2800" dirty="0"/>
          </a:p>
          <a:p>
            <a:pPr marL="0" indent="0">
              <a:buFontTx/>
              <a:buNone/>
            </a:pPr>
            <a:r>
              <a:rPr lang="ja-JP" altLang="en-US" sz="2800" dirty="0"/>
              <a:t>不要な</a:t>
            </a:r>
            <a:r>
              <a:rPr lang="en-US" altLang="ja-JP" sz="2800" dirty="0"/>
              <a:t>begin end</a:t>
            </a:r>
            <a:r>
              <a:rPr lang="ja-JP" altLang="en-US" sz="2800" dirty="0"/>
              <a:t>は省略</a:t>
            </a:r>
            <a:endParaRPr lang="en-US" altLang="ja-JP" sz="2800" dirty="0"/>
          </a:p>
          <a:p>
            <a:pPr marL="0" indent="0">
              <a:buFontTx/>
              <a:buNone/>
            </a:pPr>
            <a:endParaRPr lang="ja-JP" altLang="en-US" dirty="0"/>
          </a:p>
        </p:txBody>
      </p:sp>
      <p:pic>
        <p:nvPicPr>
          <p:cNvPr id="2" name="オーディオ 1">
            <a:hlinkClick r:id="" action="ppaction://media"/>
            <a:extLst>
              <a:ext uri="{FF2B5EF4-FFF2-40B4-BE49-F238E27FC236}">
                <a16:creationId xmlns:a16="http://schemas.microsoft.com/office/drawing/2014/main" id="{426804A1-24D7-43B4-A406-8259CD136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301"/>
    </mc:Choice>
    <mc:Fallback xmlns="">
      <p:transition spd="slow" advTm="9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6" x="8861425" y="4003675"/>
          <p14:tracePt t="754" x="8715375" y="4040188"/>
          <p14:tracePt t="761" x="8542338" y="4086225"/>
          <p14:tracePt t="770" x="8415338" y="4113213"/>
          <p14:tracePt t="780" x="8296275" y="4159250"/>
          <p14:tracePt t="785" x="8186738" y="4186238"/>
          <p14:tracePt t="793" x="8086725" y="4222750"/>
          <p14:tracePt t="801" x="8013700" y="4240213"/>
          <p14:tracePt t="810" x="7931150" y="4249738"/>
          <p14:tracePt t="817" x="7885113" y="4276725"/>
          <p14:tracePt t="825" x="7858125" y="4286250"/>
          <p14:tracePt t="833" x="7804150" y="4286250"/>
          <p14:tracePt t="843" x="7767638" y="4295775"/>
          <p14:tracePt t="849" x="7731125" y="4295775"/>
          <p14:tracePt t="857" x="7704138" y="4303713"/>
          <p14:tracePt t="873" x="7675563" y="4303713"/>
          <p14:tracePt t="881" x="7667625" y="4303713"/>
          <p14:tracePt t="889" x="7648575" y="4313238"/>
          <p14:tracePt t="898" x="7631113" y="4322763"/>
          <p14:tracePt t="906" x="7621588" y="4322763"/>
          <p14:tracePt t="913" x="7602538" y="4332288"/>
          <p14:tracePt t="929" x="7585075" y="4332288"/>
          <p14:tracePt t="938" x="7558088" y="4332288"/>
          <p14:tracePt t="945" x="7548563" y="4340225"/>
          <p14:tracePt t="953" x="7539038" y="4340225"/>
          <p14:tracePt t="961" x="7512050" y="4340225"/>
          <p14:tracePt t="970" x="7502525" y="4340225"/>
          <p14:tracePt t="977" x="7494588" y="4340225"/>
          <p14:tracePt t="985" x="7485063" y="4340225"/>
          <p14:tracePt t="993" x="7458075" y="4349750"/>
          <p14:tracePt t="1009" x="7439025" y="4368800"/>
          <p14:tracePt t="1017" x="7429500" y="4368800"/>
          <p14:tracePt t="1025" x="7421563" y="4368800"/>
          <p14:tracePt t="1041" x="7402513" y="4376738"/>
          <p14:tracePt t="1049" x="7375525" y="4386263"/>
          <p14:tracePt t="1065" x="7366000" y="4386263"/>
          <p14:tracePt t="1074" x="7356475" y="4395788"/>
          <p14:tracePt t="1089" x="7339013" y="4395788"/>
          <p14:tracePt t="1097" x="7329488" y="4395788"/>
          <p14:tracePt t="1121" x="7329488" y="4405313"/>
          <p14:tracePt t="1339" x="7319963" y="4405313"/>
          <p14:tracePt t="1349" x="7292975" y="4405313"/>
          <p14:tracePt t="1355" x="7275513" y="4405313"/>
          <p14:tracePt t="1362" x="7256463" y="4405313"/>
          <p14:tracePt t="1375" x="7239000" y="4405313"/>
          <p14:tracePt t="1377" x="7219950" y="4413250"/>
          <p14:tracePt t="1385" x="7202488" y="4413250"/>
          <p14:tracePt t="1393" x="7183438" y="4422775"/>
          <p14:tracePt t="1417" x="7165975" y="4422775"/>
          <p14:tracePt t="1810" x="7156450" y="4422775"/>
          <p14:tracePt t="1850" x="7146925" y="4422775"/>
          <p14:tracePt t="2798" x="7119938" y="4405313"/>
          <p14:tracePt t="2801" x="7110413" y="4395788"/>
          <p14:tracePt t="2810" x="7110413" y="4386263"/>
          <p14:tracePt t="2817" x="7102475" y="4368800"/>
          <p14:tracePt t="2826" x="7092950" y="4340225"/>
          <p14:tracePt t="2841" x="7073900" y="4322763"/>
          <p14:tracePt t="2849" x="7065963" y="4303713"/>
          <p14:tracePt t="2857" x="7065963" y="4295775"/>
          <p14:tracePt t="2865" x="7065963" y="4286250"/>
          <p14:tracePt t="2873" x="7056438" y="4268788"/>
          <p14:tracePt t="2910" x="7046913" y="4240213"/>
          <p14:tracePt t="3172" x="7046913" y="4232275"/>
          <p14:tracePt t="3233" x="7037388" y="4222750"/>
          <p14:tracePt t="5473" x="7029450" y="4213225"/>
          <p14:tracePt t="5651" x="7010400" y="4195763"/>
          <p14:tracePt t="5673" x="6992938" y="4186238"/>
          <p14:tracePt t="5689" x="6983413" y="4176713"/>
          <p14:tracePt t="5697" x="6973888" y="4176713"/>
          <p14:tracePt t="5705" x="6956425" y="4167188"/>
          <p14:tracePt t="5721" x="6956425" y="4159250"/>
          <p14:tracePt t="5737" x="6946900" y="4159250"/>
          <p14:tracePt t="5753" x="6929438" y="4159250"/>
          <p14:tracePt t="5761" x="6910388" y="4159250"/>
          <p14:tracePt t="5769" x="6900863" y="4159250"/>
          <p14:tracePt t="5777" x="6883400" y="4159250"/>
          <p14:tracePt t="5786" x="6864350" y="4159250"/>
          <p14:tracePt t="5801" x="6846888" y="4159250"/>
          <p14:tracePt t="5810" x="6810375" y="4159250"/>
          <p14:tracePt t="5817" x="6810375" y="4149725"/>
          <p14:tracePt t="5833" x="6800850" y="4149725"/>
          <p14:tracePt t="6171" x="6773863" y="4140200"/>
          <p14:tracePt t="6177" x="6754813" y="4130675"/>
          <p14:tracePt t="6186" x="6737350" y="4113213"/>
          <p14:tracePt t="6193" x="6718300" y="4103688"/>
          <p14:tracePt t="6201" x="6700838" y="4094163"/>
          <p14:tracePt t="6209" x="6681788" y="4086225"/>
          <p14:tracePt t="6225" x="6654800" y="4067175"/>
          <p14:tracePt t="6337" x="6645275" y="4049713"/>
          <p14:tracePt t="6345" x="6645275" y="4030663"/>
          <p14:tracePt t="6354" x="6627813" y="3994150"/>
          <p14:tracePt t="6369" x="6618288" y="3976688"/>
          <p14:tracePt t="6377" x="6618288" y="3967163"/>
          <p14:tracePt t="6386" x="6610350" y="3948113"/>
          <p14:tracePt t="6393" x="6610350" y="3940175"/>
          <p14:tracePt t="6409" x="6600825" y="3911600"/>
          <p14:tracePt t="6473" x="6600825" y="3894138"/>
          <p14:tracePt t="6481" x="6600825" y="3884613"/>
          <p14:tracePt t="6489" x="6600825" y="3867150"/>
          <p14:tracePt t="6498" x="6581775" y="3840163"/>
          <p14:tracePt t="6505" x="6581775" y="3821113"/>
          <p14:tracePt t="6513" x="6581775" y="3803650"/>
          <p14:tracePt t="6521" x="6581775" y="3784600"/>
          <p14:tracePt t="6531" x="6581775" y="3775075"/>
          <p14:tracePt t="6537" x="6573838" y="3748088"/>
          <p14:tracePt t="6555" x="6573838" y="3738563"/>
          <p14:tracePt t="6787" x="6564313" y="3738563"/>
          <p14:tracePt t="6799" x="6564313" y="3748088"/>
          <p14:tracePt t="6803" x="6564313" y="3757613"/>
          <p14:tracePt t="6811" x="6564313" y="3775075"/>
          <p14:tracePt t="6817" x="6564313" y="3794125"/>
          <p14:tracePt t="6835" x="6564313" y="3803650"/>
          <p14:tracePt t="6846" x="6554788" y="3811588"/>
          <p14:tracePt t="6985" x="6545263" y="3811588"/>
          <p14:tracePt t="6993" x="6537325" y="3811588"/>
          <p14:tracePt t="7009" x="6537325" y="3803650"/>
          <p14:tracePt t="7074" x="6537325" y="3794125"/>
          <p14:tracePt t="7082" x="6537325" y="3784600"/>
          <p14:tracePt t="7107" x="6537325" y="3775075"/>
          <p14:tracePt t="7188" x="6537325" y="3757613"/>
          <p14:tracePt t="7194" x="6537325" y="3748088"/>
          <p14:tracePt t="7205" x="6537325" y="3711575"/>
          <p14:tracePt t="7210" x="6537325" y="3684588"/>
          <p14:tracePt t="7221" x="6537325" y="3648075"/>
          <p14:tracePt t="7225" x="6537325" y="3592513"/>
          <p14:tracePt t="7233" x="6537325" y="3538538"/>
          <p14:tracePt t="7241" x="6537325" y="3475038"/>
          <p14:tracePt t="7249" x="6537325" y="3382963"/>
          <p14:tracePt t="7258" x="6537325" y="3309938"/>
          <p14:tracePt t="7266" x="6537325" y="3236913"/>
          <p14:tracePt t="7275" x="6537325" y="3163888"/>
          <p14:tracePt t="7285" x="6537325" y="3109913"/>
          <p14:tracePt t="7289" x="6537325" y="3027363"/>
          <p14:tracePt t="7297" x="6537325" y="2990850"/>
          <p14:tracePt t="7306" x="6537325" y="2936875"/>
          <p14:tracePt t="7314" x="6537325" y="2900363"/>
          <p14:tracePt t="7323" x="6537325" y="2854325"/>
          <p14:tracePt t="7330" x="6537325" y="2827338"/>
          <p14:tracePt t="7338" x="6537325" y="2800350"/>
          <p14:tracePt t="7345" x="6537325" y="2781300"/>
          <p14:tracePt t="7353" x="6527800" y="2744788"/>
          <p14:tracePt t="7370" x="6527800" y="2727325"/>
          <p14:tracePt t="7377" x="6527800" y="2717800"/>
          <p14:tracePt t="7393" x="6518275" y="2708275"/>
          <p14:tracePt t="7635" x="6518275" y="2698750"/>
          <p14:tracePt t="7643" x="6518275" y="2662238"/>
          <p14:tracePt t="7650" x="6545263" y="2644775"/>
          <p14:tracePt t="7658" x="6545263" y="2617788"/>
          <p14:tracePt t="7665" x="6554788" y="2598738"/>
          <p14:tracePt t="7673" x="6564313" y="2562225"/>
          <p14:tracePt t="7681" x="6564313" y="2525713"/>
          <p14:tracePt t="7689" x="6591300" y="2498725"/>
          <p14:tracePt t="7697" x="6591300" y="2462213"/>
          <p14:tracePt t="7705" x="6600825" y="2425700"/>
          <p14:tracePt t="7713" x="6600825" y="2408238"/>
          <p14:tracePt t="7721" x="6600825" y="2379663"/>
          <p14:tracePt t="7729" x="6600825" y="2371725"/>
          <p14:tracePt t="7737" x="6600825" y="2362200"/>
          <p14:tracePt t="8075" x="6581775" y="2352675"/>
          <p14:tracePt t="8081" x="6472238" y="2352675"/>
          <p14:tracePt t="8089" x="6326188" y="2352675"/>
          <p14:tracePt t="8097" x="6199188" y="2352675"/>
          <p14:tracePt t="8105" x="6072188" y="2352675"/>
          <p14:tracePt t="8113" x="5926138" y="2352675"/>
          <p14:tracePt t="8121" x="5724525" y="2371725"/>
          <p14:tracePt t="8138" x="5351463" y="2416175"/>
          <p14:tracePt t="8145" x="5187950" y="2452688"/>
          <p14:tracePt t="8155" x="5041900" y="2452688"/>
          <p14:tracePt t="8161" x="4986338" y="2462213"/>
          <p14:tracePt t="8171" x="4913313" y="2462213"/>
          <p14:tracePt t="8177" x="4822825" y="2462213"/>
          <p14:tracePt t="8186" x="4803775" y="2462213"/>
          <p14:tracePt t="8193" x="4767263" y="2462213"/>
          <p14:tracePt t="8314" x="4759325" y="2462213"/>
          <p14:tracePt t="8321" x="4749800" y="2462213"/>
          <p14:tracePt t="8329" x="4740275" y="2462213"/>
          <p14:tracePt t="8337" x="4730750" y="2462213"/>
          <p14:tracePt t="8353" x="4722813" y="2462213"/>
          <p14:tracePt t="8361" x="4686300" y="2462213"/>
          <p14:tracePt t="8369" x="4676775" y="2462213"/>
          <p14:tracePt t="8377" x="4630738" y="2462213"/>
          <p14:tracePt t="8386" x="4586288" y="2481263"/>
          <p14:tracePt t="8393" x="4540250" y="2498725"/>
          <p14:tracePt t="8401" x="4521200" y="2508250"/>
          <p14:tracePt t="8409" x="4513263" y="2517775"/>
          <p14:tracePt t="8425" x="4513263" y="2525713"/>
          <p14:tracePt t="9010" x="4503738" y="2525713"/>
          <p14:tracePt t="9026" x="4503738" y="2517775"/>
          <p14:tracePt t="9049" x="4503738" y="2508250"/>
          <p14:tracePt t="9057" x="4503738" y="2498725"/>
          <p14:tracePt t="9081" x="4503738" y="2489200"/>
          <p14:tracePt t="9089" x="4503738" y="2481263"/>
          <p14:tracePt t="9105" x="4503738" y="2471738"/>
          <p14:tracePt t="9113" x="4513263" y="2462213"/>
          <p14:tracePt t="9121" x="4521200" y="2452688"/>
          <p14:tracePt t="9137" x="4540250" y="2435225"/>
          <p14:tracePt t="9145" x="4557713" y="2416175"/>
          <p14:tracePt t="9155" x="4576763" y="2408238"/>
          <p14:tracePt t="9172" x="4640263" y="2371725"/>
          <p14:tracePt t="9178" x="4659313" y="2362200"/>
          <p14:tracePt t="9190" x="4676775" y="2352675"/>
          <p14:tracePt t="9194" x="4703763" y="2335213"/>
          <p14:tracePt t="9205" x="4722813" y="2325688"/>
          <p14:tracePt t="9211" x="4749800" y="2316163"/>
          <p14:tracePt t="9224" x="4776788" y="2306638"/>
          <p14:tracePt t="9235" x="4803775" y="2298700"/>
          <p14:tracePt t="9242" x="4813300" y="2289175"/>
          <p14:tracePt t="9257" x="4822825" y="2289175"/>
          <p14:tracePt t="9265" x="4840288" y="2289175"/>
          <p14:tracePt t="9273" x="4859338" y="2289175"/>
          <p14:tracePt t="9281" x="4868863" y="2289175"/>
          <p14:tracePt t="9289" x="4876800" y="2289175"/>
          <p14:tracePt t="9298" x="4895850" y="2289175"/>
          <p14:tracePt t="9305" x="4941888" y="2289175"/>
          <p14:tracePt t="9313" x="4978400" y="2289175"/>
          <p14:tracePt t="9321" x="5014913" y="2289175"/>
          <p14:tracePt t="9329" x="5049838" y="2289175"/>
          <p14:tracePt t="9337" x="5078413" y="2289175"/>
          <p14:tracePt t="9353" x="5086350" y="2289175"/>
          <p14:tracePt t="9361" x="5095875" y="2289175"/>
          <p14:tracePt t="9394" x="5105400" y="2289175"/>
          <p14:tracePt t="9409" x="5114925" y="2298700"/>
          <p14:tracePt t="9473" x="5114925" y="2306638"/>
          <p14:tracePt t="9489" x="5114925" y="2325688"/>
          <p14:tracePt t="9505" x="5114925" y="2335213"/>
          <p14:tracePt t="9513" x="5114925" y="2362200"/>
          <p14:tracePt t="9531" x="5114925" y="2371725"/>
          <p14:tracePt t="9537" x="5114925" y="2379663"/>
          <p14:tracePt t="9545" x="5132388" y="2398713"/>
          <p14:tracePt t="9561" x="5132388" y="2408238"/>
          <p14:tracePt t="9715" x="5132388" y="2416175"/>
          <p14:tracePt t="9730" x="5132388" y="2435225"/>
          <p14:tracePt t="9738" x="5132388" y="2444750"/>
          <p14:tracePt t="9754" x="5132388" y="2452688"/>
          <p14:tracePt t="9783" x="5132388" y="2462213"/>
          <p14:tracePt t="9793" x="5132388" y="2471738"/>
          <p14:tracePt t="9810" x="5132388" y="2481263"/>
          <p14:tracePt t="9829" x="5132388" y="2489200"/>
          <p14:tracePt t="9850" x="5132388" y="2498725"/>
          <p14:tracePt t="9859" x="5132388" y="2517775"/>
          <p14:tracePt t="9876" x="5132388" y="2525713"/>
          <p14:tracePt t="9897" x="5132388" y="2535238"/>
          <p14:tracePt t="10329" x="5132388" y="2544763"/>
          <p14:tracePt t="10337" x="5141913" y="2544763"/>
          <p14:tracePt t="10345" x="5159375" y="2544763"/>
          <p14:tracePt t="10353" x="5168900" y="2535238"/>
          <p14:tracePt t="10361" x="5168900" y="2525713"/>
          <p14:tracePt t="10371" x="5178425" y="2517775"/>
          <p14:tracePt t="10388" x="5178425" y="2489200"/>
          <p14:tracePt t="10395" x="5178425" y="2481263"/>
          <p14:tracePt t="10409" x="5178425" y="2471738"/>
          <p14:tracePt t="10417" x="5178425" y="2452688"/>
          <p14:tracePt t="10434" x="5178425" y="2444750"/>
          <p14:tracePt t="10523" x="5178425" y="2435225"/>
          <p14:tracePt t="10535" x="5178425" y="2416175"/>
          <p14:tracePt t="10554" x="5178425" y="2408238"/>
          <p14:tracePt t="10571" x="5168900" y="2408238"/>
          <p14:tracePt t="10581" x="5159375" y="2408238"/>
          <p14:tracePt t="10587" x="5141913" y="2408238"/>
          <p14:tracePt t="10601" x="5132388" y="2408238"/>
          <p14:tracePt t="10609" x="5105400" y="2408238"/>
          <p14:tracePt t="10617" x="5095875" y="2408238"/>
          <p14:tracePt t="10626" x="5068888" y="2408238"/>
          <p14:tracePt t="10633" x="5041900" y="2416175"/>
          <p14:tracePt t="10641" x="5014913" y="2416175"/>
          <p14:tracePt t="10649" x="4995863" y="2425700"/>
          <p14:tracePt t="10657" x="4959350" y="2425700"/>
          <p14:tracePt t="10665" x="4949825" y="2425700"/>
          <p14:tracePt t="10673" x="4941888" y="2425700"/>
          <p14:tracePt t="10689" x="4922838" y="2425700"/>
          <p14:tracePt t="10763" x="4913313" y="2425700"/>
          <p14:tracePt t="10787" x="4905375" y="2425700"/>
          <p14:tracePt t="10798" x="4895850" y="2425700"/>
          <p14:tracePt t="10809" x="4876800" y="2425700"/>
          <p14:tracePt t="10817" x="4859338" y="2444750"/>
          <p14:tracePt t="10858" x="4849813" y="2444750"/>
          <p14:tracePt t="11025" x="4840288" y="2444750"/>
          <p14:tracePt t="11033" x="4832350" y="2452688"/>
          <p14:tracePt t="11043" x="4813300" y="2462213"/>
          <p14:tracePt t="11050" x="4767263" y="2471738"/>
          <p14:tracePt t="11059" x="4749800" y="2489200"/>
          <p14:tracePt t="11066" x="4730750" y="2498725"/>
          <p14:tracePt t="11075" x="4722813" y="2508250"/>
          <p14:tracePt t="11082" x="4703763" y="2517775"/>
          <p14:tracePt t="11091" x="4686300" y="2535238"/>
          <p14:tracePt t="11097" x="4676775" y="2544763"/>
          <p14:tracePt t="11105" x="4667250" y="2554288"/>
          <p14:tracePt t="11121" x="4667250" y="2562225"/>
          <p14:tracePt t="11273" x="4667250" y="2554288"/>
          <p14:tracePt t="11282" x="4667250" y="2544763"/>
          <p14:tracePt t="11289" x="4667250" y="2535238"/>
          <p14:tracePt t="11306" x="4667250" y="2508250"/>
          <p14:tracePt t="11323" x="4667250" y="2489200"/>
          <p14:tracePt t="11505" x="4686300" y="2481263"/>
          <p14:tracePt t="11513" x="4695825" y="2481263"/>
          <p14:tracePt t="11532" x="4713288" y="2471738"/>
          <p14:tracePt t="11537" x="4730750" y="2452688"/>
          <p14:tracePt t="11554" x="4740275" y="2444750"/>
          <p14:tracePt t="11578" x="4749800" y="2435225"/>
          <p14:tracePt t="11593" x="4749800" y="2425700"/>
          <p14:tracePt t="11601" x="4759325" y="2416175"/>
          <p14:tracePt t="12281" x="4786313" y="2416175"/>
          <p14:tracePt t="12289" x="4868863" y="2416175"/>
          <p14:tracePt t="12297" x="4941888" y="2416175"/>
          <p14:tracePt t="12305" x="5032375" y="2416175"/>
          <p14:tracePt t="12313" x="5114925" y="2416175"/>
          <p14:tracePt t="12321" x="5187950" y="2416175"/>
          <p14:tracePt t="12329" x="5241925" y="2416175"/>
          <p14:tracePt t="12337" x="5268913" y="2416175"/>
          <p14:tracePt t="12345" x="5297488" y="2416175"/>
          <p14:tracePt t="12353" x="5314950" y="2416175"/>
          <p14:tracePt t="12361" x="5334000" y="2416175"/>
          <p14:tracePt t="12377" x="5341938" y="2408238"/>
          <p14:tracePt t="12674" x="5351463" y="2408238"/>
          <p14:tracePt t="12698" x="5351463" y="2416175"/>
          <p14:tracePt t="12714" x="5351463" y="2425700"/>
          <p14:tracePt t="13097" x="5351463" y="2435225"/>
          <p14:tracePt t="13105" x="5351463" y="2452688"/>
          <p14:tracePt t="13124" x="5351463" y="2462213"/>
          <p14:tracePt t="13129" x="5351463" y="2489200"/>
          <p14:tracePt t="13137" x="5360988" y="2508250"/>
          <p14:tracePt t="13145" x="5387975" y="2517775"/>
          <p14:tracePt t="13155" x="5405438" y="2525713"/>
          <p14:tracePt t="13161" x="5441950" y="2554288"/>
          <p14:tracePt t="13171" x="5451475" y="2554288"/>
          <p14:tracePt t="13177" x="5478463" y="2562225"/>
          <p14:tracePt t="13186" x="5487988" y="2562225"/>
          <p14:tracePt t="13193" x="5524500" y="2562225"/>
          <p14:tracePt t="13203" x="5534025" y="2562225"/>
          <p14:tracePt t="13209" x="5543550" y="2562225"/>
          <p14:tracePt t="13220" x="5580063" y="2562225"/>
          <p14:tracePt t="13225" x="5588000" y="2562225"/>
          <p14:tracePt t="13234" x="5624513" y="2562225"/>
          <p14:tracePt t="13241" x="5680075" y="2562225"/>
          <p14:tracePt t="13258" x="5734050" y="2562225"/>
          <p14:tracePt t="13266" x="5753100" y="2562225"/>
          <p14:tracePt t="13274" x="5789613" y="2562225"/>
          <p14:tracePt t="13281" x="5843588" y="2562225"/>
          <p14:tracePt t="13289" x="5870575" y="2562225"/>
          <p14:tracePt t="13297" x="5907088" y="2544763"/>
          <p14:tracePt t="13305" x="5943600" y="2544763"/>
          <p14:tracePt t="13313" x="5989638" y="2544763"/>
          <p14:tracePt t="13321" x="6026150" y="2544763"/>
          <p14:tracePt t="13329" x="6053138" y="2544763"/>
          <p14:tracePt t="13337" x="6099175" y="2544763"/>
          <p14:tracePt t="13345" x="6135688" y="2544763"/>
          <p14:tracePt t="13353" x="6162675" y="2535238"/>
          <p14:tracePt t="13361" x="6199188" y="2535238"/>
          <p14:tracePt t="13370" x="6226175" y="2525713"/>
          <p14:tracePt t="13377" x="6245225" y="2525713"/>
          <p14:tracePt t="13386" x="6281738" y="2517775"/>
          <p14:tracePt t="13402" x="6299200" y="2508250"/>
          <p14:tracePt t="13409" x="6308725" y="2498725"/>
          <p14:tracePt t="13481" x="6318250" y="2498725"/>
          <p14:tracePt t="13489" x="6326188" y="2498725"/>
          <p14:tracePt t="13498" x="6345238" y="2508250"/>
          <p14:tracePt t="13505" x="6354763" y="2517775"/>
          <p14:tracePt t="13513" x="6381750" y="2535238"/>
          <p14:tracePt t="13521" x="6381750" y="2544763"/>
          <p14:tracePt t="13531" x="6408738" y="2554288"/>
          <p14:tracePt t="13537" x="6445250" y="2562225"/>
          <p14:tracePt t="13545" x="6481763" y="2562225"/>
          <p14:tracePt t="13553" x="6527800" y="2571750"/>
          <p14:tracePt t="13561" x="6554788" y="2581275"/>
          <p14:tracePt t="13569" x="6573838" y="2581275"/>
          <p14:tracePt t="13577" x="6581775" y="2581275"/>
          <p14:tracePt t="13586" x="6600825" y="2581275"/>
          <p14:tracePt t="13626" x="6610350" y="2581275"/>
          <p14:tracePt t="13747" x="6600825" y="2581275"/>
          <p14:tracePt t="13753" x="6573838" y="2581275"/>
          <p14:tracePt t="13761" x="6554788" y="2581275"/>
          <p14:tracePt t="13769" x="6537325" y="2581275"/>
          <p14:tracePt t="13777" x="6527800" y="2581275"/>
          <p14:tracePt t="13786" x="6508750" y="2581275"/>
          <p14:tracePt t="13793" x="6491288" y="2581275"/>
          <p14:tracePt t="13802" x="6454775" y="2581275"/>
          <p14:tracePt t="13809" x="6445250" y="2581275"/>
          <p14:tracePt t="13817" x="6427788" y="2581275"/>
          <p14:tracePt t="13826" x="6418263" y="2581275"/>
          <p14:tracePt t="13833" x="6399213" y="2581275"/>
          <p14:tracePt t="13907" x="6391275" y="2581275"/>
          <p14:tracePt t="13913" x="6381750" y="2571750"/>
          <p14:tracePt t="13921" x="6372225" y="2571750"/>
          <p14:tracePt t="13929" x="6354763" y="2554288"/>
          <p14:tracePt t="13937" x="6354763" y="2544763"/>
          <p14:tracePt t="13945" x="6335713" y="2525713"/>
          <p14:tracePt t="13954" x="6335713" y="2517775"/>
          <p14:tracePt t="13961" x="6335713" y="2498725"/>
          <p14:tracePt t="13972" x="6326188" y="2471738"/>
          <p14:tracePt t="13977" x="6326188" y="2452688"/>
          <p14:tracePt t="13986" x="6326188" y="2444750"/>
          <p14:tracePt t="13993" x="6326188" y="2416175"/>
          <p14:tracePt t="14001" x="6326188" y="2398713"/>
          <p14:tracePt t="14017" x="6326188" y="2371725"/>
          <p14:tracePt t="14025" x="6326188" y="2362200"/>
          <p14:tracePt t="14033" x="6326188" y="2352675"/>
          <p14:tracePt t="14041" x="6326188" y="2343150"/>
          <p14:tracePt t="14049" x="6326188" y="2325688"/>
          <p14:tracePt t="14057" x="6326188" y="2316163"/>
          <p14:tracePt t="14065" x="6335713" y="2306638"/>
          <p14:tracePt t="14074" x="6345238" y="2298700"/>
          <p14:tracePt t="14089" x="6354763" y="2289175"/>
          <p14:tracePt t="14157" x="6362700" y="2279650"/>
          <p14:tracePt t="14161" x="6381750" y="2270125"/>
          <p14:tracePt t="14169" x="6399213" y="2270125"/>
          <p14:tracePt t="14177" x="6427788" y="2262188"/>
          <p14:tracePt t="14186" x="6472238" y="2243138"/>
          <p14:tracePt t="14193" x="6491288" y="2243138"/>
          <p14:tracePt t="14202" x="6518275" y="2243138"/>
          <p14:tracePt t="14209" x="6537325" y="2243138"/>
          <p14:tracePt t="14220" x="6545263" y="2233613"/>
          <p14:tracePt t="14225" x="6573838" y="2225675"/>
          <p14:tracePt t="14241" x="6581775" y="2225675"/>
          <p14:tracePt t="14249" x="6600825" y="2225675"/>
          <p14:tracePt t="14329" x="6610350" y="2225675"/>
          <p14:tracePt t="14337" x="6618288" y="2233613"/>
          <p14:tracePt t="14345" x="6618288" y="2243138"/>
          <p14:tracePt t="14353" x="6618288" y="2270125"/>
          <p14:tracePt t="14361" x="6618288" y="2279650"/>
          <p14:tracePt t="14369" x="6627813" y="2298700"/>
          <p14:tracePt t="14377" x="6637338" y="2325688"/>
          <p14:tracePt t="14386" x="6645275" y="2343150"/>
          <p14:tracePt t="14393" x="6654800" y="2343150"/>
          <p14:tracePt t="14402" x="6664325" y="2362200"/>
          <p14:tracePt t="14417" x="6664325" y="2371725"/>
          <p14:tracePt t="14500" x="6664325" y="2379663"/>
          <p14:tracePt t="14505" x="6664325" y="2398713"/>
          <p14:tracePt t="14513" x="6664325" y="2408238"/>
          <p14:tracePt t="14531" x="6664325" y="2425700"/>
          <p14:tracePt t="14537" x="6664325" y="2452688"/>
          <p14:tracePt t="14545" x="6664325" y="2462213"/>
          <p14:tracePt t="14561" x="6664325" y="2489200"/>
          <p14:tracePt t="14569" x="6664325" y="2498725"/>
          <p14:tracePt t="14577" x="6654800" y="2517775"/>
          <p14:tracePt t="14588" x="6654800" y="2525713"/>
          <p14:tracePt t="14597" x="6654800" y="2535238"/>
          <p14:tracePt t="14602" x="6645275" y="2544763"/>
          <p14:tracePt t="14681" x="6637338" y="2544763"/>
          <p14:tracePt t="14689" x="6627813" y="2554288"/>
          <p14:tracePt t="14697" x="6618288" y="2554288"/>
          <p14:tracePt t="14705" x="6581775" y="2581275"/>
          <p14:tracePt t="14713" x="6554788" y="2581275"/>
          <p14:tracePt t="14721" x="6527800" y="2589213"/>
          <p14:tracePt t="14729" x="6518275" y="2598738"/>
          <p14:tracePt t="14745" x="6508750" y="2598738"/>
          <p14:tracePt t="15297" x="6500813" y="2598738"/>
          <p14:tracePt t="15321" x="6500813" y="2589213"/>
          <p14:tracePt t="15329" x="6500813" y="2581275"/>
          <p14:tracePt t="15345" x="6500813" y="2571750"/>
          <p14:tracePt t="15361" x="6500813" y="2554288"/>
          <p14:tracePt t="15393" x="6500813" y="2544763"/>
          <p14:tracePt t="15434" x="6500813" y="2535238"/>
          <p14:tracePt t="15441" x="6500813" y="2517775"/>
          <p14:tracePt t="15452" x="6500813" y="2508250"/>
          <p14:tracePt t="15459" x="6500813" y="2489200"/>
          <p14:tracePt t="15476" x="6500813" y="2452688"/>
          <p14:tracePt t="15483" x="6500813" y="2435225"/>
          <p14:tracePt t="15491" x="6500813" y="2408238"/>
          <p14:tracePt t="15501" x="6500813" y="2398713"/>
          <p14:tracePt t="15505" x="6500813" y="2379663"/>
          <p14:tracePt t="15514" x="6500813" y="2371725"/>
          <p14:tracePt t="15521" x="6500813" y="2352675"/>
          <p14:tracePt t="15529" x="6500813" y="2343150"/>
          <p14:tracePt t="15540" x="6500813" y="2335213"/>
          <p14:tracePt t="15547" x="6500813" y="2316163"/>
          <p14:tracePt t="15555" x="6508750" y="2306638"/>
          <p14:tracePt t="15562" x="6518275" y="2306638"/>
          <p14:tracePt t="15571" x="6527800" y="2298700"/>
          <p14:tracePt t="15598" x="6527800" y="2289175"/>
          <p14:tracePt t="15604" x="6537325" y="2279650"/>
          <p14:tracePt t="15611" x="6554788" y="2270125"/>
          <p14:tracePt t="15620" x="6573838" y="2270125"/>
          <p14:tracePt t="15625" x="6600825" y="2270125"/>
          <p14:tracePt t="15633" x="6645275" y="2270125"/>
          <p14:tracePt t="15641" x="6664325" y="2252663"/>
          <p14:tracePt t="15649" x="6718300" y="2252663"/>
          <p14:tracePt t="15657" x="6746875" y="2252663"/>
          <p14:tracePt t="15665" x="6773863" y="2252663"/>
          <p14:tracePt t="15673" x="6819900" y="2252663"/>
          <p14:tracePt t="15681" x="6846888" y="2252663"/>
          <p14:tracePt t="15689" x="6864350" y="2252663"/>
          <p14:tracePt t="15697" x="6892925" y="2252663"/>
          <p14:tracePt t="15705" x="6900863" y="2252663"/>
          <p14:tracePt t="15713" x="6910388" y="2252663"/>
          <p14:tracePt t="15721" x="6929438" y="2252663"/>
          <p14:tracePt t="15729" x="6937375" y="2252663"/>
          <p14:tracePt t="15826" x="6937375" y="2262188"/>
          <p14:tracePt t="15865" x="6937375" y="2279650"/>
          <p14:tracePt t="15945" x="6937375" y="2289175"/>
          <p14:tracePt t="15961" x="6910388" y="2298700"/>
          <p14:tracePt t="15978" x="6900863" y="2306638"/>
          <p14:tracePt t="15994" x="6873875" y="2325688"/>
          <p14:tracePt t="16003" x="6856413" y="2335213"/>
          <p14:tracePt t="16010" x="6846888" y="2343150"/>
          <p14:tracePt t="16019" x="6819900" y="2352675"/>
          <p14:tracePt t="16026" x="6791325" y="2371725"/>
          <p14:tracePt t="16033" x="6783388" y="2379663"/>
          <p14:tracePt t="16041" x="6773863" y="2389188"/>
          <p14:tracePt t="16049" x="6764338" y="2398713"/>
          <p14:tracePt t="16057" x="6746875" y="2416175"/>
          <p14:tracePt t="16073" x="6727825" y="2435225"/>
          <p14:tracePt t="16081" x="6718300" y="2444750"/>
          <p14:tracePt t="16089" x="6710363" y="2444750"/>
          <p14:tracePt t="16097" x="6710363" y="2462213"/>
          <p14:tracePt t="16131" x="6681788" y="2481263"/>
          <p14:tracePt t="16243" x="6681788" y="2498725"/>
          <p14:tracePt t="16250" x="6681788" y="2508250"/>
          <p14:tracePt t="16257" x="6673850" y="2517775"/>
          <p14:tracePt t="16265" x="6664325" y="2525713"/>
          <p14:tracePt t="16273" x="6654800" y="2544763"/>
          <p14:tracePt t="16281" x="6645275" y="2554288"/>
          <p14:tracePt t="16297" x="6627813" y="2562225"/>
          <p14:tracePt t="16345" x="6618288" y="2562225"/>
          <p14:tracePt t="17353" x="6610350" y="2562225"/>
          <p14:tracePt t="17378" x="6600825" y="2562225"/>
          <p14:tracePt t="17419" x="6591300" y="2562225"/>
          <p14:tracePt t="17426" x="6591300" y="2554288"/>
          <p14:tracePt t="17442" x="6591300" y="2544763"/>
          <p14:tracePt t="17450" x="6591300" y="2535238"/>
          <p14:tracePt t="17457" x="6581775" y="2508250"/>
          <p14:tracePt t="17473" x="6581775" y="2489200"/>
          <p14:tracePt t="17481" x="6581775" y="2471738"/>
          <p14:tracePt t="17489" x="6573838" y="2471738"/>
          <p14:tracePt t="17497" x="6564313" y="2462213"/>
          <p14:tracePt t="17505" x="6554788" y="2452688"/>
          <p14:tracePt t="17537" x="6545263" y="2452688"/>
          <p14:tracePt t="17546" x="6537325" y="2452688"/>
          <p14:tracePt t="17553" x="6527800" y="2452688"/>
          <p14:tracePt t="17562" x="6508750" y="2452688"/>
          <p14:tracePt t="17570" x="6481763" y="2452688"/>
          <p14:tracePt t="17577" x="6464300" y="2452688"/>
          <p14:tracePt t="17587" x="6445250" y="2452688"/>
          <p14:tracePt t="17596" x="6427788" y="2452688"/>
          <p14:tracePt t="17602" x="6399213" y="2452688"/>
          <p14:tracePt t="17609" x="6381750" y="2452688"/>
          <p14:tracePt t="17617" x="6354763" y="2452688"/>
          <p14:tracePt t="17625" x="6335713" y="2452688"/>
          <p14:tracePt t="17635" x="6299200" y="2452688"/>
          <p14:tracePt t="17644" x="6272213" y="2452688"/>
          <p14:tracePt t="17651" x="6235700" y="2452688"/>
          <p14:tracePt t="17660" x="6189663" y="2444750"/>
          <p14:tracePt t="17665" x="6126163" y="2416175"/>
          <p14:tracePt t="17673" x="6053138" y="2389188"/>
          <p14:tracePt t="17681" x="5989638" y="2379663"/>
          <p14:tracePt t="17689" x="5926138" y="2343150"/>
          <p14:tracePt t="17697" x="5853113" y="2325688"/>
          <p14:tracePt t="17705" x="5807075" y="2316163"/>
          <p14:tracePt t="17713" x="5743575" y="2279650"/>
          <p14:tracePt t="17721" x="5716588" y="2270125"/>
          <p14:tracePt t="17729" x="5697538" y="2270125"/>
          <p14:tracePt t="17738" x="5670550" y="2270125"/>
          <p14:tracePt t="17745" x="5653088" y="2270125"/>
          <p14:tracePt t="17753" x="5643563" y="2270125"/>
          <p14:tracePt t="17770" x="5616575" y="2270125"/>
          <p14:tracePt t="17777" x="5597525" y="2270125"/>
          <p14:tracePt t="17787" x="5570538" y="2270125"/>
          <p14:tracePt t="17796" x="5561013" y="2270125"/>
          <p14:tracePt t="17802" x="5551488" y="2270125"/>
          <p14:tracePt t="17809" x="5524500" y="2270125"/>
          <p14:tracePt t="17818" x="5507038" y="2279650"/>
          <p14:tracePt t="17826" x="5497513" y="2289175"/>
          <p14:tracePt t="17835" x="5497513" y="2298700"/>
          <p14:tracePt t="17846" x="5487988" y="2298700"/>
          <p14:tracePt t="17849" x="5461000" y="2325688"/>
          <p14:tracePt t="17867" x="5441950" y="2335213"/>
          <p14:tracePt t="18173" x="5434013" y="2371725"/>
          <p14:tracePt t="18185" x="5434013" y="2389188"/>
          <p14:tracePt t="18193" x="5434013" y="2408238"/>
          <p14:tracePt t="18209" x="5434013" y="2416175"/>
          <p14:tracePt t="18220" x="5434013" y="2425700"/>
          <p14:tracePt t="18233" x="5424488" y="2444750"/>
          <p14:tracePt t="18377" x="5424488" y="2425700"/>
          <p14:tracePt t="18467" x="5424488" y="2416175"/>
          <p14:tracePt t="18473" x="5434013" y="2408238"/>
          <p14:tracePt t="18506" x="5441950" y="2389188"/>
          <p14:tracePt t="18514" x="5441950" y="2379663"/>
          <p14:tracePt t="18522" x="5441950" y="2371725"/>
          <p14:tracePt t="18538" x="5441950" y="2362200"/>
          <p14:tracePt t="18598" x="5441950" y="2352675"/>
          <p14:tracePt t="18601" x="5405438" y="2352675"/>
          <p14:tracePt t="18610" x="5351463" y="2352675"/>
          <p14:tracePt t="18619" x="5324475" y="2352675"/>
          <p14:tracePt t="18626" x="5278438" y="2352675"/>
          <p14:tracePt t="18634" x="5241925" y="2352675"/>
          <p14:tracePt t="18643" x="5232400" y="2352675"/>
          <p14:tracePt t="18651" x="5141913" y="2352675"/>
          <p14:tracePt t="18658" x="5086350" y="2352675"/>
          <p14:tracePt t="18667" x="5032375" y="2352675"/>
          <p14:tracePt t="18674" x="5005388" y="2352675"/>
          <p14:tracePt t="18683" x="4959350" y="2352675"/>
          <p14:tracePt t="18690" x="4932363" y="2352675"/>
          <p14:tracePt t="18699" x="4922838" y="2352675"/>
          <p14:tracePt t="18753" x="4905375" y="2343150"/>
          <p14:tracePt t="18761" x="4895850" y="2335213"/>
          <p14:tracePt t="18777" x="4886325" y="2335213"/>
          <p14:tracePt t="18793" x="4876800" y="2335213"/>
          <p14:tracePt t="18801" x="4868863" y="2335213"/>
          <p14:tracePt t="18809" x="4840288" y="2335213"/>
          <p14:tracePt t="18817" x="4832350" y="2335213"/>
          <p14:tracePt t="18827" x="4803775" y="2335213"/>
          <p14:tracePt t="18841" x="4795838" y="2335213"/>
          <p14:tracePt t="18849" x="4786313" y="2335213"/>
          <p14:tracePt t="18857" x="4776788" y="2335213"/>
          <p14:tracePt t="18865" x="4767263" y="2335213"/>
          <p14:tracePt t="18873" x="4749800" y="2343150"/>
          <p14:tracePt t="18898" x="4740275" y="2352675"/>
          <p14:tracePt t="18921" x="4730750" y="2352675"/>
          <p14:tracePt t="18945" x="4722813" y="2362200"/>
          <p14:tracePt t="18953" x="4713288" y="2371725"/>
          <p14:tracePt t="18985" x="4703763" y="2379663"/>
          <p14:tracePt t="19001" x="4686300" y="2379663"/>
          <p14:tracePt t="19009" x="4667250" y="2389188"/>
          <p14:tracePt t="19025" x="4659313" y="2389188"/>
          <p14:tracePt t="19033" x="4649788" y="2389188"/>
          <p14:tracePt t="19049" x="4630738" y="2408238"/>
          <p14:tracePt t="19057" x="4622800" y="2416175"/>
          <p14:tracePt t="19065" x="4613275" y="2425700"/>
          <p14:tracePt t="19081" x="4603750" y="2435225"/>
          <p14:tracePt t="22536" x="4622800" y="2435225"/>
          <p14:tracePt t="22537" x="4640263" y="2435225"/>
          <p14:tracePt t="22545" x="4659313" y="2435225"/>
          <p14:tracePt t="22553" x="4667250" y="2435225"/>
          <p14:tracePt t="22561" x="4676775" y="2435225"/>
          <p14:tracePt t="22657" x="4686300" y="2435225"/>
          <p14:tracePt t="22665" x="4703763" y="2435225"/>
          <p14:tracePt t="22681" x="4722813" y="2416175"/>
          <p14:tracePt t="22697" x="4730750" y="2408238"/>
          <p14:tracePt t="23266" x="4730750" y="2416175"/>
          <p14:tracePt t="23468" x="4730750" y="2425700"/>
          <p14:tracePt t="23481" x="4730750" y="2435225"/>
          <p14:tracePt t="23499" x="4730750" y="2444750"/>
          <p14:tracePt t="23611" x="4730750" y="2452688"/>
          <p14:tracePt t="23865" x="4722813" y="2462213"/>
          <p14:tracePt t="24801" x="4730750" y="2452688"/>
          <p14:tracePt t="24819" x="4740275" y="2444750"/>
          <p14:tracePt t="24829" x="4749800" y="2435225"/>
          <p14:tracePt t="25473" x="4759325" y="2435225"/>
          <p14:tracePt t="25619" x="4767263" y="2435225"/>
          <p14:tracePt t="25751" x="4776788" y="2435225"/>
          <p14:tracePt t="26126" x="4786313" y="2435225"/>
          <p14:tracePt t="26129" x="4795838" y="2425700"/>
          <p14:tracePt t="28634" x="4803775" y="2425700"/>
          <p14:tracePt t="28642" x="4813300" y="2416175"/>
          <p14:tracePt t="28650" x="4822825" y="2408238"/>
          <p14:tracePt t="28657" x="4822825" y="2398713"/>
          <p14:tracePt t="28665" x="4832350" y="2389188"/>
          <p14:tracePt t="28673" x="4849813" y="2371725"/>
          <p14:tracePt t="28689" x="4849813" y="2362200"/>
          <p14:tracePt t="28697" x="4859338" y="2362200"/>
          <p14:tracePt t="28827" x="4859338" y="2379663"/>
          <p14:tracePt t="28841" x="4840288" y="2398713"/>
          <p14:tracePt t="28849" x="4840288" y="2408238"/>
          <p14:tracePt t="28857" x="4832350" y="2425700"/>
          <p14:tracePt t="28953" x="4832350" y="2435225"/>
          <p14:tracePt t="29252" x="4849813" y="2435225"/>
          <p14:tracePt t="29258" x="4876800" y="2435225"/>
          <p14:tracePt t="29267" x="4895850" y="2435225"/>
          <p14:tracePt t="29275" x="4932363" y="2435225"/>
          <p14:tracePt t="29282" x="4978400" y="2416175"/>
          <p14:tracePt t="29290" x="5022850" y="2416175"/>
          <p14:tracePt t="29298" x="5059363" y="2416175"/>
          <p14:tracePt t="29306" x="5105400" y="2398713"/>
          <p14:tracePt t="29314" x="5141913" y="2389188"/>
          <p14:tracePt t="29322" x="5205413" y="2389188"/>
          <p14:tracePt t="29331" x="5232400" y="2379663"/>
          <p14:tracePt t="29338" x="5251450" y="2379663"/>
          <p14:tracePt t="29347" x="5297488" y="2362200"/>
          <p14:tracePt t="29353" x="5297488" y="2352675"/>
          <p14:tracePt t="29361" x="5324475" y="2343150"/>
          <p14:tracePt t="29369" x="5334000" y="2343150"/>
          <p14:tracePt t="29377" x="5341938" y="2343150"/>
          <p14:tracePt t="29385" x="5368925" y="2335213"/>
          <p14:tracePt t="29393" x="5378450" y="2325688"/>
          <p14:tracePt t="29692" x="5378450" y="2343150"/>
          <p14:tracePt t="29707" x="5368925" y="2352675"/>
          <p14:tracePt t="29722" x="5368925" y="2362200"/>
          <p14:tracePt t="29729" x="5360988" y="2362200"/>
          <p14:tracePt t="29753" x="5360988" y="2379663"/>
          <p14:tracePt t="29761" x="5351463" y="2389188"/>
          <p14:tracePt t="29859" x="5351463" y="2398713"/>
          <p14:tracePt t="30105" x="5341938" y="2408238"/>
          <p14:tracePt t="30113" x="5334000" y="2416175"/>
          <p14:tracePt t="30137" x="5334000" y="2425700"/>
          <p14:tracePt t="30155" x="5324475" y="2435225"/>
          <p14:tracePt t="30601" x="5314950" y="2444750"/>
          <p14:tracePt t="30609" x="5305425" y="2452688"/>
          <p14:tracePt t="30777" x="5334000" y="2452688"/>
          <p14:tracePt t="30785" x="5341938" y="2452688"/>
          <p14:tracePt t="30794" x="5360988" y="2452688"/>
          <p14:tracePt t="30802" x="5397500" y="2452688"/>
          <p14:tracePt t="30813" x="5405438" y="2452688"/>
          <p14:tracePt t="30820" x="5434013" y="2452688"/>
          <p14:tracePt t="30829" x="5451475" y="2435225"/>
          <p14:tracePt t="30845" x="5470525" y="2425700"/>
          <p14:tracePt t="30849" x="5478463" y="2425700"/>
          <p14:tracePt t="30873" x="5487988" y="2425700"/>
          <p14:tracePt t="30881" x="5497513" y="2425700"/>
          <p14:tracePt t="30889" x="5534025" y="2425700"/>
          <p14:tracePt t="30898" x="5561013" y="2425700"/>
          <p14:tracePt t="30905" x="5588000" y="2425700"/>
          <p14:tracePt t="30914" x="5607050" y="2425700"/>
          <p14:tracePt t="30946" x="5616575" y="2425700"/>
          <p14:tracePt t="30955" x="5624513" y="2425700"/>
          <p14:tracePt t="30972" x="5643563" y="2435225"/>
          <p14:tracePt t="30978" x="5661025" y="2444750"/>
          <p14:tracePt t="30987" x="5670550" y="2444750"/>
          <p14:tracePt t="30995" x="5697538" y="2452688"/>
          <p14:tracePt t="31003" x="5716588" y="2462213"/>
          <p14:tracePt t="31010" x="5734050" y="2481263"/>
          <p14:tracePt t="31019" x="5770563" y="2481263"/>
          <p14:tracePt t="31026" x="5797550" y="2489200"/>
          <p14:tracePt t="31037" x="5816600" y="2498725"/>
          <p14:tracePt t="31042" x="5853113" y="2498725"/>
          <p14:tracePt t="31049" x="5889625" y="2517775"/>
          <p14:tracePt t="31057" x="5907088" y="2517775"/>
          <p14:tracePt t="31065" x="5916613" y="2517775"/>
          <p14:tracePt t="31073" x="5943600" y="2517775"/>
          <p14:tracePt t="31081" x="5953125" y="2517775"/>
          <p14:tracePt t="31089" x="5980113" y="2517775"/>
          <p14:tracePt t="31097" x="6026150" y="2517775"/>
          <p14:tracePt t="31105" x="6043613" y="2517775"/>
          <p14:tracePt t="31123" x="6072188" y="2517775"/>
          <p14:tracePt t="31135" x="6080125" y="2517775"/>
          <p14:tracePt t="31145" x="6089650" y="2517775"/>
          <p14:tracePt t="31155" x="6108700" y="2517775"/>
          <p14:tracePt t="31161" x="6126163" y="2508250"/>
          <p14:tracePt t="31185" x="6135688" y="2508250"/>
          <p14:tracePt t="31193" x="6153150" y="2508250"/>
          <p14:tracePt t="31209" x="6162675" y="2508250"/>
          <p14:tracePt t="31217" x="6189663" y="2508250"/>
          <p14:tracePt t="31225" x="6208713" y="2508250"/>
          <p14:tracePt t="31234" x="6235700" y="2508250"/>
          <p14:tracePt t="31241" x="6245225" y="2508250"/>
          <p14:tracePt t="31250" x="6262688" y="2508250"/>
          <p14:tracePt t="31257" x="6291263" y="2508250"/>
          <p14:tracePt t="31266" x="6299200" y="2517775"/>
          <p14:tracePt t="31281" x="6308725" y="2525713"/>
          <p14:tracePt t="31345" x="6318250" y="2525713"/>
          <p14:tracePt t="31457" x="6308725" y="2525713"/>
          <p14:tracePt t="31465" x="6299200" y="2525713"/>
          <p14:tracePt t="31481" x="6281738" y="2525713"/>
          <p14:tracePt t="31506" x="6272213" y="2535238"/>
          <p14:tracePt t="31652" x="6262688" y="2535238"/>
          <p14:tracePt t="31663" x="6245225" y="2535238"/>
          <p14:tracePt t="31667" x="6218238" y="2535238"/>
          <p14:tracePt t="31674" x="6199188" y="2535238"/>
          <p14:tracePt t="31682" x="6162675" y="2535238"/>
          <p14:tracePt t="31697" x="6153150" y="2535238"/>
          <p14:tracePt t="31745" x="6145213" y="2535238"/>
          <p14:tracePt t="31761" x="6145213" y="2525713"/>
          <p14:tracePt t="31769" x="6145213" y="2517775"/>
          <p14:tracePt t="31785" x="6145213" y="2498725"/>
          <p14:tracePt t="31794" x="6145213" y="2489200"/>
          <p14:tracePt t="31801" x="6145213" y="2481263"/>
          <p14:tracePt t="31809" x="6126163" y="2462213"/>
          <p14:tracePt t="31825" x="6126163" y="2452688"/>
          <p14:tracePt t="31834" x="6126163" y="2444750"/>
          <p14:tracePt t="31948" x="6126163" y="2435225"/>
          <p14:tracePt t="31963" x="6126163" y="2416175"/>
          <p14:tracePt t="31976" x="6126163" y="2408238"/>
          <p14:tracePt t="31978" x="6126163" y="2398713"/>
          <p14:tracePt t="31985" x="6135688" y="2389188"/>
          <p14:tracePt t="31993" x="6153150" y="2379663"/>
          <p14:tracePt t="32001" x="6172200" y="2362200"/>
          <p14:tracePt t="32009" x="6181725" y="2352675"/>
          <p14:tracePt t="32025" x="6199188" y="2352675"/>
          <p14:tracePt t="32034" x="6208713" y="2343150"/>
          <p14:tracePt t="32049" x="6226175" y="2325688"/>
          <p14:tracePt t="32065" x="6235700" y="2325688"/>
          <p14:tracePt t="32073" x="6245225" y="2316163"/>
          <p14:tracePt t="32089" x="6254750" y="2316163"/>
          <p14:tracePt t="32098" x="6291263" y="2316163"/>
          <p14:tracePt t="32106" x="6308725" y="2316163"/>
          <p14:tracePt t="32125" x="6408738" y="2289175"/>
          <p14:tracePt t="32129" x="6418263" y="2289175"/>
          <p14:tracePt t="32137" x="6454775" y="2289175"/>
          <p14:tracePt t="32145" x="6491288" y="2270125"/>
          <p14:tracePt t="32155" x="6537325" y="2262188"/>
          <p14:tracePt t="32161" x="6564313" y="2252663"/>
          <p14:tracePt t="32170" x="6581775" y="2252663"/>
          <p14:tracePt t="32177" x="6610350" y="2243138"/>
          <p14:tracePt t="32185" x="6645275" y="2233613"/>
          <p14:tracePt t="32193" x="6654800" y="2225675"/>
          <p14:tracePt t="32209" x="6681788" y="2216150"/>
          <p14:tracePt t="32219" x="6691313" y="2216150"/>
          <p14:tracePt t="32234" x="6700838" y="2216150"/>
          <p14:tracePt t="32329" x="6710363" y="2216150"/>
          <p14:tracePt t="32346" x="6710363" y="2243138"/>
          <p14:tracePt t="32354" x="6710363" y="2262188"/>
          <p14:tracePt t="32362" x="6710363" y="2270125"/>
          <p14:tracePt t="32370" x="6710363" y="2289175"/>
          <p14:tracePt t="32378" x="6710363" y="2306638"/>
          <p14:tracePt t="32394" x="6710363" y="2316163"/>
          <p14:tracePt t="32402" x="6691313" y="2335213"/>
          <p14:tracePt t="32435" x="6681788" y="2343150"/>
          <p14:tracePt t="32449" x="6673850" y="2343150"/>
          <p14:tracePt t="32457" x="6673850" y="2352675"/>
          <p14:tracePt t="32466" x="6654800" y="2362200"/>
          <p14:tracePt t="32473" x="6627813" y="2379663"/>
          <p14:tracePt t="32489" x="6610350" y="2389188"/>
          <p14:tracePt t="32505" x="6600825" y="2389188"/>
          <p14:tracePt t="32513" x="6573838" y="2398713"/>
          <p14:tracePt t="32521" x="6564313" y="2408238"/>
          <p14:tracePt t="32529" x="6545263" y="2416175"/>
          <p14:tracePt t="32537" x="6537325" y="2425700"/>
          <p14:tracePt t="32545" x="6527800" y="2425700"/>
          <p14:tracePt t="32729" x="6518275" y="2435225"/>
          <p14:tracePt t="32737" x="6491288" y="2444750"/>
          <p14:tracePt t="32745" x="6481763" y="2444750"/>
          <p14:tracePt t="32761" x="6464300" y="2452688"/>
          <p14:tracePt t="32793" x="6445250" y="2471738"/>
          <p14:tracePt t="33241" x="6435725" y="2471738"/>
          <p14:tracePt t="33257" x="6418263" y="2481263"/>
          <p14:tracePt t="34442" x="6418263" y="2471738"/>
          <p14:tracePt t="34449" x="6418263" y="2462213"/>
          <p14:tracePt t="34457" x="6418263" y="2444750"/>
          <p14:tracePt t="34489" x="6418263" y="2435225"/>
          <p14:tracePt t="34627" x="6408738" y="2444750"/>
          <p14:tracePt t="34643" x="6408738" y="2462213"/>
          <p14:tracePt t="34769" x="6427788" y="2444750"/>
          <p14:tracePt t="34785" x="6435725" y="2435225"/>
          <p14:tracePt t="34801" x="6445250" y="2425700"/>
          <p14:tracePt t="34817" x="6454775" y="2408238"/>
          <p14:tracePt t="34849" x="6454775" y="2398713"/>
          <p14:tracePt t="35137" x="6445250" y="2389188"/>
          <p14:tracePt t="35145" x="6418263" y="2389188"/>
          <p14:tracePt t="35154" x="6362700" y="2389188"/>
          <p14:tracePt t="35161" x="6318250" y="2389188"/>
          <p14:tracePt t="35170" x="6291263" y="2389188"/>
          <p14:tracePt t="35177" x="6262688" y="2389188"/>
          <p14:tracePt t="35185" x="6218238" y="2389188"/>
          <p14:tracePt t="35193" x="6162675" y="2398713"/>
          <p14:tracePt t="35201" x="6126163" y="2398713"/>
          <p14:tracePt t="35209" x="6080125" y="2416175"/>
          <p14:tracePt t="35220" x="6053138" y="2416175"/>
          <p14:tracePt t="35225" x="6007100" y="2416175"/>
          <p14:tracePt t="35234" x="5972175" y="2416175"/>
          <p14:tracePt t="35241" x="5916613" y="2416175"/>
          <p14:tracePt t="35250" x="5843588" y="2416175"/>
          <p14:tracePt t="35257" x="5716588" y="2416175"/>
          <p14:tracePt t="35265" x="5588000" y="2416175"/>
          <p14:tracePt t="35273" x="5424488" y="2416175"/>
          <p14:tracePt t="35281" x="5260975" y="2416175"/>
          <p14:tracePt t="35289" x="5041900" y="2416175"/>
          <p14:tracePt t="35297" x="4813300" y="2416175"/>
          <p14:tracePt t="35305" x="4613275" y="2416175"/>
          <p14:tracePt t="35314" x="4413250" y="2416175"/>
          <p14:tracePt t="35321" x="4230688" y="2416175"/>
          <p14:tracePt t="35330" x="4094163" y="2416175"/>
          <p14:tracePt t="35337" x="3948113" y="2416175"/>
          <p14:tracePt t="35345" x="3810000" y="2425700"/>
          <p14:tracePt t="35353" x="3683000" y="2471738"/>
          <p14:tracePt t="35361" x="3556000" y="2489200"/>
          <p14:tracePt t="35369" x="3409950" y="2489200"/>
          <p14:tracePt t="35377" x="3290888" y="2525713"/>
          <p14:tracePt t="35385" x="3163888" y="2544763"/>
          <p14:tracePt t="35393" x="3071813" y="2554288"/>
          <p14:tracePt t="35402" x="2944813" y="2571750"/>
          <p14:tracePt t="35409" x="2844800" y="2571750"/>
          <p14:tracePt t="35418" x="2752725" y="2598738"/>
          <p14:tracePt t="35425" x="2643188" y="2608263"/>
          <p14:tracePt t="35433" x="2543175" y="2625725"/>
          <p14:tracePt t="35441" x="2452688" y="2625725"/>
          <p14:tracePt t="35452" x="2379663" y="2625725"/>
          <p14:tracePt t="35457" x="2324100" y="2635250"/>
          <p14:tracePt t="35469" x="2306638" y="2635250"/>
          <p14:tracePt t="35473" x="2297113" y="2635250"/>
          <p14:tracePt t="35713" x="2287588" y="2635250"/>
          <p14:tracePt t="35737" x="2287588" y="2625725"/>
          <p14:tracePt t="35745" x="2287588" y="2608263"/>
          <p14:tracePt t="35763" x="2287588" y="2589213"/>
          <p14:tracePt t="35770" x="2287588" y="2581275"/>
          <p14:tracePt t="35924" x="2287588" y="2571750"/>
          <p14:tracePt t="35930" x="2287588" y="2562225"/>
          <p14:tracePt t="35946" x="2287588" y="2554288"/>
          <p14:tracePt t="36106" x="2287588" y="2544763"/>
          <p14:tracePt t="36114" x="2297113" y="2535238"/>
          <p14:tracePt t="36122" x="2316163" y="2525713"/>
          <p14:tracePt t="36130" x="2343150" y="2517775"/>
          <p14:tracePt t="36138" x="2397125" y="2489200"/>
          <p14:tracePt t="36146" x="2425700" y="2481263"/>
          <p14:tracePt t="36155" x="2498725" y="2471738"/>
          <p14:tracePt t="36161" x="2570163" y="2471738"/>
          <p14:tracePt t="36171" x="2652713" y="2462213"/>
          <p14:tracePt t="36179" x="2725738" y="2435225"/>
          <p14:tracePt t="36187" x="2771775" y="2435225"/>
          <p14:tracePt t="36193" x="2808288" y="2435225"/>
          <p14:tracePt t="36201" x="2844800" y="2435225"/>
          <p14:tracePt t="36209" x="2871788" y="2435225"/>
          <p14:tracePt t="36219" x="2881313" y="2435225"/>
          <p14:tracePt t="36234" x="2889250" y="2435225"/>
          <p14:tracePt t="36250" x="2908300" y="2435225"/>
          <p14:tracePt t="36267" x="2917825" y="2435225"/>
          <p14:tracePt t="36283" x="2917825" y="2462213"/>
          <p14:tracePt t="36298" x="2925763" y="2471738"/>
          <p14:tracePt t="36385" x="2925763" y="2481263"/>
          <p14:tracePt t="36393" x="2935288" y="2508250"/>
          <p14:tracePt t="36433" x="2944813" y="2517775"/>
          <p14:tracePt t="36665" x="2944813" y="2535238"/>
          <p14:tracePt t="36681" x="2944813" y="2544763"/>
          <p14:tracePt t="36689" x="2944813" y="2554288"/>
          <p14:tracePt t="36697" x="2935288" y="2562225"/>
          <p14:tracePt t="36865" x="2935288" y="2571750"/>
          <p14:tracePt t="36874" x="2954338" y="2571750"/>
          <p14:tracePt t="36881" x="2962275" y="2571750"/>
          <p14:tracePt t="36889" x="2971800" y="2571750"/>
          <p14:tracePt t="36898" x="2990850" y="2571750"/>
          <p14:tracePt t="37084" x="2990850" y="2581275"/>
          <p14:tracePt t="37107" x="2990850" y="2589213"/>
          <p14:tracePt t="37205" x="2998788" y="2589213"/>
          <p14:tracePt t="37210" x="3063875" y="2562225"/>
          <p14:tracePt t="37222" x="3090863" y="2544763"/>
          <p14:tracePt t="37225" x="3117850" y="2525713"/>
          <p14:tracePt t="37234" x="3163888" y="2525713"/>
          <p14:tracePt t="37241" x="3190875" y="2517775"/>
          <p14:tracePt t="37250" x="3208338" y="2498725"/>
          <p14:tracePt t="37257" x="3217863" y="2489200"/>
          <p14:tracePt t="37307" x="3236913" y="2498725"/>
          <p14:tracePt t="37314" x="3244850" y="2498725"/>
          <p14:tracePt t="37322" x="3244850" y="2517775"/>
          <p14:tracePt t="37330" x="3244850" y="2525713"/>
          <p14:tracePt t="37338" x="3244850" y="2544763"/>
          <p14:tracePt t="37347" x="3244850" y="2562225"/>
          <p14:tracePt t="37354" x="3244850" y="2571750"/>
          <p14:tracePt t="37362" x="3244850" y="2581275"/>
          <p14:tracePt t="37457" x="3254375" y="2589213"/>
          <p14:tracePt t="37481" x="3263900" y="2589213"/>
          <p14:tracePt t="38137" x="3273425" y="2581275"/>
          <p14:tracePt t="38146" x="3281363" y="2571750"/>
          <p14:tracePt t="38155" x="3290888" y="2562225"/>
          <p14:tracePt t="38169" x="3300413" y="2554288"/>
          <p14:tracePt t="38177" x="3300413" y="2544763"/>
          <p14:tracePt t="38186" x="3309938" y="2535238"/>
          <p14:tracePt t="38329" x="3309938" y="2544763"/>
          <p14:tracePt t="38345" x="3309938" y="2562225"/>
          <p14:tracePt t="38762" x="3317875" y="2571750"/>
          <p14:tracePt t="38771" x="3346450" y="2571750"/>
          <p14:tracePt t="38779" x="3400425" y="2544763"/>
          <p14:tracePt t="38788" x="3446463" y="2525713"/>
          <p14:tracePt t="38794" x="3473450" y="2517775"/>
          <p14:tracePt t="38801" x="3519488" y="2498725"/>
          <p14:tracePt t="38809" x="3546475" y="2498725"/>
          <p14:tracePt t="38818" x="3573463" y="2489200"/>
          <p14:tracePt t="38827" x="3592513" y="2489200"/>
          <p14:tracePt t="38833" x="3600450" y="2489200"/>
          <p14:tracePt t="38845" x="3629025" y="2471738"/>
          <p14:tracePt t="38857" x="3646488" y="2471738"/>
          <p14:tracePt t="38874" x="3683000" y="2471738"/>
          <p14:tracePt t="38881" x="3729038" y="2489200"/>
          <p14:tracePt t="38889" x="3810000" y="2498725"/>
          <p14:tracePt t="38897" x="3865563" y="2525713"/>
          <p14:tracePt t="38905" x="3929063" y="2535238"/>
          <p14:tracePt t="38913" x="3975100" y="2544763"/>
          <p14:tracePt t="38921" x="4029075" y="2562225"/>
          <p14:tracePt t="38929" x="4057650" y="2581275"/>
          <p14:tracePt t="38937" x="4094163" y="2589213"/>
          <p14:tracePt t="38945" x="4102100" y="2589213"/>
          <p14:tracePt t="38953" x="4129088" y="2598738"/>
          <p14:tracePt t="38969" x="4138613" y="2598738"/>
          <p14:tracePt t="38977" x="4157663" y="2608263"/>
          <p14:tracePt t="38993" x="4165600" y="2608263"/>
          <p14:tracePt t="39009" x="4175125" y="2608263"/>
          <p14:tracePt t="39018" x="4184650" y="2608263"/>
          <p14:tracePt t="39026" x="4194175" y="2608263"/>
          <p14:tracePt t="39035" x="4211638" y="2608263"/>
          <p14:tracePt t="39042" x="4248150" y="2608263"/>
          <p14:tracePt t="39051" x="4267200" y="2608263"/>
          <p14:tracePt t="39057" x="4294188" y="2608263"/>
          <p14:tracePt t="39065" x="4303713" y="2608263"/>
          <p14:tracePt t="39073" x="4330700" y="2598738"/>
          <p14:tracePt t="39081" x="4348163" y="2589213"/>
          <p14:tracePt t="39097" x="4357688" y="2581275"/>
          <p14:tracePt t="39120" x="4384675" y="2581275"/>
          <p14:tracePt t="39121" x="4394200" y="2581275"/>
          <p14:tracePt t="39130" x="4421188" y="2581275"/>
          <p14:tracePt t="39137" x="4430713" y="2581275"/>
          <p14:tracePt t="39145" x="4448175" y="2581275"/>
          <p14:tracePt t="39155" x="4467225" y="2581275"/>
          <p14:tracePt t="39195" x="4476750" y="2581275"/>
          <p14:tracePt t="39585" x="4484688" y="2581275"/>
          <p14:tracePt t="39617" x="4484688" y="2589213"/>
          <p14:tracePt t="39625" x="4494213" y="2589213"/>
          <p14:tracePt t="39673" x="4503738" y="2589213"/>
          <p14:tracePt t="39681" x="4513263" y="2589213"/>
          <p14:tracePt t="39690" x="4521200" y="2589213"/>
          <p14:tracePt t="39697" x="4540250" y="2589213"/>
          <p14:tracePt t="39705" x="4557713" y="2589213"/>
          <p14:tracePt t="39713" x="4567238" y="2589213"/>
          <p14:tracePt t="39721" x="4594225" y="2581275"/>
          <p14:tracePt t="39729" x="4613275" y="2571750"/>
          <p14:tracePt t="39737" x="4622800" y="2571750"/>
          <p14:tracePt t="39745" x="4640263" y="2562225"/>
          <p14:tracePt t="39876" x="4649788" y="2562225"/>
          <p14:tracePt t="39890" x="4649788" y="2571750"/>
          <p14:tracePt t="40909" x="4649788" y="2581275"/>
          <p14:tracePt t="40913" x="4649788" y="2617788"/>
          <p14:tracePt t="40921" x="4630738" y="2635250"/>
          <p14:tracePt t="40929" x="4622800" y="2662238"/>
          <p14:tracePt t="40937" x="4594225" y="2690813"/>
          <p14:tracePt t="40945" x="4576763" y="2727325"/>
          <p14:tracePt t="40953" x="4567238" y="2744788"/>
          <p14:tracePt t="40961" x="4540250" y="2771775"/>
          <p14:tracePt t="40969" x="4530725" y="2790825"/>
          <p14:tracePt t="40977" x="4521200" y="2800350"/>
          <p14:tracePt t="40985" x="4513263" y="2817813"/>
          <p14:tracePt t="40993" x="4503738" y="2827338"/>
          <p14:tracePt t="41010" x="4494213" y="2836863"/>
          <p14:tracePt t="41025" x="4494213" y="2863850"/>
          <p14:tracePt t="41033" x="4484688" y="2881313"/>
          <p14:tracePt t="41050" x="4484688" y="2900363"/>
          <p14:tracePt t="41273" x="4476750" y="2917825"/>
          <p14:tracePt t="41281" x="4457700" y="2936875"/>
          <p14:tracePt t="41289" x="4457700" y="2946400"/>
          <p14:tracePt t="41297" x="4448175" y="2954338"/>
          <p14:tracePt t="41321" x="4448175" y="2963863"/>
          <p14:tracePt t="41585" x="4448175" y="2982913"/>
          <p14:tracePt t="41617" x="4448175" y="2990850"/>
          <p14:tracePt t="41641" x="4448175" y="3000375"/>
          <p14:tracePt t="41657" x="4448175" y="3017838"/>
          <p14:tracePt t="41665" x="4457700" y="3027363"/>
          <p14:tracePt t="41681" x="4457700" y="3036888"/>
          <p14:tracePt t="41689" x="4467225" y="3054350"/>
          <p14:tracePt t="41697" x="4467225" y="3063875"/>
          <p14:tracePt t="41705" x="4476750" y="3063875"/>
          <p14:tracePt t="41713" x="4476750" y="3073400"/>
          <p14:tracePt t="41721" x="4494213" y="3090863"/>
          <p14:tracePt t="41745" x="4494213" y="3100388"/>
          <p14:tracePt t="41762" x="4494213" y="3109913"/>
          <p14:tracePt t="41770" x="4503738" y="3119438"/>
          <p14:tracePt t="41786" x="4513263" y="3127375"/>
          <p14:tracePt t="41881" x="4521200" y="3127375"/>
          <p14:tracePt t="41905" x="4530725" y="3127375"/>
          <p14:tracePt t="41913" x="4540250" y="3127375"/>
          <p14:tracePt t="41946" x="4549775" y="3127375"/>
          <p14:tracePt t="41953" x="4557713" y="3127375"/>
          <p14:tracePt t="41961" x="4567238" y="3127375"/>
          <p14:tracePt t="41969" x="4603750" y="3127375"/>
          <p14:tracePt t="41978" x="4613275" y="3127375"/>
          <p14:tracePt t="41986" x="4630738" y="3127375"/>
          <p14:tracePt t="41994" x="4640263" y="3127375"/>
          <p14:tracePt t="42003" x="4659313" y="3119438"/>
          <p14:tracePt t="42010" x="4686300" y="3109913"/>
          <p14:tracePt t="42018" x="4695825" y="3109913"/>
          <p14:tracePt t="42026" x="4703763" y="3109913"/>
          <p14:tracePt t="42050" x="4730750" y="3109913"/>
          <p14:tracePt t="42058" x="4740275" y="3109913"/>
          <p14:tracePt t="42067" x="4776788" y="3109913"/>
          <p14:tracePt t="42074" x="4795838" y="3100388"/>
          <p14:tracePt t="42081" x="4840288" y="3090863"/>
          <p14:tracePt t="42089" x="4886325" y="3063875"/>
          <p14:tracePt t="42097" x="4913313" y="3054350"/>
          <p14:tracePt t="42105" x="4959350" y="3046413"/>
          <p14:tracePt t="42113" x="4995863" y="3036888"/>
          <p14:tracePt t="42121" x="5041900" y="3036888"/>
          <p14:tracePt t="42130" x="5059363" y="3017838"/>
          <p14:tracePt t="42138" x="5086350" y="3000375"/>
          <p14:tracePt t="42146" x="5105400" y="3000375"/>
          <p14:tracePt t="42157" x="5114925" y="3000375"/>
          <p14:tracePt t="42161" x="5132388" y="3000375"/>
          <p14:tracePt t="42222" x="5141913" y="3000375"/>
          <p14:tracePt t="42665" x="5141913" y="3009900"/>
          <p14:tracePt t="42860" x="5141913" y="3017838"/>
          <p14:tracePt t="43097" x="5132388" y="3027363"/>
          <p14:tracePt t="43113" x="5132388" y="3036888"/>
          <p14:tracePt t="43129" x="5122863" y="3046413"/>
          <p14:tracePt t="44347" x="5122863" y="3054350"/>
          <p14:tracePt t="44353" x="5114925" y="3063875"/>
          <p14:tracePt t="44361" x="5105400" y="3073400"/>
          <p14:tracePt t="44369" x="5095875" y="3082925"/>
          <p14:tracePt t="44385" x="5095875" y="3090863"/>
          <p14:tracePt t="44673" x="5095875" y="3082925"/>
          <p14:tracePt t="44689" x="5105400" y="3073400"/>
          <p14:tracePt t="44721" x="5114925" y="3063875"/>
          <p14:tracePt t="44769" x="5122863" y="3054350"/>
          <p14:tracePt t="44777" x="5141913" y="3046413"/>
          <p14:tracePt t="44794" x="5151438" y="3036888"/>
          <p14:tracePt t="44801" x="5159375" y="3027363"/>
          <p14:tracePt t="44817" x="5159375" y="3017838"/>
          <p14:tracePt t="44833" x="5168900" y="3009900"/>
          <p14:tracePt t="44842" x="5178425" y="3009900"/>
          <p14:tracePt t="44849" x="5187950" y="3000375"/>
          <p14:tracePt t="44857" x="5195888" y="3000375"/>
          <p14:tracePt t="44866" x="5214938" y="3000375"/>
          <p14:tracePt t="44874" x="5232400" y="3000375"/>
          <p14:tracePt t="44881" x="5232400" y="2990850"/>
          <p14:tracePt t="44889" x="5251450" y="2990850"/>
          <p14:tracePt t="44897" x="5268913" y="2982913"/>
          <p14:tracePt t="44905" x="5314950" y="2954338"/>
          <p14:tracePt t="44913" x="5334000" y="2946400"/>
          <p14:tracePt t="44921" x="5351463" y="2946400"/>
          <p14:tracePt t="44929" x="5360988" y="2936875"/>
          <p14:tracePt t="44937" x="5378450" y="2936875"/>
          <p14:tracePt t="44945" x="5405438" y="2917825"/>
          <p14:tracePt t="44953" x="5414963" y="2917825"/>
          <p14:tracePt t="44961" x="5424488" y="2909888"/>
          <p14:tracePt t="44977" x="5441950" y="2909888"/>
          <p14:tracePt t="44985" x="5451475" y="2909888"/>
          <p14:tracePt t="45002" x="5461000" y="2900363"/>
          <p14:tracePt t="45017" x="5478463" y="2900363"/>
          <p14:tracePt t="45026" x="5487988" y="2900363"/>
          <p14:tracePt t="45033" x="5507038" y="2890838"/>
          <p14:tracePt t="45041" x="5534025" y="2873375"/>
          <p14:tracePt t="45050" x="5551488" y="2863850"/>
          <p14:tracePt t="45057" x="5588000" y="2854325"/>
          <p14:tracePt t="45073" x="5624513" y="2844800"/>
          <p14:tracePt t="45089" x="5643563" y="2827338"/>
          <p14:tracePt t="45097" x="5653088" y="2827338"/>
          <p14:tracePt t="45105" x="5661025" y="2827338"/>
          <p14:tracePt t="45113" x="5670550" y="2817813"/>
          <p14:tracePt t="45139" x="5707063" y="2808288"/>
          <p14:tracePt t="45355" x="5707063" y="2800350"/>
          <p14:tracePt t="45363" x="5707063" y="2790825"/>
          <p14:tracePt t="45371" x="5707063" y="2771775"/>
          <p14:tracePt t="45378" x="5707063" y="2763838"/>
          <p14:tracePt t="45387" x="5707063" y="2744788"/>
          <p14:tracePt t="45396" x="5707063" y="2727325"/>
          <p14:tracePt t="45405" x="5707063" y="2708275"/>
          <p14:tracePt t="45409" x="5707063" y="2690813"/>
          <p14:tracePt t="45417" x="5716588" y="2681288"/>
          <p14:tracePt t="45425" x="5716588" y="2662238"/>
          <p14:tracePt t="45433" x="5716588" y="2654300"/>
          <p14:tracePt t="45453" x="5716588" y="2644775"/>
          <p14:tracePt t="45457" x="5724525" y="2644775"/>
          <p14:tracePt t="45657" x="5716588" y="2644775"/>
          <p14:tracePt t="45666" x="5661025" y="2644775"/>
          <p14:tracePt t="45673" x="5607050" y="2644775"/>
          <p14:tracePt t="45683" x="5534025" y="2644775"/>
          <p14:tracePt t="45689" x="5451475" y="2654300"/>
          <p14:tracePt t="45697" x="5341938" y="2654300"/>
          <p14:tracePt t="45706" x="5251450" y="2671763"/>
          <p14:tracePt t="45714" x="5122863" y="2690813"/>
          <p14:tracePt t="45723" x="5014913" y="2698750"/>
          <p14:tracePt t="45729" x="4859338" y="2727325"/>
          <p14:tracePt t="45737" x="4749800" y="2744788"/>
          <p14:tracePt t="45745" x="4603750" y="2771775"/>
          <p14:tracePt t="45753" x="4476750" y="2771775"/>
          <p14:tracePt t="45761" x="4357688" y="2800350"/>
          <p14:tracePt t="45769" x="4248150" y="2817813"/>
          <p14:tracePt t="45777" x="4121150" y="2817813"/>
          <p14:tracePt t="45785" x="4011613" y="2817813"/>
          <p14:tracePt t="45793" x="3902075" y="2817813"/>
          <p14:tracePt t="45801" x="3775075" y="2817813"/>
          <p14:tracePt t="45810" x="3646488" y="2817813"/>
          <p14:tracePt t="45818" x="3592513" y="2817813"/>
          <p14:tracePt t="45827" x="3500438" y="2817813"/>
          <p14:tracePt t="45834" x="3419475" y="2808288"/>
          <p14:tracePt t="45845" x="3382963" y="2800350"/>
          <p14:tracePt t="45849" x="3336925" y="2800350"/>
          <p14:tracePt t="45857" x="3309938" y="2800350"/>
          <p14:tracePt t="45866" x="3290888" y="2800350"/>
          <p14:tracePt t="45874" x="3281363" y="2800350"/>
          <p14:tracePt t="45881" x="3273425" y="2800350"/>
          <p14:tracePt t="45889" x="3263900" y="2800350"/>
          <p14:tracePt t="45898" x="3244850" y="2800350"/>
          <p14:tracePt t="45905" x="3217863" y="2800350"/>
          <p14:tracePt t="45913" x="3171825" y="2800350"/>
          <p14:tracePt t="45921" x="3154363" y="2800350"/>
          <p14:tracePt t="45929" x="3117850" y="2800350"/>
          <p14:tracePt t="45937" x="3071813" y="2808288"/>
          <p14:tracePt t="45945" x="3063875" y="2817813"/>
          <p14:tracePt t="45953" x="3027363" y="2817813"/>
          <p14:tracePt t="45961" x="3008313" y="2817813"/>
          <p14:tracePt t="45969" x="2998788" y="2817813"/>
          <p14:tracePt t="45978" x="2981325" y="2817813"/>
          <p14:tracePt t="45988" x="2962275" y="2817813"/>
          <p14:tracePt t="45994" x="2925763" y="2817813"/>
          <p14:tracePt t="46002" x="2889250" y="2817813"/>
          <p14:tracePt t="46010" x="2871788" y="2817813"/>
          <p14:tracePt t="46019" x="2844800" y="2817813"/>
          <p14:tracePt t="46026" x="2825750" y="2817813"/>
          <p14:tracePt t="46033" x="2798763" y="2808288"/>
          <p14:tracePt t="46041" x="2789238" y="2808288"/>
          <p14:tracePt t="46049" x="2771775" y="2808288"/>
          <p14:tracePt t="46057" x="2752725" y="2808288"/>
          <p14:tracePt t="46066" x="2744788" y="2800350"/>
          <p14:tracePt t="46081" x="2735263" y="2800350"/>
          <p14:tracePt t="46194" x="2725738" y="2790825"/>
          <p14:tracePt t="46219" x="2744788" y="2781300"/>
          <p14:tracePt t="46225" x="2808288" y="2763838"/>
          <p14:tracePt t="46234" x="2862263" y="2754313"/>
          <p14:tracePt t="46241" x="2944813" y="2727325"/>
          <p14:tracePt t="46249" x="2998788" y="2727325"/>
          <p14:tracePt t="46259" x="3081338" y="2698750"/>
          <p14:tracePt t="46267" x="3154363" y="2698750"/>
          <p14:tracePt t="46274" x="3190875" y="2690813"/>
          <p14:tracePt t="46284" x="3236913" y="2690813"/>
          <p14:tracePt t="46290" x="3273425" y="2681288"/>
          <p14:tracePt t="46298" x="3281363" y="2681288"/>
          <p14:tracePt t="46306" x="3309938" y="2681288"/>
          <p14:tracePt t="46549" x="3300413" y="2681288"/>
          <p14:tracePt t="46554" x="3290888" y="2681288"/>
          <p14:tracePt t="46562" x="3281363" y="2690813"/>
          <p14:tracePt t="46577" x="3273425" y="2698750"/>
          <p14:tracePt t="46585" x="3263900" y="2698750"/>
          <p14:tracePt t="46595" x="3254375" y="2708275"/>
          <p14:tracePt t="46609" x="3244850" y="2717800"/>
          <p14:tracePt t="46617" x="3236913" y="2717800"/>
          <p14:tracePt t="46785" x="3244850" y="2717800"/>
          <p14:tracePt t="46809" x="3263900" y="2717800"/>
          <p14:tracePt t="46827" x="3281363" y="2717800"/>
          <p14:tracePt t="47108" x="3273425" y="2735263"/>
          <p14:tracePt t="47130" x="3263900" y="2754313"/>
          <p14:tracePt t="47140" x="3254375" y="2763838"/>
          <p14:tracePt t="47145" x="3254375" y="2771775"/>
          <p14:tracePt t="47155" x="3244850" y="2781300"/>
          <p14:tracePt t="47171" x="3236913" y="2790825"/>
          <p14:tracePt t="47177" x="3236913" y="2800350"/>
          <p14:tracePt t="47185" x="3227388" y="2808288"/>
          <p14:tracePt t="47202" x="3217863" y="2817813"/>
          <p14:tracePt t="47210" x="3208338" y="2844800"/>
          <p14:tracePt t="47220" x="3190875" y="2863850"/>
          <p14:tracePt t="47225" x="3181350" y="2873375"/>
          <p14:tracePt t="47234" x="3171825" y="2890838"/>
          <p14:tracePt t="47241" x="3154363" y="2917825"/>
          <p14:tracePt t="47249" x="3136900" y="2954338"/>
          <p14:tracePt t="47258" x="3127375" y="2963863"/>
          <p14:tracePt t="47267" x="3108325" y="2990850"/>
          <p14:tracePt t="47274" x="3090863" y="3009900"/>
          <p14:tracePt t="47283" x="3054350" y="3054350"/>
          <p14:tracePt t="47289" x="3044825" y="3063875"/>
          <p14:tracePt t="47297" x="3027363" y="3082925"/>
          <p14:tracePt t="47305" x="2998788" y="3119438"/>
          <p14:tracePt t="47313" x="2981325" y="3136900"/>
          <p14:tracePt t="47321" x="2944813" y="3173413"/>
          <p14:tracePt t="47329" x="2917825" y="3200400"/>
          <p14:tracePt t="47337" x="2898775" y="3219450"/>
          <p14:tracePt t="47345" x="2871788" y="3236913"/>
          <p14:tracePt t="47353" x="2852738" y="3255963"/>
          <p14:tracePt t="47361" x="2835275" y="3282950"/>
          <p14:tracePt t="47369" x="2825750" y="3302000"/>
          <p14:tracePt t="47377" x="2825750" y="3328988"/>
          <p14:tracePt t="47385" x="2825750" y="3346450"/>
          <p14:tracePt t="47393" x="2808288" y="3382963"/>
          <p14:tracePt t="47401" x="2808288" y="3392488"/>
          <p14:tracePt t="47409" x="2808288" y="3402013"/>
          <p14:tracePt t="47417" x="2808288" y="3429000"/>
          <p14:tracePt t="47426" x="2808288" y="3446463"/>
          <p14:tracePt t="47434" x="2808288" y="3465513"/>
          <p14:tracePt t="47441" x="2808288" y="3475038"/>
          <p14:tracePt t="47513" x="2808288" y="3482975"/>
          <p14:tracePt t="47713" x="2862263" y="3482975"/>
          <p14:tracePt t="47721" x="2881313" y="3482975"/>
          <p14:tracePt t="47729" x="2935288" y="3482975"/>
          <p14:tracePt t="47737" x="2944813" y="3482975"/>
          <p14:tracePt t="47745" x="2990850" y="3482975"/>
          <p14:tracePt t="47753" x="2998788" y="3482975"/>
          <p14:tracePt t="47761" x="3008313" y="3482975"/>
          <p14:tracePt t="48107" x="3035300" y="3482975"/>
          <p14:tracePt t="48115" x="3044825" y="3482975"/>
          <p14:tracePt t="48127" x="3081338" y="3482975"/>
          <p14:tracePt t="48129" x="3100388" y="3482975"/>
          <p14:tracePt t="48137" x="3117850" y="3482975"/>
          <p14:tracePt t="48161" x="3127375" y="3482975"/>
          <p14:tracePt t="48171" x="3136900" y="3482975"/>
          <p14:tracePt t="48186" x="3154363" y="3482975"/>
          <p14:tracePt t="48201" x="3163888" y="3482975"/>
          <p14:tracePt t="48210" x="3171825" y="3482975"/>
          <p14:tracePt t="48219" x="3190875" y="3482975"/>
          <p14:tracePt t="48225" x="3200400" y="3482975"/>
          <p14:tracePt t="48233" x="3217863" y="3482975"/>
          <p14:tracePt t="48241" x="3244850" y="3482975"/>
          <p14:tracePt t="48249" x="3290888" y="3475038"/>
          <p14:tracePt t="48257" x="3309938" y="3465513"/>
          <p14:tracePt t="48266" x="3346450" y="3465513"/>
          <p14:tracePt t="48273" x="3373438" y="3455988"/>
          <p14:tracePt t="48281" x="3427413" y="3438525"/>
          <p14:tracePt t="48289" x="3473450" y="3411538"/>
          <p14:tracePt t="48297" x="3500438" y="3402013"/>
          <p14:tracePt t="48305" x="3527425" y="3392488"/>
          <p14:tracePt t="48313" x="3573463" y="3382963"/>
          <p14:tracePt t="48321" x="3592513" y="3365500"/>
          <p14:tracePt t="48329" x="3619500" y="3355975"/>
          <p14:tracePt t="48337" x="3656013" y="3355975"/>
          <p14:tracePt t="48345" x="3673475" y="3346450"/>
          <p14:tracePt t="48353" x="3702050" y="3328988"/>
          <p14:tracePt t="48361" x="3729038" y="3309938"/>
          <p14:tracePt t="48369" x="3765550" y="3309938"/>
          <p14:tracePt t="48377" x="3802063" y="3302000"/>
          <p14:tracePt t="48385" x="3829050" y="3292475"/>
          <p14:tracePt t="48393" x="3902075" y="3273425"/>
          <p14:tracePt t="48401" x="3948113" y="3255963"/>
          <p14:tracePt t="48410" x="4002088" y="3246438"/>
          <p14:tracePt t="48418" x="4084638" y="3236913"/>
          <p14:tracePt t="48426" x="4165600" y="3192463"/>
          <p14:tracePt t="48434" x="4202113" y="3192463"/>
          <p14:tracePt t="48441" x="4294188" y="3182938"/>
          <p14:tracePt t="48449" x="4384675" y="3136900"/>
          <p14:tracePt t="48457" x="4503738" y="3109913"/>
          <p14:tracePt t="48466" x="4630738" y="3063875"/>
          <p14:tracePt t="48473" x="4749800" y="3036888"/>
          <p14:tracePt t="48481" x="4876800" y="3009900"/>
          <p14:tracePt t="48489" x="4922838" y="2990850"/>
          <p14:tracePt t="48500" x="5014913" y="2963863"/>
          <p14:tracePt t="48507" x="5078413" y="2917825"/>
          <p14:tracePt t="48519" x="5141913" y="2900363"/>
          <p14:tracePt t="48522" x="5205413" y="2844800"/>
          <p14:tracePt t="48536" x="5268913" y="2817813"/>
          <p14:tracePt t="48538" x="5287963" y="2800350"/>
          <p14:tracePt t="48545" x="5305425" y="2790825"/>
          <p14:tracePt t="48553" x="5324475" y="2781300"/>
          <p14:tracePt t="48562" x="5341938" y="2763838"/>
          <p14:tracePt t="48577" x="5341938" y="2754313"/>
          <p14:tracePt t="48651" x="5360988" y="2754313"/>
          <p14:tracePt t="48660" x="5405438" y="2754313"/>
          <p14:tracePt t="48665" x="5434013" y="2744788"/>
          <p14:tracePt t="48673" x="5451475" y="2744788"/>
          <p14:tracePt t="48682" x="5478463" y="2735263"/>
          <p14:tracePt t="48689" x="5487988" y="2735263"/>
          <p14:tracePt t="48697" x="5497513" y="2735263"/>
          <p14:tracePt t="48705" x="5507038" y="2727325"/>
          <p14:tracePt t="48713" x="5514975" y="2717800"/>
          <p14:tracePt t="48721" x="5514975" y="2708275"/>
          <p14:tracePt t="48729" x="5534025" y="2698750"/>
          <p14:tracePt t="48737" x="5543550" y="2698750"/>
          <p14:tracePt t="48745" x="5543550" y="2690813"/>
          <p14:tracePt t="48753" x="5551488" y="2681288"/>
          <p14:tracePt t="48761" x="5570538" y="2662238"/>
          <p14:tracePt t="48769" x="5616575" y="2654300"/>
          <p14:tracePt t="48777" x="5724525" y="2608263"/>
          <p14:tracePt t="48785" x="5853113" y="2581275"/>
          <p14:tracePt t="48793" x="5989638" y="2554288"/>
          <p14:tracePt t="48801" x="6062663" y="2535238"/>
          <p14:tracePt t="48810" x="6172200" y="2535238"/>
          <p14:tracePt t="48817" x="6272213" y="2525713"/>
          <p14:tracePt t="48826" x="6299200" y="2525713"/>
          <p14:tracePt t="48833" x="6308725" y="2525713"/>
          <p14:tracePt t="49066" x="6208713" y="2525713"/>
          <p14:tracePt t="49073" x="6053138" y="2571750"/>
          <p14:tracePt t="49081" x="5870575" y="2635250"/>
          <p14:tracePt t="49089" x="5688013" y="2671763"/>
          <p14:tracePt t="49097" x="5497513" y="2735263"/>
          <p14:tracePt t="49105" x="5187950" y="2854325"/>
          <p14:tracePt t="49117" x="4941888" y="2973388"/>
          <p14:tracePt t="49121" x="4695825" y="3082925"/>
          <p14:tracePt t="49129" x="4467225" y="3173413"/>
          <p14:tracePt t="49137" x="4221163" y="3282950"/>
          <p14:tracePt t="49145" x="4021138" y="3365500"/>
          <p14:tracePt t="49155" x="3846513" y="3446463"/>
          <p14:tracePt t="49161" x="3702050" y="3502025"/>
          <p14:tracePt t="49171" x="3582988" y="3519488"/>
          <p14:tracePt t="49177" x="3509963" y="3548063"/>
          <p14:tracePt t="49185" x="3427413" y="3602038"/>
          <p14:tracePt t="49193" x="3382963" y="3611563"/>
          <p14:tracePt t="49201" x="3336925" y="3638550"/>
          <p14:tracePt t="49209" x="3309938" y="3648075"/>
          <p14:tracePt t="49218" x="3263900" y="3657600"/>
          <p14:tracePt t="49225" x="3254375" y="3657600"/>
          <p14:tracePt t="49233" x="3244850" y="3665538"/>
          <p14:tracePt t="49241" x="3236913" y="3665538"/>
          <p14:tracePt t="49250" x="3227388" y="3665538"/>
          <p14:tracePt t="49257" x="3217863" y="3665538"/>
          <p14:tracePt t="49265" x="3190875" y="3675063"/>
          <p14:tracePt t="49273" x="3181350" y="3684588"/>
          <p14:tracePt t="49315" x="3171825" y="3684588"/>
          <p14:tracePt t="49330" x="3163888" y="3684588"/>
          <p14:tracePt t="49338" x="3154363" y="3684588"/>
          <p14:tracePt t="49362" x="3144838" y="3684588"/>
          <p14:tracePt t="49425" x="3136900" y="3684588"/>
          <p14:tracePt t="49441" x="3144838" y="3665538"/>
          <p14:tracePt t="49449" x="3154363" y="3648075"/>
          <p14:tracePt t="49457" x="3163888" y="3611563"/>
          <p14:tracePt t="49465" x="3171825" y="3611563"/>
          <p14:tracePt t="49473" x="3190875" y="3592513"/>
          <p14:tracePt t="49482" x="3200400" y="3584575"/>
          <p14:tracePt t="49497" x="3200400" y="3575050"/>
          <p14:tracePt t="49513" x="3244850" y="3556000"/>
          <p14:tracePt t="49521" x="3244850" y="3548063"/>
          <p14:tracePt t="49531" x="3254375" y="3538538"/>
          <p14:tracePt t="49537" x="3263900" y="3529013"/>
          <p14:tracePt t="49545" x="3281363" y="3519488"/>
          <p14:tracePt t="49553" x="3290888" y="3511550"/>
          <p14:tracePt t="49561" x="3300413" y="3502025"/>
          <p14:tracePt t="49577" x="3309938" y="3502025"/>
          <p14:tracePt t="49586" x="3317875" y="3492500"/>
          <p14:tracePt t="49761" x="3317875" y="3511550"/>
          <p14:tracePt t="49780" x="3309938" y="3519488"/>
          <p14:tracePt t="50188" x="3317875" y="3529013"/>
          <p14:tracePt t="50195" x="3373438" y="3529013"/>
          <p14:tracePt t="50204" x="3436938" y="3502025"/>
          <p14:tracePt t="50209" x="3509963" y="3492500"/>
          <p14:tracePt t="50217" x="3556000" y="3465513"/>
          <p14:tracePt t="50225" x="3619500" y="3465513"/>
          <p14:tracePt t="50233" x="3683000" y="3429000"/>
          <p14:tracePt t="50241" x="3719513" y="3419475"/>
          <p14:tracePt t="50250" x="3738563" y="3419475"/>
          <p14:tracePt t="50259" x="3765550" y="3411538"/>
          <p14:tracePt t="50379" x="3765550" y="3419475"/>
          <p14:tracePt t="50387" x="3746500" y="3438525"/>
          <p14:tracePt t="50394" x="3738563" y="3438525"/>
          <p14:tracePt t="50402" x="3729038" y="3446463"/>
          <p14:tracePt t="50409" x="3729038" y="3455988"/>
          <p14:tracePt t="50417" x="3729038" y="3465513"/>
          <p14:tracePt t="50425" x="3719513" y="3475038"/>
          <p14:tracePt t="50799" x="3719513" y="3482975"/>
          <p14:tracePt t="50801" x="3738563" y="3492500"/>
          <p14:tracePt t="50813" x="3756025" y="3492500"/>
          <p14:tracePt t="50820" x="3775075" y="3492500"/>
          <p14:tracePt t="50828" x="3783013" y="3492500"/>
          <p14:tracePt t="50834" x="3802063" y="3511550"/>
          <p14:tracePt t="50865" x="3810000" y="3511550"/>
          <p14:tracePt t="51129" x="3819525" y="3511550"/>
          <p14:tracePt t="51154" x="3819525" y="3502025"/>
          <p14:tracePt t="51516" x="3819525" y="3482975"/>
          <p14:tracePt t="51522" x="3819525" y="3475038"/>
          <p14:tracePt t="51535" x="3819525" y="3465513"/>
          <p14:tracePt t="51545" x="3819525" y="3446463"/>
          <p14:tracePt t="51553" x="3819525" y="3438525"/>
          <p14:tracePt t="51562" x="3819525" y="3429000"/>
          <p14:tracePt t="51569" x="3819525" y="3411538"/>
          <p14:tracePt t="51577" x="3810000" y="3392488"/>
          <p14:tracePt t="51601" x="3783013" y="3375025"/>
          <p14:tracePt t="51667" x="3783013" y="3365500"/>
          <p14:tracePt t="51674" x="3783013" y="3355975"/>
          <p14:tracePt t="51834" x="3775075" y="3346450"/>
          <p14:tracePt t="51850" x="3765550" y="3355975"/>
          <p14:tracePt t="51867" x="3746500" y="3375025"/>
          <p14:tracePt t="51876" x="3738563" y="3382963"/>
          <p14:tracePt t="51890" x="3738563" y="3392488"/>
          <p14:tracePt t="51897" x="3738563" y="3402013"/>
          <p14:tracePt t="51921" x="3738563" y="3411538"/>
          <p14:tracePt t="51929" x="3729038" y="3419475"/>
          <p14:tracePt t="51953" x="3729038" y="3429000"/>
          <p14:tracePt t="51977" x="3729038" y="3438525"/>
          <p14:tracePt t="51993" x="3729038" y="3455988"/>
          <p14:tracePt t="52009" x="3729038" y="3465513"/>
          <p14:tracePt t="52033" x="3729038" y="3475038"/>
          <p14:tracePt t="52041" x="3738563" y="3475038"/>
          <p14:tracePt t="52049" x="3746500" y="3482975"/>
          <p14:tracePt t="52065" x="3756025" y="3482975"/>
          <p14:tracePt t="52073" x="3783013" y="3482975"/>
          <p14:tracePt t="52089" x="3792538" y="3482975"/>
          <p14:tracePt t="52097" x="3810000" y="3482975"/>
          <p14:tracePt t="52113" x="3819525" y="3482975"/>
          <p14:tracePt t="52133" x="3838575" y="3482975"/>
          <p14:tracePt t="52138" x="3865563" y="3475038"/>
          <p14:tracePt t="52145" x="3865563" y="3465513"/>
          <p14:tracePt t="52154" x="3875088" y="3455988"/>
          <p14:tracePt t="52161" x="3892550" y="3429000"/>
          <p14:tracePt t="52170" x="3911600" y="3411538"/>
          <p14:tracePt t="52177" x="3919538" y="3402013"/>
          <p14:tracePt t="52193" x="3919538" y="3392488"/>
          <p14:tracePt t="52202" x="3919538" y="3375025"/>
          <p14:tracePt t="52209" x="3919538" y="3365500"/>
          <p14:tracePt t="52225" x="3919538" y="3346450"/>
          <p14:tracePt t="52241" x="3919538" y="3338513"/>
          <p14:tracePt t="52307" x="3911600" y="3338513"/>
          <p14:tracePt t="52314" x="3902075" y="3338513"/>
          <p14:tracePt t="52322" x="3892550" y="3338513"/>
          <p14:tracePt t="52330" x="3883025" y="3338513"/>
          <p14:tracePt t="52338" x="3865563" y="3338513"/>
          <p14:tracePt t="52354" x="3856038" y="3338513"/>
          <p14:tracePt t="52363" x="3846513" y="3338513"/>
          <p14:tracePt t="52370" x="3838575" y="3338513"/>
          <p14:tracePt t="52394" x="3829050" y="3346450"/>
          <p14:tracePt t="52411" x="3819525" y="3355975"/>
          <p14:tracePt t="52422" x="3792538" y="3375025"/>
          <p14:tracePt t="52433" x="3775075" y="3382963"/>
          <p14:tracePt t="52441" x="3738563" y="3402013"/>
          <p14:tracePt t="52450" x="3665538" y="3455988"/>
          <p14:tracePt t="52457" x="3600450" y="3511550"/>
          <p14:tracePt t="52465" x="3519488" y="3538538"/>
          <p14:tracePt t="52473" x="3455988" y="3592513"/>
          <p14:tracePt t="52482" x="3317875" y="3665538"/>
          <p14:tracePt t="52489" x="3190875" y="3721100"/>
          <p14:tracePt t="52499" x="3035300" y="3784600"/>
          <p14:tracePt t="52505" x="2889250" y="3857625"/>
          <p14:tracePt t="52514" x="2789238" y="3884613"/>
          <p14:tracePt t="52521" x="2671763" y="3948113"/>
          <p14:tracePt t="52529" x="2598738" y="3967163"/>
          <p14:tracePt t="52537" x="2533650" y="4013200"/>
          <p14:tracePt t="52545" x="2470150" y="4021138"/>
          <p14:tracePt t="52553" x="2443163" y="4030663"/>
          <p14:tracePt t="52561" x="2425700" y="4049713"/>
          <p14:tracePt t="52882" x="2433638" y="4049713"/>
          <p14:tracePt t="52890" x="2489200" y="4049713"/>
          <p14:tracePt t="52899" x="2552700" y="4049713"/>
          <p14:tracePt t="52908" x="2643188" y="4049713"/>
          <p14:tracePt t="52913" x="2716213" y="4049713"/>
          <p14:tracePt t="52921" x="2752725" y="4049713"/>
          <p14:tracePt t="52929" x="2808288" y="4049713"/>
          <p14:tracePt t="52937" x="2871788" y="4049713"/>
          <p14:tracePt t="52945" x="2898775" y="4049713"/>
          <p14:tracePt t="52953" x="2935288" y="4049713"/>
          <p14:tracePt t="52961" x="2962275" y="4040188"/>
          <p14:tracePt t="52969" x="2998788" y="4040188"/>
          <p14:tracePt t="52977" x="3027363" y="4040188"/>
          <p14:tracePt t="52985" x="3035300" y="4040188"/>
          <p14:tracePt t="52994" x="3063875" y="4040188"/>
          <p14:tracePt t="53004" x="3081338" y="4040188"/>
          <p14:tracePt t="53019" x="3100388" y="4030663"/>
          <p14:tracePt t="53026" x="3108325" y="4030663"/>
          <p14:tracePt t="53034" x="3117850" y="4030663"/>
          <p14:tracePt t="53041" x="3144838" y="4030663"/>
          <p14:tracePt t="53050" x="3163888" y="4013200"/>
          <p14:tracePt t="53065" x="3171825" y="4013200"/>
          <p14:tracePt t="53073" x="3181350" y="4003675"/>
          <p14:tracePt t="53082" x="3190875" y="4003675"/>
          <p14:tracePt t="53242" x="3217863" y="3994150"/>
          <p14:tracePt t="53250" x="3236913" y="3994150"/>
          <p14:tracePt t="53257" x="3254375" y="3984625"/>
          <p14:tracePt t="53266" x="3290888" y="3984625"/>
          <p14:tracePt t="53273" x="3300413" y="3984625"/>
          <p14:tracePt t="53282" x="3327400" y="3967163"/>
          <p14:tracePt t="53297" x="3336925" y="3967163"/>
          <p14:tracePt t="53305" x="3346450" y="3957638"/>
          <p14:tracePt t="53600" x="3336925" y="3976688"/>
          <p14:tracePt t="53609" x="3327400" y="3984625"/>
          <p14:tracePt t="53625" x="3327400" y="3994150"/>
          <p14:tracePt t="53633" x="3327400" y="4003675"/>
          <p14:tracePt t="53649" x="3317875" y="4013200"/>
          <p14:tracePt t="53754" x="3309938" y="4013200"/>
          <p14:tracePt t="53762" x="3300413" y="4021138"/>
          <p14:tracePt t="53770" x="3290888" y="4030663"/>
          <p14:tracePt t="53785" x="3281363" y="4049713"/>
          <p14:tracePt t="53881" x="3273425" y="4057650"/>
          <p14:tracePt t="53937" x="3273425" y="4086225"/>
          <p14:tracePt t="53961" x="3273425" y="4094163"/>
          <p14:tracePt t="53969" x="3254375" y="4103688"/>
          <p14:tracePt t="53985" x="3254375" y="4113213"/>
          <p14:tracePt t="53993" x="3254375" y="4122738"/>
          <p14:tracePt t="54011" x="3244850" y="4130675"/>
          <p14:tracePt t="55539" x="3244850" y="4113213"/>
          <p14:tracePt t="55552" x="3244850" y="4103688"/>
          <p14:tracePt t="55564" x="3254375" y="4103688"/>
          <p14:tracePt t="55580" x="3263900" y="4086225"/>
          <p14:tracePt t="55738" x="3254375" y="4086225"/>
          <p14:tracePt t="55753" x="3244850" y="4086225"/>
          <p14:tracePt t="55833" x="3244850" y="4094163"/>
          <p14:tracePt t="55843" x="3254375" y="4094163"/>
          <p14:tracePt t="55849" x="3263900" y="4094163"/>
          <p14:tracePt t="55857" x="3309938" y="4086225"/>
          <p14:tracePt t="55865" x="3317875" y="4076700"/>
          <p14:tracePt t="55873" x="3327400" y="4067175"/>
          <p14:tracePt t="55882" x="3354388" y="4040188"/>
          <p14:tracePt t="55889" x="3363913" y="4030663"/>
          <p14:tracePt t="55898" x="3373438" y="4021138"/>
          <p14:tracePt t="55905" x="3382963" y="4021138"/>
          <p14:tracePt t="56034" x="3373438" y="4030663"/>
          <p14:tracePt t="56041" x="3336925" y="4057650"/>
          <p14:tracePt t="56049" x="3327400" y="4057650"/>
          <p14:tracePt t="56057" x="3309938" y="4076700"/>
          <p14:tracePt t="56081" x="3300413" y="4086225"/>
          <p14:tracePt t="56163" x="3300413" y="4076700"/>
          <p14:tracePt t="56178" x="3300413" y="4057650"/>
          <p14:tracePt t="56186" x="3309938" y="4049713"/>
          <p14:tracePt t="56195" x="3317875" y="4030663"/>
          <p14:tracePt t="56204" x="3354388" y="4003675"/>
          <p14:tracePt t="56210" x="3354388" y="3994150"/>
          <p14:tracePt t="56222" x="3363913" y="3984625"/>
          <p14:tracePt t="56225" x="3363913" y="3976688"/>
          <p14:tracePt t="56233" x="3363913" y="3967163"/>
          <p14:tracePt t="56241" x="3373438" y="3957638"/>
          <p14:tracePt t="56265" x="3382963" y="3948113"/>
          <p14:tracePt t="56503" x="3382963" y="3957638"/>
          <p14:tracePt t="56505" x="3382963" y="3967163"/>
          <p14:tracePt t="57594" x="3373438" y="3957638"/>
          <p14:tracePt t="57601" x="3373438" y="3948113"/>
          <p14:tracePt t="57609" x="3363913" y="3940175"/>
          <p14:tracePt t="57617" x="3354388" y="3911600"/>
          <p14:tracePt t="57657" x="3346450" y="3903663"/>
          <p14:tracePt t="57763" x="3346450" y="3884613"/>
          <p14:tracePt t="57771" x="3346450" y="3875088"/>
          <p14:tracePt t="57787" x="3336925" y="3867150"/>
          <p14:tracePt t="57795" x="3336925" y="3857625"/>
          <p14:tracePt t="57801" x="3336925" y="3848100"/>
          <p14:tracePt t="57810" x="3336925" y="3840163"/>
          <p14:tracePt t="57818" x="3336925" y="3830638"/>
          <p14:tracePt t="57827" x="3336925" y="3821113"/>
          <p14:tracePt t="57833" x="3336925" y="3803650"/>
          <p14:tracePt t="57841" x="3336925" y="3794125"/>
          <p14:tracePt t="57850" x="3336925" y="3784600"/>
          <p14:tracePt t="57867" x="3336925" y="3767138"/>
          <p14:tracePt t="57876" x="3336925" y="3757613"/>
          <p14:tracePt t="57881" x="3346450" y="3738563"/>
          <p14:tracePt t="57898" x="3346450" y="3721100"/>
          <p14:tracePt t="57913" x="3346450" y="3711575"/>
          <p14:tracePt t="57921" x="3354388" y="3702050"/>
          <p14:tracePt t="57961" x="3354388" y="3694113"/>
          <p14:tracePt t="57969" x="3354388" y="3684588"/>
          <p14:tracePt t="57985" x="3354388" y="3675063"/>
          <p14:tracePt t="57993" x="3354388" y="3665538"/>
          <p14:tracePt t="58001" x="3354388" y="3638550"/>
          <p14:tracePt t="58009" x="3363913" y="3629025"/>
          <p14:tracePt t="58025" x="3363913" y="3621088"/>
          <p14:tracePt t="58033" x="3363913" y="3602038"/>
          <p14:tracePt t="58041" x="3363913" y="3592513"/>
          <p14:tracePt t="58049" x="3363913" y="3584575"/>
          <p14:tracePt t="58059" x="3363913" y="3575050"/>
          <p14:tracePt t="58067" x="3363913" y="3556000"/>
          <p14:tracePt t="58113" x="3354388" y="3538538"/>
          <p14:tracePt t="58122" x="3346450" y="3538538"/>
          <p14:tracePt t="58129" x="3336925" y="3538538"/>
          <p14:tracePt t="58137" x="3309938" y="3538538"/>
          <p14:tracePt t="58145" x="3290888" y="3538538"/>
          <p14:tracePt t="58154" x="3236913" y="3519488"/>
          <p14:tracePt t="58161" x="3181350" y="3519488"/>
          <p14:tracePt t="58170" x="3081338" y="3492500"/>
          <p14:tracePt t="58177" x="2990850" y="3482975"/>
          <p14:tracePt t="58185" x="2898775" y="3482975"/>
          <p14:tracePt t="58193" x="2789238" y="3482975"/>
          <p14:tracePt t="58201" x="2679700" y="3482975"/>
          <p14:tracePt t="58210" x="2579688" y="3475038"/>
          <p14:tracePt t="58222" x="2452688" y="3475038"/>
          <p14:tracePt t="58225" x="2379663" y="3475038"/>
          <p14:tracePt t="58233" x="2324100" y="3455988"/>
          <p14:tracePt t="58241" x="2260600" y="3446463"/>
          <p14:tracePt t="58249" x="2233613" y="3438525"/>
          <p14:tracePt t="58257" x="2224088" y="3429000"/>
          <p14:tracePt t="58265" x="2214563" y="3429000"/>
          <p14:tracePt t="58274" x="2187575" y="3429000"/>
          <p14:tracePt t="58282" x="2187575" y="3419475"/>
          <p14:tracePt t="58289" x="2179638" y="3419475"/>
          <p14:tracePt t="58298" x="2170113" y="3419475"/>
          <p14:tracePt t="58305" x="2114550" y="3411538"/>
          <p14:tracePt t="58313" x="2078038" y="3411538"/>
          <p14:tracePt t="58321" x="2005013" y="3411538"/>
          <p14:tracePt t="58329" x="1951038" y="3411538"/>
          <p14:tracePt t="58337" x="1860550" y="3411538"/>
          <p14:tracePt t="58345" x="1787525" y="3411538"/>
          <p14:tracePt t="58353" x="1714500" y="3411538"/>
          <p14:tracePt t="58361" x="1658938" y="3411538"/>
          <p14:tracePt t="58369" x="1595438" y="3411538"/>
          <p14:tracePt t="58377" x="1558925" y="3411538"/>
          <p14:tracePt t="58385" x="1541463" y="3411538"/>
          <p14:tracePt t="58401" x="1522413" y="3411538"/>
          <p14:tracePt t="58437" x="1504950" y="3392488"/>
          <p14:tracePt t="58450" x="1504950" y="3375025"/>
          <p14:tracePt t="58457" x="1495425" y="3365500"/>
          <p14:tracePt t="58465" x="1495425" y="3355975"/>
          <p14:tracePt t="58473" x="1485900" y="3338513"/>
          <p14:tracePt t="58489" x="1476375" y="3328988"/>
          <p14:tracePt t="58499" x="1458913" y="3309938"/>
          <p14:tracePt t="58521" x="1458913" y="3302000"/>
          <p14:tracePt t="58529" x="1439863" y="3302000"/>
          <p14:tracePt t="58537" x="1431925" y="3292475"/>
          <p14:tracePt t="58550" x="1412875" y="3292475"/>
          <p14:tracePt t="58554" x="1385888" y="3292475"/>
          <p14:tracePt t="58562" x="1366838" y="3282950"/>
          <p14:tracePt t="58570" x="1349375" y="3282950"/>
          <p14:tracePt t="58578" x="1330325" y="3282950"/>
          <p14:tracePt t="58586" x="1312863" y="3265488"/>
          <p14:tracePt t="58594" x="1303338" y="3265488"/>
          <p14:tracePt t="58649" x="1293813" y="3255963"/>
          <p14:tracePt t="58673" x="1293813" y="3246438"/>
          <p14:tracePt t="58681" x="1293813" y="3228975"/>
          <p14:tracePt t="58698" x="1293813" y="3219450"/>
          <p14:tracePt t="58705" x="1293813" y="3209925"/>
          <p14:tracePt t="58889" x="1303338" y="3228975"/>
          <p14:tracePt t="58898" x="1303338" y="3255963"/>
          <p14:tracePt t="58905" x="1303338" y="3273425"/>
          <p14:tracePt t="58913" x="1303338" y="3309938"/>
          <p14:tracePt t="58921" x="1303338" y="3355975"/>
          <p14:tracePt t="58929" x="1303338" y="3375025"/>
          <p14:tracePt t="58937" x="1303338" y="3411538"/>
          <p14:tracePt t="58945" x="1303338" y="3429000"/>
          <p14:tracePt t="58953" x="1303338" y="3465513"/>
          <p14:tracePt t="58961" x="1293813" y="3511550"/>
          <p14:tracePt t="58969" x="1293813" y="3556000"/>
          <p14:tracePt t="58977" x="1285875" y="3575050"/>
          <p14:tracePt t="58986" x="1285875" y="3611563"/>
          <p14:tracePt t="58993" x="1285875" y="3629025"/>
          <p14:tracePt t="59001" x="1285875" y="3675063"/>
          <p14:tracePt t="59010" x="1285875" y="3711575"/>
          <p14:tracePt t="59018" x="1285875" y="3730625"/>
          <p14:tracePt t="59026" x="1285875" y="3757613"/>
          <p14:tracePt t="59033" x="1293813" y="3775075"/>
          <p14:tracePt t="59042" x="1322388" y="3821113"/>
          <p14:tracePt t="59053" x="1358900" y="3848100"/>
          <p14:tracePt t="59057" x="1395413" y="3867150"/>
          <p14:tracePt t="59065" x="1458913" y="3875088"/>
          <p14:tracePt t="59073" x="1504950" y="3884613"/>
          <p14:tracePt t="59081" x="1522413" y="3894138"/>
          <p14:tracePt t="59089" x="1576388" y="3911600"/>
          <p14:tracePt t="59098" x="1595438" y="3921125"/>
          <p14:tracePt t="59105" x="1612900" y="3930650"/>
          <p14:tracePt t="59132" x="1649413" y="3930650"/>
          <p14:tracePt t="59137" x="1658938" y="3930650"/>
          <p14:tracePt t="59145" x="1685925" y="3930650"/>
          <p14:tracePt t="59155" x="1695450" y="3930650"/>
          <p14:tracePt t="59161" x="1704975" y="3930650"/>
          <p14:tracePt t="59169" x="1722438" y="3930650"/>
          <p14:tracePt t="59177" x="1731963" y="3930650"/>
          <p14:tracePt t="59185" x="1751013" y="3940175"/>
          <p14:tracePt t="59193" x="1768475" y="3948113"/>
          <p14:tracePt t="59202" x="1787525" y="3948113"/>
          <p14:tracePt t="59209" x="1814513" y="3967163"/>
          <p14:tracePt t="59217" x="1824038" y="3976688"/>
          <p14:tracePt t="59225" x="1831975" y="3976688"/>
          <p14:tracePt t="59265" x="1841500" y="3976688"/>
          <p14:tracePt t="59273" x="1860550" y="3976688"/>
          <p14:tracePt t="59281" x="1868488" y="3976688"/>
          <p14:tracePt t="59297" x="1868488" y="3967163"/>
          <p14:tracePt t="59305" x="1868488" y="3957638"/>
          <p14:tracePt t="59321" x="1868488" y="3940175"/>
          <p14:tracePt t="59385" x="1824038" y="3940175"/>
          <p14:tracePt t="59393" x="1741488" y="3940175"/>
          <p14:tracePt t="59401" x="1631950" y="3940175"/>
          <p14:tracePt t="59410" x="1541463" y="3940175"/>
          <p14:tracePt t="59418" x="1449388" y="3940175"/>
          <p14:tracePt t="59426" x="1358900" y="3940175"/>
          <p14:tracePt t="59434" x="1285875" y="3940175"/>
          <p14:tracePt t="59442" x="1212850" y="3940175"/>
          <p14:tracePt t="59449" x="1166813" y="3940175"/>
          <p14:tracePt t="59458" x="1130300" y="3921125"/>
          <p14:tracePt t="59466" x="1120775" y="3921125"/>
          <p14:tracePt t="59473" x="1103313" y="3911600"/>
          <p14:tracePt t="59482" x="1093788" y="3894138"/>
          <p14:tracePt t="59489" x="1084263" y="3884613"/>
          <p14:tracePt t="59499" x="1084263" y="3875088"/>
          <p14:tracePt t="59505" x="1084263" y="3848100"/>
          <p14:tracePt t="59515" x="1084263" y="3830638"/>
          <p14:tracePt t="59521" x="1084263" y="3803650"/>
          <p14:tracePt t="59532" x="1084263" y="3775075"/>
          <p14:tracePt t="59537" x="1084263" y="3757613"/>
          <p14:tracePt t="59546" x="1093788" y="3721100"/>
          <p14:tracePt t="59553" x="1093788" y="3702050"/>
          <p14:tracePt t="59563" x="1103313" y="3702050"/>
          <p14:tracePt t="59571" x="1112838" y="3665538"/>
          <p14:tracePt t="59586" x="1120775" y="3648075"/>
          <p14:tracePt t="59598" x="1130300" y="3638550"/>
          <p14:tracePt t="59601" x="1139825" y="3629025"/>
          <p14:tracePt t="59627" x="1149350" y="3611563"/>
          <p14:tracePt t="59643" x="1166813" y="3602038"/>
          <p14:tracePt t="59651" x="1176338" y="3592513"/>
          <p14:tracePt t="59660" x="1193800" y="3575050"/>
          <p14:tracePt t="59665" x="1222375" y="3565525"/>
          <p14:tracePt t="59673" x="1249363" y="3556000"/>
          <p14:tracePt t="59682" x="1285875" y="3548063"/>
          <p14:tracePt t="59689" x="1339850" y="3511550"/>
          <p14:tracePt t="59698" x="1385888" y="3502025"/>
          <p14:tracePt t="59705" x="1403350" y="3492500"/>
          <p14:tracePt t="59713" x="1458913" y="3455988"/>
          <p14:tracePt t="59721" x="1495425" y="3446463"/>
          <p14:tracePt t="59730" x="1531938" y="3411538"/>
          <p14:tracePt t="59738" x="1568450" y="3392488"/>
          <p14:tracePt t="59746" x="1604963" y="3392488"/>
          <p14:tracePt t="59755" x="1649413" y="3375025"/>
          <p14:tracePt t="59762" x="1668463" y="3355975"/>
          <p14:tracePt t="59770" x="1695450" y="3346450"/>
          <p14:tracePt t="59782" x="1722438" y="3338513"/>
          <p14:tracePt t="59785" x="1751013" y="3338513"/>
          <p14:tracePt t="59794" x="1768475" y="3328988"/>
          <p14:tracePt t="59802" x="1795463" y="3328988"/>
          <p14:tracePt t="59810" x="1841500" y="3309938"/>
          <p14:tracePt t="59817" x="1868488" y="3309938"/>
          <p14:tracePt t="59826" x="1914525" y="3302000"/>
          <p14:tracePt t="59835" x="1941513" y="3302000"/>
          <p14:tracePt t="59847" x="1960563" y="3302000"/>
          <p14:tracePt t="59857" x="1968500" y="3302000"/>
          <p14:tracePt t="59865" x="1968500" y="3292475"/>
          <p14:tracePt t="60819" x="1968500" y="3265488"/>
          <p14:tracePt t="60834" x="1968500" y="3255963"/>
          <p14:tracePt t="61403" x="1968500" y="3246438"/>
          <p14:tracePt t="61425" x="1968500" y="3236913"/>
          <p14:tracePt t="61449" x="1951038" y="3209925"/>
          <p14:tracePt t="61473" x="1931988" y="3200400"/>
          <p14:tracePt t="61481" x="1924050" y="3200400"/>
          <p14:tracePt t="61489" x="1914525" y="3200400"/>
          <p14:tracePt t="61498" x="1895475" y="3200400"/>
          <p14:tracePt t="61505" x="1868488" y="3200400"/>
          <p14:tracePt t="61513" x="1851025" y="3200400"/>
          <p14:tracePt t="61521" x="1795463" y="3200400"/>
          <p14:tracePt t="61531" x="1758950" y="3200400"/>
          <p14:tracePt t="61537" x="1714500" y="3200400"/>
          <p14:tracePt t="61545" x="1677988" y="3200400"/>
          <p14:tracePt t="61553" x="1622425" y="3200400"/>
          <p14:tracePt t="61561" x="1585913" y="3200400"/>
          <p14:tracePt t="61569" x="1531938" y="3200400"/>
          <p14:tracePt t="61577" x="1476375" y="3200400"/>
          <p14:tracePt t="61585" x="1439863" y="3200400"/>
          <p14:tracePt t="61593" x="1385888" y="3200400"/>
          <p14:tracePt t="61601" x="1330325" y="3200400"/>
          <p14:tracePt t="61610" x="1266825" y="3200400"/>
          <p14:tracePt t="61618" x="1212850" y="3200400"/>
          <p14:tracePt t="61625" x="1157288" y="3200400"/>
          <p14:tracePt t="61633" x="1103313" y="3200400"/>
          <p14:tracePt t="61641" x="1047750" y="3200400"/>
          <p14:tracePt t="61649" x="1003300" y="3200400"/>
          <p14:tracePt t="61657" x="966788" y="3200400"/>
          <p14:tracePt t="61665" x="930275" y="3200400"/>
          <p14:tracePt t="61673" x="911225" y="3173413"/>
          <p14:tracePt t="61801" x="903288" y="3173413"/>
          <p14:tracePt t="61817" x="903288" y="3163888"/>
          <p14:tracePt t="61825" x="903288" y="3146425"/>
          <p14:tracePt t="61841" x="903288" y="3127375"/>
          <p14:tracePt t="61858" x="911225" y="3119438"/>
          <p14:tracePt t="61873" x="911225" y="3100388"/>
          <p14:tracePt t="61881" x="920750" y="3090863"/>
          <p14:tracePt t="62436" x="920750" y="3100388"/>
          <p14:tracePt t="62729" x="930275" y="3109913"/>
          <p14:tracePt t="62745" x="947738" y="3109913"/>
          <p14:tracePt t="62889" x="947738" y="3119438"/>
          <p14:tracePt t="62897" x="947738" y="3127375"/>
          <p14:tracePt t="62914" x="947738" y="3136900"/>
          <p14:tracePt t="62937" x="947738" y="3155950"/>
          <p14:tracePt t="62945" x="947738" y="3163888"/>
          <p14:tracePt t="62953" x="947738" y="3173413"/>
          <p14:tracePt t="62963" x="947738" y="3182938"/>
          <p14:tracePt t="62970" x="947738" y="3200400"/>
          <p14:tracePt t="62977" x="947738" y="3219450"/>
          <p14:tracePt t="62993" x="947738" y="3246438"/>
          <p14:tracePt t="63001" x="947738" y="3265488"/>
          <p14:tracePt t="63009" x="947738" y="3292475"/>
          <p14:tracePt t="63017" x="947738" y="3302000"/>
          <p14:tracePt t="63026" x="947738" y="3328988"/>
          <p14:tracePt t="63033" x="957263" y="3346450"/>
          <p14:tracePt t="63049" x="957263" y="3355975"/>
          <p14:tracePt t="63057" x="957263" y="3365500"/>
          <p14:tracePt t="63065" x="957263" y="3375025"/>
          <p14:tracePt t="63127" x="966788" y="3382963"/>
          <p14:tracePt t="63132" x="974725" y="3382963"/>
          <p14:tracePt t="63138" x="993775" y="3382963"/>
          <p14:tracePt t="63147" x="993775" y="3375025"/>
          <p14:tracePt t="63163" x="1003300" y="3365500"/>
          <p14:tracePt t="63174" x="1003300" y="3355975"/>
          <p14:tracePt t="63178" x="1003300" y="3346450"/>
          <p14:tracePt t="63186" x="1011238" y="3338513"/>
          <p14:tracePt t="63203" x="1020763" y="3338513"/>
          <p14:tracePt t="63225" x="1020763" y="3319463"/>
          <p14:tracePt t="63241" x="1020763" y="3309938"/>
          <p14:tracePt t="63249" x="1020763" y="3302000"/>
          <p14:tracePt t="63289" x="1020763" y="3292475"/>
          <p14:tracePt t="63521" x="1020763" y="3273425"/>
          <p14:tracePt t="63537" x="1030288" y="3273425"/>
          <p14:tracePt t="63649" x="1020763" y="3265488"/>
          <p14:tracePt t="63657" x="1003300" y="3273425"/>
          <p14:tracePt t="63665" x="984250" y="3282950"/>
          <p14:tracePt t="63673" x="957263" y="3309938"/>
          <p14:tracePt t="63682" x="930275" y="3346450"/>
          <p14:tracePt t="63689" x="911225" y="3375025"/>
          <p14:tracePt t="63698" x="893763" y="3392488"/>
          <p14:tracePt t="63705" x="857250" y="3429000"/>
          <p14:tracePt t="63714" x="838200" y="3446463"/>
          <p14:tracePt t="63721" x="793750" y="3475038"/>
          <p14:tracePt t="63729" x="774700" y="3482975"/>
          <p14:tracePt t="63737" x="757238" y="3511550"/>
          <p14:tracePt t="63745" x="728663" y="3538538"/>
          <p14:tracePt t="63753" x="720725" y="3548063"/>
          <p14:tracePt t="63761" x="701675" y="3565525"/>
          <p14:tracePt t="63769" x="684213" y="3584575"/>
          <p14:tracePt t="63777" x="674688" y="3592513"/>
          <p14:tracePt t="63785" x="655638" y="3611563"/>
          <p14:tracePt t="63793" x="638175" y="3629025"/>
          <p14:tracePt t="63801" x="628650" y="3638550"/>
          <p14:tracePt t="63809" x="611188" y="3657600"/>
          <p14:tracePt t="63817" x="601663" y="3675063"/>
          <p14:tracePt t="63828" x="592138" y="3675063"/>
          <p14:tracePt t="63833" x="584200" y="3694113"/>
          <p14:tracePt t="63858" x="584200" y="3702050"/>
          <p14:tracePt t="63938" x="584200" y="3694113"/>
          <p14:tracePt t="63955" x="592138" y="3684588"/>
          <p14:tracePt t="63962" x="601663" y="3684588"/>
          <p14:tracePt t="63972" x="638175" y="3648075"/>
          <p14:tracePt t="63977" x="655638" y="3629025"/>
          <p14:tracePt t="63986" x="692150" y="3584575"/>
          <p14:tracePt t="63993" x="701675" y="3556000"/>
          <p14:tracePt t="64001" x="720725" y="3519488"/>
          <p14:tracePt t="64009" x="738188" y="3502025"/>
          <p14:tracePt t="64017" x="765175" y="3455988"/>
          <p14:tracePt t="64025" x="784225" y="3438525"/>
          <p14:tracePt t="64033" x="793750" y="3411538"/>
          <p14:tracePt t="64041" x="793750" y="3392488"/>
          <p14:tracePt t="64049" x="801688" y="3375025"/>
          <p14:tracePt t="64057" x="801688" y="3365500"/>
          <p14:tracePt t="64161" x="801688" y="3355975"/>
          <p14:tracePt t="64170" x="801688" y="3346450"/>
          <p14:tracePt t="64177" x="811213" y="3346450"/>
          <p14:tracePt t="64185" x="811213" y="3319463"/>
          <p14:tracePt t="64193" x="811213" y="3309938"/>
          <p14:tracePt t="64203" x="830263" y="3292475"/>
          <p14:tracePt t="64209" x="830263" y="3282950"/>
          <p14:tracePt t="64217" x="838200" y="3273425"/>
          <p14:tracePt t="64225" x="838200" y="3265488"/>
          <p14:tracePt t="64241" x="838200" y="3236913"/>
          <p14:tracePt t="64250" x="847725" y="3236913"/>
          <p14:tracePt t="64361" x="847725" y="3228975"/>
          <p14:tracePt t="64369" x="847725" y="3219450"/>
          <p14:tracePt t="64393" x="847725" y="3200400"/>
          <p14:tracePt t="64401" x="847725" y="3192463"/>
          <p14:tracePt t="64410" x="857250" y="3182938"/>
          <p14:tracePt t="64435" x="866775" y="3182938"/>
          <p14:tracePt t="64681" x="847725" y="3200400"/>
          <p14:tracePt t="64689" x="820738" y="3219450"/>
          <p14:tracePt t="64697" x="811213" y="3246438"/>
          <p14:tracePt t="64705" x="774700" y="3292475"/>
          <p14:tracePt t="64714" x="757238" y="3309938"/>
          <p14:tracePt t="64721" x="728663" y="3375025"/>
          <p14:tracePt t="64729" x="692150" y="3419475"/>
          <p14:tracePt t="64737" x="684213" y="3455988"/>
          <p14:tracePt t="64745" x="655638" y="3492500"/>
          <p14:tracePt t="64753" x="638175" y="3519488"/>
          <p14:tracePt t="64761" x="601663" y="3565525"/>
          <p14:tracePt t="64769" x="592138" y="3584575"/>
          <p14:tracePt t="64777" x="584200" y="3602038"/>
          <p14:tracePt t="64785" x="547688" y="3638550"/>
          <p14:tracePt t="64801" x="538163" y="3657600"/>
          <p14:tracePt t="64809" x="538163" y="3665538"/>
          <p14:tracePt t="64913" x="538163" y="3675063"/>
          <p14:tracePt t="64921" x="538163" y="3694113"/>
          <p14:tracePt t="64930" x="538163" y="3711575"/>
          <p14:tracePt t="64937" x="565150" y="3738563"/>
          <p14:tracePt t="64945" x="584200" y="3767138"/>
          <p14:tracePt t="64953" x="628650" y="3784600"/>
          <p14:tracePt t="64961" x="655638" y="3811588"/>
          <p14:tracePt t="64969" x="692150" y="3840163"/>
          <p14:tracePt t="64977" x="728663" y="3857625"/>
          <p14:tracePt t="64985" x="747713" y="3875088"/>
          <p14:tracePt t="64993" x="793750" y="3911600"/>
          <p14:tracePt t="65001" x="830263" y="3930650"/>
          <p14:tracePt t="65009" x="857250" y="3940175"/>
          <p14:tracePt t="65017" x="884238" y="3967163"/>
          <p14:tracePt t="65025" x="903288" y="3976688"/>
          <p14:tracePt t="65041" x="930275" y="3984625"/>
          <p14:tracePt t="65563" x="930275" y="4003675"/>
          <p14:tracePt t="65579" x="930275" y="4013200"/>
          <p14:tracePt t="65586" x="930275" y="4021138"/>
          <p14:tracePt t="65597" x="930275" y="4040188"/>
          <p14:tracePt t="65601" x="930275" y="4049713"/>
          <p14:tracePt t="65609" x="930275" y="4057650"/>
          <p14:tracePt t="66353" x="920750" y="4057650"/>
          <p14:tracePt t="66385" x="920750" y="4049713"/>
          <p14:tracePt t="66393" x="939800" y="4030663"/>
          <p14:tracePt t="66401" x="939800" y="4021138"/>
          <p14:tracePt t="66417" x="947738" y="4013200"/>
          <p14:tracePt t="66755" x="957263" y="4013200"/>
          <p14:tracePt t="66763" x="974725" y="4013200"/>
          <p14:tracePt t="66772" x="1030288" y="4013200"/>
          <p14:tracePt t="66785" x="1076325" y="4013200"/>
          <p14:tracePt t="66786" x="1112838" y="4013200"/>
          <p14:tracePt t="66793" x="1130300" y="4013200"/>
          <p14:tracePt t="66801" x="1176338" y="4013200"/>
          <p14:tracePt t="66809" x="1203325" y="4013200"/>
          <p14:tracePt t="66817" x="1230313" y="4021138"/>
          <p14:tracePt t="66825" x="1266825" y="4030663"/>
          <p14:tracePt t="66833" x="1285875" y="4049713"/>
          <p14:tracePt t="66843" x="1312863" y="4057650"/>
          <p14:tracePt t="66849" x="1322388" y="4057650"/>
          <p14:tracePt t="66857" x="1330325" y="4067175"/>
          <p14:tracePt t="66873" x="1349375" y="4067175"/>
          <p14:tracePt t="66882" x="1358900" y="4076700"/>
          <p14:tracePt t="66913" x="1366838" y="4076700"/>
          <p14:tracePt t="66929" x="1395413" y="4076700"/>
          <p14:tracePt t="66937" x="1403350" y="4076700"/>
          <p14:tracePt t="66945" x="1412875" y="4076700"/>
          <p14:tracePt t="66953" x="1439863" y="4076700"/>
          <p14:tracePt t="66961" x="1458913" y="4076700"/>
          <p14:tracePt t="66969" x="1476375" y="4076700"/>
          <p14:tracePt t="66977" x="1495425" y="4076700"/>
          <p14:tracePt t="67315" x="1531938" y="4067175"/>
          <p14:tracePt t="67323" x="1541463" y="4057650"/>
          <p14:tracePt t="67331" x="1558925" y="4057650"/>
          <p14:tracePt t="67338" x="1568450" y="4049713"/>
          <p14:tracePt t="67345" x="1576388" y="4049713"/>
          <p14:tracePt t="67353" x="1585913" y="4049713"/>
          <p14:tracePt t="67361" x="1604963" y="4040188"/>
          <p14:tracePt t="67609" x="1622425" y="4040188"/>
          <p14:tracePt t="67617" x="1649413" y="4040188"/>
          <p14:tracePt t="67625" x="1668463" y="4040188"/>
          <p14:tracePt t="67633" x="1704975" y="4040188"/>
          <p14:tracePt t="67642" x="1714500" y="4040188"/>
          <p14:tracePt t="67657" x="1751013" y="4040188"/>
          <p14:tracePt t="67665" x="1768475" y="4040188"/>
          <p14:tracePt t="67673" x="1787525" y="4049713"/>
          <p14:tracePt t="67681" x="1795463" y="4057650"/>
          <p14:tracePt t="67697" x="1804988" y="4057650"/>
          <p14:tracePt t="67705" x="1814513" y="4057650"/>
          <p14:tracePt t="67713" x="1841500" y="4067175"/>
          <p14:tracePt t="67721" x="1851025" y="4067175"/>
          <p14:tracePt t="67729" x="1878013" y="4067175"/>
          <p14:tracePt t="67737" x="1887538" y="4067175"/>
          <p14:tracePt t="67745" x="1914525" y="4067175"/>
          <p14:tracePt t="67761" x="1931988" y="4067175"/>
          <p14:tracePt t="67769" x="1951038" y="4067175"/>
          <p14:tracePt t="67778" x="1960563" y="4067175"/>
          <p14:tracePt t="67916" x="1924050" y="4067175"/>
          <p14:tracePt t="67924" x="1914525" y="4067175"/>
          <p14:tracePt t="67938" x="1905000" y="4067175"/>
          <p14:tracePt t="68075" x="1878013" y="4067175"/>
          <p14:tracePt t="68084" x="1841500" y="4067175"/>
          <p14:tracePt t="68091" x="1814513" y="4067175"/>
          <p14:tracePt t="68100" x="1758950" y="4067175"/>
          <p14:tracePt t="68106" x="1751013" y="4057650"/>
          <p14:tracePt t="68118" x="1714500" y="4040188"/>
          <p14:tracePt t="68125" x="1677988" y="4030663"/>
          <p14:tracePt t="68129" x="1658938" y="4021138"/>
          <p14:tracePt t="68137" x="1641475" y="4003675"/>
          <p14:tracePt t="68145" x="1612900" y="3984625"/>
          <p14:tracePt t="68161" x="1568450" y="3948113"/>
          <p14:tracePt t="68169" x="1549400" y="3930650"/>
          <p14:tracePt t="68177" x="1531938" y="3921125"/>
          <p14:tracePt t="68185" x="1504950" y="3903663"/>
          <p14:tracePt t="68193" x="1485900" y="3875088"/>
          <p14:tracePt t="68202" x="1458913" y="3848100"/>
          <p14:tracePt t="68209" x="1449388" y="3840163"/>
          <p14:tracePt t="68218" x="1431925" y="3821113"/>
          <p14:tracePt t="68225" x="1422400" y="3803650"/>
          <p14:tracePt t="68233" x="1412875" y="3794125"/>
          <p14:tracePt t="68241" x="1403350" y="3775075"/>
          <p14:tracePt t="68289" x="1403350" y="3767138"/>
          <p14:tracePt t="68305" x="1403350" y="3757613"/>
          <p14:tracePt t="68314" x="1403350" y="3738563"/>
          <p14:tracePt t="68329" x="1403350" y="3730625"/>
          <p14:tracePt t="68337" x="1403350" y="3721100"/>
          <p14:tracePt t="68353" x="1403350" y="3694113"/>
          <p14:tracePt t="68361" x="1403350" y="3675063"/>
          <p14:tracePt t="68369" x="1403350" y="3657600"/>
          <p14:tracePt t="68377" x="1422400" y="3638550"/>
          <p14:tracePt t="68385" x="1431925" y="3629025"/>
          <p14:tracePt t="68393" x="1439863" y="3602038"/>
          <p14:tracePt t="68401" x="1449388" y="3592513"/>
          <p14:tracePt t="68409" x="1468438" y="3565525"/>
          <p14:tracePt t="68425" x="1476375" y="3548063"/>
          <p14:tracePt t="68433" x="1495425" y="3529013"/>
          <p14:tracePt t="68441" x="1495425" y="3519488"/>
          <p14:tracePt t="68449" x="1504950" y="3511550"/>
          <p14:tracePt t="68457" x="1512888" y="3511550"/>
          <p14:tracePt t="68465" x="1522413" y="3502025"/>
          <p14:tracePt t="68530" x="1531938" y="3492500"/>
          <p14:tracePt t="68537" x="1541463" y="3492500"/>
          <p14:tracePt t="68545" x="1576388" y="3492500"/>
          <p14:tracePt t="68553" x="1604963" y="3482975"/>
          <p14:tracePt t="68561" x="1649413" y="3465513"/>
          <p14:tracePt t="68569" x="1677988" y="3455988"/>
          <p14:tracePt t="68577" x="1722438" y="3446463"/>
          <p14:tracePt t="68585" x="1758950" y="3446463"/>
          <p14:tracePt t="68595" x="1787525" y="3446463"/>
          <p14:tracePt t="68601" x="1824038" y="3446463"/>
          <p14:tracePt t="68609" x="1851025" y="3438525"/>
          <p14:tracePt t="68617" x="1878013" y="3419475"/>
          <p14:tracePt t="68625" x="1905000" y="3411538"/>
          <p14:tracePt t="68633" x="1924050" y="3402013"/>
          <p14:tracePt t="68641" x="1960563" y="3402013"/>
          <p14:tracePt t="68649" x="1997075" y="3402013"/>
          <p14:tracePt t="68657" x="2014538" y="3402013"/>
          <p14:tracePt t="68665" x="2060575" y="3392488"/>
          <p14:tracePt t="68673" x="2097088" y="3392488"/>
          <p14:tracePt t="68681" x="2124075" y="3392488"/>
          <p14:tracePt t="68689" x="2170113" y="3392488"/>
          <p14:tracePt t="68698" x="2206625" y="3392488"/>
          <p14:tracePt t="68705" x="2251075" y="3392488"/>
          <p14:tracePt t="68714" x="2279650" y="3392488"/>
          <p14:tracePt t="68721" x="2306638" y="3392488"/>
          <p14:tracePt t="68730" x="2352675" y="3392488"/>
          <p14:tracePt t="68738" x="2379663" y="3392488"/>
          <p14:tracePt t="68745" x="2416175" y="3392488"/>
          <p14:tracePt t="68753" x="2479675" y="3411538"/>
          <p14:tracePt t="68761" x="2506663" y="3411538"/>
          <p14:tracePt t="68769" x="2525713" y="3419475"/>
          <p14:tracePt t="68780" x="2579688" y="3419475"/>
          <p14:tracePt t="68785" x="2606675" y="3429000"/>
          <p14:tracePt t="68793" x="2625725" y="3429000"/>
          <p14:tracePt t="68801" x="2671763" y="3429000"/>
          <p14:tracePt t="68809" x="2689225" y="3429000"/>
          <p14:tracePt t="68817" x="2716213" y="3429000"/>
          <p14:tracePt t="68827" x="2735263" y="3429000"/>
          <p14:tracePt t="68833" x="2762250" y="3429000"/>
          <p14:tracePt t="68843" x="2781300" y="3429000"/>
          <p14:tracePt t="68849" x="2789238" y="3438525"/>
          <p14:tracePt t="68857" x="2798763" y="3438525"/>
          <p14:tracePt t="68882" x="2808288" y="3455988"/>
          <p14:tracePt t="68889" x="2817813" y="3455988"/>
          <p14:tracePt t="68898" x="2835275" y="3455988"/>
          <p14:tracePt t="68906" x="2852738" y="3465513"/>
          <p14:tracePt t="68961" x="2862263" y="3465513"/>
          <p14:tracePt t="69010" x="2881313" y="3465513"/>
          <p14:tracePt t="69018" x="2889250" y="3465513"/>
          <p14:tracePt t="69027" x="2898775" y="3465513"/>
          <p14:tracePt t="69041" x="2917825" y="3465513"/>
          <p14:tracePt t="69049" x="2925763" y="3465513"/>
          <p14:tracePt t="69073" x="2935288" y="3465513"/>
          <p14:tracePt t="69147" x="2962275" y="3465513"/>
          <p14:tracePt t="69158" x="2971800" y="3475038"/>
          <p14:tracePt t="69161" x="2990850" y="3492500"/>
          <p14:tracePt t="69170" x="3008313" y="3492500"/>
          <p14:tracePt t="69177" x="3008313" y="3502025"/>
          <p14:tracePt t="69185" x="3017838" y="3502025"/>
          <p14:tracePt t="69193" x="3027363" y="3502025"/>
          <p14:tracePt t="69201" x="3035300" y="3511550"/>
          <p14:tracePt t="69209" x="3044825" y="3511550"/>
          <p14:tracePt t="69225" x="3054350" y="3511550"/>
          <p14:tracePt t="69249" x="3063875" y="3511550"/>
          <p14:tracePt t="69257" x="3081338" y="3511550"/>
          <p14:tracePt t="69265" x="3090863" y="3511550"/>
          <p14:tracePt t="69273" x="3100388" y="3511550"/>
          <p14:tracePt t="69283" x="3108325" y="3519488"/>
          <p14:tracePt t="69289" x="3117850" y="3538538"/>
          <p14:tracePt t="69313" x="3136900" y="3556000"/>
          <p14:tracePt t="69385" x="3136900" y="3575050"/>
          <p14:tracePt t="69465" x="3136900" y="3584575"/>
          <p14:tracePt t="69482" x="3127375" y="3584575"/>
          <p14:tracePt t="69499" x="3117850" y="3592513"/>
          <p14:tracePt t="69505" x="3108325" y="3602038"/>
          <p14:tracePt t="69513" x="3090863" y="3611563"/>
          <p14:tracePt t="69521" x="3090863" y="3621088"/>
          <p14:tracePt t="69532" x="3090863" y="3629025"/>
          <p14:tracePt t="69537" x="3063875" y="3648075"/>
          <p14:tracePt t="69547" x="3054350" y="3665538"/>
          <p14:tracePt t="69553" x="3044825" y="3675063"/>
          <p14:tracePt t="69561" x="3035300" y="3684588"/>
          <p14:tracePt t="69569" x="3027363" y="3702050"/>
          <p14:tracePt t="69577" x="3008313" y="3730625"/>
          <p14:tracePt t="69585" x="2998788" y="3748088"/>
          <p14:tracePt t="69595" x="2981325" y="3767138"/>
          <p14:tracePt t="69601" x="2962275" y="3784600"/>
          <p14:tracePt t="69609" x="2954338" y="3794125"/>
          <p14:tracePt t="69617" x="2935288" y="3811588"/>
          <p14:tracePt t="69625" x="2917825" y="3830638"/>
          <p14:tracePt t="69633" x="2889250" y="3848100"/>
          <p14:tracePt t="69641" x="2871788" y="3857625"/>
          <p14:tracePt t="69649" x="2835275" y="3875088"/>
          <p14:tracePt t="69657" x="2781300" y="3911600"/>
          <p14:tracePt t="69665" x="2752725" y="3921125"/>
          <p14:tracePt t="69673" x="2725738" y="3930650"/>
          <p14:tracePt t="69682" x="2689225" y="3957638"/>
          <p14:tracePt t="69689" x="2635250" y="3976688"/>
          <p14:tracePt t="69697" x="2598738" y="3976688"/>
          <p14:tracePt t="69705" x="2543175" y="3984625"/>
          <p14:tracePt t="69713" x="2506663" y="3984625"/>
          <p14:tracePt t="69721" x="2489200" y="3984625"/>
          <p14:tracePt t="69730" x="2452688" y="3984625"/>
          <p14:tracePt t="69737" x="2425700" y="4003675"/>
          <p14:tracePt t="69746" x="2416175" y="4003675"/>
          <p14:tracePt t="69753" x="2397125" y="4003675"/>
          <p14:tracePt t="69761" x="2389188" y="4003675"/>
          <p14:tracePt t="69769" x="2370138" y="4003675"/>
          <p14:tracePt t="69777" x="2360613" y="4003675"/>
          <p14:tracePt t="69801" x="2333625" y="4003675"/>
          <p14:tracePt t="69809" x="2324100" y="4003675"/>
          <p14:tracePt t="69817" x="2306638" y="4003675"/>
          <p14:tracePt t="69827" x="2287588" y="3994150"/>
          <p14:tracePt t="69833" x="2279650" y="3994150"/>
          <p14:tracePt t="69844" x="2260600" y="3984625"/>
          <p14:tracePt t="69859" x="2251075" y="3976688"/>
          <p14:tracePt t="69866" x="2243138" y="3957638"/>
          <p14:tracePt t="69877" x="2224088" y="3930650"/>
          <p14:tracePt t="69883" x="2214563" y="3921125"/>
          <p14:tracePt t="69889" x="2206625" y="3911600"/>
          <p14:tracePt t="69897" x="2179638" y="3884613"/>
          <p14:tracePt t="69906" x="2160588" y="3867150"/>
          <p14:tracePt t="69913" x="2143125" y="3857625"/>
          <p14:tracePt t="69921" x="2124075" y="3821113"/>
          <p14:tracePt t="69930" x="2114550" y="3811588"/>
          <p14:tracePt t="69937" x="2097088" y="3811588"/>
          <p14:tracePt t="69945" x="2078038" y="3784600"/>
          <p14:tracePt t="69953" x="2060575" y="3775075"/>
          <p14:tracePt t="69961" x="2051050" y="3775075"/>
          <p14:tracePt t="69969" x="2041525" y="3767138"/>
          <p14:tracePt t="69986" x="2024063" y="3748088"/>
          <p14:tracePt t="70003" x="2014538" y="3738563"/>
          <p14:tracePt t="70009" x="2005013" y="3738563"/>
          <p14:tracePt t="70017" x="1997075" y="3730625"/>
          <p14:tracePt t="70025" x="1987550" y="3721100"/>
          <p14:tracePt t="70033" x="1978025" y="3721100"/>
          <p14:tracePt t="70041" x="1960563" y="3702050"/>
          <p14:tracePt t="70049" x="1960563" y="3694113"/>
          <p14:tracePt t="70057" x="1941513" y="3694113"/>
          <p14:tracePt t="70065" x="1931988" y="3694113"/>
          <p14:tracePt t="70073" x="1924050" y="3684588"/>
          <p14:tracePt t="70082" x="1914525" y="3684588"/>
          <p14:tracePt t="70089" x="1887538" y="3684588"/>
          <p14:tracePt t="70098" x="1868488" y="3675063"/>
          <p14:tracePt t="70105" x="1860550" y="3665538"/>
          <p14:tracePt t="70121" x="1841500" y="3657600"/>
          <p14:tracePt t="70138" x="1831975" y="3657600"/>
          <p14:tracePt t="70153" x="1814513" y="3657600"/>
          <p14:tracePt t="70161" x="1804988" y="3657600"/>
          <p14:tracePt t="70169" x="1795463" y="3657600"/>
          <p14:tracePt t="70178" x="1768475" y="3657600"/>
          <p14:tracePt t="70185" x="1751013" y="3648075"/>
          <p14:tracePt t="70193" x="1741488" y="3648075"/>
          <p14:tracePt t="70201" x="1722438" y="3648075"/>
          <p14:tracePt t="70209" x="1704975" y="3648075"/>
          <p14:tracePt t="70217" x="1668463" y="3648075"/>
          <p14:tracePt t="70233" x="1658938" y="3648075"/>
          <p14:tracePt t="70241" x="1641475" y="3648075"/>
          <p14:tracePt t="70249" x="1631950" y="3648075"/>
          <p14:tracePt t="70257" x="1612900" y="3638550"/>
          <p14:tracePt t="70273" x="1595438" y="3621088"/>
          <p14:tracePt t="70281" x="1576388" y="3621088"/>
          <p14:tracePt t="70289" x="1568450" y="3611563"/>
          <p14:tracePt t="70297" x="1549400" y="3602038"/>
          <p14:tracePt t="70305" x="1531938" y="3592513"/>
          <p14:tracePt t="70313" x="1522413" y="3575050"/>
          <p14:tracePt t="70321" x="1522413" y="3565525"/>
          <p14:tracePt t="70330" x="1504950" y="3548063"/>
          <p14:tracePt t="70345" x="1476375" y="3529013"/>
          <p14:tracePt t="70369" x="1476375" y="3519488"/>
          <p14:tracePt t="70481" x="1485900" y="3511550"/>
          <p14:tracePt t="70489" x="1495425" y="3511550"/>
          <p14:tracePt t="70498" x="1504950" y="3511550"/>
          <p14:tracePt t="70505" x="1531938" y="3511550"/>
          <p14:tracePt t="70514" x="1549400" y="3511550"/>
          <p14:tracePt t="70521" x="1568450" y="3511550"/>
          <p14:tracePt t="70531" x="1595438" y="3511550"/>
          <p14:tracePt t="70537" x="1622425" y="3511550"/>
          <p14:tracePt t="70545" x="1641475" y="3511550"/>
          <p14:tracePt t="70553" x="1685925" y="3511550"/>
          <p14:tracePt t="70561" x="1722438" y="3492500"/>
          <p14:tracePt t="70569" x="1741488" y="3482975"/>
          <p14:tracePt t="70585" x="1751013" y="3482975"/>
          <p14:tracePt t="70593" x="1768475" y="3482975"/>
          <p14:tracePt t="70811" x="1778000" y="3482975"/>
          <p14:tracePt t="70817" x="1778000" y="3492500"/>
          <p14:tracePt t="70826" x="1778000" y="3502025"/>
          <p14:tracePt t="70833" x="1778000" y="3519488"/>
          <p14:tracePt t="70841" x="1778000" y="3529013"/>
          <p14:tracePt t="70849" x="1778000" y="3556000"/>
          <p14:tracePt t="70858" x="1778000" y="3575050"/>
          <p14:tracePt t="70865" x="1768475" y="3602038"/>
          <p14:tracePt t="70874" x="1758950" y="3648075"/>
          <p14:tracePt t="70881" x="1758950" y="3665538"/>
          <p14:tracePt t="70889" x="1751013" y="3694113"/>
          <p14:tracePt t="70897" x="1722438" y="3738563"/>
          <p14:tracePt t="70905" x="1722438" y="3767138"/>
          <p14:tracePt t="70913" x="1714500" y="3811588"/>
          <p14:tracePt t="70921" x="1714500" y="3830638"/>
          <p14:tracePt t="70930" x="1714500" y="3857625"/>
          <p14:tracePt t="70938" x="1714500" y="3894138"/>
          <p14:tracePt t="70945" x="1714500" y="3903663"/>
          <p14:tracePt t="70954" x="1714500" y="3921125"/>
          <p14:tracePt t="70961" x="1714500" y="3940175"/>
          <p14:tracePt t="70969" x="1714500" y="3948113"/>
          <p14:tracePt t="70977" x="1714500" y="3957638"/>
          <p14:tracePt t="71474" x="1677988" y="3894138"/>
          <p14:tracePt t="71481" x="1668463" y="3884613"/>
          <p14:tracePt t="71489" x="1649413" y="3848100"/>
          <p14:tracePt t="71499" x="1641475" y="3830638"/>
          <p14:tracePt t="71505" x="1612900" y="3803650"/>
          <p14:tracePt t="71513" x="1604963" y="3784600"/>
          <p14:tracePt t="71521" x="1604963" y="3767138"/>
          <p14:tracePt t="71533" x="1604963" y="3757613"/>
          <p14:tracePt t="71537" x="1604963" y="3748088"/>
          <p14:tracePt t="71548" x="1604963" y="3730625"/>
          <p14:tracePt t="71553" x="1604963" y="3711575"/>
          <p14:tracePt t="71561" x="1604963" y="3702050"/>
          <p14:tracePt t="71569" x="1604963" y="3694113"/>
          <p14:tracePt t="71577" x="1595438" y="3675063"/>
          <p14:tracePt t="71585" x="1595438" y="3638550"/>
          <p14:tracePt t="71593" x="1595438" y="3621088"/>
          <p14:tracePt t="71609" x="1595438" y="3592513"/>
          <p14:tracePt t="71617" x="1595438" y="3575050"/>
          <p14:tracePt t="71625" x="1595438" y="3548063"/>
          <p14:tracePt t="71633" x="1595438" y="3529013"/>
          <p14:tracePt t="71641" x="1595438" y="3511550"/>
          <p14:tracePt t="71649" x="1595438" y="3502025"/>
          <p14:tracePt t="71657" x="1595438" y="3482975"/>
          <p14:tracePt t="71665" x="1595438" y="3465513"/>
          <p14:tracePt t="71673" x="1595438" y="3455988"/>
          <p14:tracePt t="71681" x="1612900" y="3429000"/>
          <p14:tracePt t="71689" x="1631950" y="3419475"/>
          <p14:tracePt t="71698" x="1641475" y="3411538"/>
          <p14:tracePt t="71705" x="1649413" y="3411538"/>
          <p14:tracePt t="71713" x="1668463" y="3402013"/>
          <p14:tracePt t="71730" x="1677988" y="3402013"/>
          <p14:tracePt t="71737" x="1695450" y="3392488"/>
          <p14:tracePt t="71769" x="1704975" y="3392488"/>
          <p14:tracePt t="71777" x="1714500" y="3392488"/>
          <p14:tracePt t="71785" x="1741488" y="3392488"/>
          <p14:tracePt t="71795" x="1751013" y="3392488"/>
          <p14:tracePt t="71802" x="1758950" y="3392488"/>
          <p14:tracePt t="71813" x="1778000" y="3392488"/>
          <p14:tracePt t="71817" x="1787525" y="3392488"/>
          <p14:tracePt t="71826" x="1824038" y="3392488"/>
          <p14:tracePt t="71834" x="1841500" y="3392488"/>
          <p14:tracePt t="71842" x="1878013" y="3392488"/>
          <p14:tracePt t="71849" x="1895475" y="3392488"/>
          <p14:tracePt t="71857" x="1914525" y="3392488"/>
          <p14:tracePt t="71865" x="1931988" y="3375025"/>
          <p14:tracePt t="71874" x="1941513" y="3375025"/>
          <p14:tracePt t="71881" x="1960563" y="3365500"/>
          <p14:tracePt t="71889" x="1978025" y="3365500"/>
          <p14:tracePt t="71898" x="2005013" y="3365500"/>
          <p14:tracePt t="71905" x="2033588" y="3365500"/>
          <p14:tracePt t="71921" x="2060575" y="3365500"/>
          <p14:tracePt t="71932" x="2070100" y="3365500"/>
          <p14:tracePt t="71938" x="2078038" y="3365500"/>
          <p14:tracePt t="71949" x="2097088" y="3365500"/>
          <p14:tracePt t="71955" x="2106613" y="3365500"/>
          <p14:tracePt t="71962" x="2124075" y="3365500"/>
          <p14:tracePt t="71969" x="2133600" y="3365500"/>
          <p14:tracePt t="71977" x="2151063" y="3365500"/>
          <p14:tracePt t="71985" x="2160588" y="3365500"/>
          <p14:tracePt t="71993" x="2187575" y="3365500"/>
          <p14:tracePt t="72001" x="2206625" y="3365500"/>
          <p14:tracePt t="72009" x="2233613" y="3365500"/>
          <p14:tracePt t="72017" x="2251075" y="3365500"/>
          <p14:tracePt t="72025" x="2270125" y="3365500"/>
          <p14:tracePt t="72034" x="2297113" y="3365500"/>
          <p14:tracePt t="72041" x="2316163" y="3365500"/>
          <p14:tracePt t="72049" x="2360613" y="3365500"/>
          <p14:tracePt t="72057" x="2397125" y="3365500"/>
          <p14:tracePt t="72066" x="2452688" y="3365500"/>
          <p14:tracePt t="72073" x="2516188" y="3355975"/>
          <p14:tracePt t="72081" x="2625725" y="3346450"/>
          <p14:tracePt t="72089" x="2698750" y="3328988"/>
          <p14:tracePt t="72097" x="2781300" y="3328988"/>
          <p14:tracePt t="72105" x="2852738" y="3309938"/>
          <p14:tracePt t="72113" x="2925763" y="3309938"/>
          <p14:tracePt t="72132" x="3017838" y="3309938"/>
          <p14:tracePt t="72137" x="3054350" y="3309938"/>
          <p14:tracePt t="72145" x="3100388" y="3309938"/>
          <p14:tracePt t="72155" x="3108325" y="3309938"/>
          <p14:tracePt t="72161" x="3144838" y="3309938"/>
          <p14:tracePt t="72170" x="3163888" y="3309938"/>
          <p14:tracePt t="72177" x="3190875" y="3309938"/>
          <p14:tracePt t="72185" x="3208338" y="3309938"/>
          <p14:tracePt t="72193" x="3236913" y="3319463"/>
          <p14:tracePt t="72201" x="3263900" y="3328988"/>
          <p14:tracePt t="72209" x="3300413" y="3328988"/>
          <p14:tracePt t="72218" x="3327400" y="3346450"/>
          <p14:tracePt t="72225" x="3382963" y="3346450"/>
          <p14:tracePt t="72233" x="3409950" y="3346450"/>
          <p14:tracePt t="72241" x="3463925" y="3346450"/>
          <p14:tracePt t="72249" x="3519488" y="3346450"/>
          <p14:tracePt t="72258" x="3573463" y="3346450"/>
          <p14:tracePt t="72267" x="3619500" y="3346450"/>
          <p14:tracePt t="72274" x="3656013" y="3346450"/>
          <p14:tracePt t="72286" x="3673475" y="3346450"/>
          <p14:tracePt t="72289" x="3719513" y="3346450"/>
          <p14:tracePt t="72298" x="3746500" y="3346450"/>
          <p14:tracePt t="72305" x="3765550" y="3346450"/>
          <p14:tracePt t="72314" x="3775075" y="3346450"/>
          <p14:tracePt t="72321" x="3792538" y="3346450"/>
          <p14:tracePt t="72330" x="3802063" y="3346450"/>
          <p14:tracePt t="72337" x="3810000" y="3355975"/>
          <p14:tracePt t="72354" x="3838575" y="3375025"/>
          <p14:tracePt t="72370" x="3856038" y="3392488"/>
          <p14:tracePt t="72394" x="3865563" y="3402013"/>
          <p14:tracePt t="72417" x="3883025" y="3419475"/>
          <p14:tracePt t="72425" x="3883025" y="3429000"/>
          <p14:tracePt t="72441" x="3883025" y="3438525"/>
          <p14:tracePt t="72467" x="3883025" y="3446463"/>
          <p14:tracePt t="72502" x="3883025" y="3465513"/>
          <p14:tracePt t="72505" x="3883025" y="3475038"/>
          <p14:tracePt t="72513" x="3883025" y="3482975"/>
          <p14:tracePt t="72521" x="3883025" y="3492500"/>
          <p14:tracePt t="72531" x="3883025" y="3519488"/>
          <p14:tracePt t="72538" x="3875088" y="3538538"/>
          <p14:tracePt t="72549" x="3865563" y="3565525"/>
          <p14:tracePt t="72554" x="3838575" y="3592513"/>
          <p14:tracePt t="72564" x="3819525" y="3629025"/>
          <p14:tracePt t="72570" x="3792538" y="3657600"/>
          <p14:tracePt t="72578" x="3783013" y="3665538"/>
          <p14:tracePt t="72586" x="3775075" y="3675063"/>
          <p14:tracePt t="72600" x="3765550" y="3684588"/>
          <p14:tracePt t="72601" x="3756025" y="3711575"/>
          <p14:tracePt t="72617" x="3746500" y="3721100"/>
          <p14:tracePt t="72625" x="3746500" y="3738563"/>
          <p14:tracePt t="72633" x="3738563" y="3748088"/>
          <p14:tracePt t="72665" x="3729038" y="3757613"/>
          <p14:tracePt t="72713" x="3719513" y="3767138"/>
          <p14:tracePt t="72730" x="3702050" y="3775075"/>
          <p14:tracePt t="72745" x="3692525" y="3784600"/>
          <p14:tracePt t="72753" x="3692525" y="3794125"/>
          <p14:tracePt t="72761" x="3673475" y="3811588"/>
          <p14:tracePt t="72769" x="3665538" y="3821113"/>
          <p14:tracePt t="72777" x="3646488" y="3840163"/>
          <p14:tracePt t="72785" x="3636963" y="3848100"/>
          <p14:tracePt t="72793" x="3619500" y="3857625"/>
          <p14:tracePt t="72801" x="3600450" y="3875088"/>
          <p14:tracePt t="72810" x="3592513" y="3884613"/>
          <p14:tracePt t="72817" x="3573463" y="3903663"/>
          <p14:tracePt t="72833" x="3563938" y="3903663"/>
          <p14:tracePt t="72849" x="3563938" y="3911600"/>
          <p14:tracePt t="72865" x="3556000" y="3911600"/>
          <p14:tracePt t="72881" x="3546475" y="3921125"/>
          <p14:tracePt t="72898" x="3536950" y="3921125"/>
          <p14:tracePt t="72905" x="3527425" y="3921125"/>
          <p14:tracePt t="72914" x="3500438" y="3930650"/>
          <p14:tracePt t="72921" x="3482975" y="3930650"/>
          <p14:tracePt t="72930" x="3446463" y="3930650"/>
          <p14:tracePt t="72939" x="3419475" y="3940175"/>
          <p14:tracePt t="72946" x="3382963" y="3940175"/>
          <p14:tracePt t="72953" x="3346450" y="3967163"/>
          <p14:tracePt t="72962" x="3281363" y="3967163"/>
          <p14:tracePt t="72969" x="3227388" y="3976688"/>
          <p14:tracePt t="72977" x="3154363" y="3976688"/>
          <p14:tracePt t="72985" x="3090863" y="3984625"/>
          <p14:tracePt t="72993" x="3035300" y="3994150"/>
          <p14:tracePt t="73001" x="2971800" y="3994150"/>
          <p14:tracePt t="73009" x="2917825" y="3994150"/>
          <p14:tracePt t="73017" x="2862263" y="3994150"/>
          <p14:tracePt t="73025" x="2825750" y="3994150"/>
          <p14:tracePt t="73033" x="2771775" y="3994150"/>
          <p14:tracePt t="73041" x="2735263" y="3994150"/>
          <p14:tracePt t="73049" x="2708275" y="3994150"/>
          <p14:tracePt t="73059" x="2689225" y="3994150"/>
          <p14:tracePt t="73067" x="2671763" y="3994150"/>
          <p14:tracePt t="73077" x="2643188" y="3994150"/>
          <p14:tracePt t="73081" x="2625725" y="3994150"/>
          <p14:tracePt t="73089" x="2598738" y="3994150"/>
          <p14:tracePt t="73097" x="2579688" y="3994150"/>
          <p14:tracePt t="73105" x="2543175" y="3994150"/>
          <p14:tracePt t="73114" x="2525713" y="3994150"/>
          <p14:tracePt t="73132" x="2443163" y="3994150"/>
          <p14:tracePt t="73137" x="2425700" y="3994150"/>
          <p14:tracePt t="73145" x="2406650" y="3994150"/>
          <p14:tracePt t="73153" x="2379663" y="3994150"/>
          <p14:tracePt t="73161" x="2352675" y="3994150"/>
          <p14:tracePt t="73169" x="2333625" y="3994150"/>
          <p14:tracePt t="73177" x="2287588" y="3994150"/>
          <p14:tracePt t="73185" x="2270125" y="3994150"/>
          <p14:tracePt t="73193" x="2243138" y="3994150"/>
          <p14:tracePt t="73201" x="2214563" y="3994150"/>
          <p14:tracePt t="73209" x="2197100" y="3994150"/>
          <p14:tracePt t="73217" x="2170113" y="3994150"/>
          <p14:tracePt t="73225" x="2151063" y="3994150"/>
          <p14:tracePt t="73233" x="2114550" y="3994150"/>
          <p14:tracePt t="73241" x="2106613" y="3994150"/>
          <p14:tracePt t="73249" x="2070100" y="3976688"/>
          <p14:tracePt t="73257" x="2041525" y="3967163"/>
          <p14:tracePt t="73265" x="2014538" y="3967163"/>
          <p14:tracePt t="73273" x="2005013" y="3967163"/>
          <p14:tracePt t="73281" x="1987550" y="3957638"/>
          <p14:tracePt t="73291" x="1978025" y="3957638"/>
          <p14:tracePt t="73300" x="1968500" y="3957638"/>
          <p14:tracePt t="73315" x="1960563" y="3948113"/>
          <p14:tracePt t="73354" x="1941513" y="3948113"/>
          <p14:tracePt t="73690" x="1924050" y="3930650"/>
          <p14:tracePt t="73697" x="1914525" y="3911600"/>
          <p14:tracePt t="73713" x="1905000" y="3894138"/>
          <p14:tracePt t="73721" x="1905000" y="3884613"/>
          <p14:tracePt t="73729" x="1905000" y="3875088"/>
          <p14:tracePt t="73737" x="1905000" y="3867150"/>
          <p14:tracePt t="73746" x="1895475" y="3867150"/>
          <p14:tracePt t="73849" x="1887538" y="3857625"/>
          <p14:tracePt t="73866" x="1887538" y="3848100"/>
          <p14:tracePt t="73877" x="1878013" y="3840163"/>
          <p14:tracePt t="73897" x="1878013" y="3830638"/>
          <p14:tracePt t="73905" x="1878013" y="3811588"/>
          <p14:tracePt t="73921" x="1878013" y="3794125"/>
          <p14:tracePt t="73929" x="1878013" y="3775075"/>
          <p14:tracePt t="73937" x="1878013" y="3757613"/>
          <p14:tracePt t="73946" x="1878013" y="3711575"/>
          <p14:tracePt t="73953" x="1878013" y="3694113"/>
          <p14:tracePt t="73961" x="1878013" y="3665538"/>
          <p14:tracePt t="73969" x="1878013" y="3648075"/>
          <p14:tracePt t="73977" x="1878013" y="3611563"/>
          <p14:tracePt t="73985" x="1878013" y="3584575"/>
          <p14:tracePt t="73993" x="1878013" y="3565525"/>
          <p14:tracePt t="74002" x="1878013" y="3538538"/>
          <p14:tracePt t="74009" x="1878013" y="3529013"/>
          <p14:tracePt t="74017" x="1878013" y="3519488"/>
          <p14:tracePt t="74105" x="1868488" y="3511550"/>
          <p14:tracePt t="74113" x="1851025" y="3519488"/>
          <p14:tracePt t="74121" x="1831975" y="3529013"/>
          <p14:tracePt t="74131" x="1804988" y="3548063"/>
          <p14:tracePt t="74140" x="1768475" y="3565525"/>
          <p14:tracePt t="74148" x="1768475" y="3575050"/>
          <p14:tracePt t="74157" x="1751013" y="3584575"/>
          <p14:tracePt t="74161" x="1704975" y="3584575"/>
          <p14:tracePt t="74171" x="1685925" y="3592513"/>
          <p14:tracePt t="74177" x="1631950" y="3621088"/>
          <p14:tracePt t="74185" x="1585913" y="3621088"/>
          <p14:tracePt t="74193" x="1549400" y="3621088"/>
          <p14:tracePt t="74201" x="1476375" y="3621088"/>
          <p14:tracePt t="74209" x="1422400" y="3621088"/>
          <p14:tracePt t="74217" x="1385888" y="3621088"/>
          <p14:tracePt t="74225" x="1312863" y="3621088"/>
          <p14:tracePt t="74233" x="1258888" y="3621088"/>
          <p14:tracePt t="74241" x="1212850" y="3602038"/>
          <p14:tracePt t="74249" x="1185863" y="3602038"/>
          <p14:tracePt t="74257" x="1149350" y="3592513"/>
          <p14:tracePt t="74265" x="1130300" y="3575050"/>
          <p14:tracePt t="74273" x="1112838" y="3565525"/>
          <p14:tracePt t="74282" x="1084263" y="3556000"/>
          <p14:tracePt t="74306" x="1076325" y="3538538"/>
          <p14:tracePt t="74322" x="1076325" y="3529013"/>
          <p14:tracePt t="74332" x="1076325" y="3519488"/>
          <p14:tracePt t="74345" x="1076325" y="3511550"/>
          <p14:tracePt t="74353" x="1076325" y="3492500"/>
          <p14:tracePt t="74369" x="1066800" y="3475038"/>
          <p14:tracePt t="74386" x="1057275" y="3465513"/>
          <p14:tracePt t="74394" x="1057275" y="3455988"/>
          <p14:tracePt t="74405" x="1057275" y="3446463"/>
          <p14:tracePt t="74409" x="1057275" y="3438525"/>
          <p14:tracePt t="74425" x="1057275" y="3429000"/>
          <p14:tracePt t="74433" x="1057275" y="3419475"/>
          <p14:tracePt t="74441" x="1057275" y="3411538"/>
          <p14:tracePt t="74457" x="1057275" y="3402013"/>
          <p14:tracePt t="74473" x="1057275" y="3392488"/>
          <p14:tracePt t="74481" x="1057275" y="3375025"/>
          <p14:tracePt t="74489" x="1057275" y="3365500"/>
          <p14:tracePt t="74515" x="1057275" y="3355975"/>
          <p14:tracePt t="74522" x="1057275" y="3338513"/>
          <p14:tracePt t="74534" x="1057275" y="3328988"/>
          <p14:tracePt t="74537" x="1057275" y="3319463"/>
          <p14:tracePt t="74548" x="1057275" y="3309938"/>
          <p14:tracePt t="74553" x="1057275" y="3302000"/>
          <p14:tracePt t="74561" x="1057275" y="3282950"/>
          <p14:tracePt t="74569" x="1057275" y="3273425"/>
          <p14:tracePt t="74577" x="1057275" y="3255963"/>
          <p14:tracePt t="74594" x="1057275" y="3246438"/>
          <p14:tracePt t="74609" x="1057275" y="3236913"/>
          <p14:tracePt t="74617" x="1057275" y="3228975"/>
          <p14:tracePt t="74633" x="1057275" y="3219450"/>
          <p14:tracePt t="74649" x="1057275" y="3209925"/>
          <p14:tracePt t="74665" x="1057275" y="3200400"/>
          <p14:tracePt t="74681" x="1057275" y="3192463"/>
          <p14:tracePt t="74689" x="1057275" y="3173413"/>
          <p14:tracePt t="74697" x="1057275" y="3163888"/>
          <p14:tracePt t="74705" x="1057275" y="3155950"/>
          <p14:tracePt t="74730" x="1057275" y="3136900"/>
          <p14:tracePt t="74737" x="1057275" y="3127375"/>
          <p14:tracePt t="74753" x="1057275" y="3119438"/>
          <p14:tracePt t="74913" x="1057275" y="3127375"/>
          <p14:tracePt t="74921" x="1047750" y="3136900"/>
          <p14:tracePt t="74930" x="1039813" y="3136900"/>
          <p14:tracePt t="74937" x="1030288" y="3155950"/>
          <p14:tracePt t="74945" x="1030288" y="3163888"/>
          <p14:tracePt t="74953" x="1020763" y="3173413"/>
          <p14:tracePt t="74961" x="1003300" y="3200400"/>
          <p14:tracePt t="74969" x="993775" y="3209925"/>
          <p14:tracePt t="74978" x="966788" y="3236913"/>
          <p14:tracePt t="74988" x="947738" y="3255963"/>
          <p14:tracePt t="74993" x="911225" y="3302000"/>
          <p14:tracePt t="75002" x="893763" y="3319463"/>
          <p14:tracePt t="75011" x="857250" y="3355975"/>
          <p14:tracePt t="75018" x="838200" y="3382963"/>
          <p14:tracePt t="75026" x="811213" y="3411538"/>
          <p14:tracePt t="75038" x="801688" y="3446463"/>
          <p14:tracePt t="75042" x="793750" y="3465513"/>
          <p14:tracePt t="75051" x="774700" y="3482975"/>
          <p14:tracePt t="75058" x="765175" y="3502025"/>
          <p14:tracePt t="75068" x="757238" y="3511550"/>
          <p14:tracePt t="75074" x="747713" y="3519488"/>
          <p14:tracePt t="75089" x="738188" y="3519488"/>
          <p14:tracePt t="75097" x="728663" y="3529013"/>
          <p14:tracePt t="75113" x="728663" y="3538538"/>
          <p14:tracePt t="75131" x="720725" y="3548063"/>
          <p14:tracePt t="75137" x="720725" y="3556000"/>
          <p14:tracePt t="75145" x="711200" y="3575050"/>
          <p14:tracePt t="75155" x="711200" y="3584575"/>
          <p14:tracePt t="75177" x="711200" y="3611563"/>
          <p14:tracePt t="75185" x="711200" y="3621088"/>
          <p14:tracePt t="75193" x="711200" y="3638550"/>
          <p14:tracePt t="75201" x="711200" y="3657600"/>
          <p14:tracePt t="75209" x="711200" y="3684588"/>
          <p14:tracePt t="75219" x="728663" y="3694113"/>
          <p14:tracePt t="75226" x="757238" y="3711575"/>
          <p14:tracePt t="75234" x="784225" y="3721100"/>
          <p14:tracePt t="75243" x="811213" y="3738563"/>
          <p14:tracePt t="75254" x="847725" y="3757613"/>
          <p14:tracePt t="75257" x="874713" y="3767138"/>
          <p14:tracePt t="75265" x="903288" y="3775075"/>
          <p14:tracePt t="75273" x="930275" y="3784600"/>
          <p14:tracePt t="75281" x="966788" y="3784600"/>
          <p14:tracePt t="75289" x="984250" y="3794125"/>
          <p14:tracePt t="75298" x="1020763" y="3794125"/>
          <p14:tracePt t="75305" x="1066800" y="3794125"/>
          <p14:tracePt t="75313" x="1084263" y="3811588"/>
          <p14:tracePt t="75321" x="1120775" y="3811588"/>
          <p14:tracePt t="75330" x="1166813" y="3821113"/>
          <p14:tracePt t="75337" x="1185863" y="3821113"/>
          <p14:tracePt t="75345" x="1212850" y="3821113"/>
          <p14:tracePt t="75353" x="1230313" y="3821113"/>
          <p14:tracePt t="75361" x="1239838" y="3821113"/>
          <p14:tracePt t="75369" x="1266825" y="3830638"/>
          <p14:tracePt t="75393" x="1276350" y="3830638"/>
          <p14:tracePt t="75505" x="1285875" y="3840163"/>
          <p14:tracePt t="75513" x="1293813" y="3840163"/>
          <p14:tracePt t="75521" x="1303338" y="3848100"/>
          <p14:tracePt t="75531" x="1303338" y="3857625"/>
          <p14:tracePt t="75546" x="1303338" y="3867150"/>
          <p14:tracePt t="75561" x="1312863" y="3875088"/>
          <p14:tracePt t="75715" x="1312863" y="3884613"/>
          <p14:tracePt t="75724" x="1303338" y="3894138"/>
          <p14:tracePt t="75732" x="1293813" y="3903663"/>
          <p14:tracePt t="75738" x="1276350" y="3911600"/>
          <p14:tracePt t="75749" x="1266825" y="3921125"/>
          <p14:tracePt t="75753" x="1239838" y="3948113"/>
          <p14:tracePt t="75761" x="1222375" y="3957638"/>
          <p14:tracePt t="75769" x="1203325" y="3967163"/>
          <p14:tracePt t="75777" x="1176338" y="4003675"/>
          <p14:tracePt t="75785" x="1157288" y="4013200"/>
          <p14:tracePt t="75793" x="1139825" y="4021138"/>
          <p14:tracePt t="75801" x="1120775" y="4040188"/>
          <p14:tracePt t="75813" x="1112838" y="4049713"/>
          <p14:tracePt t="75817" x="1103313" y="4049713"/>
          <p14:tracePt t="75826" x="1093788" y="4049713"/>
          <p14:tracePt t="75833" x="1084263" y="4049713"/>
          <p14:tracePt t="76339" x="1076325" y="4057650"/>
          <p14:tracePt t="76355" x="1076325" y="4067175"/>
          <p14:tracePt t="76371" x="1066800" y="4086225"/>
          <p14:tracePt t="76810" x="1066800" y="4094163"/>
          <p14:tracePt t="76826" x="1066800" y="4113213"/>
          <p14:tracePt t="76843" x="1066800" y="4122738"/>
          <p14:tracePt t="77155" x="1066800" y="4130675"/>
          <p14:tracePt t="77547" x="1066800" y="4140200"/>
          <p14:tracePt t="77553" x="1093788" y="4140200"/>
          <p14:tracePt t="77561" x="1120775" y="4122738"/>
          <p14:tracePt t="77569" x="1149350" y="4086225"/>
          <p14:tracePt t="77577" x="1193800" y="4067175"/>
          <p14:tracePt t="77585" x="1212850" y="4049713"/>
          <p14:tracePt t="77593" x="1258888" y="4013200"/>
          <p14:tracePt t="77601" x="1266825" y="4003675"/>
          <p14:tracePt t="77609" x="1293813" y="3984625"/>
          <p14:tracePt t="77617" x="1330325" y="3957638"/>
          <p14:tracePt t="77625" x="1330325" y="3948113"/>
          <p14:tracePt t="77633" x="1339850" y="3940175"/>
          <p14:tracePt t="77641" x="1358900" y="3930650"/>
          <p14:tracePt t="77649" x="1366838" y="3911600"/>
          <p14:tracePt t="77657" x="1385888" y="3903663"/>
          <p14:tracePt t="77665" x="1395413" y="3894138"/>
          <p14:tracePt t="77673" x="1395413" y="3884613"/>
          <p14:tracePt t="77681" x="1403350" y="3875088"/>
          <p14:tracePt t="77697" x="1422400" y="3848100"/>
          <p14:tracePt t="77714" x="1439863" y="3830638"/>
          <p14:tracePt t="77721" x="1449388" y="3821113"/>
          <p14:tracePt t="77729" x="1476375" y="3794125"/>
          <p14:tracePt t="77737" x="1476375" y="3784600"/>
          <p14:tracePt t="77746" x="1495425" y="3757613"/>
          <p14:tracePt t="77753" x="1512888" y="3730625"/>
          <p14:tracePt t="77761" x="1522413" y="3721100"/>
          <p14:tracePt t="77769" x="1531938" y="3702050"/>
          <p14:tracePt t="77777" x="1541463" y="3684588"/>
          <p14:tracePt t="77785" x="1549400" y="3657600"/>
          <p14:tracePt t="77794" x="1558925" y="3648075"/>
          <p14:tracePt t="77810" x="1568450" y="3638550"/>
          <p14:tracePt t="77817" x="1568450" y="3621088"/>
          <p14:tracePt t="77825" x="1576388" y="3611563"/>
          <p14:tracePt t="77843" x="1576388" y="3602038"/>
          <p14:tracePt t="77849" x="1576388" y="3592513"/>
          <p14:tracePt t="77857" x="1576388" y="3584575"/>
          <p14:tracePt t="77865" x="1576388" y="3575050"/>
          <p14:tracePt t="77873" x="1585913" y="3565525"/>
          <p14:tracePt t="77881" x="1585913" y="3556000"/>
          <p14:tracePt t="77897" x="1585913" y="3538538"/>
          <p14:tracePt t="77913" x="1585913" y="3529013"/>
          <p14:tracePt t="77946" x="1585913" y="3519488"/>
          <p14:tracePt t="77953" x="1585913" y="3502025"/>
          <p14:tracePt t="77969" x="1585913" y="3492500"/>
          <p14:tracePt t="77977" x="1585913" y="3482975"/>
          <p14:tracePt t="77993" x="1585913" y="3475038"/>
          <p14:tracePt t="78286" x="1595438" y="3475038"/>
          <p14:tracePt t="78289" x="1585913" y="3455988"/>
          <p14:tracePt t="78300" x="1558925" y="3455988"/>
          <p14:tracePt t="78307" x="1485900" y="3438525"/>
          <p14:tracePt t="78317" x="1431925" y="3419475"/>
          <p14:tracePt t="78321" x="1366838" y="3419475"/>
          <p14:tracePt t="78329" x="1303338" y="3375025"/>
          <p14:tracePt t="78337" x="1276350" y="3365500"/>
          <p14:tracePt t="78346" x="1258888" y="3365500"/>
          <p14:tracePt t="78353" x="1230313" y="3355975"/>
          <p14:tracePt t="78369" x="1222375" y="3355975"/>
          <p14:tracePt t="78394" x="1212850" y="3355975"/>
          <p14:tracePt t="78419" x="1193800" y="3346450"/>
          <p14:tracePt t="78442" x="1185863" y="3328988"/>
          <p14:tracePt t="78452" x="1176338" y="3319463"/>
          <p14:tracePt t="78466" x="1176338" y="3292475"/>
          <p14:tracePt t="78481" x="1176338" y="3282950"/>
          <p14:tracePt t="78489" x="1176338" y="3255963"/>
          <p14:tracePt t="78498" x="1176338" y="3246438"/>
          <p14:tracePt t="78505" x="1176338" y="3236913"/>
          <p14:tracePt t="78513" x="1176338" y="3219450"/>
          <p14:tracePt t="78521" x="1176338" y="3209925"/>
          <p14:tracePt t="78673" x="1176338" y="3219450"/>
          <p14:tracePt t="78682" x="1176338" y="3236913"/>
          <p14:tracePt t="78690" x="1157288" y="3265488"/>
          <p14:tracePt t="78698" x="1157288" y="3282950"/>
          <p14:tracePt t="78705" x="1157288" y="3292475"/>
          <p14:tracePt t="78716" x="1157288" y="3309938"/>
          <p14:tracePt t="78721" x="1157288" y="3338513"/>
          <p14:tracePt t="78730" x="1157288" y="3355975"/>
          <p14:tracePt t="78737" x="1157288" y="3375025"/>
          <p14:tracePt t="78746" x="1130300" y="3419475"/>
          <p14:tracePt t="78756" x="1130300" y="3438525"/>
          <p14:tracePt t="78764" x="1130300" y="3455988"/>
          <p14:tracePt t="78770" x="1130300" y="3482975"/>
          <p14:tracePt t="78781" x="1130300" y="3519488"/>
          <p14:tracePt t="78786" x="1130300" y="3548063"/>
          <p14:tracePt t="78798" x="1130300" y="3584575"/>
          <p14:tracePt t="78803" x="1130300" y="3621088"/>
          <p14:tracePt t="78810" x="1130300" y="3648075"/>
          <p14:tracePt t="78818" x="1130300" y="3694113"/>
          <p14:tracePt t="78829" x="1130300" y="3721100"/>
          <p14:tracePt t="78833" x="1130300" y="3738563"/>
          <p14:tracePt t="78843" x="1130300" y="3775075"/>
          <p14:tracePt t="78849" x="1130300" y="3794125"/>
          <p14:tracePt t="78857" x="1120775" y="3811588"/>
          <p14:tracePt t="78865" x="1112838" y="3830638"/>
          <p14:tracePt t="78881" x="1112838" y="3867150"/>
          <p14:tracePt t="78889" x="1103313" y="3875088"/>
          <p14:tracePt t="78898" x="1084263" y="3884613"/>
          <p14:tracePt t="78906" x="1084263" y="3903663"/>
          <p14:tracePt t="78913" x="1084263" y="3911600"/>
          <p14:tracePt t="78922" x="1076325" y="3940175"/>
          <p14:tracePt t="78930" x="1076325" y="3957638"/>
          <p14:tracePt t="78937" x="1066800" y="3976688"/>
          <p14:tracePt t="78946" x="1066800" y="4021138"/>
          <p14:tracePt t="78953" x="1039813" y="4040188"/>
          <p14:tracePt t="78961" x="1039813" y="4057650"/>
          <p14:tracePt t="78969" x="1039813" y="4067175"/>
          <p14:tracePt t="78985" x="1039813" y="4094163"/>
          <p14:tracePt t="79346" x="1047750" y="4094163"/>
          <p14:tracePt t="79379" x="1047750" y="4076700"/>
          <p14:tracePt t="79386" x="1057275" y="4067175"/>
          <p14:tracePt t="79426" x="1066800" y="4057650"/>
          <p14:tracePt t="79436" x="1076325" y="4049713"/>
          <p14:tracePt t="79449" x="1084263" y="4040188"/>
          <p14:tracePt t="79473" x="1084263" y="4030663"/>
          <p14:tracePt t="79819" x="1084263" y="4021138"/>
          <p14:tracePt t="79835" x="1093788" y="4013200"/>
          <p14:tracePt t="80073" x="1103313" y="3994150"/>
          <p14:tracePt t="80081" x="1112838" y="3976688"/>
          <p14:tracePt t="80089" x="1120775" y="3967163"/>
          <p14:tracePt t="80097" x="1130300" y="3948113"/>
          <p14:tracePt t="80105" x="1139825" y="3940175"/>
          <p14:tracePt t="80113" x="1149350" y="3930650"/>
          <p14:tracePt t="80131" x="1166813" y="3903663"/>
          <p14:tracePt t="80137" x="1176338" y="3903663"/>
          <p14:tracePt t="80146" x="1193800" y="3884613"/>
          <p14:tracePt t="80153" x="1212850" y="3884613"/>
          <p14:tracePt t="80161" x="1266825" y="3884613"/>
          <p14:tracePt t="80170" x="1358900" y="3884613"/>
          <p14:tracePt t="80177" x="1468438" y="3884613"/>
          <p14:tracePt t="80185" x="1658938" y="3884613"/>
          <p14:tracePt t="80193" x="1841500" y="3884613"/>
          <p14:tracePt t="80201" x="2097088" y="3884613"/>
          <p14:tracePt t="80209" x="2352675" y="3884613"/>
          <p14:tracePt t="80217" x="2552700" y="3884613"/>
          <p14:tracePt t="80226" x="2735263" y="3884613"/>
          <p14:tracePt t="80234" x="2862263" y="3884613"/>
          <p14:tracePt t="80242" x="2954338" y="3884613"/>
          <p14:tracePt t="80252" x="3044825" y="3884613"/>
          <p14:tracePt t="80257" x="3100388" y="3884613"/>
          <p14:tracePt t="80265" x="3117850" y="3884613"/>
          <p14:tracePt t="80273" x="3144838" y="3884613"/>
          <p14:tracePt t="80281" x="3154363" y="3884613"/>
          <p14:tracePt t="80289" x="3171825" y="3884613"/>
          <p14:tracePt t="80298" x="3200400" y="3884613"/>
          <p14:tracePt t="80305" x="3217863" y="3884613"/>
          <p14:tracePt t="80314" x="3263900" y="3884613"/>
          <p14:tracePt t="80321" x="3317875" y="3867150"/>
          <p14:tracePt t="80330" x="3373438" y="3867150"/>
          <p14:tracePt t="80337" x="3419475" y="3867150"/>
          <p14:tracePt t="80345" x="3473450" y="3867150"/>
          <p14:tracePt t="80353" x="3500438" y="3867150"/>
          <p14:tracePt t="80361" x="3536950" y="3857625"/>
          <p14:tracePt t="80369" x="3546475" y="3848100"/>
          <p14:tracePt t="80377" x="3556000" y="3848100"/>
          <p14:tracePt t="80386" x="3573463" y="3848100"/>
          <p14:tracePt t="80661" x="3556000" y="3794125"/>
          <p14:tracePt t="80665" x="3546475" y="3767138"/>
          <p14:tracePt t="80673" x="3546475" y="3738563"/>
          <p14:tracePt t="80681" x="3546475" y="3702050"/>
          <p14:tracePt t="80689" x="3546475" y="3684588"/>
          <p14:tracePt t="80697" x="3582988" y="3665538"/>
          <p14:tracePt t="80705" x="3600450" y="3648075"/>
          <p14:tracePt t="80713" x="3609975" y="3638550"/>
          <p14:tracePt t="80721" x="3619500" y="3629025"/>
          <p14:tracePt t="80729" x="3636963" y="3629025"/>
          <p14:tracePt t="80739" x="3656013" y="3621088"/>
          <p14:tracePt t="80751" x="3702050" y="3621088"/>
          <p14:tracePt t="80754" x="3756025" y="3621088"/>
          <p14:tracePt t="80765" x="3846513" y="3621088"/>
          <p14:tracePt t="80770" x="3956050" y="3621088"/>
          <p14:tracePt t="80784" x="4102100" y="3621088"/>
          <p14:tracePt t="80785" x="4248150" y="3621088"/>
          <p14:tracePt t="80793" x="4413250" y="3621088"/>
          <p14:tracePt t="80801" x="4576763" y="3621088"/>
          <p14:tracePt t="80810" x="4740275" y="3621088"/>
          <p14:tracePt t="80817" x="4868863" y="3621088"/>
          <p14:tracePt t="80833" x="4922838" y="3621088"/>
          <p14:tracePt t="80842" x="5032375" y="3621088"/>
          <p14:tracePt t="80849" x="5178425" y="3621088"/>
          <p14:tracePt t="80857" x="5305425" y="3592513"/>
          <p14:tracePt t="80865" x="5451475" y="3575050"/>
          <p14:tracePt t="80875" x="5580063" y="3565525"/>
          <p14:tracePt t="80881" x="5697538" y="3548063"/>
          <p14:tracePt t="80889" x="5826125" y="3519488"/>
          <p14:tracePt t="80898" x="5953125" y="3502025"/>
          <p14:tracePt t="80905" x="6043613" y="3492500"/>
          <p14:tracePt t="80913" x="6172200" y="3492500"/>
          <p14:tracePt t="80921" x="6254750" y="3482975"/>
          <p14:tracePt t="80929" x="6362700" y="3446463"/>
          <p14:tracePt t="80938" x="6454775" y="3446463"/>
          <p14:tracePt t="80946" x="6564313" y="3446463"/>
          <p14:tracePt t="80953" x="6673850" y="3446463"/>
          <p14:tracePt t="80961" x="6783388" y="3446463"/>
          <p14:tracePt t="80969" x="6910388" y="3446463"/>
          <p14:tracePt t="80977" x="7037388" y="3446463"/>
          <p14:tracePt t="80985" x="7146925" y="3446463"/>
          <p14:tracePt t="80993" x="7256463" y="3446463"/>
          <p14:tracePt t="81001" x="7356475" y="3446463"/>
          <p14:tracePt t="81010" x="7466013" y="3446463"/>
          <p14:tracePt t="81017" x="7539038" y="3446463"/>
          <p14:tracePt t="81025" x="7594600" y="3446463"/>
          <p14:tracePt t="81033" x="7631113" y="3446463"/>
          <p14:tracePt t="81041" x="7639050" y="3446463"/>
          <p14:tracePt t="81049" x="7648575" y="3446463"/>
          <p14:tracePt t="81057" x="7658100" y="3446463"/>
          <p14:tracePt t="81177" x="7639050" y="3446463"/>
          <p14:tracePt t="81185" x="7621588" y="3446463"/>
          <p14:tracePt t="81193" x="7585075" y="3446463"/>
          <p14:tracePt t="81202" x="7531100" y="3446463"/>
          <p14:tracePt t="81209" x="7485063" y="3446463"/>
          <p14:tracePt t="81219" x="7429500" y="3446463"/>
          <p14:tracePt t="81225" x="7375525" y="3446463"/>
          <p14:tracePt t="81233" x="7283450" y="3446463"/>
          <p14:tracePt t="81241" x="7192963" y="3446463"/>
          <p14:tracePt t="81249" x="7046913" y="3446463"/>
          <p14:tracePt t="81257" x="6900863" y="3446463"/>
          <p14:tracePt t="81266" x="6718300" y="3446463"/>
          <p14:tracePt t="81273" x="6500813" y="3446463"/>
          <p14:tracePt t="81281" x="6299200" y="3446463"/>
          <p14:tracePt t="81289" x="6080125" y="3446463"/>
          <p14:tracePt t="81297" x="5816600" y="3446463"/>
          <p14:tracePt t="81305" x="5616575" y="3446463"/>
          <p14:tracePt t="81314" x="5397500" y="3446463"/>
          <p14:tracePt t="81321" x="5214938" y="3446463"/>
          <p14:tracePt t="81330" x="5068888" y="3446463"/>
          <p14:tracePt t="81337" x="4922838" y="3446463"/>
          <p14:tracePt t="81346" x="4813300" y="3446463"/>
          <p14:tracePt t="81353" x="4740275" y="3446463"/>
          <p14:tracePt t="81361" x="4686300" y="3446463"/>
          <p14:tracePt t="81369" x="4622800" y="3429000"/>
          <p14:tracePt t="81377" x="4613275" y="3429000"/>
          <p14:tracePt t="81385" x="4557713" y="3429000"/>
          <p14:tracePt t="81393" x="4513263" y="3419475"/>
          <p14:tracePt t="81401" x="4467225" y="3419475"/>
          <p14:tracePt t="81409" x="4413250" y="3402013"/>
          <p14:tracePt t="81417" x="4340225" y="3382963"/>
          <p14:tracePt t="81425" x="4275138" y="3382963"/>
          <p14:tracePt t="81433" x="4221163" y="3382963"/>
          <p14:tracePt t="81441" x="4129088" y="3375025"/>
          <p14:tracePt t="81449" x="4021138" y="3346450"/>
          <p14:tracePt t="81457" x="3938588" y="3328988"/>
          <p14:tracePt t="81465" x="3829050" y="3319463"/>
          <p14:tracePt t="81474" x="3738563" y="3302000"/>
          <p14:tracePt t="81484" x="3636963" y="3292475"/>
          <p14:tracePt t="81491" x="3563938" y="3292475"/>
          <p14:tracePt t="81502" x="3500438" y="3265488"/>
          <p14:tracePt t="81505" x="3446463" y="3255963"/>
          <p14:tracePt t="81513" x="3373438" y="3255963"/>
          <p14:tracePt t="81522" x="3273425" y="3236913"/>
          <p14:tracePt t="81536" x="3200400" y="3236913"/>
          <p14:tracePt t="81537" x="3108325" y="3228975"/>
          <p14:tracePt t="81549" x="3035300" y="3228975"/>
          <p14:tracePt t="81553" x="2981325" y="3228975"/>
          <p14:tracePt t="81561" x="2881313" y="3228975"/>
          <p14:tracePt t="81569" x="2808288" y="3228975"/>
          <p14:tracePt t="81577" x="2735263" y="3228975"/>
          <p14:tracePt t="81585" x="2662238" y="3228975"/>
          <p14:tracePt t="81593" x="2552700" y="3228975"/>
          <p14:tracePt t="81601" x="2443163" y="3228975"/>
          <p14:tracePt t="81609" x="2333625" y="3228975"/>
          <p14:tracePt t="81617" x="2206625" y="3228975"/>
          <p14:tracePt t="81625" x="2114550" y="3228975"/>
          <p14:tracePt t="81633" x="2005013" y="3228975"/>
          <p14:tracePt t="81641" x="1931988" y="3228975"/>
          <p14:tracePt t="81649" x="1860550" y="3228975"/>
          <p14:tracePt t="81657" x="1751013" y="3228975"/>
          <p14:tracePt t="81666" x="1685925" y="3228975"/>
          <p14:tracePt t="81673" x="1612900" y="3228975"/>
          <p14:tracePt t="81681" x="1522413" y="3228975"/>
          <p14:tracePt t="81689" x="1449388" y="3228975"/>
          <p14:tracePt t="81697" x="1395413" y="3228975"/>
          <p14:tracePt t="81705" x="1322388" y="3228975"/>
          <p14:tracePt t="81713" x="1258888" y="3228975"/>
          <p14:tracePt t="81721" x="1203325" y="3228975"/>
          <p14:tracePt t="81729" x="1130300" y="3228975"/>
          <p14:tracePt t="81737" x="1093788" y="3228975"/>
          <p14:tracePt t="81746" x="1039813" y="3228975"/>
          <p14:tracePt t="81753" x="1020763" y="3228975"/>
          <p14:tracePt t="81761" x="993775" y="3228975"/>
          <p14:tracePt t="81779" x="984250" y="3228975"/>
          <p14:tracePt t="83754" x="993775" y="3228975"/>
          <p14:tracePt t="83763" x="1030288" y="3228975"/>
          <p14:tracePt t="83771" x="1057275" y="3228975"/>
          <p14:tracePt t="83785" x="1093788" y="3228975"/>
          <p14:tracePt t="83793" x="1112838" y="3228975"/>
          <p14:tracePt t="83801" x="1120775" y="3228975"/>
          <p14:tracePt t="84057" x="1130300" y="3228975"/>
          <p14:tracePt t="84065" x="1139825" y="3236913"/>
          <p14:tracePt t="84219" x="1149350" y="3246438"/>
          <p14:tracePt t="84225" x="1157288" y="3246438"/>
          <p14:tracePt t="84233" x="1166813" y="3246438"/>
          <p14:tracePt t="84241" x="1176338" y="3246438"/>
          <p14:tracePt t="84257" x="1185863" y="3246438"/>
          <p14:tracePt t="84281" x="1203325" y="3255963"/>
          <p14:tracePt t="84715" x="1239838" y="3255963"/>
          <p14:tracePt t="84731" x="1249363" y="3255963"/>
          <p14:tracePt t="84739" x="1258888" y="3255963"/>
          <p14:tracePt t="84753" x="1276350" y="3255963"/>
          <p14:tracePt t="84763" x="1293813" y="3255963"/>
          <p14:tracePt t="84770" x="1322388" y="3246438"/>
          <p14:tracePt t="84778" x="1339850" y="3246438"/>
          <p14:tracePt t="84785" x="1376363" y="3246438"/>
          <p14:tracePt t="84793" x="1395413" y="3246438"/>
          <p14:tracePt t="84801" x="1439863" y="3246438"/>
          <p14:tracePt t="84810" x="1476375" y="3246438"/>
          <p14:tracePt t="84817" x="1495425" y="3246438"/>
          <p14:tracePt t="84826" x="1549400" y="3255963"/>
          <p14:tracePt t="84833" x="1568450" y="3255963"/>
          <p14:tracePt t="84842" x="1585913" y="3255963"/>
          <p14:tracePt t="84849" x="1612900" y="3255963"/>
          <p14:tracePt t="84857" x="1622425" y="3265488"/>
          <p14:tracePt t="84865" x="1631950" y="3265488"/>
          <p14:tracePt t="84873" x="1641475" y="3265488"/>
          <p14:tracePt t="84889" x="1658938" y="3265488"/>
          <p14:tracePt t="84897" x="1677988" y="3265488"/>
          <p14:tracePt t="84905" x="1704975" y="3265488"/>
          <p14:tracePt t="84913" x="1758950" y="3236913"/>
          <p14:tracePt t="84921" x="1804988" y="3228975"/>
          <p14:tracePt t="84930" x="1851025" y="3209925"/>
          <p14:tracePt t="84937" x="1905000" y="3192463"/>
          <p14:tracePt t="84945" x="1924050" y="3192463"/>
          <p14:tracePt t="84953" x="1941513" y="3182938"/>
          <p14:tracePt t="84962" x="1978025" y="3173413"/>
          <p14:tracePt t="84969" x="1987550" y="3173413"/>
          <p14:tracePt t="85138" x="1987550" y="3182938"/>
          <p14:tracePt t="85149" x="1978025" y="3192463"/>
          <p14:tracePt t="85163" x="1978025" y="3200400"/>
          <p14:tracePt t="85174" x="1968500" y="3219450"/>
          <p14:tracePt t="85179" x="1951038" y="3228975"/>
          <p14:tracePt t="85186" x="1941513" y="3236913"/>
          <p14:tracePt t="85202" x="1941513" y="3246438"/>
          <p14:tracePt t="85209" x="1931988" y="3255963"/>
          <p14:tracePt t="85217" x="1931988" y="3265488"/>
          <p14:tracePt t="85225" x="1931988" y="3273425"/>
          <p14:tracePt t="85233" x="1924050" y="3292475"/>
          <p14:tracePt t="85241" x="1924050" y="3302000"/>
          <p14:tracePt t="85268" x="1924050" y="3309938"/>
          <p14:tracePt t="85345" x="1914525" y="3319463"/>
          <p14:tracePt t="85353" x="1914525" y="3328988"/>
          <p14:tracePt t="85362" x="1905000" y="3338513"/>
          <p14:tracePt t="85377" x="1895475" y="3346450"/>
          <p14:tracePt t="85394" x="1878013" y="3355975"/>
          <p14:tracePt t="85402" x="1868488" y="3355975"/>
          <p14:tracePt t="85409" x="1860550" y="3365500"/>
          <p14:tracePt t="85417" x="1851025" y="3365500"/>
          <p14:tracePt t="85425" x="1831975" y="3382963"/>
          <p14:tracePt t="85449" x="1824038" y="3382963"/>
          <p14:tracePt t="85457" x="1795463" y="3392488"/>
          <p14:tracePt t="85465" x="1787525" y="3392488"/>
          <p14:tracePt t="85474" x="1768475" y="3402013"/>
          <p14:tracePt t="85490" x="1751013" y="3402013"/>
          <p14:tracePt t="85501" x="1741488" y="3411538"/>
          <p14:tracePt t="85521" x="1731963" y="3419475"/>
          <p14:tracePt t="85657" x="1741488" y="3419475"/>
          <p14:tracePt t="85665" x="1795463" y="3419475"/>
          <p14:tracePt t="85673" x="1887538" y="3419475"/>
          <p14:tracePt t="85681" x="2014538" y="3419475"/>
          <p14:tracePt t="85689" x="2060575" y="3419475"/>
          <p14:tracePt t="85697" x="2114550" y="3419475"/>
          <p14:tracePt t="85705" x="2316163" y="3402013"/>
          <p14:tracePt t="85714" x="2616200" y="3402013"/>
          <p14:tracePt t="85721" x="2917825" y="3402013"/>
          <p14:tracePt t="85730" x="3154363" y="3382963"/>
          <p14:tracePt t="85737" x="3181350" y="3382963"/>
          <p14:tracePt t="85745" x="3446463" y="3382963"/>
          <p14:tracePt t="85753" x="3629025" y="3382963"/>
          <p14:tracePt t="85762" x="3829050" y="3382963"/>
          <p14:tracePt t="85769" x="3992563" y="3382963"/>
          <p14:tracePt t="85777" x="4129088" y="3382963"/>
          <p14:tracePt t="85785" x="4211638" y="3382963"/>
          <p14:tracePt t="85801" x="4238625" y="3382963"/>
          <p14:tracePt t="85809" x="4248150" y="3382963"/>
          <p14:tracePt t="85961" x="4248150" y="3402013"/>
          <p14:tracePt t="85969" x="4221163" y="3402013"/>
          <p14:tracePt t="85977" x="4121150" y="3419475"/>
          <p14:tracePt t="85985" x="4048125" y="3419475"/>
          <p14:tracePt t="85993" x="3919538" y="3438525"/>
          <p14:tracePt t="86001" x="3765550" y="3465513"/>
          <p14:tracePt t="86009" x="3600450" y="3465513"/>
          <p14:tracePt t="86018" x="3455988" y="3482975"/>
          <p14:tracePt t="86025" x="3281363" y="3482975"/>
          <p14:tracePt t="86033" x="3136900" y="3482975"/>
          <p14:tracePt t="86041" x="3008313" y="3482975"/>
          <p14:tracePt t="86049" x="2881313" y="3482975"/>
          <p14:tracePt t="86057" x="2798763" y="3482975"/>
          <p14:tracePt t="86065" x="2708275" y="3482975"/>
          <p14:tracePt t="86073" x="2679700" y="3482975"/>
          <p14:tracePt t="86081" x="2643188" y="3482975"/>
          <p14:tracePt t="86089" x="2635250" y="3482975"/>
          <p14:tracePt t="86097" x="2606675" y="3482975"/>
          <p14:tracePt t="86105" x="2598738" y="3482975"/>
          <p14:tracePt t="86130" x="2516188" y="3482975"/>
          <p14:tracePt t="86137" x="2489200" y="3482975"/>
          <p14:tracePt t="86145" x="2425700" y="3492500"/>
          <p14:tracePt t="86153" x="2352675" y="3492500"/>
          <p14:tracePt t="86162" x="2243138" y="3492500"/>
          <p14:tracePt t="86169" x="2114550" y="3492500"/>
          <p14:tracePt t="86181" x="1968500" y="3492500"/>
          <p14:tracePt t="86186" x="1824038" y="3492500"/>
          <p14:tracePt t="86194" x="1695450" y="3492500"/>
          <p14:tracePt t="86204" x="1568450" y="3492500"/>
          <p14:tracePt t="86210" x="1458913" y="3492500"/>
          <p14:tracePt t="86220" x="1385888" y="3492500"/>
          <p14:tracePt t="86226" x="1312863" y="3492500"/>
          <p14:tracePt t="86234" x="1285875" y="3492500"/>
          <p14:tracePt t="86242" x="1258888" y="3492500"/>
          <p14:tracePt t="86250" x="1249363" y="3492500"/>
          <p14:tracePt t="86257" x="1239838" y="3492500"/>
          <p14:tracePt t="86265" x="1222375" y="3492500"/>
          <p14:tracePt t="86281" x="1212850" y="3492500"/>
          <p14:tracePt t="86289" x="1203325" y="3492500"/>
          <p14:tracePt t="86297" x="1185863" y="3492500"/>
          <p14:tracePt t="86305" x="1176338" y="3492500"/>
          <p14:tracePt t="86313" x="1166813" y="3502025"/>
          <p14:tracePt t="86321" x="1157288" y="3502025"/>
          <p14:tracePt t="86329" x="1139825" y="3502025"/>
          <p14:tracePt t="86345" x="1130300" y="3502025"/>
          <p14:tracePt t="86363" x="1120775" y="3502025"/>
          <p14:tracePt t="86370" x="1084263" y="3502025"/>
          <p14:tracePt t="86386" x="1047750" y="3502025"/>
          <p14:tracePt t="86394" x="1030288" y="3502025"/>
          <p14:tracePt t="86402" x="984250" y="3502025"/>
          <p14:tracePt t="86410" x="957263" y="3502025"/>
          <p14:tracePt t="86418" x="920750" y="3465513"/>
          <p14:tracePt t="86426" x="903288" y="3465513"/>
          <p14:tracePt t="86435" x="884238" y="3455988"/>
          <p14:tracePt t="86769" x="903288" y="3455988"/>
          <p14:tracePt t="86778" x="947738" y="3455988"/>
          <p14:tracePt t="86785" x="984250" y="3455988"/>
          <p14:tracePt t="86793" x="1047750" y="3475038"/>
          <p14:tracePt t="86801" x="1112838" y="3492500"/>
          <p14:tracePt t="86809" x="1149350" y="3502025"/>
          <p14:tracePt t="86817" x="1212850" y="3511550"/>
          <p14:tracePt t="86827" x="1239838" y="3529013"/>
          <p14:tracePt t="86834" x="1285875" y="3548063"/>
          <p14:tracePt t="86843" x="1339850" y="3556000"/>
          <p14:tracePt t="86853" x="1376363" y="3556000"/>
          <p14:tracePt t="86859" x="1422400" y="3556000"/>
          <p14:tracePt t="86866" x="1458913" y="3565525"/>
          <p14:tracePt t="86874" x="1495425" y="3565525"/>
          <p14:tracePt t="86882" x="1541463" y="3584575"/>
          <p14:tracePt t="86890" x="1595438" y="3584575"/>
          <p14:tracePt t="86898" x="1658938" y="3602038"/>
          <p14:tracePt t="86908" x="1714500" y="3602038"/>
          <p14:tracePt t="86913" x="1758950" y="3611563"/>
          <p14:tracePt t="86921" x="1814513" y="3611563"/>
          <p14:tracePt t="86930" x="1841500" y="3621088"/>
          <p14:tracePt t="86937" x="1914525" y="3629025"/>
          <p14:tracePt t="86946" x="1951038" y="3638550"/>
          <p14:tracePt t="86953" x="1997075" y="3657600"/>
          <p14:tracePt t="86962" x="2051050" y="3657600"/>
          <p14:tracePt t="86969" x="2114550" y="3665538"/>
          <p14:tracePt t="86977" x="2187575" y="3675063"/>
          <p14:tracePt t="86986" x="2233613" y="3675063"/>
          <p14:tracePt t="86993" x="2287588" y="3675063"/>
          <p14:tracePt t="87001" x="2379663" y="3702050"/>
          <p14:tracePt t="87009" x="2425700" y="3711575"/>
          <p14:tracePt t="87017" x="2479675" y="3711575"/>
          <p14:tracePt t="87025" x="2525713" y="3730625"/>
          <p14:tracePt t="87033" x="2552700" y="3738563"/>
          <p14:tracePt t="87041" x="2562225" y="3738563"/>
          <p14:tracePt t="87049" x="2579688" y="3748088"/>
          <p14:tracePt t="87057" x="2589213" y="3748088"/>
          <p14:tracePt t="87065" x="2589213" y="3757613"/>
          <p14:tracePt t="87073" x="2598738" y="3757613"/>
          <p14:tracePt t="87089" x="2606675" y="3767138"/>
          <p14:tracePt t="87474" x="2606675" y="3757613"/>
          <p14:tracePt t="88043" x="2606675" y="3748088"/>
          <p14:tracePt t="88059" x="2606675" y="3730625"/>
          <p14:tracePt t="95553" x="2616200" y="3721100"/>
          <p14:tracePt t="95577" x="2625725" y="3721100"/>
          <p14:tracePt t="95585" x="2643188" y="3738563"/>
          <p14:tracePt t="95595" x="2652713" y="3748088"/>
          <p14:tracePt t="95602" x="2662238" y="3767138"/>
          <p14:tracePt t="95610" x="2689225" y="3775075"/>
          <p14:tracePt t="95618" x="2708275" y="3784600"/>
          <p14:tracePt t="95626" x="2735263" y="3811588"/>
          <p14:tracePt t="95634" x="2744788" y="3821113"/>
          <p14:tracePt t="95643" x="2752725" y="3821113"/>
          <p14:tracePt t="95650" x="2781300" y="3830638"/>
          <p14:tracePt t="95659" x="2798763" y="3848100"/>
          <p14:tracePt t="95666" x="2817813" y="3857625"/>
          <p14:tracePt t="95674" x="2835275" y="3867150"/>
          <p14:tracePt t="95683" x="2852738" y="3867150"/>
          <p14:tracePt t="95690" x="2881313" y="3875088"/>
          <p14:tracePt t="95698" x="2925763" y="3875088"/>
          <p14:tracePt t="95705" x="2962275" y="3903663"/>
          <p14:tracePt t="95713" x="2998788" y="3911600"/>
          <p14:tracePt t="95721" x="3035300" y="3911600"/>
          <p14:tracePt t="95729" x="3081338" y="3921125"/>
          <p14:tracePt t="95737" x="3136900" y="3921125"/>
          <p14:tracePt t="95745" x="3208338" y="3930650"/>
          <p14:tracePt t="95753" x="3244850" y="3930650"/>
          <p14:tracePt t="95761" x="3300413" y="3957638"/>
          <p14:tracePt t="95769" x="3317875" y="3957638"/>
          <p14:tracePt t="95778" x="3354388" y="3967163"/>
          <p14:tracePt t="95785" x="3419475" y="3994150"/>
          <p14:tracePt t="95793" x="3482975" y="4030663"/>
          <p14:tracePt t="95801" x="3582988" y="4057650"/>
          <p14:tracePt t="95809" x="3702050" y="4113213"/>
          <p14:tracePt t="95817" x="3829050" y="4176713"/>
          <p14:tracePt t="95826" x="3984625" y="4232275"/>
          <p14:tracePt t="95833" x="4129088" y="4276725"/>
          <p14:tracePt t="95841" x="4321175" y="4359275"/>
          <p14:tracePt t="95849" x="4494213" y="4422775"/>
          <p14:tracePt t="95857" x="4503738" y="4422775"/>
          <p14:tracePt t="95865" x="4576763" y="4432300"/>
          <p14:tracePt t="95874" x="4868863" y="4522788"/>
          <p14:tracePt t="95881" x="4968875" y="4551363"/>
          <p14:tracePt t="95889" x="5014913" y="4559300"/>
          <p14:tracePt t="95897" x="5232400" y="4578350"/>
          <p14:tracePt t="95905" x="5451475" y="4632325"/>
          <p14:tracePt t="95913" x="5724525" y="4651375"/>
          <p14:tracePt t="95921" x="5972175" y="4687888"/>
          <p14:tracePt t="95929" x="6226175" y="4741863"/>
          <p14:tracePt t="95939" x="6464300" y="4751388"/>
          <p14:tracePt t="95948" x="6645275" y="4768850"/>
          <p14:tracePt t="95955" x="6827838" y="4797425"/>
          <p14:tracePt t="95963" x="6992938" y="4814888"/>
          <p14:tracePt t="95973" x="7119938" y="4814888"/>
          <p14:tracePt t="95978" x="7229475" y="4833938"/>
          <p14:tracePt t="95985" x="7339013" y="4833938"/>
          <p14:tracePt t="95995" x="7421563" y="4841875"/>
          <p14:tracePt t="96001" x="7531100" y="4841875"/>
          <p14:tracePt t="96009" x="7602538" y="4841875"/>
          <p14:tracePt t="96017" x="7694613" y="4841875"/>
          <p14:tracePt t="96025" x="7785100" y="4841875"/>
          <p14:tracePt t="96033" x="7858125" y="4841875"/>
          <p14:tracePt t="96041" x="7931150" y="4841875"/>
          <p14:tracePt t="96049" x="8023225" y="4841875"/>
          <p14:tracePt t="96057" x="8096250" y="4841875"/>
          <p14:tracePt t="96065" x="8196263" y="4833938"/>
          <p14:tracePt t="96073" x="8305800" y="4797425"/>
          <p14:tracePt t="96081" x="8459788" y="4768850"/>
          <p14:tracePt t="96089" x="8624888" y="4724400"/>
          <p14:tracePt t="96097" x="8824913" y="4687888"/>
          <p14:tracePt t="96105" x="8980488" y="46418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a:t>このデータパスの問題点</a:t>
            </a:r>
          </a:p>
        </p:txBody>
      </p:sp>
      <p:sp>
        <p:nvSpPr>
          <p:cNvPr id="14339" name="コンテンツ プレースホルダー 2"/>
          <p:cNvSpPr>
            <a:spLocks noGrp="1"/>
          </p:cNvSpPr>
          <p:nvPr>
            <p:ph idx="1"/>
          </p:nvPr>
        </p:nvSpPr>
        <p:spPr>
          <a:xfrm>
            <a:off x="457200" y="1417638"/>
            <a:ext cx="8229600" cy="4525962"/>
          </a:xfrm>
        </p:spPr>
        <p:txBody>
          <a:bodyPr/>
          <a:lstStyle/>
          <a:p>
            <a:r>
              <a:rPr lang="ja-JP" altLang="en-US"/>
              <a:t>途中結果を保存しておけない</a:t>
            </a:r>
            <a:endParaRPr lang="en-US" altLang="ja-JP"/>
          </a:p>
          <a:p>
            <a:r>
              <a:rPr lang="ja-JP" altLang="en-US"/>
              <a:t>データやコマンドをいちいち入力しなければならない</a:t>
            </a:r>
            <a:endParaRPr lang="en-US" altLang="ja-JP"/>
          </a:p>
          <a:p>
            <a:r>
              <a:rPr lang="ja-JP" altLang="en-US"/>
              <a:t>メモリを導入する</a:t>
            </a:r>
            <a:endParaRPr lang="en-US" altLang="ja-JP"/>
          </a:p>
          <a:p>
            <a:pPr lvl="1"/>
            <a:r>
              <a:rPr lang="ja-JP" altLang="en-US"/>
              <a:t>データメモリ：入力データの保存、途中結果の保存、出力結果の書き出し</a:t>
            </a:r>
            <a:endParaRPr lang="en-US" altLang="ja-JP"/>
          </a:p>
          <a:p>
            <a:pPr lvl="1"/>
            <a:r>
              <a:rPr lang="ja-JP" altLang="en-US"/>
              <a:t>命令メモリ：コマンドとデータメモリのアドレスの保存</a:t>
            </a:r>
            <a:endParaRPr lang="en-US" altLang="ja-JP"/>
          </a:p>
          <a:p>
            <a:r>
              <a:rPr lang="ja-JP" altLang="en-US"/>
              <a:t>命令メモリを順番に読み出すことで計算を実行</a:t>
            </a:r>
          </a:p>
        </p:txBody>
      </p:sp>
      <p:pic>
        <p:nvPicPr>
          <p:cNvPr id="2" name="オーディオ 1">
            <a:hlinkClick r:id="" action="ppaction://media"/>
            <a:extLst>
              <a:ext uri="{FF2B5EF4-FFF2-40B4-BE49-F238E27FC236}">
                <a16:creationId xmlns:a16="http://schemas.microsoft.com/office/drawing/2014/main" id="{83153A02-0935-4F63-B7AF-D7887C1B5A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337"/>
    </mc:Choice>
    <mc:Fallback xmlns="">
      <p:transition spd="slow" advTm="8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21" x="9097963" y="3548063"/>
          <p14:tracePt t="1229" x="9080500" y="3548063"/>
          <p14:tracePt t="1239" x="9043988" y="3548063"/>
          <p14:tracePt t="1244" x="8997950" y="3548063"/>
          <p14:tracePt t="1256" x="8970963" y="3548063"/>
          <p14:tracePt t="1263" x="8934450" y="3548063"/>
          <p14:tracePt t="1270" x="8888413" y="3548063"/>
          <p14:tracePt t="1277" x="8851900" y="3548063"/>
          <p14:tracePt t="1288" x="8815388" y="3529013"/>
          <p14:tracePt t="1293" x="8788400" y="3529013"/>
          <p14:tracePt t="1308" x="8770938" y="3519488"/>
          <p14:tracePt t="1309" x="8724900" y="3519488"/>
          <p14:tracePt t="1317" x="8697913" y="3519488"/>
          <p14:tracePt t="1325" x="8678863" y="3519488"/>
          <p14:tracePt t="1333" x="8651875" y="3519488"/>
          <p14:tracePt t="1341" x="8624888" y="3519488"/>
          <p14:tracePt t="1349" x="8578850" y="3519488"/>
          <p14:tracePt t="1356" x="8542338" y="3519488"/>
          <p14:tracePt t="1364" x="8488363" y="3519488"/>
          <p14:tracePt t="1372" x="8432800" y="3519488"/>
          <p14:tracePt t="1380" x="8378825" y="3519488"/>
          <p14:tracePt t="1388" x="8313738" y="3519488"/>
          <p14:tracePt t="1396" x="8277225" y="3519488"/>
          <p14:tracePt t="1404" x="8232775" y="3519488"/>
          <p14:tracePt t="1412" x="8196263" y="3519488"/>
          <p14:tracePt t="1420" x="8150225" y="3519488"/>
          <p14:tracePt t="1428" x="8123238" y="3519488"/>
          <p14:tracePt t="1436" x="8096250" y="3511550"/>
          <p14:tracePt t="1444" x="8077200" y="3511550"/>
          <p14:tracePt t="1452" x="8059738" y="3502025"/>
          <p14:tracePt t="1460" x="8040688" y="3492500"/>
          <p14:tracePt t="1469" x="8023225" y="3465513"/>
          <p14:tracePt t="1476" x="8004175" y="3465513"/>
          <p14:tracePt t="1484" x="7977188" y="3465513"/>
          <p14:tracePt t="1492" x="7958138" y="3446463"/>
          <p14:tracePt t="1503" x="7940675" y="3446463"/>
          <p14:tracePt t="1508" x="7904163" y="3429000"/>
          <p14:tracePt t="1516" x="7877175" y="3419475"/>
          <p14:tracePt t="1525" x="7858125" y="3419475"/>
          <p14:tracePt t="1532" x="7840663" y="3411538"/>
          <p14:tracePt t="1540" x="7821613" y="3411538"/>
          <p14:tracePt t="1548" x="7804150" y="3402013"/>
          <p14:tracePt t="1556" x="7794625" y="3402013"/>
          <p14:tracePt t="1564" x="7777163" y="3402013"/>
          <p14:tracePt t="1572" x="7748588" y="3382963"/>
          <p14:tracePt t="1581" x="7731125" y="3382963"/>
          <p14:tracePt t="1588" x="7685088" y="3355975"/>
          <p14:tracePt t="1596" x="7675563" y="3355975"/>
          <p14:tracePt t="1605" x="7658100" y="3355975"/>
          <p14:tracePt t="1612" x="7639050" y="3346450"/>
          <p14:tracePt t="1620" x="7602538" y="3328988"/>
          <p14:tracePt t="1629" x="7585075" y="3319463"/>
          <p14:tracePt t="1636" x="7558088" y="3309938"/>
          <p14:tracePt t="1644" x="7531100" y="3302000"/>
          <p14:tracePt t="1652" x="7494588" y="3282950"/>
          <p14:tracePt t="1660" x="7475538" y="3265488"/>
          <p14:tracePt t="1669" x="7448550" y="3255963"/>
          <p14:tracePt t="1677" x="7439025" y="3255963"/>
          <p14:tracePt t="1684" x="7429500" y="3255963"/>
          <p14:tracePt t="1692" x="7412038" y="3236913"/>
          <p14:tracePt t="1708" x="7402513" y="3228975"/>
          <p14:tracePt t="2069" x="7392988" y="3228975"/>
          <p14:tracePt t="86813" x="7458075" y="3173413"/>
          <p14:tracePt t="86821" x="7502525" y="3146425"/>
          <p14:tracePt t="86831" x="7512050" y="3136900"/>
          <p14:tracePt t="87901" x="7521575" y="3136900"/>
          <p14:tracePt t="87917" x="7521575" y="3127375"/>
          <p14:tracePt t="87928" x="7531100" y="3119438"/>
          <p14:tracePt t="87972" x="7539038" y="3109913"/>
          <p14:tracePt t="87980" x="7548563" y="3109913"/>
          <p14:tracePt t="87988" x="7567613" y="3090863"/>
          <p14:tracePt t="88004" x="7594600" y="3082925"/>
          <p14:tracePt t="88012" x="7648575" y="3073400"/>
          <p14:tracePt t="88020" x="7731125" y="3027363"/>
          <p14:tracePt t="88028" x="7877175" y="3000375"/>
          <p14:tracePt t="88036" x="8004175" y="2990850"/>
          <p14:tracePt t="88044" x="8159750" y="2954338"/>
          <p14:tracePt t="88052" x="8323263" y="2927350"/>
          <p14:tracePt t="88060" x="8469313" y="2927350"/>
          <p14:tracePt t="88068" x="8615363" y="2927350"/>
          <p14:tracePt t="88076" x="8688388" y="2927350"/>
          <p14:tracePt t="88084" x="8797925" y="2946400"/>
          <p14:tracePt t="88093" x="8842375" y="2954338"/>
          <p14:tracePt t="88100" x="8870950" y="2963863"/>
          <p14:tracePt t="88108" x="8934450" y="3000375"/>
          <p14:tracePt t="88116" x="8943975" y="3017838"/>
          <p14:tracePt t="88124" x="8970963" y="3054350"/>
          <p14:tracePt t="88132" x="8988425" y="3073400"/>
          <p14:tracePt t="88140" x="8997950" y="3109913"/>
          <p14:tracePt t="88148" x="9017000" y="3146425"/>
          <p14:tracePt t="88156" x="9034463" y="3163888"/>
          <p14:tracePt t="88164" x="9061450" y="3182938"/>
          <p14:tracePt t="88172" x="9107488" y="3209925"/>
          <p14:tracePt t="88180" x="9134475" y="32194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ja-JP" altLang="en-US"/>
              <a:t>メモリの構成</a:t>
            </a:r>
          </a:p>
        </p:txBody>
      </p:sp>
      <p:sp>
        <p:nvSpPr>
          <p:cNvPr id="15363" name="Rectangle 4"/>
          <p:cNvSpPr>
            <a:spLocks noChangeArrowheads="1"/>
          </p:cNvSpPr>
          <p:nvPr/>
        </p:nvSpPr>
        <p:spPr bwMode="auto">
          <a:xfrm>
            <a:off x="2197100" y="34290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64" name="Rectangle 10"/>
          <p:cNvSpPr>
            <a:spLocks noChangeArrowheads="1"/>
          </p:cNvSpPr>
          <p:nvPr/>
        </p:nvSpPr>
        <p:spPr bwMode="auto">
          <a:xfrm>
            <a:off x="2197100" y="5157788"/>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65" name="Rectangle 11"/>
          <p:cNvSpPr>
            <a:spLocks noChangeArrowheads="1"/>
          </p:cNvSpPr>
          <p:nvPr/>
        </p:nvSpPr>
        <p:spPr bwMode="auto">
          <a:xfrm>
            <a:off x="2197100" y="4724400"/>
            <a:ext cx="2590800"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66" name="Line 12"/>
          <p:cNvSpPr>
            <a:spLocks noChangeShapeType="1"/>
          </p:cNvSpPr>
          <p:nvPr/>
        </p:nvSpPr>
        <p:spPr bwMode="auto">
          <a:xfrm>
            <a:off x="612775" y="4365625"/>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7" name="Line 13"/>
          <p:cNvSpPr>
            <a:spLocks noChangeShapeType="1"/>
          </p:cNvSpPr>
          <p:nvPr/>
        </p:nvSpPr>
        <p:spPr bwMode="auto">
          <a:xfrm flipV="1">
            <a:off x="2989263" y="2924175"/>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8" name="Line 14"/>
          <p:cNvSpPr>
            <a:spLocks noChangeShapeType="1"/>
          </p:cNvSpPr>
          <p:nvPr/>
        </p:nvSpPr>
        <p:spPr bwMode="auto">
          <a:xfrm flipV="1">
            <a:off x="3062288" y="5373688"/>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69" name="Line 16"/>
          <p:cNvSpPr>
            <a:spLocks noChangeShapeType="1"/>
          </p:cNvSpPr>
          <p:nvPr/>
        </p:nvSpPr>
        <p:spPr bwMode="auto">
          <a:xfrm flipV="1">
            <a:off x="4371975"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0" name="Text Box 17"/>
          <p:cNvSpPr txBox="1">
            <a:spLocks noChangeArrowheads="1"/>
          </p:cNvSpPr>
          <p:nvPr/>
        </p:nvSpPr>
        <p:spPr bwMode="auto">
          <a:xfrm>
            <a:off x="2865438" y="47244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15371" name="Text Box 18"/>
          <p:cNvSpPr txBox="1">
            <a:spLocks noChangeArrowheads="1"/>
          </p:cNvSpPr>
          <p:nvPr/>
        </p:nvSpPr>
        <p:spPr bwMode="auto">
          <a:xfrm>
            <a:off x="808038" y="16335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15372" name="Text Box 20"/>
          <p:cNvSpPr txBox="1">
            <a:spLocks noChangeArrowheads="1"/>
          </p:cNvSpPr>
          <p:nvPr/>
        </p:nvSpPr>
        <p:spPr bwMode="auto">
          <a:xfrm>
            <a:off x="2247900" y="6446838"/>
            <a:ext cx="161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メモリのモデル</a:t>
            </a:r>
          </a:p>
        </p:txBody>
      </p:sp>
      <p:sp>
        <p:nvSpPr>
          <p:cNvPr id="15373" name="Text Box 21"/>
          <p:cNvSpPr txBox="1">
            <a:spLocks noChangeArrowheads="1"/>
          </p:cNvSpPr>
          <p:nvPr/>
        </p:nvSpPr>
        <p:spPr bwMode="auto">
          <a:xfrm>
            <a:off x="2536825"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DI</a:t>
            </a:r>
          </a:p>
        </p:txBody>
      </p:sp>
      <p:sp>
        <p:nvSpPr>
          <p:cNvPr id="15374" name="Text Box 22"/>
          <p:cNvSpPr txBox="1">
            <a:spLocks noChangeArrowheads="1"/>
          </p:cNvSpPr>
          <p:nvPr/>
        </p:nvSpPr>
        <p:spPr bwMode="auto">
          <a:xfrm>
            <a:off x="2484438" y="27813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DO</a:t>
            </a:r>
          </a:p>
        </p:txBody>
      </p:sp>
      <p:sp>
        <p:nvSpPr>
          <p:cNvPr id="15375" name="Text Box 23"/>
          <p:cNvSpPr txBox="1">
            <a:spLocks noChangeArrowheads="1"/>
          </p:cNvSpPr>
          <p:nvPr/>
        </p:nvSpPr>
        <p:spPr bwMode="auto">
          <a:xfrm>
            <a:off x="4154488" y="573405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15376" name="Text Box 24"/>
          <p:cNvSpPr txBox="1">
            <a:spLocks noChangeArrowheads="1"/>
          </p:cNvSpPr>
          <p:nvPr/>
        </p:nvSpPr>
        <p:spPr bwMode="auto">
          <a:xfrm>
            <a:off x="539750" y="3933825"/>
            <a:ext cx="1209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a:p>
            <a:pPr eaLnBrk="1" hangingPunct="1">
              <a:spcBef>
                <a:spcPct val="0"/>
              </a:spcBef>
              <a:buFontTx/>
              <a:buNone/>
            </a:pPr>
            <a:endParaRPr lang="en-US" altLang="ja-JP" sz="1800" b="1"/>
          </a:p>
          <a:p>
            <a:pPr eaLnBrk="1" hangingPunct="1">
              <a:spcBef>
                <a:spcPct val="0"/>
              </a:spcBef>
              <a:buFontTx/>
              <a:buNone/>
            </a:pPr>
            <a:r>
              <a:rPr lang="en-US" altLang="ja-JP" sz="1800" b="1"/>
              <a:t>8bit</a:t>
            </a:r>
            <a:r>
              <a:rPr lang="ja-JP" altLang="en-US" sz="1800" b="1"/>
              <a:t>ならば</a:t>
            </a:r>
          </a:p>
        </p:txBody>
      </p:sp>
      <p:sp>
        <p:nvSpPr>
          <p:cNvPr id="15377" name="Text Box 25"/>
          <p:cNvSpPr txBox="1">
            <a:spLocks noChangeArrowheads="1"/>
          </p:cNvSpPr>
          <p:nvPr/>
        </p:nvSpPr>
        <p:spPr bwMode="auto">
          <a:xfrm>
            <a:off x="1763713" y="3284538"/>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 </a:t>
            </a:r>
          </a:p>
        </p:txBody>
      </p:sp>
      <p:sp>
        <p:nvSpPr>
          <p:cNvPr id="15378" name="Text Box 26"/>
          <p:cNvSpPr txBox="1">
            <a:spLocks noChangeArrowheads="1"/>
          </p:cNvSpPr>
          <p:nvPr/>
        </p:nvSpPr>
        <p:spPr bwMode="auto">
          <a:xfrm>
            <a:off x="1763713" y="356711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 </a:t>
            </a:r>
          </a:p>
        </p:txBody>
      </p:sp>
      <p:sp>
        <p:nvSpPr>
          <p:cNvPr id="15379" name="Text Box 27"/>
          <p:cNvSpPr txBox="1">
            <a:spLocks noChangeArrowheads="1"/>
          </p:cNvSpPr>
          <p:nvPr/>
        </p:nvSpPr>
        <p:spPr bwMode="auto">
          <a:xfrm>
            <a:off x="1763713" y="378936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 </a:t>
            </a:r>
          </a:p>
        </p:txBody>
      </p:sp>
      <p:sp>
        <p:nvSpPr>
          <p:cNvPr id="15380" name="Text Box 28"/>
          <p:cNvSpPr txBox="1">
            <a:spLocks noChangeArrowheads="1"/>
          </p:cNvSpPr>
          <p:nvPr/>
        </p:nvSpPr>
        <p:spPr bwMode="auto">
          <a:xfrm>
            <a:off x="1620838" y="5084763"/>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255 </a:t>
            </a:r>
          </a:p>
        </p:txBody>
      </p:sp>
      <p:sp>
        <p:nvSpPr>
          <p:cNvPr id="15381" name="Line 29"/>
          <p:cNvSpPr>
            <a:spLocks noChangeShapeType="1"/>
          </p:cNvSpPr>
          <p:nvPr/>
        </p:nvSpPr>
        <p:spPr bwMode="auto">
          <a:xfrm>
            <a:off x="2195513" y="3284538"/>
            <a:ext cx="25209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2" name="Text Box 30"/>
          <p:cNvSpPr txBox="1">
            <a:spLocks noChangeArrowheads="1"/>
          </p:cNvSpPr>
          <p:nvPr/>
        </p:nvSpPr>
        <p:spPr bwMode="auto">
          <a:xfrm>
            <a:off x="3184525" y="2859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幅</a:t>
            </a:r>
          </a:p>
        </p:txBody>
      </p:sp>
      <p:sp>
        <p:nvSpPr>
          <p:cNvPr id="15383" name="Text Box 31"/>
          <p:cNvSpPr txBox="1">
            <a:spLocks noChangeArrowheads="1"/>
          </p:cNvSpPr>
          <p:nvPr/>
        </p:nvSpPr>
        <p:spPr bwMode="auto">
          <a:xfrm>
            <a:off x="5127625" y="3089275"/>
            <a:ext cx="2244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メモリは幅</a:t>
            </a:r>
            <a:r>
              <a:rPr lang="en-US" altLang="ja-JP" sz="1800"/>
              <a:t>wbit, </a:t>
            </a:r>
            <a:r>
              <a:rPr lang="ja-JP" altLang="en-US" sz="1800"/>
              <a:t>深さ</a:t>
            </a:r>
            <a:r>
              <a:rPr lang="en-US" altLang="ja-JP" sz="1800"/>
              <a:t>2</a:t>
            </a:r>
          </a:p>
          <a:p>
            <a:pPr eaLnBrk="1" hangingPunct="1">
              <a:spcBef>
                <a:spcPct val="0"/>
              </a:spcBef>
              <a:buFontTx/>
              <a:buNone/>
            </a:pPr>
            <a:r>
              <a:rPr lang="ja-JP" altLang="en-US" sz="1800"/>
              <a:t>この例は</a:t>
            </a:r>
            <a:r>
              <a:rPr lang="en-US" altLang="ja-JP" sz="1800"/>
              <a:t>w=16, n=8</a:t>
            </a:r>
          </a:p>
        </p:txBody>
      </p:sp>
      <p:sp>
        <p:nvSpPr>
          <p:cNvPr id="15384" name="Text Box 32"/>
          <p:cNvSpPr txBox="1">
            <a:spLocks noChangeArrowheads="1"/>
          </p:cNvSpPr>
          <p:nvPr/>
        </p:nvSpPr>
        <p:spPr bwMode="auto">
          <a:xfrm>
            <a:off x="7164388" y="29972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n</a:t>
            </a:r>
          </a:p>
        </p:txBody>
      </p:sp>
      <p:sp>
        <p:nvSpPr>
          <p:cNvPr id="15385" name="Text Box 33"/>
          <p:cNvSpPr txBox="1">
            <a:spLocks noChangeArrowheads="1"/>
          </p:cNvSpPr>
          <p:nvPr/>
        </p:nvSpPr>
        <p:spPr bwMode="auto">
          <a:xfrm>
            <a:off x="5200650" y="3665538"/>
            <a:ext cx="36036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深さ</a:t>
            </a:r>
            <a:r>
              <a:rPr lang="en-US" altLang="ja-JP" sz="1800"/>
              <a:t>2</a:t>
            </a:r>
            <a:r>
              <a:rPr lang="ja-JP" altLang="en-US" sz="1800"/>
              <a:t>　</a:t>
            </a:r>
            <a:r>
              <a:rPr lang="en-US" altLang="ja-JP" sz="1800"/>
              <a:t>=256</a:t>
            </a:r>
          </a:p>
          <a:p>
            <a:pPr eaLnBrk="1" hangingPunct="1">
              <a:spcBef>
                <a:spcPct val="0"/>
              </a:spcBef>
              <a:buFontTx/>
              <a:buNone/>
            </a:pPr>
            <a:r>
              <a:rPr lang="ja-JP" altLang="en-US" sz="1800"/>
              <a:t>（本当はもっとずっと多数のデータを</a:t>
            </a:r>
          </a:p>
          <a:p>
            <a:pPr eaLnBrk="1" hangingPunct="1">
              <a:spcBef>
                <a:spcPct val="0"/>
              </a:spcBef>
              <a:buFontTx/>
              <a:buNone/>
            </a:pPr>
            <a:r>
              <a:rPr lang="ja-JP" altLang="en-US" sz="1800"/>
              <a:t>格納する）</a:t>
            </a:r>
          </a:p>
          <a:p>
            <a:pPr eaLnBrk="1" hangingPunct="1">
              <a:spcBef>
                <a:spcPct val="0"/>
              </a:spcBef>
              <a:buFontTx/>
              <a:buNone/>
            </a:pPr>
            <a:endParaRPr lang="en-US" altLang="ja-JP" sz="1800"/>
          </a:p>
        </p:txBody>
      </p:sp>
      <p:sp>
        <p:nvSpPr>
          <p:cNvPr id="15386" name="Line 35"/>
          <p:cNvSpPr>
            <a:spLocks noChangeShapeType="1"/>
          </p:cNvSpPr>
          <p:nvPr/>
        </p:nvSpPr>
        <p:spPr bwMode="auto">
          <a:xfrm flipV="1">
            <a:off x="2413000"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7" name="Line 36"/>
          <p:cNvSpPr>
            <a:spLocks noChangeShapeType="1"/>
          </p:cNvSpPr>
          <p:nvPr/>
        </p:nvSpPr>
        <p:spPr bwMode="auto">
          <a:xfrm flipV="1">
            <a:off x="2339975" y="52292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8" name="Line 37"/>
          <p:cNvSpPr>
            <a:spLocks noChangeShapeType="1"/>
          </p:cNvSpPr>
          <p:nvPr/>
        </p:nvSpPr>
        <p:spPr bwMode="auto">
          <a:xfrm>
            <a:off x="2413000" y="52292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89" name="Text Box 38"/>
          <p:cNvSpPr txBox="1">
            <a:spLocks noChangeArrowheads="1"/>
          </p:cNvSpPr>
          <p:nvPr/>
        </p:nvSpPr>
        <p:spPr bwMode="auto">
          <a:xfrm>
            <a:off x="2124075" y="57340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15390" name="Rectangle 39"/>
          <p:cNvSpPr>
            <a:spLocks noChangeArrowheads="1"/>
          </p:cNvSpPr>
          <p:nvPr/>
        </p:nvSpPr>
        <p:spPr bwMode="auto">
          <a:xfrm>
            <a:off x="2195513" y="36449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91" name="Rectangle 40"/>
          <p:cNvSpPr>
            <a:spLocks noChangeArrowheads="1"/>
          </p:cNvSpPr>
          <p:nvPr/>
        </p:nvSpPr>
        <p:spPr bwMode="auto">
          <a:xfrm>
            <a:off x="2193925" y="38608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92" name="Rectangle 41"/>
          <p:cNvSpPr>
            <a:spLocks noChangeArrowheads="1"/>
          </p:cNvSpPr>
          <p:nvPr/>
        </p:nvSpPr>
        <p:spPr bwMode="auto">
          <a:xfrm>
            <a:off x="2192338" y="40767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93" name="Rectangle 42"/>
          <p:cNvSpPr>
            <a:spLocks noChangeArrowheads="1"/>
          </p:cNvSpPr>
          <p:nvPr/>
        </p:nvSpPr>
        <p:spPr bwMode="auto">
          <a:xfrm>
            <a:off x="2190750" y="42926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94" name="Rectangle 43"/>
          <p:cNvSpPr>
            <a:spLocks noChangeArrowheads="1"/>
          </p:cNvSpPr>
          <p:nvPr/>
        </p:nvSpPr>
        <p:spPr bwMode="auto">
          <a:xfrm>
            <a:off x="2189163" y="45085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5395" name="Text Box 44"/>
          <p:cNvSpPr txBox="1">
            <a:spLocks noChangeArrowheads="1"/>
          </p:cNvSpPr>
          <p:nvPr/>
        </p:nvSpPr>
        <p:spPr bwMode="auto">
          <a:xfrm>
            <a:off x="5724525" y="357346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8</a:t>
            </a:r>
          </a:p>
        </p:txBody>
      </p:sp>
      <p:pic>
        <p:nvPicPr>
          <p:cNvPr id="3" name="オーディオ 2">
            <a:hlinkClick r:id="" action="ppaction://media"/>
            <a:extLst>
              <a:ext uri="{FF2B5EF4-FFF2-40B4-BE49-F238E27FC236}">
                <a16:creationId xmlns:a16="http://schemas.microsoft.com/office/drawing/2014/main" id="{95E5D91A-1D6F-4DBA-AA77-F389A41A5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317"/>
    </mc:Choice>
    <mc:Fallback xmlns="">
      <p:transition spd="slow" advTm="12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8785" x="155575" y="3621088"/>
          <p14:tracePt t="28787" x="219075" y="3629025"/>
          <p14:tracePt t="28795" x="273050" y="3657600"/>
          <p14:tracePt t="28803" x="328613" y="3694113"/>
          <p14:tracePt t="28811" x="355600" y="3702050"/>
          <p14:tracePt t="28819" x="382588" y="3711575"/>
          <p14:tracePt t="28835" x="401638" y="3721100"/>
          <p14:tracePt t="28859" x="409575" y="3730625"/>
          <p14:tracePt t="28883" x="419100" y="3748088"/>
          <p14:tracePt t="28891" x="438150" y="3767138"/>
          <p14:tracePt t="28899" x="455613" y="3784600"/>
          <p14:tracePt t="28906" x="492125" y="3830638"/>
          <p14:tracePt t="28915" x="511175" y="3848100"/>
          <p14:tracePt t="28922" x="555625" y="3911600"/>
          <p14:tracePt t="28930" x="611188" y="3976688"/>
          <p14:tracePt t="28946" x="684213" y="4040188"/>
          <p14:tracePt t="28946" x="784225" y="4113213"/>
          <p14:tracePt t="28954" x="893763" y="4186238"/>
          <p14:tracePt t="28963" x="974725" y="4232275"/>
          <p14:tracePt t="28971" x="1076325" y="4259263"/>
          <p14:tracePt t="28980" x="1120775" y="4276725"/>
          <p14:tracePt t="28987" x="1139825" y="4286250"/>
          <p14:tracePt t="28995" x="1157288" y="4286250"/>
          <p14:tracePt t="29116" x="1166813" y="4295775"/>
          <p14:tracePt t="29148" x="1166813" y="4303713"/>
          <p14:tracePt t="29164" x="1149350" y="4340225"/>
          <p14:tracePt t="29172" x="1139825" y="4349750"/>
          <p14:tracePt t="29180" x="1112838" y="4386263"/>
          <p14:tracePt t="29187" x="1076325" y="4422775"/>
          <p14:tracePt t="29195" x="1047750" y="4449763"/>
          <p14:tracePt t="29203" x="1011238" y="4505325"/>
          <p14:tracePt t="29211" x="993775" y="4522788"/>
          <p14:tracePt t="29219" x="966788" y="4551363"/>
          <p14:tracePt t="29227" x="920750" y="4595813"/>
          <p14:tracePt t="29235" x="903288" y="4614863"/>
          <p14:tracePt t="29245" x="874713" y="4624388"/>
          <p14:tracePt t="29251" x="857250" y="4641850"/>
          <p14:tracePt t="29260" x="847725" y="4641850"/>
          <p14:tracePt t="29267" x="830263" y="4651375"/>
          <p14:tracePt t="29275" x="801688" y="4651375"/>
          <p14:tracePt t="29282" x="784225" y="4660900"/>
          <p14:tracePt t="29292" x="774700" y="4660900"/>
          <p14:tracePt t="29299" x="757238" y="4660900"/>
          <p14:tracePt t="29307" x="738188" y="4660900"/>
          <p14:tracePt t="29314" x="711200" y="4660900"/>
          <p14:tracePt t="29325" x="692150" y="4660900"/>
          <p14:tracePt t="29330" x="655638" y="4660900"/>
          <p14:tracePt t="29340" x="611188" y="4660900"/>
          <p14:tracePt t="29349" x="584200" y="4641850"/>
          <p14:tracePt t="29356" x="547688" y="4624388"/>
          <p14:tracePt t="29362" x="492125" y="4568825"/>
          <p14:tracePt t="29373" x="465138" y="4541838"/>
          <p14:tracePt t="29380" x="438150" y="4495800"/>
          <p14:tracePt t="29387" x="428625" y="4459288"/>
          <p14:tracePt t="29395" x="401638" y="4413250"/>
          <p14:tracePt t="29404" x="382588" y="4368800"/>
          <p14:tracePt t="29411" x="382588" y="4322763"/>
          <p14:tracePt t="29418" x="382588" y="4268788"/>
          <p14:tracePt t="29427" x="382588" y="4232275"/>
          <p14:tracePt t="29435" x="382588" y="4195763"/>
          <p14:tracePt t="29444" x="382588" y="4140200"/>
          <p14:tracePt t="29450" x="382588" y="4103688"/>
          <p14:tracePt t="29460" x="392113" y="4076700"/>
          <p14:tracePt t="29467" x="401638" y="4057650"/>
          <p14:tracePt t="29475" x="419100" y="4013200"/>
          <p14:tracePt t="29482" x="438150" y="3994150"/>
          <p14:tracePt t="29491" x="446088" y="3984625"/>
          <p14:tracePt t="29499" x="455613" y="3967163"/>
          <p14:tracePt t="29506" x="465138" y="3967163"/>
          <p14:tracePt t="29515" x="482600" y="3967163"/>
          <p14:tracePt t="29523" x="511175" y="3967163"/>
          <p14:tracePt t="29531" x="528638" y="3967163"/>
          <p14:tracePt t="29539" x="565150" y="3967163"/>
          <p14:tracePt t="29546" x="601663" y="3967163"/>
          <p14:tracePt t="29555" x="655638" y="3967163"/>
          <p14:tracePt t="29562" x="684213" y="3967163"/>
          <p14:tracePt t="29570" x="711200" y="3976688"/>
          <p14:tracePt t="29579" x="784225" y="3984625"/>
          <p14:tracePt t="29588" x="811213" y="3984625"/>
          <p14:tracePt t="29598" x="866775" y="3984625"/>
          <p14:tracePt t="29612" x="884238" y="4013200"/>
          <p14:tracePt t="29619" x="939800" y="4013200"/>
          <p14:tracePt t="29628" x="957263" y="4021138"/>
          <p14:tracePt t="29635" x="984250" y="4049713"/>
          <p14:tracePt t="29644" x="993775" y="4067175"/>
          <p14:tracePt t="29652" x="1003300" y="4122738"/>
          <p14:tracePt t="29659" x="1020763" y="4149725"/>
          <p14:tracePt t="29667" x="1047750" y="4195763"/>
          <p14:tracePt t="29675" x="1057275" y="4240213"/>
          <p14:tracePt t="29683" x="1057275" y="4276725"/>
          <p14:tracePt t="29691" x="1093788" y="4340225"/>
          <p14:tracePt t="29699" x="1103313" y="4368800"/>
          <p14:tracePt t="29706" x="1112838" y="4395788"/>
          <p14:tracePt t="29715" x="1112838" y="4422775"/>
          <p14:tracePt t="29723" x="1112838" y="4468813"/>
          <p14:tracePt t="29730" x="1112838" y="4486275"/>
          <p14:tracePt t="29739" x="1112838" y="4514850"/>
          <p14:tracePt t="29747" x="1112838" y="4522788"/>
          <p14:tracePt t="29754" x="1112838" y="4541838"/>
          <p14:tracePt t="29763" x="1112838" y="4559300"/>
          <p14:tracePt t="29771" x="1093788" y="4587875"/>
          <p14:tracePt t="29778" x="1057275" y="4614863"/>
          <p14:tracePt t="29786" x="1011238" y="4651375"/>
          <p14:tracePt t="29795" x="930275" y="4705350"/>
          <p14:tracePt t="29802" x="866775" y="4760913"/>
          <p14:tracePt t="29811" x="784225" y="4814888"/>
          <p14:tracePt t="29819" x="738188" y="4851400"/>
          <p14:tracePt t="29827" x="674688" y="4887913"/>
          <p14:tracePt t="29835" x="628650" y="4914900"/>
          <p14:tracePt t="29844" x="574675" y="4951413"/>
          <p14:tracePt t="29851" x="547688" y="4960938"/>
          <p14:tracePt t="29859" x="519113" y="4987925"/>
          <p14:tracePt t="29867" x="482600" y="5006975"/>
          <p14:tracePt t="29875" x="465138" y="5024438"/>
          <p14:tracePt t="29882" x="446088" y="5024438"/>
          <p14:tracePt t="29891" x="419100" y="5053013"/>
          <p14:tracePt t="29899" x="401638" y="5053013"/>
          <p14:tracePt t="29906" x="382588" y="5053013"/>
          <p14:tracePt t="29915" x="373063" y="5053013"/>
          <p14:tracePt t="29923" x="355600" y="5053013"/>
          <p14:tracePt t="29939" x="346075" y="5053013"/>
          <p14:tracePt t="29948" x="328613" y="5043488"/>
          <p14:tracePt t="29955" x="328613" y="5033963"/>
          <p14:tracePt t="29963" x="309563" y="4987925"/>
          <p14:tracePt t="29971" x="309563" y="4951413"/>
          <p14:tracePt t="29980" x="309563" y="4943475"/>
          <p14:tracePt t="29988" x="309563" y="4906963"/>
          <p14:tracePt t="30000" x="309563" y="4887913"/>
          <p14:tracePt t="30003" x="309563" y="4870450"/>
          <p14:tracePt t="30019" x="309563" y="4860925"/>
          <p14:tracePt t="30027" x="309563" y="4851400"/>
          <p14:tracePt t="30048" x="309563" y="4833938"/>
          <p14:tracePt t="30050" x="309563" y="4824413"/>
          <p14:tracePt t="30059" x="309563" y="4814888"/>
          <p14:tracePt t="30075" x="309563" y="4797425"/>
          <p14:tracePt t="30082" x="309563" y="4787900"/>
          <p14:tracePt t="30092" x="309563" y="4778375"/>
          <p14:tracePt t="30099" x="309563" y="4768850"/>
          <p14:tracePt t="30122" x="309563" y="4751388"/>
          <p14:tracePt t="30139" x="319088" y="4732338"/>
          <p14:tracePt t="30328" x="336550" y="4714875"/>
          <p14:tracePt t="30342" x="336550" y="4705350"/>
          <p14:tracePt t="30532" x="346075" y="4697413"/>
          <p14:tracePt t="30556" x="346075" y="4687888"/>
          <p14:tracePt t="30589" x="346075" y="4668838"/>
          <p14:tracePt t="30708" x="355600" y="4660900"/>
          <p14:tracePt t="30717" x="365125" y="4641850"/>
          <p14:tracePt t="30724" x="373063" y="4641850"/>
          <p14:tracePt t="30736" x="382588" y="4632325"/>
          <p14:tracePt t="30738" x="401638" y="4624388"/>
          <p14:tracePt t="30747" x="409575" y="4624388"/>
          <p14:tracePt t="30756" x="419100" y="4614863"/>
          <p14:tracePt t="30768" x="455613" y="4605338"/>
          <p14:tracePt t="30772" x="482600" y="4605338"/>
          <p14:tracePt t="30781" x="511175" y="4605338"/>
          <p14:tracePt t="30786" x="538163" y="4605338"/>
          <p14:tracePt t="30796" x="574675" y="4605338"/>
          <p14:tracePt t="30803" x="611188" y="4605338"/>
          <p14:tracePt t="30811" x="620713" y="4605338"/>
          <p14:tracePt t="30819" x="655638" y="4605338"/>
          <p14:tracePt t="30827" x="674688" y="4595813"/>
          <p14:tracePt t="30834" x="684213" y="4595813"/>
          <p14:tracePt t="30843" x="701675" y="4595813"/>
          <p14:tracePt t="30859" x="720725" y="4568825"/>
          <p14:tracePt t="32092" x="738188" y="4551363"/>
          <p14:tracePt t="32100" x="757238" y="4541838"/>
          <p14:tracePt t="32111" x="765175" y="4532313"/>
          <p14:tracePt t="32116" x="765175" y="4522788"/>
          <p14:tracePt t="32130" x="784225" y="4514850"/>
          <p14:tracePt t="32139" x="793750" y="4505325"/>
          <p14:tracePt t="32171" x="811213" y="4486275"/>
          <p14:tracePt t="32283" x="820738" y="4478338"/>
          <p14:tracePt t="32778" x="820738" y="4486275"/>
          <p14:tracePt t="32783" x="820738" y="4495800"/>
          <p14:tracePt t="32795" x="820738" y="4514850"/>
          <p14:tracePt t="32811" x="820738" y="4522788"/>
          <p14:tracePt t="32851" x="820738" y="4532313"/>
          <p14:tracePt t="32866" x="820738" y="4551363"/>
          <p14:tracePt t="32875" x="820738" y="4559300"/>
          <p14:tracePt t="32891" x="820738" y="4568825"/>
          <p14:tracePt t="32900" x="820738" y="4595813"/>
          <p14:tracePt t="32906" x="811213" y="4605338"/>
          <p14:tracePt t="32915" x="801688" y="4614863"/>
          <p14:tracePt t="32930" x="793750" y="4614863"/>
          <p14:tracePt t="32954" x="793750" y="4632325"/>
          <p14:tracePt t="32963" x="793750" y="4641850"/>
          <p14:tracePt t="32980" x="793750" y="4651375"/>
          <p14:tracePt t="33059" x="793750" y="4678363"/>
          <p14:tracePt t="33074" x="793750" y="4687888"/>
          <p14:tracePt t="33098" x="793750" y="4705350"/>
          <p14:tracePt t="33107" x="801688" y="4705350"/>
          <p14:tracePt t="33114" x="820738" y="4724400"/>
          <p14:tracePt t="33123" x="830263" y="4724400"/>
          <p14:tracePt t="33139" x="838200" y="4732338"/>
          <p14:tracePt t="33247" x="847725" y="4732338"/>
          <p14:tracePt t="33267" x="857250" y="4741863"/>
          <p14:tracePt t="33276" x="857250" y="4751388"/>
          <p14:tracePt t="33282" x="866775" y="4751388"/>
          <p14:tracePt t="33291" x="874713" y="4760913"/>
          <p14:tracePt t="33298" x="874713" y="4768850"/>
          <p14:tracePt t="33307" x="884238" y="4768850"/>
          <p14:tracePt t="33347" x="884238" y="4778375"/>
          <p14:tracePt t="33362" x="884238" y="4797425"/>
          <p14:tracePt t="33371" x="884238" y="4805363"/>
          <p14:tracePt t="33386" x="884238" y="4814888"/>
          <p14:tracePt t="33394" x="884238" y="4824413"/>
          <p14:tracePt t="33403" x="884238" y="4833938"/>
          <p14:tracePt t="33411" x="874713" y="4860925"/>
          <p14:tracePt t="33419" x="866775" y="4860925"/>
          <p14:tracePt t="33427" x="857250" y="4870450"/>
          <p14:tracePt t="33435" x="830263" y="4887913"/>
          <p14:tracePt t="33443" x="820738" y="4887913"/>
          <p14:tracePt t="33450" x="793750" y="4897438"/>
          <p14:tracePt t="33459" x="793750" y="4906963"/>
          <p14:tracePt t="33467" x="765175" y="4906963"/>
          <p14:tracePt t="33475" x="747713" y="4914900"/>
          <p14:tracePt t="33491" x="728663" y="4924425"/>
          <p14:tracePt t="33507" x="720725" y="4933950"/>
          <p14:tracePt t="33595" x="711200" y="4933950"/>
          <p14:tracePt t="33659" x="701675" y="4933950"/>
          <p14:tracePt t="33666" x="692150" y="4906963"/>
          <p14:tracePt t="33675" x="692150" y="4897438"/>
          <p14:tracePt t="33683" x="684213" y="4887913"/>
          <p14:tracePt t="33691" x="684213" y="4870450"/>
          <p14:tracePt t="33699" x="665163" y="4833938"/>
          <p14:tracePt t="33707" x="665163" y="4814888"/>
          <p14:tracePt t="33715" x="665163" y="4787900"/>
          <p14:tracePt t="33723" x="665163" y="4760913"/>
          <p14:tracePt t="33731" x="665163" y="4741863"/>
          <p14:tracePt t="33740" x="655638" y="4697413"/>
          <p14:tracePt t="33749" x="647700" y="4668838"/>
          <p14:tracePt t="33756" x="638175" y="4641850"/>
          <p14:tracePt t="33764" x="638175" y="4624388"/>
          <p14:tracePt t="33772" x="638175" y="4614863"/>
          <p14:tracePt t="33783" x="628650" y="4595813"/>
          <p14:tracePt t="33788" x="620713" y="4587875"/>
          <p14:tracePt t="33795" x="620713" y="4578350"/>
          <p14:tracePt t="33819" x="620713" y="4568825"/>
          <p14:tracePt t="33827" x="620713" y="4559300"/>
          <p14:tracePt t="33834" x="620713" y="4541838"/>
          <p14:tracePt t="33843" x="620713" y="4532313"/>
          <p14:tracePt t="33850" x="620713" y="4522788"/>
          <p14:tracePt t="33868" x="620713" y="4505325"/>
          <p14:tracePt t="33879" x="620713" y="4495800"/>
          <p14:tracePt t="33884" x="620713" y="4486275"/>
          <p14:tracePt t="33894" x="620713" y="4478338"/>
          <p14:tracePt t="33899" x="620713" y="4459288"/>
          <p14:tracePt t="33923" x="620713" y="4449763"/>
          <p14:tracePt t="33939" x="620713" y="4422775"/>
          <p14:tracePt t="33947" x="628650" y="4413250"/>
          <p14:tracePt t="33954" x="638175" y="4395788"/>
          <p14:tracePt t="33962" x="655638" y="4349750"/>
          <p14:tracePt t="33970" x="674688" y="4332288"/>
          <p14:tracePt t="33980" x="684213" y="4303713"/>
          <p14:tracePt t="33986" x="701675" y="4286250"/>
          <p14:tracePt t="33996" x="720725" y="4276725"/>
          <p14:tracePt t="34003" x="747713" y="4240213"/>
          <p14:tracePt t="34011" x="747713" y="4232275"/>
          <p14:tracePt t="34019" x="765175" y="4213225"/>
          <p14:tracePt t="34027" x="774700" y="4213225"/>
          <p14:tracePt t="34034" x="793750" y="4203700"/>
          <p14:tracePt t="34045" x="801688" y="4203700"/>
          <p14:tracePt t="34050" x="830263" y="4195763"/>
          <p14:tracePt t="34062" x="838200" y="4195763"/>
          <p14:tracePt t="34066" x="866775" y="4176713"/>
          <p14:tracePt t="34075" x="884238" y="4176713"/>
          <p14:tracePt t="34082" x="903288" y="4176713"/>
          <p14:tracePt t="34091" x="939800" y="4176713"/>
          <p14:tracePt t="34098" x="984250" y="4176713"/>
          <p14:tracePt t="34106" x="993775" y="4176713"/>
          <p14:tracePt t="34114" x="1030288" y="4176713"/>
          <p14:tracePt t="34122" x="1057275" y="4176713"/>
          <p14:tracePt t="34131" x="1066800" y="4186238"/>
          <p14:tracePt t="34139" x="1076325" y="4195763"/>
          <p14:tracePt t="34147" x="1103313" y="4203700"/>
          <p14:tracePt t="34155" x="1103313" y="4213225"/>
          <p14:tracePt t="34163" x="1120775" y="4232275"/>
          <p14:tracePt t="34171" x="1120775" y="4240213"/>
          <p14:tracePt t="34178" x="1130300" y="4259263"/>
          <p14:tracePt t="34194" x="1130300" y="4268788"/>
          <p14:tracePt t="34202" x="1130300" y="4286250"/>
          <p14:tracePt t="34210" x="1130300" y="4295775"/>
          <p14:tracePt t="34219" x="1130300" y="4303713"/>
          <p14:tracePt t="34227" x="1130300" y="4322763"/>
          <p14:tracePt t="34234" x="1139825" y="4332288"/>
          <p14:tracePt t="34243" x="1139825" y="4349750"/>
          <p14:tracePt t="34251" x="1139825" y="4376738"/>
          <p14:tracePt t="34260" x="1139825" y="4395788"/>
          <p14:tracePt t="34267" x="1139825" y="4422775"/>
          <p14:tracePt t="34274" x="1139825" y="4441825"/>
          <p14:tracePt t="34282" x="1139825" y="4468813"/>
          <p14:tracePt t="34291" x="1139825" y="4486275"/>
          <p14:tracePt t="34299" x="1139825" y="4505325"/>
          <p14:tracePt t="34307" x="1139825" y="4522788"/>
          <p14:tracePt t="34314" x="1139825" y="4532313"/>
          <p14:tracePt t="34324" x="1139825" y="4559300"/>
          <p14:tracePt t="34339" x="1139825" y="4578350"/>
          <p14:tracePt t="34354" x="1139825" y="4595813"/>
          <p14:tracePt t="34362" x="1120775" y="4624388"/>
          <p14:tracePt t="34370" x="1112838" y="4632325"/>
          <p14:tracePt t="34387" x="1093788" y="4651375"/>
          <p14:tracePt t="34395" x="1076325" y="4668838"/>
          <p14:tracePt t="34402" x="1057275" y="4678363"/>
          <p14:tracePt t="34411" x="1047750" y="4687888"/>
          <p14:tracePt t="34418" x="1020763" y="4705350"/>
          <p14:tracePt t="34427" x="974725" y="4724400"/>
          <p14:tracePt t="34434" x="957263" y="4732338"/>
          <p14:tracePt t="34443" x="939800" y="4741863"/>
          <p14:tracePt t="34450" x="920750" y="4751388"/>
          <p14:tracePt t="34459" x="911225" y="4751388"/>
          <p14:tracePt t="34466" x="893763" y="4760913"/>
          <p14:tracePt t="34555" x="884238" y="4760913"/>
          <p14:tracePt t="34562" x="884238" y="4741863"/>
          <p14:tracePt t="34570" x="893763" y="4697413"/>
          <p14:tracePt t="34578" x="920750" y="4632325"/>
          <p14:tracePt t="34587" x="957263" y="4568825"/>
          <p14:tracePt t="34595" x="966788" y="4532313"/>
          <p14:tracePt t="34602" x="974725" y="4486275"/>
          <p14:tracePt t="34611" x="1011238" y="4441825"/>
          <p14:tracePt t="34622" x="1020763" y="4395788"/>
          <p14:tracePt t="34627" x="1057275" y="4332288"/>
          <p14:tracePt t="34635" x="1066800" y="4303713"/>
          <p14:tracePt t="34644" x="1093788" y="4240213"/>
          <p14:tracePt t="34651" x="1103313" y="4213225"/>
          <p14:tracePt t="34660" x="1130300" y="4167188"/>
          <p14:tracePt t="34666" x="1130300" y="4140200"/>
          <p14:tracePt t="34678" x="1139825" y="4103688"/>
          <p14:tracePt t="34684" x="1139825" y="4086225"/>
          <p14:tracePt t="34692" x="1149350" y="4049713"/>
          <p14:tracePt t="34701" x="1149350" y="4030663"/>
          <p14:tracePt t="34714" x="1166813" y="4003675"/>
          <p14:tracePt t="34722" x="1166813" y="3994150"/>
          <p14:tracePt t="34858" x="1176338" y="3984625"/>
          <p14:tracePt t="34866" x="1185863" y="4003675"/>
          <p14:tracePt t="34875" x="1185863" y="4013200"/>
          <p14:tracePt t="34883" x="1193800" y="4040188"/>
          <p14:tracePt t="34891" x="1203325" y="4040188"/>
          <p14:tracePt t="34899" x="1212850" y="4067175"/>
          <p14:tracePt t="34907" x="1212850" y="4076700"/>
          <p14:tracePt t="34922" x="1212850" y="4086225"/>
          <p14:tracePt t="34939" x="1212850" y="4094163"/>
          <p14:tracePt t="34961" x="1212850" y="4130675"/>
          <p14:tracePt t="34963" x="1212850" y="4159250"/>
          <p14:tracePt t="34971" x="1203325" y="4176713"/>
          <p14:tracePt t="34980" x="1157288" y="4195763"/>
          <p14:tracePt t="34987" x="1139825" y="4195763"/>
          <p14:tracePt t="34994" x="1112838" y="4213225"/>
          <p14:tracePt t="35003" x="1066800" y="4222750"/>
          <p14:tracePt t="35010" x="1066800" y="4232275"/>
          <p14:tracePt t="35018" x="1057275" y="4232275"/>
          <p14:tracePt t="35028" x="1039813" y="4240213"/>
          <p14:tracePt t="35036" x="1030288" y="4240213"/>
          <p14:tracePt t="35170" x="1066800" y="4240213"/>
          <p14:tracePt t="35178" x="1093788" y="4240213"/>
          <p14:tracePt t="35187" x="1112838" y="4240213"/>
          <p14:tracePt t="35195" x="1139825" y="4240213"/>
          <p14:tracePt t="35202" x="1157288" y="4240213"/>
          <p14:tracePt t="35211" x="1185863" y="4240213"/>
          <p14:tracePt t="35219" x="1203325" y="4240213"/>
          <p14:tracePt t="35234" x="1212850" y="4240213"/>
          <p14:tracePt t="35243" x="1230313" y="4240213"/>
          <p14:tracePt t="35250" x="1239838" y="4240213"/>
          <p14:tracePt t="35259" x="1258888" y="4222750"/>
          <p14:tracePt t="35266" x="1266825" y="4213225"/>
          <p14:tracePt t="35277" x="1276350" y="4213225"/>
          <p14:tracePt t="35282" x="1293813" y="4203700"/>
          <p14:tracePt t="35291" x="1339850" y="4167188"/>
          <p14:tracePt t="35298" x="1376363" y="4159250"/>
          <p14:tracePt t="35311" x="1403350" y="4122738"/>
          <p14:tracePt t="35316" x="1439863" y="4103688"/>
          <p14:tracePt t="35328" x="1468438" y="4086225"/>
          <p14:tracePt t="35330" x="1485900" y="4067175"/>
          <p14:tracePt t="35339" x="1504950" y="4049713"/>
          <p14:tracePt t="35346" x="1512888" y="4040188"/>
          <p14:tracePt t="35355" x="1512888" y="4030663"/>
          <p14:tracePt t="35363" x="1531938" y="4013200"/>
          <p14:tracePt t="35388" x="1531938" y="3984625"/>
          <p14:tracePt t="35403" x="1531938" y="3976688"/>
          <p14:tracePt t="35411" x="1531938" y="3967163"/>
          <p14:tracePt t="35418" x="1531938" y="3940175"/>
          <p14:tracePt t="35427" x="1531938" y="3930650"/>
          <p14:tracePt t="35434" x="1531938" y="3903663"/>
          <p14:tracePt t="35443" x="1531938" y="3894138"/>
          <p14:tracePt t="35450" x="1531938" y="3884613"/>
          <p14:tracePt t="35459" x="1531938" y="3867150"/>
          <p14:tracePt t="35466" x="1531938" y="3848100"/>
          <p14:tracePt t="35476" x="1531938" y="3830638"/>
          <p14:tracePt t="35482" x="1531938" y="3821113"/>
          <p14:tracePt t="35491" x="1522413" y="3811588"/>
          <p14:tracePt t="35498" x="1512888" y="3794125"/>
          <p14:tracePt t="35508" x="1512888" y="3775075"/>
          <p14:tracePt t="35514" x="1495425" y="3748088"/>
          <p14:tracePt t="35523" x="1485900" y="3738563"/>
          <p14:tracePt t="35531" x="1485900" y="3730625"/>
          <p14:tracePt t="35538" x="1476375" y="3721100"/>
          <p14:tracePt t="35555" x="1476375" y="3711575"/>
          <p14:tracePt t="35563" x="1468438" y="3694113"/>
          <p14:tracePt t="35571" x="1468438" y="3684588"/>
          <p14:tracePt t="35635" x="1458913" y="3675063"/>
          <p14:tracePt t="35669" x="1449388" y="3675063"/>
          <p14:tracePt t="35675" x="1412875" y="3684588"/>
          <p14:tracePt t="35683" x="1403350" y="3694113"/>
          <p14:tracePt t="35693" x="1395413" y="3711575"/>
          <p14:tracePt t="35698" x="1385888" y="3730625"/>
          <p14:tracePt t="35707" x="1358900" y="3757613"/>
          <p14:tracePt t="35715" x="1358900" y="3775075"/>
          <p14:tracePt t="35722" x="1358900" y="3803650"/>
          <p14:tracePt t="35731" x="1358900" y="3821113"/>
          <p14:tracePt t="35738" x="1358900" y="3830638"/>
          <p14:tracePt t="35748" x="1358900" y="3848100"/>
          <p14:tracePt t="35757" x="1358900" y="3867150"/>
          <p14:tracePt t="35763" x="1366838" y="3875088"/>
          <p14:tracePt t="35771" x="1395413" y="3884613"/>
          <p14:tracePt t="35795" x="1403350" y="3884613"/>
          <p14:tracePt t="36044" x="1439863" y="3884613"/>
          <p14:tracePt t="36050" x="1485900" y="3848100"/>
          <p14:tracePt t="36059" x="1568450" y="3794125"/>
          <p14:tracePt t="36066" x="1612900" y="3767138"/>
          <p14:tracePt t="36075" x="1685925" y="3721100"/>
          <p14:tracePt t="36082" x="1751013" y="3665538"/>
          <p14:tracePt t="36093" x="1778000" y="3648075"/>
          <p14:tracePt t="36098" x="1841500" y="3611563"/>
          <p14:tracePt t="36107" x="1868488" y="3592513"/>
          <p14:tracePt t="36115" x="1878013" y="3584575"/>
          <p14:tracePt t="36122" x="1895475" y="3565525"/>
          <p14:tracePt t="36131" x="1914525" y="3548063"/>
          <p14:tracePt t="36139" x="1924050" y="3538538"/>
          <p14:tracePt t="36147" x="1941513" y="3519488"/>
          <p14:tracePt t="36155" x="1941513" y="3511550"/>
          <p14:tracePt t="36163" x="1960563" y="3492500"/>
          <p14:tracePt t="36170" x="1987550" y="3475038"/>
          <p14:tracePt t="36178" x="1987550" y="3465513"/>
          <p14:tracePt t="36187" x="2005013" y="3455988"/>
          <p14:tracePt t="36195" x="2014538" y="3446463"/>
          <p14:tracePt t="36204" x="2041525" y="3438525"/>
          <p14:tracePt t="36214" x="2051050" y="3438525"/>
          <p14:tracePt t="36220" x="2060575" y="3429000"/>
          <p14:tracePt t="36235" x="2097088" y="3402013"/>
          <p14:tracePt t="36243" x="2097088" y="3392488"/>
          <p14:tracePt t="36395" x="2106613" y="3382963"/>
          <p14:tracePt t="36420" x="2106613" y="3375025"/>
          <p14:tracePt t="36450" x="2106613" y="3355975"/>
          <p14:tracePt t="36563" x="2097088" y="3355975"/>
          <p14:tracePt t="36571" x="2087563" y="3355975"/>
          <p14:tracePt t="36587" x="2078038" y="3355975"/>
          <p14:tracePt t="36595" x="2070100" y="3355975"/>
          <p14:tracePt t="36604" x="2060575" y="3355975"/>
          <p14:tracePt t="36611" x="2041525" y="3355975"/>
          <p14:tracePt t="36746" x="2041525" y="3365500"/>
          <p14:tracePt t="36754" x="2033588" y="3382963"/>
          <p14:tracePt t="36771" x="2024063" y="3382963"/>
          <p14:tracePt t="36778" x="2014538" y="3392488"/>
          <p14:tracePt t="36804" x="2005013" y="3402013"/>
          <p14:tracePt t="36812" x="1997075" y="3402013"/>
          <p14:tracePt t="36820" x="1987550" y="3411538"/>
          <p14:tracePt t="36830" x="1968500" y="3419475"/>
          <p14:tracePt t="36844" x="1960563" y="3429000"/>
          <p14:tracePt t="36860" x="1951038" y="3438525"/>
          <p14:tracePt t="36867" x="1931988" y="3446463"/>
          <p14:tracePt t="36882" x="1914525" y="3465513"/>
          <p14:tracePt t="36891" x="1905000" y="3475038"/>
          <p14:tracePt t="36907" x="1895475" y="3482975"/>
          <p14:tracePt t="36914" x="1868488" y="3502025"/>
          <p14:tracePt t="36923" x="1860550" y="3519488"/>
          <p14:tracePt t="36930" x="1841500" y="3538538"/>
          <p14:tracePt t="36939" x="1824038" y="3556000"/>
          <p14:tracePt t="36947" x="1804988" y="3575050"/>
          <p14:tracePt t="36955" x="1787525" y="3602038"/>
          <p14:tracePt t="36963" x="1758950" y="3629025"/>
          <p14:tracePt t="36970" x="1731963" y="3675063"/>
          <p14:tracePt t="36980" x="1704975" y="3721100"/>
          <p14:tracePt t="36986" x="1668463" y="3784600"/>
          <p14:tracePt t="36996" x="1658938" y="3811588"/>
          <p14:tracePt t="37003" x="1622425" y="3875088"/>
          <p14:tracePt t="37015" x="1612900" y="3903663"/>
          <p14:tracePt t="37019" x="1604963" y="3940175"/>
          <p14:tracePt t="37029" x="1604963" y="3984625"/>
          <p14:tracePt t="37034" x="1595438" y="4030663"/>
          <p14:tracePt t="37044" x="1595438" y="4057650"/>
          <p14:tracePt t="37050" x="1568450" y="4103688"/>
          <p14:tracePt t="37060" x="1568450" y="4140200"/>
          <p14:tracePt t="37068" x="1568450" y="4167188"/>
          <p14:tracePt t="37077" x="1558925" y="4213225"/>
          <p14:tracePt t="37082" x="1558925" y="4249738"/>
          <p14:tracePt t="37092" x="1558925" y="4295775"/>
          <p14:tracePt t="37098" x="1549400" y="4313238"/>
          <p14:tracePt t="37106" x="1549400" y="4368800"/>
          <p14:tracePt t="37114" x="1541463" y="4395788"/>
          <p14:tracePt t="37123" x="1541463" y="4422775"/>
          <p14:tracePt t="37130" x="1541463" y="4468813"/>
          <p14:tracePt t="37139" x="1522413" y="4495800"/>
          <p14:tracePt t="37147" x="1512888" y="4522788"/>
          <p14:tracePt t="37154" x="1512888" y="4568825"/>
          <p14:tracePt t="37163" x="1512888" y="4605338"/>
          <p14:tracePt t="37170" x="1512888" y="4651375"/>
          <p14:tracePt t="37178" x="1512888" y="4668838"/>
          <p14:tracePt t="37186" x="1512888" y="4705350"/>
          <p14:tracePt t="37195" x="1512888" y="4751388"/>
          <p14:tracePt t="37203" x="1512888" y="4778375"/>
          <p14:tracePt t="37211" x="1512888" y="4824413"/>
          <p14:tracePt t="37219" x="1512888" y="4860925"/>
          <p14:tracePt t="37227" x="1512888" y="4906963"/>
          <p14:tracePt t="37234" x="1522413" y="4924425"/>
          <p14:tracePt t="37243" x="1531938" y="4951413"/>
          <p14:tracePt t="37251" x="1531938" y="4970463"/>
          <p14:tracePt t="37261" x="1549400" y="5016500"/>
          <p14:tracePt t="37266" x="1568450" y="5033963"/>
          <p14:tracePt t="37278" x="1585913" y="5070475"/>
          <p14:tracePt t="37282" x="1595438" y="5106988"/>
          <p14:tracePt t="37294" x="1612900" y="5133975"/>
          <p14:tracePt t="37298" x="1622425" y="5153025"/>
          <p14:tracePt t="37308" x="1631950" y="5170488"/>
          <p14:tracePt t="37314" x="1668463" y="5216525"/>
          <p14:tracePt t="37323" x="1677988" y="5226050"/>
          <p14:tracePt t="37330" x="1695450" y="5262563"/>
          <p14:tracePt t="37339" x="1714500" y="5280025"/>
          <p14:tracePt t="37347" x="1731963" y="5316538"/>
          <p14:tracePt t="37355" x="1751013" y="5335588"/>
          <p14:tracePt t="37362" x="1758950" y="5343525"/>
          <p14:tracePt t="37377" x="1778000" y="5362575"/>
          <p14:tracePt t="37379" x="1795463" y="5380038"/>
          <p14:tracePt t="37387" x="1831975" y="5408613"/>
          <p14:tracePt t="37396" x="1831975" y="5416550"/>
          <p14:tracePt t="37403" x="1851025" y="5426075"/>
          <p14:tracePt t="37410" x="1868488" y="5435600"/>
          <p14:tracePt t="37435" x="1887538" y="5435600"/>
          <p14:tracePt t="37443" x="1895475" y="5445125"/>
          <p14:tracePt t="37723" x="1878013" y="5389563"/>
          <p14:tracePt t="37730" x="1831975" y="5326063"/>
          <p14:tracePt t="37740" x="1814513" y="5270500"/>
          <p14:tracePt t="37748" x="1751013" y="5153025"/>
          <p14:tracePt t="37757" x="1695450" y="5053013"/>
          <p14:tracePt t="37766" x="1668463" y="4933950"/>
          <p14:tracePt t="37772" x="1612900" y="4841875"/>
          <p14:tracePt t="37780" x="1595438" y="4724400"/>
          <p14:tracePt t="37786" x="1558925" y="4660900"/>
          <p14:tracePt t="37795" x="1549400" y="4587875"/>
          <p14:tracePt t="37803" x="1531938" y="4522788"/>
          <p14:tracePt t="37811" x="1512888" y="4468813"/>
          <p14:tracePt t="37819" x="1512888" y="4432300"/>
          <p14:tracePt t="37827" x="1512888" y="4405313"/>
          <p14:tracePt t="37835" x="1504950" y="4376738"/>
          <p14:tracePt t="37844" x="1504950" y="4359275"/>
          <p14:tracePt t="37850" x="1504950" y="4332288"/>
          <p14:tracePt t="37859" x="1504950" y="4286250"/>
          <p14:tracePt t="37866" x="1504950" y="4259263"/>
          <p14:tracePt t="37876" x="1504950" y="4222750"/>
          <p14:tracePt t="37883" x="1504950" y="4176713"/>
          <p14:tracePt t="37891" x="1512888" y="4103688"/>
          <p14:tracePt t="37898" x="1512888" y="4057650"/>
          <p14:tracePt t="37908" x="1522413" y="4021138"/>
          <p14:tracePt t="37914" x="1541463" y="3957638"/>
          <p14:tracePt t="37922" x="1558925" y="3930650"/>
          <p14:tracePt t="37930" x="1576388" y="3867150"/>
          <p14:tracePt t="37939" x="1585913" y="3840163"/>
          <p14:tracePt t="37961" x="1631950" y="3748088"/>
          <p14:tracePt t="37963" x="1658938" y="3721100"/>
          <p14:tracePt t="37970" x="1685925" y="3675063"/>
          <p14:tracePt t="37980" x="1704975" y="3657600"/>
          <p14:tracePt t="37988" x="1741488" y="3621088"/>
          <p14:tracePt t="38000" x="1758950" y="3611563"/>
          <p14:tracePt t="38004" x="1787525" y="3592513"/>
          <p14:tracePt t="38015" x="1795463" y="3584575"/>
          <p14:tracePt t="38020" x="1824038" y="3556000"/>
          <p14:tracePt t="38030" x="1831975" y="3548063"/>
          <p14:tracePt t="38034" x="1851025" y="3548063"/>
          <p14:tracePt t="38046" x="1868488" y="3529013"/>
          <p14:tracePt t="38068" x="1878013" y="3519488"/>
          <p14:tracePt t="38078" x="1895475" y="3511550"/>
          <p14:tracePt t="38083" x="1905000" y="3511550"/>
          <p14:tracePt t="38099" x="1914525" y="3511550"/>
          <p14:tracePt t="38107" x="1941513" y="3511550"/>
          <p14:tracePt t="38114" x="1960563" y="3511550"/>
          <p14:tracePt t="38122" x="2005013" y="3511550"/>
          <p14:tracePt t="38130" x="2033588" y="3511550"/>
          <p14:tracePt t="38139" x="2060575" y="3511550"/>
          <p14:tracePt t="38146" x="2087563" y="3511550"/>
          <p14:tracePt t="38154" x="2133600" y="3511550"/>
          <p14:tracePt t="38162" x="2160588" y="3511550"/>
          <p14:tracePt t="38170" x="2197100" y="3511550"/>
          <p14:tracePt t="38178" x="2233613" y="3511550"/>
          <p14:tracePt t="38186" x="2260600" y="3511550"/>
          <p14:tracePt t="38194" x="2279650" y="3511550"/>
          <p14:tracePt t="38203" x="2287588" y="3511550"/>
          <p14:tracePt t="38671" x="2297113" y="3511550"/>
          <p14:tracePt t="38691" x="2306638" y="3511550"/>
          <p14:tracePt t="38804" x="2316163" y="3511550"/>
          <p14:tracePt t="38812" x="2324100" y="3511550"/>
          <p14:tracePt t="38820" x="2370138" y="3511550"/>
          <p14:tracePt t="38827" x="2443163" y="3511550"/>
          <p14:tracePt t="38835" x="2570163" y="3511550"/>
          <p14:tracePt t="38844" x="2643188" y="3511550"/>
          <p14:tracePt t="38851" x="2789238" y="3511550"/>
          <p14:tracePt t="38859" x="2954338" y="3511550"/>
          <p14:tracePt t="38866" x="3117850" y="3511550"/>
          <p14:tracePt t="38876" x="3281363" y="3511550"/>
          <p14:tracePt t="38882" x="3446463" y="3511550"/>
          <p14:tracePt t="38891" x="3609975" y="3511550"/>
          <p14:tracePt t="38898" x="3738563" y="3511550"/>
          <p14:tracePt t="38907" x="3883025" y="3492500"/>
          <p14:tracePt t="38914" x="3975100" y="3482975"/>
          <p14:tracePt t="38922" x="4065588" y="3482975"/>
          <p14:tracePt t="38930" x="4138613" y="3482975"/>
          <p14:tracePt t="38939" x="4184650" y="3482975"/>
          <p14:tracePt t="38947" x="4211638" y="3482975"/>
          <p14:tracePt t="38954" x="4230688" y="3482975"/>
          <p14:tracePt t="38963" x="4238625" y="3482975"/>
          <p14:tracePt t="38970" x="4248150" y="3482975"/>
          <p14:tracePt t="38986" x="4267200" y="3475038"/>
          <p14:tracePt t="39002" x="4275138" y="3475038"/>
          <p14:tracePt t="39011" x="4294188" y="3465513"/>
          <p14:tracePt t="39027" x="4311650" y="3465513"/>
          <p14:tracePt t="39035" x="4321175" y="3465513"/>
          <p14:tracePt t="39044" x="4330700" y="3465513"/>
          <p14:tracePt t="39051" x="4340225" y="3455988"/>
          <p14:tracePt t="39332" x="4321175" y="3455988"/>
          <p14:tracePt t="39340" x="4257675" y="3455988"/>
          <p14:tracePt t="39348" x="4184650" y="3482975"/>
          <p14:tracePt t="39358" x="4084638" y="3511550"/>
          <p14:tracePt t="39362" x="3992563" y="3519488"/>
          <p14:tracePt t="39370" x="3892550" y="3565525"/>
          <p14:tracePt t="39378" x="3865563" y="3565525"/>
          <p14:tracePt t="39386" x="3792538" y="3575050"/>
          <p14:tracePt t="39394" x="3756025" y="3584575"/>
          <p14:tracePt t="39403" x="3692525" y="3584575"/>
          <p14:tracePt t="39411" x="3636963" y="3611563"/>
          <p14:tracePt t="39418" x="3619500" y="3611563"/>
          <p14:tracePt t="39427" x="3592513" y="3611563"/>
          <p14:tracePt t="39435" x="3582988" y="3611563"/>
          <p14:tracePt t="39515" x="3556000" y="3611563"/>
          <p14:tracePt t="39523" x="3536950" y="3611563"/>
          <p14:tracePt t="39530" x="3509963" y="3611563"/>
          <p14:tracePt t="39538" x="3463925" y="3611563"/>
          <p14:tracePt t="39546" x="3446463" y="3621088"/>
          <p14:tracePt t="39555" x="3409950" y="3621088"/>
          <p14:tracePt t="39562" x="3363913" y="3621088"/>
          <p14:tracePt t="39570" x="3346450" y="3629025"/>
          <p14:tracePt t="39579" x="3309938" y="3629025"/>
          <p14:tracePt t="39586" x="3290888" y="3629025"/>
          <p14:tracePt t="39594" x="3244850" y="3638550"/>
          <p14:tracePt t="39605" x="3217863" y="3665538"/>
          <p14:tracePt t="39610" x="3208338" y="3665538"/>
          <p14:tracePt t="39620" x="3200400" y="3665538"/>
          <p14:tracePt t="39635" x="3190875" y="3665538"/>
          <p14:tracePt t="39643" x="3171825" y="3665538"/>
          <p14:tracePt t="39669" x="3163888" y="3665538"/>
          <p14:tracePt t="39683" x="3154363" y="3665538"/>
          <p14:tracePt t="39690" x="3136900" y="3665538"/>
          <p14:tracePt t="39698" x="3117850" y="3665538"/>
          <p14:tracePt t="39707" x="3090863" y="3665538"/>
          <p14:tracePt t="39714" x="3071813" y="3665538"/>
          <p14:tracePt t="39722" x="3035300" y="3665538"/>
          <p14:tracePt t="39730" x="2990850" y="3665538"/>
          <p14:tracePt t="39739" x="2971800" y="3665538"/>
          <p14:tracePt t="39746" x="2935288" y="3665538"/>
          <p14:tracePt t="39755" x="2917825" y="3665538"/>
          <p14:tracePt t="39763" x="2898775" y="3665538"/>
          <p14:tracePt t="39770" x="2889250" y="3665538"/>
          <p14:tracePt t="39906" x="2881313" y="3675063"/>
          <p14:tracePt t="39923" x="2871788" y="3675063"/>
          <p14:tracePt t="39930" x="2844800" y="3684588"/>
          <p14:tracePt t="39939" x="2817813" y="3711575"/>
          <p14:tracePt t="39947" x="2808288" y="3711575"/>
          <p14:tracePt t="39954" x="2789238" y="3711575"/>
          <p14:tracePt t="39963" x="2762250" y="3730625"/>
          <p14:tracePt t="39970" x="2752725" y="3730625"/>
          <p14:tracePt t="39980" x="2735263" y="3730625"/>
          <p14:tracePt t="39996" x="2716213" y="3730625"/>
          <p14:tracePt t="40002" x="2708275" y="3738563"/>
          <p14:tracePt t="40010" x="2708275" y="3748088"/>
          <p14:tracePt t="40163" x="2781300" y="3748088"/>
          <p14:tracePt t="40172" x="2889250" y="3748088"/>
          <p14:tracePt t="40180" x="2998788" y="3748088"/>
          <p14:tracePt t="40187" x="3108325" y="3748088"/>
          <p14:tracePt t="40195" x="3217863" y="3748088"/>
          <p14:tracePt t="40202" x="3290888" y="3748088"/>
          <p14:tracePt t="40211" x="3346450" y="3748088"/>
          <p14:tracePt t="40219" x="3390900" y="3748088"/>
          <p14:tracePt t="40227" x="3400425" y="3748088"/>
          <p14:tracePt t="40234" x="3419475" y="3757613"/>
          <p14:tracePt t="40459" x="3409950" y="3775075"/>
          <p14:tracePt t="40467" x="3382963" y="3794125"/>
          <p14:tracePt t="40475" x="3354388" y="3811588"/>
          <p14:tracePt t="40483" x="3336925" y="3821113"/>
          <p14:tracePt t="40494" x="3309938" y="3830638"/>
          <p14:tracePt t="40501" x="3290888" y="3848100"/>
          <p14:tracePt t="40507" x="3244850" y="3867150"/>
          <p14:tracePt t="40515" x="3236913" y="3875088"/>
          <p14:tracePt t="40523" x="3208338" y="3903663"/>
          <p14:tracePt t="40530" x="3200400" y="3911600"/>
          <p14:tracePt t="40539" x="3171825" y="3940175"/>
          <p14:tracePt t="40547" x="3154363" y="3957638"/>
          <p14:tracePt t="40556" x="3144838" y="3967163"/>
          <p14:tracePt t="40564" x="3127375" y="3994150"/>
          <p14:tracePt t="40572" x="3108325" y="4013200"/>
          <p14:tracePt t="40580" x="3100388" y="4030663"/>
          <p14:tracePt t="41821" x="3090863" y="4030663"/>
          <p14:tracePt t="41915" x="3071813" y="4030663"/>
          <p14:tracePt t="41922" x="3063875" y="4030663"/>
          <p14:tracePt t="41938" x="3044825" y="4030663"/>
          <p14:tracePt t="42779" x="3054350" y="3984625"/>
          <p14:tracePt t="42786" x="3063875" y="3976688"/>
          <p14:tracePt t="42794" x="3063875" y="3967163"/>
          <p14:tracePt t="42811" x="3063875" y="3948113"/>
          <p14:tracePt t="42819" x="3071813" y="3940175"/>
          <p14:tracePt t="42827" x="3081338" y="3921125"/>
          <p14:tracePt t="42836" x="3090863" y="3903663"/>
          <p14:tracePt t="42847" x="3117850" y="3875088"/>
          <p14:tracePt t="42852" x="3127375" y="3857625"/>
          <p14:tracePt t="42860" x="3144838" y="3840163"/>
          <p14:tracePt t="42866" x="3154363" y="3830638"/>
          <p14:tracePt t="42875" x="3163888" y="3811588"/>
          <p14:tracePt t="42882" x="3190875" y="3794125"/>
          <p14:tracePt t="42892" x="3217863" y="3767138"/>
          <p14:tracePt t="42898" x="3236913" y="3738563"/>
          <p14:tracePt t="42907" x="3273425" y="3711575"/>
          <p14:tracePt t="42915" x="3290888" y="3694113"/>
          <p14:tracePt t="42923" x="3309938" y="3684588"/>
          <p14:tracePt t="42930" x="3327400" y="3665538"/>
          <p14:tracePt t="42938" x="3336925" y="3648075"/>
          <p14:tracePt t="43156" x="3336925" y="3638550"/>
          <p14:tracePt t="43164" x="3327400" y="3638550"/>
          <p14:tracePt t="43172" x="3300413" y="3638550"/>
          <p14:tracePt t="43178" x="3273425" y="3638550"/>
          <p14:tracePt t="43186" x="3254375" y="3638550"/>
          <p14:tracePt t="43194" x="3236913" y="3638550"/>
          <p14:tracePt t="43204" x="3217863" y="3657600"/>
          <p14:tracePt t="43219" x="3208338" y="3665538"/>
          <p14:tracePt t="43234" x="3200400" y="3675063"/>
          <p14:tracePt t="43246" x="3181350" y="3684588"/>
          <p14:tracePt t="43282" x="3171825" y="3694113"/>
          <p14:tracePt t="43300" x="3163888" y="3702050"/>
          <p14:tracePt t="43327" x="3154363" y="3711575"/>
          <p14:tracePt t="43331" x="3144838" y="3721100"/>
          <p14:tracePt t="43360" x="3117850" y="3748088"/>
          <p14:tracePt t="43362" x="3100388" y="3757613"/>
          <p14:tracePt t="43370" x="3090863" y="3767138"/>
          <p14:tracePt t="43379" x="3081338" y="3767138"/>
          <p14:tracePt t="43387" x="3081338" y="3775075"/>
          <p14:tracePt t="43730" x="3081338" y="3757613"/>
          <p14:tracePt t="43738" x="3081338" y="3748088"/>
          <p14:tracePt t="43747" x="3081338" y="3738563"/>
          <p14:tracePt t="43755" x="3081338" y="3730625"/>
          <p14:tracePt t="43763" x="3081338" y="3721100"/>
          <p14:tracePt t="43770" x="3081338" y="3711575"/>
          <p14:tracePt t="43778" x="3081338" y="3694113"/>
          <p14:tracePt t="43787" x="3100388" y="3657600"/>
          <p14:tracePt t="43794" x="3108325" y="3638550"/>
          <p14:tracePt t="43803" x="3117850" y="3611563"/>
          <p14:tracePt t="43810" x="3117850" y="3592513"/>
          <p14:tracePt t="43819" x="3127375" y="3565525"/>
          <p14:tracePt t="43827" x="3127375" y="3548063"/>
          <p14:tracePt t="43835" x="3144838" y="3502025"/>
          <p14:tracePt t="43843" x="3154363" y="3492500"/>
          <p14:tracePt t="43851" x="3154363" y="3455988"/>
          <p14:tracePt t="43858" x="3154363" y="3419475"/>
          <p14:tracePt t="43866" x="3154363" y="3402013"/>
          <p14:tracePt t="43876" x="3154363" y="3375025"/>
          <p14:tracePt t="43883" x="3154363" y="3365500"/>
          <p14:tracePt t="43892" x="3154363" y="3355975"/>
          <p14:tracePt t="43899" x="3154363" y="3338513"/>
          <p14:tracePt t="43907" x="3154363" y="3328988"/>
          <p14:tracePt t="43955" x="3154363" y="3319463"/>
          <p14:tracePt t="43963" x="3154363" y="3309938"/>
          <p14:tracePt t="43971" x="3144838" y="3302000"/>
          <p14:tracePt t="43986" x="3136900" y="3282950"/>
          <p14:tracePt t="43995" x="3127375" y="3273425"/>
          <p14:tracePt t="44002" x="3108325" y="3255963"/>
          <p14:tracePt t="44019" x="3090863" y="3228975"/>
          <p14:tracePt t="44027" x="3063875" y="3219450"/>
          <p14:tracePt t="44036" x="3063875" y="3209925"/>
          <p14:tracePt t="44050" x="3054350" y="3192463"/>
          <p14:tracePt t="44059" x="3044825" y="3182938"/>
          <p14:tracePt t="44066" x="3027363" y="3146425"/>
          <p14:tracePt t="44082" x="3017838" y="3136900"/>
          <p14:tracePt t="44092" x="3008313" y="3119438"/>
          <p14:tracePt t="44098" x="2998788" y="3119438"/>
          <p14:tracePt t="44107" x="2990850" y="3109913"/>
          <p14:tracePt t="44114" x="2981325" y="3100388"/>
          <p14:tracePt t="44390" x="2944813" y="3100388"/>
          <p14:tracePt t="44397" x="2935288" y="3100388"/>
          <p14:tracePt t="44407" x="2889250" y="3127375"/>
          <p14:tracePt t="44412" x="2844800" y="3146425"/>
          <p14:tracePt t="44418" x="2771775" y="3200400"/>
          <p14:tracePt t="44427" x="2725738" y="3246438"/>
          <p14:tracePt t="44435" x="2662238" y="3302000"/>
          <p14:tracePt t="44443" x="2643188" y="3319463"/>
          <p14:tracePt t="44451" x="2625725" y="3338513"/>
          <p14:tracePt t="44459" x="2598738" y="3355975"/>
          <p14:tracePt t="44467" x="2598738" y="3365500"/>
          <p14:tracePt t="44476" x="2589213" y="3375025"/>
          <p14:tracePt t="44482" x="2589213" y="3382963"/>
          <p14:tracePt t="44539" x="2589213" y="3392488"/>
          <p14:tracePt t="44571" x="2570163" y="3411538"/>
          <p14:tracePt t="44586" x="2533650" y="3438525"/>
          <p14:tracePt t="44595" x="2525713" y="3446463"/>
          <p14:tracePt t="44603" x="2525713" y="3455988"/>
          <p14:tracePt t="44610" x="2516188" y="3455988"/>
          <p14:tracePt t="44620" x="2506663" y="3465513"/>
          <p14:tracePt t="44868" x="2498725" y="3465513"/>
          <p14:tracePt t="44876" x="2489200" y="3446463"/>
          <p14:tracePt t="44888" x="2489200" y="3438525"/>
          <p14:tracePt t="44891" x="2479675" y="3411538"/>
          <p14:tracePt t="44899" x="2462213" y="3382963"/>
          <p14:tracePt t="44906" x="2452688" y="3375025"/>
          <p14:tracePt t="44914" x="2452688" y="3365500"/>
          <p14:tracePt t="44923" x="2443163" y="3355975"/>
          <p14:tracePt t="44931" x="2433638" y="3338513"/>
          <p14:tracePt t="44939" x="2416175" y="3302000"/>
          <p14:tracePt t="44947" x="2406650" y="3292475"/>
          <p14:tracePt t="44954" x="2397125" y="3273425"/>
          <p14:tracePt t="44963" x="2370138" y="3236913"/>
          <p14:tracePt t="44970" x="2343150" y="3219450"/>
          <p14:tracePt t="44980" x="2316163" y="3200400"/>
          <p14:tracePt t="44987" x="2306638" y="3192463"/>
          <p14:tracePt t="45315" x="2297113" y="3192463"/>
          <p14:tracePt t="45326" x="2306638" y="3209925"/>
          <p14:tracePt t="45330" x="2316163" y="3219450"/>
          <p14:tracePt t="45338" x="2324100" y="3228975"/>
          <p14:tracePt t="45346" x="2333625" y="3246438"/>
          <p14:tracePt t="45370" x="2333625" y="3265488"/>
          <p14:tracePt t="45378" x="2333625" y="3282950"/>
          <p14:tracePt t="45387" x="2333625" y="3302000"/>
          <p14:tracePt t="45394" x="2333625" y="3328988"/>
          <p14:tracePt t="45402" x="2333625" y="3338513"/>
          <p14:tracePt t="45410" x="2333625" y="3365500"/>
          <p14:tracePt t="45418" x="2333625" y="3375025"/>
          <p14:tracePt t="45426" x="2333625" y="3382963"/>
          <p14:tracePt t="45435" x="2333625" y="3411538"/>
          <p14:tracePt t="45443" x="2333625" y="3419475"/>
          <p14:tracePt t="45450" x="2333625" y="3429000"/>
          <p14:tracePt t="45459" x="2333625" y="3446463"/>
          <p14:tracePt t="45467" x="2324100" y="3465513"/>
          <p14:tracePt t="45475" x="2316163" y="3475038"/>
          <p14:tracePt t="45482" x="2306638" y="3502025"/>
          <p14:tracePt t="45492" x="2297113" y="3511550"/>
          <p14:tracePt t="45523" x="2287588" y="3529013"/>
          <p14:tracePt t="45546" x="2287588" y="3538538"/>
          <p14:tracePt t="45554" x="2287588" y="3556000"/>
          <p14:tracePt t="45571" x="2270125" y="3575050"/>
          <p14:tracePt t="45578" x="2270125" y="3584575"/>
          <p14:tracePt t="45604" x="2270125" y="3592513"/>
          <p14:tracePt t="45619" x="2260600" y="3602038"/>
          <p14:tracePt t="46047" x="2270125" y="3602038"/>
          <p14:tracePt t="46051" x="2279650" y="3592513"/>
          <p14:tracePt t="46059" x="2287588" y="3575050"/>
          <p14:tracePt t="46067" x="2306638" y="3556000"/>
          <p14:tracePt t="46082" x="2306638" y="3548063"/>
          <p14:tracePt t="46099" x="2316163" y="3529013"/>
          <p14:tracePt t="46108" x="2316163" y="3519488"/>
          <p14:tracePt t="46114" x="2324100" y="3511550"/>
          <p14:tracePt t="46130" x="2324100" y="3502025"/>
          <p14:tracePt t="46138" x="2333625" y="3492500"/>
          <p14:tracePt t="46146" x="2333625" y="3465513"/>
          <p14:tracePt t="46154" x="2343150" y="3465513"/>
          <p14:tracePt t="46331" x="2352675" y="3455988"/>
          <p14:tracePt t="46339" x="2352675" y="3446463"/>
          <p14:tracePt t="46347" x="2360613" y="3438525"/>
          <p14:tracePt t="46355" x="2360613" y="3429000"/>
          <p14:tracePt t="46362" x="2370138" y="3419475"/>
          <p14:tracePt t="46555" x="2370138" y="3392488"/>
          <p14:tracePt t="46563" x="2370138" y="3375025"/>
          <p14:tracePt t="46588" x="2370138" y="3355975"/>
          <p14:tracePt t="46596" x="2370138" y="3338513"/>
          <p14:tracePt t="46608" x="2370138" y="3328988"/>
          <p14:tracePt t="46611" x="2370138" y="3309938"/>
          <p14:tracePt t="46625" x="2370138" y="3302000"/>
          <p14:tracePt t="46629" x="2370138" y="3292475"/>
          <p14:tracePt t="46635" x="2370138" y="3282950"/>
          <p14:tracePt t="46644" x="2370138" y="3273425"/>
          <p14:tracePt t="46659" x="2370138" y="3265488"/>
          <p14:tracePt t="46755" x="2360613" y="3255963"/>
          <p14:tracePt t="47233" x="2352675" y="3255963"/>
          <p14:tracePt t="47267" x="2352675" y="3265488"/>
          <p14:tracePt t="47275" x="2352675" y="3273425"/>
          <p14:tracePt t="47308" x="2352675" y="3282950"/>
          <p14:tracePt t="47452" x="2343150" y="3292475"/>
          <p14:tracePt t="47610" x="2333625" y="3302000"/>
          <p14:tracePt t="47618" x="2316163" y="3309938"/>
          <p14:tracePt t="47651" x="2316163" y="3328988"/>
          <p14:tracePt t="47658" x="2316163" y="3338513"/>
          <p14:tracePt t="47674" x="2306638" y="3346450"/>
          <p14:tracePt t="47723" x="2306638" y="3365500"/>
          <p14:tracePt t="47747" x="2306638" y="3375025"/>
          <p14:tracePt t="47755" x="2306638" y="3392488"/>
          <p14:tracePt t="47771" x="2306638" y="3411538"/>
          <p14:tracePt t="47778" x="2306638" y="3419475"/>
          <p14:tracePt t="47786" x="2306638" y="3429000"/>
          <p14:tracePt t="47794" x="2297113" y="3429000"/>
          <p14:tracePt t="47811" x="2297113" y="3438525"/>
          <p14:tracePt t="47818" x="2297113" y="3446463"/>
          <p14:tracePt t="47835" x="2297113" y="3455988"/>
          <p14:tracePt t="47906" x="2297113" y="3465513"/>
          <p14:tracePt t="47948" x="2287588" y="3475038"/>
          <p14:tracePt t="49444" x="2279650" y="3465513"/>
          <p14:tracePt t="49460" x="2279650" y="3455988"/>
          <p14:tracePt t="49723" x="2260600" y="3429000"/>
          <p14:tracePt t="49730" x="2260600" y="3419475"/>
          <p14:tracePt t="49739" x="2251075" y="3411538"/>
          <p14:tracePt t="49747" x="2233613" y="3402013"/>
          <p14:tracePt t="49755" x="2224088" y="3382963"/>
          <p14:tracePt t="49763" x="2214563" y="3365500"/>
          <p14:tracePt t="49819" x="2206625" y="3355975"/>
          <p14:tracePt t="50148" x="2206625" y="3365500"/>
          <p14:tracePt t="50163" x="2197100" y="3382963"/>
          <p14:tracePt t="50170" x="2187575" y="3392488"/>
          <p14:tracePt t="50187" x="2187575" y="3402013"/>
          <p14:tracePt t="50194" x="2187575" y="3411538"/>
          <p14:tracePt t="50218" x="2179638" y="3419475"/>
          <p14:tracePt t="50234" x="2179638" y="3438525"/>
          <p14:tracePt t="50374" x="2179638" y="3455988"/>
          <p14:tracePt t="50380" x="2179638" y="3465513"/>
          <p14:tracePt t="50389" x="2170113" y="3492500"/>
          <p14:tracePt t="50397" x="2170113" y="3502025"/>
          <p14:tracePt t="50421" x="2170113" y="3519488"/>
          <p14:tracePt t="50427" x="2170113" y="3529013"/>
          <p14:tracePt t="50490" x="2160588" y="3538538"/>
          <p14:tracePt t="50723" x="2187575" y="3538538"/>
          <p14:tracePt t="50730" x="2251075" y="3538538"/>
          <p14:tracePt t="50739" x="2379663" y="3556000"/>
          <p14:tracePt t="50746" x="2479675" y="3556000"/>
          <p14:tracePt t="50754" x="2625725" y="3565525"/>
          <p14:tracePt t="50763" x="2752725" y="3592513"/>
          <p14:tracePt t="50771" x="2881313" y="3592513"/>
          <p14:tracePt t="50778" x="2990850" y="3611563"/>
          <p14:tracePt t="50787" x="3100388" y="3621088"/>
          <p14:tracePt t="50795" x="3181350" y="3638550"/>
          <p14:tracePt t="50803" x="3236913" y="3638550"/>
          <p14:tracePt t="50813" x="3290888" y="3638550"/>
          <p14:tracePt t="50820" x="3309938" y="3638550"/>
          <p14:tracePt t="50830" x="3317875" y="3638550"/>
          <p14:tracePt t="50867" x="3327400" y="3638550"/>
          <p14:tracePt t="50875" x="3354388" y="3638550"/>
          <p14:tracePt t="50882" x="3382963" y="3638550"/>
          <p14:tracePt t="50892" x="3419475" y="3638550"/>
          <p14:tracePt t="50899" x="3473450" y="3638550"/>
          <p14:tracePt t="50908" x="3556000" y="3638550"/>
          <p14:tracePt t="50914" x="3646488" y="3638550"/>
          <p14:tracePt t="50923" x="3719513" y="3638550"/>
          <p14:tracePt t="50931" x="3792538" y="3638550"/>
          <p14:tracePt t="50939" x="3865563" y="3638550"/>
          <p14:tracePt t="50947" x="3919538" y="3638550"/>
          <p14:tracePt t="50955" x="3965575" y="3638550"/>
          <p14:tracePt t="50963" x="4002088" y="3638550"/>
          <p14:tracePt t="50971" x="4021138" y="3638550"/>
          <p14:tracePt t="50978" x="4038600" y="3638550"/>
          <p14:tracePt t="50986" x="4048125" y="3638550"/>
          <p14:tracePt t="51043" x="4065588" y="3638550"/>
          <p14:tracePt t="51050" x="4094163" y="3638550"/>
          <p14:tracePt t="51058" x="4111625" y="3638550"/>
          <p14:tracePt t="51067" x="4138613" y="3638550"/>
          <p14:tracePt t="51074" x="4157663" y="3638550"/>
          <p14:tracePt t="51082" x="4175125" y="3638550"/>
          <p14:tracePt t="51091" x="4194175" y="3638550"/>
          <p14:tracePt t="51099" x="4221163" y="3638550"/>
          <p14:tracePt t="51107" x="4230688" y="3638550"/>
          <p14:tracePt t="51115" x="4238625" y="3638550"/>
          <p14:tracePt t="51123" x="4248150" y="3638550"/>
          <p14:tracePt t="51203" x="4267200" y="3638550"/>
          <p14:tracePt t="51210" x="4284663" y="3638550"/>
          <p14:tracePt t="51219" x="4321175" y="3638550"/>
          <p14:tracePt t="51227" x="4330700" y="3638550"/>
          <p14:tracePt t="51235" x="4348163" y="3638550"/>
          <p14:tracePt t="51244" x="4367213" y="3638550"/>
          <p14:tracePt t="51250" x="4376738" y="3638550"/>
          <p14:tracePt t="51259" x="4394200" y="3638550"/>
          <p14:tracePt t="51276" x="4403725" y="3638550"/>
          <p14:tracePt t="51381" x="4413250" y="3629025"/>
          <p14:tracePt t="51412" x="4403725" y="3621088"/>
          <p14:tracePt t="51421" x="4357688" y="3621088"/>
          <p14:tracePt t="51426" x="4284663" y="3638550"/>
          <p14:tracePt t="51435" x="4230688" y="3648075"/>
          <p14:tracePt t="51442" x="4129088" y="3684588"/>
          <p14:tracePt t="51450" x="4057650" y="3684588"/>
          <p14:tracePt t="51458" x="3984625" y="3702050"/>
          <p14:tracePt t="51466" x="3883025" y="3711575"/>
          <p14:tracePt t="51475" x="3792538" y="3711575"/>
          <p14:tracePt t="51482" x="3702050" y="3738563"/>
          <p14:tracePt t="51491" x="3619500" y="3757613"/>
          <p14:tracePt t="51498" x="3527425" y="3767138"/>
          <p14:tracePt t="51507" x="3455988" y="3784600"/>
          <p14:tracePt t="51516" x="3390900" y="3784600"/>
          <p14:tracePt t="51531" x="3317875" y="3803650"/>
          <p14:tracePt t="51540" x="3273425" y="3821113"/>
          <p14:tracePt t="51546" x="3244850" y="3821113"/>
          <p14:tracePt t="51554" x="3227388" y="3821113"/>
          <p14:tracePt t="51562" x="3181350" y="3830638"/>
          <p14:tracePt t="51570" x="3163888" y="3857625"/>
          <p14:tracePt t="51579" x="3136900" y="3857625"/>
          <p14:tracePt t="51586" x="3081338" y="3857625"/>
          <p14:tracePt t="51595" x="3063875" y="3867150"/>
          <p14:tracePt t="51604" x="3017838" y="3867150"/>
          <p14:tracePt t="51610" x="2981325" y="3875088"/>
          <p14:tracePt t="51620" x="2971800" y="3875088"/>
          <p14:tracePt t="51626" x="2962275" y="3875088"/>
          <p14:tracePt t="51635" x="2944813" y="3875088"/>
          <p14:tracePt t="51859" x="2971800" y="3875088"/>
          <p14:tracePt t="51867" x="2990850" y="3875088"/>
          <p14:tracePt t="51876" x="3017838" y="3875088"/>
          <p14:tracePt t="51884" x="3063875" y="3875088"/>
          <p14:tracePt t="51893" x="3090863" y="3875088"/>
          <p14:tracePt t="51899" x="3127375" y="3875088"/>
          <p14:tracePt t="51908" x="3171825" y="3875088"/>
          <p14:tracePt t="51915" x="3236913" y="3875088"/>
          <p14:tracePt t="51925" x="3300413" y="3875088"/>
          <p14:tracePt t="51931" x="3409950" y="3875088"/>
          <p14:tracePt t="51945" x="3500438" y="3875088"/>
          <p14:tracePt t="51949" x="3629025" y="3875088"/>
          <p14:tracePt t="51954" x="3719513" y="3875088"/>
          <p14:tracePt t="51963" x="3829050" y="3875088"/>
          <p14:tracePt t="51970" x="3883025" y="3875088"/>
          <p14:tracePt t="51980" x="3956050" y="3875088"/>
          <p14:tracePt t="51987" x="4002088" y="3875088"/>
          <p14:tracePt t="51999" x="4021138" y="3875088"/>
          <p14:tracePt t="52003" x="4038600" y="3875088"/>
          <p14:tracePt t="52227" x="3992563" y="3875088"/>
          <p14:tracePt t="52234" x="3892550" y="3911600"/>
          <p14:tracePt t="52243" x="3810000" y="3930650"/>
          <p14:tracePt t="52251" x="3702050" y="3940175"/>
          <p14:tracePt t="52263" x="3592513" y="3957638"/>
          <p14:tracePt t="52268" x="3482975" y="3957638"/>
          <p14:tracePt t="52280" x="3363913" y="3984625"/>
          <p14:tracePt t="52282" x="3309938" y="3984625"/>
          <p14:tracePt t="52295" x="3236913" y="3994150"/>
          <p14:tracePt t="52298" x="3190875" y="3994150"/>
          <p14:tracePt t="52308" x="3154363" y="4013200"/>
          <p14:tracePt t="52314" x="3136900" y="4021138"/>
          <p14:tracePt t="52328" x="3108325" y="4021138"/>
          <p14:tracePt t="52332" x="3100388" y="4021138"/>
          <p14:tracePt t="52342" x="3090863" y="4030663"/>
          <p14:tracePt t="52548" x="3117850" y="4030663"/>
          <p14:tracePt t="52556" x="3171825" y="4030663"/>
          <p14:tracePt t="52564" x="3227388" y="4030663"/>
          <p14:tracePt t="52571" x="3336925" y="4030663"/>
          <p14:tracePt t="52578" x="3409950" y="4030663"/>
          <p14:tracePt t="52587" x="3536950" y="4049713"/>
          <p14:tracePt t="52594" x="3619500" y="4057650"/>
          <p14:tracePt t="52602" x="3709988" y="4057650"/>
          <p14:tracePt t="52610" x="3783013" y="4057650"/>
          <p14:tracePt t="52620" x="3838575" y="4057650"/>
          <p14:tracePt t="52629" x="3856038" y="4057650"/>
          <p14:tracePt t="52638" x="3865563" y="4057650"/>
          <p14:tracePt t="52645" x="3883025" y="4057650"/>
          <p14:tracePt t="52656" x="3892550" y="4057650"/>
          <p14:tracePt t="52764" x="3902075" y="4057650"/>
          <p14:tracePt t="52852" x="3911600" y="4076700"/>
          <p14:tracePt t="52860" x="3902075" y="4094163"/>
          <p14:tracePt t="52868" x="3875088" y="4113213"/>
          <p14:tracePt t="52878" x="3802063" y="4140200"/>
          <p14:tracePt t="52883" x="3738563" y="4167188"/>
          <p14:tracePt t="52891" x="3665538" y="4167188"/>
          <p14:tracePt t="52898" x="3582988" y="4195763"/>
          <p14:tracePt t="52908" x="3519488" y="4213225"/>
          <p14:tracePt t="52914" x="3482975" y="4232275"/>
          <p14:tracePt t="52923" x="3455988" y="4240213"/>
          <p14:tracePt t="52930" x="3409950" y="4240213"/>
          <p14:tracePt t="52944" x="3382963" y="4259263"/>
          <p14:tracePt t="52946" x="3363913" y="4259263"/>
          <p14:tracePt t="52955" x="3354388" y="4268788"/>
          <p14:tracePt t="52962" x="3336925" y="4268788"/>
          <p14:tracePt t="53374" x="3327400" y="4276725"/>
          <p14:tracePt t="53380" x="3363913" y="4276725"/>
          <p14:tracePt t="53389" x="3427413" y="4286250"/>
          <p14:tracePt t="53395" x="3509963" y="4313238"/>
          <p14:tracePt t="53403" x="3563938" y="4322763"/>
          <p14:tracePt t="53410" x="3619500" y="4322763"/>
          <p14:tracePt t="53420" x="3665538" y="4322763"/>
          <p14:tracePt t="53426" x="3683000" y="4332288"/>
          <p14:tracePt t="53436" x="3709988" y="4332288"/>
          <p14:tracePt t="53996" x="3719513" y="4340225"/>
          <p14:tracePt t="54010" x="3719513" y="4349750"/>
          <p14:tracePt t="54019" x="3719513" y="4359275"/>
          <p14:tracePt t="54034" x="3709988" y="4368800"/>
          <p14:tracePt t="54082" x="3702050" y="4368800"/>
          <p14:tracePt t="54116" x="3692525" y="4376738"/>
          <p14:tracePt t="54139" x="3673475" y="4395788"/>
          <p14:tracePt t="54154" x="3665538" y="4405313"/>
          <p14:tracePt t="54171" x="3656013" y="4413250"/>
          <p14:tracePt t="54188" x="3646488" y="4413250"/>
          <p14:tracePt t="58388" x="3646488" y="4405313"/>
          <p14:tracePt t="58396" x="3646488" y="4395788"/>
          <p14:tracePt t="58406" x="3646488" y="4386263"/>
          <p14:tracePt t="58411" x="3646488" y="4376738"/>
          <p14:tracePt t="58427" x="3646488" y="4368800"/>
          <p14:tracePt t="58434" x="3646488" y="4359275"/>
          <p14:tracePt t="58442" x="3646488" y="4349750"/>
          <p14:tracePt t="58491" x="3646488" y="4332288"/>
          <p14:tracePt t="58724" x="3646488" y="4322763"/>
          <p14:tracePt t="58748" x="3646488" y="4313238"/>
          <p14:tracePt t="58754" x="3646488" y="4295775"/>
          <p14:tracePt t="58779" x="3646488" y="4286250"/>
          <p14:tracePt t="58786" x="3646488" y="4276725"/>
          <p14:tracePt t="58794" x="3646488" y="4268788"/>
          <p14:tracePt t="58804" x="3646488" y="4259263"/>
          <p14:tracePt t="58812" x="3646488" y="4249738"/>
          <p14:tracePt t="58820" x="3646488" y="4232275"/>
          <p14:tracePt t="58827" x="3646488" y="4213225"/>
          <p14:tracePt t="58835" x="3646488" y="4203700"/>
          <p14:tracePt t="58844" x="3646488" y="4195763"/>
          <p14:tracePt t="58851" x="3646488" y="4186238"/>
          <p14:tracePt t="58859" x="3646488" y="4176713"/>
          <p14:tracePt t="58868" x="3646488" y="4159250"/>
          <p14:tracePt t="58880" x="3646488" y="4149725"/>
          <p14:tracePt t="58883" x="3646488" y="4130675"/>
          <p14:tracePt t="58892" x="3646488" y="4103688"/>
          <p14:tracePt t="58899" x="3646488" y="4076700"/>
          <p14:tracePt t="58908" x="3646488" y="4030663"/>
          <p14:tracePt t="58915" x="3646488" y="4013200"/>
          <p14:tracePt t="58924" x="3636963" y="3976688"/>
          <p14:tracePt t="58931" x="3636963" y="3940175"/>
          <p14:tracePt t="58939" x="3636963" y="3921125"/>
          <p14:tracePt t="58960" x="3629025" y="3875088"/>
          <p14:tracePt t="58963" x="3629025" y="3848100"/>
          <p14:tracePt t="58970" x="3629025" y="3830638"/>
          <p14:tracePt t="58986" x="3629025" y="3821113"/>
          <p14:tracePt t="59011" x="3629025" y="3811588"/>
          <p14:tracePt t="59027" x="3629025" y="3803650"/>
          <p14:tracePt t="59051" x="3629025" y="3794125"/>
          <p14:tracePt t="59059" x="3629025" y="3803650"/>
          <p14:tracePt t="59066" x="3619500" y="3794125"/>
          <p14:tracePt t="59075" x="3609975" y="3767138"/>
          <p14:tracePt t="59082" x="3592513" y="3738563"/>
          <p14:tracePt t="59091" x="3563938" y="3711575"/>
          <p14:tracePt t="59099" x="3556000" y="3675063"/>
          <p14:tracePt t="59108" x="3536950" y="3638550"/>
          <p14:tracePt t="59114" x="3536950" y="3592513"/>
          <p14:tracePt t="59123" x="3527425" y="3575050"/>
          <p14:tracePt t="59131" x="3519488" y="3538538"/>
          <p14:tracePt t="59139" x="3509963" y="3492500"/>
          <p14:tracePt t="59147" x="3482975" y="3465513"/>
          <p14:tracePt t="59154" x="3473450" y="3429000"/>
          <p14:tracePt t="59162" x="3463925" y="3392488"/>
          <p14:tracePt t="59170" x="3455988" y="3375025"/>
          <p14:tracePt t="59178" x="3455988" y="3365500"/>
          <p14:tracePt t="59187" x="3436938" y="3338513"/>
          <p14:tracePt t="59194" x="3427413" y="3328988"/>
          <p14:tracePt t="59268" x="3419475" y="3319463"/>
          <p14:tracePt t="59274" x="3409950" y="3319463"/>
          <p14:tracePt t="59283" x="3373438" y="3319463"/>
          <p14:tracePt t="59291" x="3336925" y="3319463"/>
          <p14:tracePt t="59299" x="3281363" y="3319463"/>
          <p14:tracePt t="59307" x="3236913" y="3319463"/>
          <p14:tracePt t="59315" x="3190875" y="3346450"/>
          <p14:tracePt t="59325" x="3136900" y="3346450"/>
          <p14:tracePt t="59330" x="3081338" y="3346450"/>
          <p14:tracePt t="59339" x="3008313" y="3355975"/>
          <p14:tracePt t="59346" x="2944813" y="3365500"/>
          <p14:tracePt t="59358" x="2889250" y="3365500"/>
          <p14:tracePt t="59362" x="2844800" y="3365500"/>
          <p14:tracePt t="59370" x="2817813" y="3365500"/>
          <p14:tracePt t="59379" x="2762250" y="3365500"/>
          <p14:tracePt t="59386" x="2735263" y="3365500"/>
          <p14:tracePt t="59394" x="2698750" y="3365500"/>
          <p14:tracePt t="59402" x="2679700" y="3365500"/>
          <p14:tracePt t="59410" x="2643188" y="3365500"/>
          <p14:tracePt t="59418" x="2635250" y="3365500"/>
          <p14:tracePt t="59426" x="2589213" y="3365500"/>
          <p14:tracePt t="59434" x="2570163" y="3365500"/>
          <p14:tracePt t="59442" x="2533650" y="3365500"/>
          <p14:tracePt t="59451" x="2498725" y="3365500"/>
          <p14:tracePt t="59482" x="2489200" y="3365500"/>
          <p14:tracePt t="59548" x="2462213" y="3365500"/>
          <p14:tracePt t="59557" x="2433638" y="3365500"/>
          <p14:tracePt t="59563" x="2416175" y="3365500"/>
          <p14:tracePt t="59574" x="2397125" y="3365500"/>
          <p14:tracePt t="59578" x="2370138" y="3365500"/>
          <p14:tracePt t="59586" x="2352675" y="3365500"/>
          <p14:tracePt t="59594" x="2306638" y="3365500"/>
          <p14:tracePt t="59604" x="2270125" y="3365500"/>
          <p14:tracePt t="59610" x="2233613" y="3346450"/>
          <p14:tracePt t="59619" x="2206625" y="3338513"/>
          <p14:tracePt t="59627" x="2151063" y="3328988"/>
          <p14:tracePt t="59634" x="2106613" y="3319463"/>
          <p14:tracePt t="59643" x="2070100" y="3302000"/>
          <p14:tracePt t="59651" x="2041525" y="3292475"/>
          <p14:tracePt t="59659" x="2024063" y="3282950"/>
          <p14:tracePt t="59932" x="2024063" y="3255963"/>
          <p14:tracePt t="59941" x="2051050" y="3236913"/>
          <p14:tracePt t="59953" x="2106613" y="3228975"/>
          <p14:tracePt t="59961" x="2187575" y="3200400"/>
          <p14:tracePt t="59963" x="2243138" y="3173413"/>
          <p14:tracePt t="59970" x="2333625" y="3173413"/>
          <p14:tracePt t="59979" x="2452688" y="3163888"/>
          <p14:tracePt t="59986" x="2598738" y="3163888"/>
          <p14:tracePt t="59995" x="2744788" y="3163888"/>
          <p14:tracePt t="60002" x="2889250" y="3163888"/>
          <p14:tracePt t="60011" x="3027363" y="3163888"/>
          <p14:tracePt t="60019" x="3171825" y="3163888"/>
          <p14:tracePt t="60026" x="3300413" y="3163888"/>
          <p14:tracePt t="60034" x="3382963" y="3163888"/>
          <p14:tracePt t="60043" x="3436938" y="3163888"/>
          <p14:tracePt t="60051" x="3490913" y="3163888"/>
          <p14:tracePt t="60058" x="3546475" y="3163888"/>
          <p14:tracePt t="60067" x="3636963" y="3163888"/>
          <p14:tracePt t="60075" x="3702050" y="3173413"/>
          <p14:tracePt t="60083" x="3756025" y="3192463"/>
          <p14:tracePt t="60091" x="3819525" y="3200400"/>
          <p14:tracePt t="60099" x="3875088" y="3209925"/>
          <p14:tracePt t="60107" x="3975100" y="3236913"/>
          <p14:tracePt t="60115" x="4048125" y="3255963"/>
          <p14:tracePt t="60123" x="4148138" y="3265488"/>
          <p14:tracePt t="60132" x="4230688" y="3302000"/>
          <p14:tracePt t="60141" x="4303713" y="3319463"/>
          <p14:tracePt t="60149" x="4367213" y="3328988"/>
          <p14:tracePt t="60155" x="4440238" y="3355975"/>
          <p14:tracePt t="60162" x="4476750" y="3375025"/>
          <p14:tracePt t="60179" x="4503738" y="3375025"/>
          <p14:tracePt t="60187" x="4513263" y="3382963"/>
          <p14:tracePt t="60202" x="4521200" y="3392488"/>
          <p14:tracePt t="60219" x="4530725" y="3402013"/>
          <p14:tracePt t="60227" x="4530725" y="3411538"/>
          <p14:tracePt t="60242" x="4530725" y="3419475"/>
          <p14:tracePt t="60250" x="4540250" y="3419475"/>
          <p14:tracePt t="60282" x="4549775" y="3429000"/>
          <p14:tracePt t="60406" x="4557713" y="3429000"/>
          <p14:tracePt t="60428" x="4557713" y="3419475"/>
          <p14:tracePt t="60435" x="4557713" y="3411538"/>
          <p14:tracePt t="60444" x="4557713" y="3382963"/>
          <p14:tracePt t="60451" x="4540250" y="3365500"/>
          <p14:tracePt t="60459" x="4457700" y="3346450"/>
          <p14:tracePt t="60467" x="4357688" y="3346450"/>
          <p14:tracePt t="60475" x="4267200" y="3346450"/>
          <p14:tracePt t="60482" x="4138613" y="3346450"/>
          <p14:tracePt t="60491" x="4011613" y="3346450"/>
          <p14:tracePt t="60498" x="3883025" y="3346450"/>
          <p14:tracePt t="60507" x="3729038" y="3346450"/>
          <p14:tracePt t="60514" x="3563938" y="3346450"/>
          <p14:tracePt t="60524" x="3419475" y="3346450"/>
          <p14:tracePt t="60531" x="3254375" y="3346450"/>
          <p14:tracePt t="60539" x="3090863" y="3346450"/>
          <p14:tracePt t="60546" x="2981325" y="3346450"/>
          <p14:tracePt t="60559" x="2835275" y="3346450"/>
          <p14:tracePt t="60565" x="2708275" y="3346450"/>
          <p14:tracePt t="60581" x="2470150" y="3346450"/>
          <p14:tracePt t="60588" x="2360613" y="3338513"/>
          <p14:tracePt t="60595" x="2279650" y="3309938"/>
          <p14:tracePt t="60610" x="2260600" y="3309938"/>
          <p14:tracePt t="60611" x="2233613" y="3302000"/>
          <p14:tracePt t="60845" x="2206625" y="3302000"/>
          <p14:tracePt t="60853" x="2197100" y="3302000"/>
          <p14:tracePt t="60862" x="2187575" y="3302000"/>
          <p14:tracePt t="60866" x="2170113" y="3302000"/>
          <p14:tracePt t="60875" x="2160588" y="3302000"/>
          <p14:tracePt t="60883" x="2151063" y="3309938"/>
          <p14:tracePt t="60891" x="2124075" y="3319463"/>
          <p14:tracePt t="60908" x="2097088" y="3346450"/>
          <p14:tracePt t="60920" x="2078038" y="3355975"/>
          <p14:tracePt t="60924" x="2070100" y="3365500"/>
          <p14:tracePt t="60930" x="2051050" y="3375025"/>
          <p14:tracePt t="60939" x="2014538" y="3402013"/>
          <p14:tracePt t="60960" x="1968500" y="3446463"/>
          <p14:tracePt t="60963" x="1960563" y="3455988"/>
          <p14:tracePt t="60970" x="1931988" y="3492500"/>
          <p14:tracePt t="60980" x="1914525" y="3529013"/>
          <p14:tracePt t="60987" x="1895475" y="3548063"/>
          <p14:tracePt t="60995" x="1878013" y="3602038"/>
          <p14:tracePt t="61003" x="1851025" y="3648075"/>
          <p14:tracePt t="61011" x="1804988" y="3711575"/>
          <p14:tracePt t="61019" x="1778000" y="3775075"/>
          <p14:tracePt t="61026" x="1741488" y="3857625"/>
          <p14:tracePt t="61035" x="1714500" y="3930650"/>
          <p14:tracePt t="61044" x="1685925" y="4030663"/>
          <p14:tracePt t="61050" x="1658938" y="4113213"/>
          <p14:tracePt t="61059" x="1641475" y="4203700"/>
          <p14:tracePt t="61066" x="1641475" y="4295775"/>
          <p14:tracePt t="61076" x="1622425" y="4359275"/>
          <p14:tracePt t="61084" x="1622425" y="4413250"/>
          <p14:tracePt t="61093" x="1622425" y="4468813"/>
          <p14:tracePt t="61100" x="1622425" y="4486275"/>
          <p14:tracePt t="61111" x="1622425" y="4514850"/>
          <p14:tracePt t="61114" x="1622425" y="4551363"/>
          <p14:tracePt t="61124" x="1622425" y="4559300"/>
          <p14:tracePt t="61130" x="1622425" y="4578350"/>
          <p14:tracePt t="61140" x="1622425" y="4614863"/>
          <p14:tracePt t="61146" x="1631950" y="4632325"/>
          <p14:tracePt t="61155" x="1641475" y="4687888"/>
          <p14:tracePt t="61163" x="1641475" y="4714875"/>
          <p14:tracePt t="61174" x="1677988" y="4760913"/>
          <p14:tracePt t="61179" x="1685925" y="4805363"/>
          <p14:tracePt t="61188" x="1695450" y="4878388"/>
          <p14:tracePt t="61196" x="1731963" y="4924425"/>
          <p14:tracePt t="61204" x="1758950" y="4987925"/>
          <p14:tracePt t="61211" x="1795463" y="5053013"/>
          <p14:tracePt t="61219" x="1804988" y="5080000"/>
          <p14:tracePt t="61227" x="1841500" y="5126038"/>
          <p14:tracePt t="61235" x="1860550" y="5143500"/>
          <p14:tracePt t="61243" x="1887538" y="5170488"/>
          <p14:tracePt t="61251" x="1895475" y="5180013"/>
          <p14:tracePt t="61259" x="1905000" y="5180013"/>
          <p14:tracePt t="61279" x="1914525" y="5189538"/>
          <p14:tracePt t="61314" x="1924050" y="5189538"/>
          <p14:tracePt t="61330" x="1931988" y="5197475"/>
          <p14:tracePt t="61355" x="1951038" y="5207000"/>
          <p14:tracePt t="61362" x="1968500" y="5207000"/>
          <p14:tracePt t="61371" x="1987550" y="5226050"/>
          <p14:tracePt t="61378" x="2024063" y="5243513"/>
          <p14:tracePt t="61387" x="2041525" y="5253038"/>
          <p14:tracePt t="61394" x="2070100" y="5270500"/>
          <p14:tracePt t="61402" x="2078038" y="5270500"/>
          <p14:tracePt t="61410" x="2097088" y="5289550"/>
          <p14:tracePt t="61418" x="2124075" y="5299075"/>
          <p14:tracePt t="61426" x="2143125" y="5326063"/>
          <p14:tracePt t="61435" x="2160588" y="5335588"/>
          <p14:tracePt t="61443" x="2179638" y="5343525"/>
          <p14:tracePt t="61450" x="2197100" y="5353050"/>
          <p14:tracePt t="61459" x="2233613" y="5372100"/>
          <p14:tracePt t="61467" x="2243138" y="5380038"/>
          <p14:tracePt t="61475" x="2260600" y="5389563"/>
          <p14:tracePt t="61496" x="2279650" y="5408613"/>
          <p14:tracePt t="61509" x="2297113" y="5416550"/>
          <p14:tracePt t="61528" x="2316163" y="5426075"/>
          <p14:tracePt t="61531" x="2343150" y="5435600"/>
          <p14:tracePt t="61546" x="2360613" y="5453063"/>
          <p14:tracePt t="61571" x="2397125" y="5472113"/>
          <p14:tracePt t="61596" x="2406650" y="5481638"/>
          <p14:tracePt t="61605" x="2433638" y="5489575"/>
          <p14:tracePt t="61610" x="2443163" y="5499100"/>
          <p14:tracePt t="61926" x="2452688" y="5499100"/>
          <p14:tracePt t="61963" x="2462213" y="5499100"/>
          <p14:tracePt t="62609" x="2462213" y="5481638"/>
          <p14:tracePt t="62610" x="2462213" y="5453063"/>
          <p14:tracePt t="62619" x="2443163" y="5445125"/>
          <p14:tracePt t="62626" x="2425700" y="5435600"/>
          <p14:tracePt t="62635" x="2379663" y="5399088"/>
          <p14:tracePt t="62642" x="2343150" y="5389563"/>
          <p14:tracePt t="62652" x="2333625" y="5380038"/>
          <p14:tracePt t="62658" x="2316163" y="5362575"/>
          <p14:tracePt t="62667" x="2287588" y="5353050"/>
          <p14:tracePt t="62675" x="2270125" y="5335588"/>
          <p14:tracePt t="62683" x="2260600" y="5326063"/>
          <p14:tracePt t="62691" x="2251075" y="5307013"/>
          <p14:tracePt t="62698" x="2243138" y="5307013"/>
          <p14:tracePt t="62707" x="2233613" y="5280025"/>
          <p14:tracePt t="62715" x="2224088" y="5262563"/>
          <p14:tracePt t="62724" x="2197100" y="5216525"/>
          <p14:tracePt t="62730" x="2179638" y="5153025"/>
          <p14:tracePt t="62740" x="2170113" y="5126038"/>
          <p14:tracePt t="62746" x="2143125" y="5089525"/>
          <p14:tracePt t="62755" x="2133600" y="5033963"/>
          <p14:tracePt t="62763" x="2106613" y="4970463"/>
          <p14:tracePt t="62770" x="2087563" y="4914900"/>
          <p14:tracePt t="62780" x="2087563" y="4870450"/>
          <p14:tracePt t="62787" x="2070100" y="4833938"/>
          <p14:tracePt t="62796" x="2070100" y="4768850"/>
          <p14:tracePt t="62802" x="2070100" y="4732338"/>
          <p14:tracePt t="62810" x="2070100" y="4678363"/>
          <p14:tracePt t="62819" x="2070100" y="4651375"/>
          <p14:tracePt t="62827" x="2070100" y="4605338"/>
          <p14:tracePt t="62835" x="2070100" y="4568825"/>
          <p14:tracePt t="62842" x="2070100" y="4522788"/>
          <p14:tracePt t="62852" x="2070100" y="4505325"/>
          <p14:tracePt t="62861" x="2070100" y="4478338"/>
          <p14:tracePt t="62866" x="2070100" y="4468813"/>
          <p14:tracePt t="62875" x="2070100" y="4449763"/>
          <p14:tracePt t="62892" x="2087563" y="4422775"/>
          <p14:tracePt t="62899" x="2087563" y="4413250"/>
          <p14:tracePt t="62907" x="2097088" y="4376738"/>
          <p14:tracePt t="62924" x="2106613" y="4368800"/>
          <p14:tracePt t="62930" x="2114550" y="4368800"/>
          <p14:tracePt t="63292" x="2124075" y="4349750"/>
          <p14:tracePt t="63298" x="2124075" y="4340225"/>
          <p14:tracePt t="63315" x="2124075" y="4322763"/>
          <p14:tracePt t="63324" x="2124075" y="4303713"/>
          <p14:tracePt t="63330" x="2124075" y="4295775"/>
          <p14:tracePt t="63339" x="2124075" y="4286250"/>
          <p14:tracePt t="63355" x="2124075" y="4259263"/>
          <p14:tracePt t="63362" x="2124075" y="4249738"/>
          <p14:tracePt t="63371" x="2124075" y="4240213"/>
          <p14:tracePt t="63387" x="2124075" y="4222750"/>
          <p14:tracePt t="63395" x="2124075" y="4213225"/>
          <p14:tracePt t="63492" x="2124075" y="4203700"/>
          <p14:tracePt t="63499" x="2097088" y="4203700"/>
          <p14:tracePt t="63506" x="2041525" y="4249738"/>
          <p14:tracePt t="63514" x="1968500" y="4295775"/>
          <p14:tracePt t="63524" x="1887538" y="4349750"/>
          <p14:tracePt t="63531" x="1824038" y="4405313"/>
          <p14:tracePt t="63538" x="1758950" y="4441825"/>
          <p14:tracePt t="63546" x="1677988" y="4514850"/>
          <p14:tracePt t="63555" x="1631950" y="4568825"/>
          <p14:tracePt t="63563" x="1576388" y="4595813"/>
          <p14:tracePt t="63571" x="1549400" y="4632325"/>
          <p14:tracePt t="63578" x="1531938" y="4641850"/>
          <p14:tracePt t="63586" x="1512888" y="4660900"/>
          <p14:tracePt t="63594" x="1504950" y="4668838"/>
          <p14:tracePt t="63676" x="1495425" y="4687888"/>
          <p14:tracePt t="63684" x="1495425" y="4697413"/>
          <p14:tracePt t="63700" x="1485900" y="4714875"/>
          <p14:tracePt t="63707" x="1485900" y="4724400"/>
          <p14:tracePt t="63723" x="1476375" y="4741863"/>
          <p14:tracePt t="63730" x="1468438" y="4751388"/>
          <p14:tracePt t="63762" x="1468438" y="4768850"/>
          <p14:tracePt t="63771" x="1468438" y="4778375"/>
          <p14:tracePt t="63795" x="1468438" y="4787900"/>
          <p14:tracePt t="63803" x="1468438" y="4797425"/>
          <p14:tracePt t="63811" x="1468438" y="4805363"/>
          <p14:tracePt t="63819" x="1468438" y="4814888"/>
          <p14:tracePt t="63826" x="1468438" y="4824413"/>
          <p14:tracePt t="63834" x="1468438" y="4833938"/>
          <p14:tracePt t="63842" x="1468438" y="4841875"/>
          <p14:tracePt t="63851" x="1468438" y="4851400"/>
          <p14:tracePt t="63858" x="1468438" y="4860925"/>
          <p14:tracePt t="63883" x="1468438" y="4870450"/>
          <p14:tracePt t="63891" x="1468438" y="4887913"/>
          <p14:tracePt t="63907" x="1468438" y="4897438"/>
          <p14:tracePt t="63942" x="1468438" y="4906963"/>
          <p14:tracePt t="63963" x="1468438" y="4924425"/>
          <p14:tracePt t="63971" x="1468438" y="4933950"/>
          <p14:tracePt t="63988" x="1468438" y="4943475"/>
          <p14:tracePt t="64005" x="1468438" y="4951413"/>
          <p14:tracePt t="64027" x="1468438" y="4970463"/>
          <p14:tracePt t="64050" x="1458913" y="4979988"/>
          <p14:tracePt t="64066" x="1449388" y="4987925"/>
          <p14:tracePt t="64075" x="1449388" y="4997450"/>
          <p14:tracePt t="64082" x="1431925" y="5016500"/>
          <p14:tracePt t="64098" x="1422400" y="5016500"/>
          <p14:tracePt t="64107" x="1395413" y="5016500"/>
          <p14:tracePt t="64114" x="1376363" y="5016500"/>
          <p14:tracePt t="64124" x="1349375" y="5016500"/>
          <p14:tracePt t="64130" x="1330325" y="5016500"/>
          <p14:tracePt t="64140" x="1285875" y="5016500"/>
          <p14:tracePt t="64146" x="1266825" y="5016500"/>
          <p14:tracePt t="64155" x="1239838" y="5016500"/>
          <p14:tracePt t="64162" x="1230313" y="5016500"/>
          <p14:tracePt t="64178" x="1212850" y="5016500"/>
          <p14:tracePt t="64186" x="1203325" y="5016500"/>
          <p14:tracePt t="64194" x="1193800" y="5016500"/>
          <p14:tracePt t="64219" x="1185863" y="5006975"/>
          <p14:tracePt t="64226" x="1176338" y="5006975"/>
          <p14:tracePt t="64235" x="1157288" y="4997450"/>
          <p14:tracePt t="64243" x="1120775" y="4970463"/>
          <p14:tracePt t="64252" x="1084263" y="4943475"/>
          <p14:tracePt t="64263" x="1066800" y="4924425"/>
          <p14:tracePt t="64267" x="1039813" y="4906963"/>
          <p14:tracePt t="64279" x="974725" y="4870450"/>
          <p14:tracePt t="64283" x="930275" y="4851400"/>
          <p14:tracePt t="64295" x="866775" y="4805363"/>
          <p14:tracePt t="64298" x="820738" y="4787900"/>
          <p14:tracePt t="64308" x="811213" y="4778375"/>
          <p14:tracePt t="64314" x="784225" y="4760913"/>
          <p14:tracePt t="64325" x="784225" y="4751388"/>
          <p14:tracePt t="64332" x="774700" y="4741863"/>
          <p14:tracePt t="64343" x="765175" y="4741863"/>
          <p14:tracePt t="64348" x="757238" y="4732338"/>
          <p14:tracePt t="64361" x="738188" y="4705350"/>
          <p14:tracePt t="64375" x="728663" y="4668838"/>
          <p14:tracePt t="64380" x="728663" y="4651375"/>
          <p14:tracePt t="64388" x="720725" y="4624388"/>
          <p14:tracePt t="64395" x="720725" y="4614863"/>
          <p14:tracePt t="64402" x="720725" y="4578350"/>
          <p14:tracePt t="64410" x="720725" y="4559300"/>
          <p14:tracePt t="64419" x="720725" y="4551363"/>
          <p14:tracePt t="64426" x="720725" y="4532313"/>
          <p14:tracePt t="64434" x="720725" y="4522788"/>
          <p14:tracePt t="64442" x="720725" y="4495800"/>
          <p14:tracePt t="64461" x="720725" y="4478338"/>
          <p14:tracePt t="64468" x="728663" y="4468813"/>
          <p14:tracePt t="64482" x="757238" y="4449763"/>
          <p14:tracePt t="64496" x="774700" y="4441825"/>
          <p14:tracePt t="64500" x="830263" y="4441825"/>
          <p14:tracePt t="64508" x="884238" y="4432300"/>
          <p14:tracePt t="64515" x="1011238" y="4432300"/>
          <p14:tracePt t="64524" x="1103313" y="4432300"/>
          <p14:tracePt t="64531" x="1230313" y="4432300"/>
          <p14:tracePt t="64540" x="1339850" y="4432300"/>
          <p14:tracePt t="64546" x="1449388" y="4432300"/>
          <p14:tracePt t="64555" x="1568450" y="4449763"/>
          <p14:tracePt t="64562" x="1658938" y="4478338"/>
          <p14:tracePt t="64575" x="1741488" y="4514850"/>
          <p14:tracePt t="64578" x="1758950" y="4522788"/>
          <p14:tracePt t="64586" x="1778000" y="4541838"/>
          <p14:tracePt t="64595" x="1787525" y="4551363"/>
          <p14:tracePt t="64605" x="1795463" y="4559300"/>
          <p14:tracePt t="64620" x="1795463" y="4568825"/>
          <p14:tracePt t="64626" x="1795463" y="4578350"/>
          <p14:tracePt t="64635" x="1795463" y="4595813"/>
          <p14:tracePt t="64652" x="1795463" y="4605338"/>
          <p14:tracePt t="64675" x="1787525" y="4614863"/>
          <p14:tracePt t="64691" x="1787525" y="4624388"/>
          <p14:tracePt t="64707" x="1768475" y="4641850"/>
          <p14:tracePt t="64714" x="1758950" y="4651375"/>
          <p14:tracePt t="64723" x="1751013" y="4651375"/>
          <p14:tracePt t="64730" x="1731963" y="4660900"/>
          <p14:tracePt t="64739" x="1722438" y="4668838"/>
          <p14:tracePt t="64755" x="1714500" y="4668838"/>
          <p14:tracePt t="64763" x="1704975" y="4678363"/>
          <p14:tracePt t="64907" x="1704975" y="4660900"/>
          <p14:tracePt t="64915" x="1704975" y="4651375"/>
          <p14:tracePt t="64922" x="1704975" y="4641850"/>
          <p14:tracePt t="64931" x="1704975" y="4632325"/>
          <p14:tracePt t="64959" x="1704975" y="4614863"/>
          <p14:tracePt t="64989" x="1704975" y="4605338"/>
          <p14:tracePt t="65030" x="1695450" y="4605338"/>
          <p14:tracePt t="65034" x="1668463" y="4605338"/>
          <p14:tracePt t="65043" x="1649413" y="4605338"/>
          <p14:tracePt t="65050" x="1604963" y="4587875"/>
          <p14:tracePt t="65058" x="1595438" y="4587875"/>
          <p14:tracePt t="65066" x="1568450" y="4587875"/>
          <p14:tracePt t="65075" x="1558925" y="4587875"/>
          <p14:tracePt t="65124" x="1549400" y="4587875"/>
          <p14:tracePt t="65164" x="1549400" y="4578350"/>
          <p14:tracePt t="65179" x="1549400" y="4568825"/>
          <p14:tracePt t="65338" x="1549400" y="4578350"/>
          <p14:tracePt t="65347" x="1549400" y="4595813"/>
          <p14:tracePt t="65357" x="1549400" y="4605338"/>
          <p14:tracePt t="65362" x="1531938" y="4624388"/>
          <p14:tracePt t="65375" x="1512888" y="4651375"/>
          <p14:tracePt t="65378" x="1504950" y="4651375"/>
          <p14:tracePt t="65387" x="1476375" y="4660900"/>
          <p14:tracePt t="65395" x="1458913" y="4668838"/>
          <p14:tracePt t="65403" x="1412875" y="4697413"/>
          <p14:tracePt t="65410" x="1403350" y="4705350"/>
          <p14:tracePt t="65420" x="1385888" y="4705350"/>
          <p14:tracePt t="65436" x="1376363" y="4714875"/>
          <p14:tracePt t="65564" x="1395413" y="4714875"/>
          <p14:tracePt t="65574" x="1422400" y="4714875"/>
          <p14:tracePt t="65579" x="1449388" y="4714875"/>
          <p14:tracePt t="65587" x="1476375" y="4714875"/>
          <p14:tracePt t="65595" x="1504950" y="4714875"/>
          <p14:tracePt t="65605" x="1522413" y="4714875"/>
          <p14:tracePt t="65610" x="1531938" y="4714875"/>
          <p14:tracePt t="65618" x="1549400" y="4714875"/>
          <p14:tracePt t="65626" x="1568450" y="4714875"/>
          <p14:tracePt t="65635" x="1576388" y="4714875"/>
          <p14:tracePt t="65642" x="1595438" y="4714875"/>
          <p14:tracePt t="65659" x="1604963" y="4714875"/>
          <p14:tracePt t="65751" x="1622425" y="4714875"/>
          <p14:tracePt t="65756" x="1631950" y="4697413"/>
          <p14:tracePt t="65764" x="1641475" y="4687888"/>
          <p14:tracePt t="65773" x="1649413" y="4660900"/>
          <p14:tracePt t="65779" x="1649413" y="4641850"/>
          <p14:tracePt t="65786" x="1649413" y="4614863"/>
          <p14:tracePt t="65794" x="1649413" y="4568825"/>
          <p14:tracePt t="65802" x="1649413" y="4551363"/>
          <p14:tracePt t="65810" x="1649413" y="4514850"/>
          <p14:tracePt t="65818" x="1649413" y="4495800"/>
          <p14:tracePt t="65826" x="1649413" y="4449763"/>
          <p14:tracePt t="65834" x="1658938" y="4413250"/>
          <p14:tracePt t="65842" x="1658938" y="4359275"/>
          <p14:tracePt t="65850" x="1658938" y="4313238"/>
          <p14:tracePt t="65858" x="1668463" y="4286250"/>
          <p14:tracePt t="65867" x="1677988" y="4232275"/>
          <p14:tracePt t="65875" x="1695450" y="4195763"/>
          <p14:tracePt t="65883" x="1704975" y="4176713"/>
          <p14:tracePt t="65892" x="1714500" y="4140200"/>
          <p14:tracePt t="65898" x="1714500" y="4130675"/>
          <p14:tracePt t="65907" x="1722438" y="4103688"/>
          <p14:tracePt t="65914" x="1722438" y="4094163"/>
          <p14:tracePt t="65931" x="1722438" y="4086225"/>
          <p14:tracePt t="66002" x="1722438" y="4094163"/>
          <p14:tracePt t="66010" x="1722438" y="4103688"/>
          <p14:tracePt t="66019" x="1722438" y="4113213"/>
          <p14:tracePt t="66027" x="1722438" y="4140200"/>
          <p14:tracePt t="66050" x="1722438" y="4149725"/>
          <p14:tracePt t="66059" x="1722438" y="4167188"/>
          <p14:tracePt t="66067" x="1722438" y="4176713"/>
          <p14:tracePt t="66075" x="1722438" y="4186238"/>
          <p14:tracePt t="66082" x="1722438" y="4195763"/>
          <p14:tracePt t="66099" x="1722438" y="4203700"/>
          <p14:tracePt t="66114" x="1704975" y="4232275"/>
          <p14:tracePt t="66316" x="1704975" y="4222750"/>
          <p14:tracePt t="66327" x="1704975" y="4213225"/>
          <p14:tracePt t="66333" x="1704975" y="4176713"/>
          <p14:tracePt t="66339" x="1704975" y="4167188"/>
          <p14:tracePt t="66347" x="1714500" y="4140200"/>
          <p14:tracePt t="66359" x="1722438" y="4122738"/>
          <p14:tracePt t="66362" x="1741488" y="4094163"/>
          <p14:tracePt t="66373" x="1751013" y="4067175"/>
          <p14:tracePt t="66378" x="1751013" y="4057650"/>
          <p14:tracePt t="66394" x="1758950" y="4049713"/>
          <p14:tracePt t="66402" x="1768475" y="4040188"/>
          <p14:tracePt t="66483" x="1768475" y="4030663"/>
          <p14:tracePt t="66491" x="1778000" y="4030663"/>
          <p14:tracePt t="66498" x="1795463" y="4030663"/>
          <p14:tracePt t="66510" x="1795463" y="4049713"/>
          <p14:tracePt t="66516" x="1804988" y="4067175"/>
          <p14:tracePt t="66523" x="1804988" y="4076700"/>
          <p14:tracePt t="66531" x="1804988" y="4086225"/>
          <p14:tracePt t="66546" x="1804988" y="4094163"/>
          <p14:tracePt t="66554" x="1804988" y="4113213"/>
          <p14:tracePt t="66563" x="1804988" y="4122738"/>
          <p14:tracePt t="66578" x="1804988" y="4130675"/>
          <p14:tracePt t="66594" x="1804988" y="4140200"/>
          <p14:tracePt t="66610" x="1804988" y="4149725"/>
          <p14:tracePt t="66619" x="1804988" y="4159250"/>
          <p14:tracePt t="66635" x="1804988" y="4167188"/>
          <p14:tracePt t="66658" x="1804988" y="4176713"/>
          <p14:tracePt t="66706" x="1804988" y="4186238"/>
          <p14:tracePt t="66715" x="1814513" y="4186238"/>
          <p14:tracePt t="66723" x="1824038" y="4186238"/>
          <p14:tracePt t="66731" x="1831975" y="4186238"/>
          <p14:tracePt t="66740" x="1841500" y="4186238"/>
          <p14:tracePt t="66746" x="1851025" y="4186238"/>
          <p14:tracePt t="66755" x="1860550" y="4186238"/>
          <p14:tracePt t="66762" x="1868488" y="4186238"/>
          <p14:tracePt t="66771" x="1878013" y="4186238"/>
          <p14:tracePt t="66778" x="1895475" y="4186238"/>
          <p14:tracePt t="66787" x="1914525" y="4186238"/>
          <p14:tracePt t="66794" x="1941513" y="4186238"/>
          <p14:tracePt t="66802" x="1960563" y="4186238"/>
          <p14:tracePt t="66810" x="1997075" y="4186238"/>
          <p14:tracePt t="66818" x="2051050" y="4186238"/>
          <p14:tracePt t="66826" x="2106613" y="4186238"/>
          <p14:tracePt t="66835" x="2170113" y="4186238"/>
          <p14:tracePt t="66842" x="2214563" y="4159250"/>
          <p14:tracePt t="66850" x="2243138" y="4149725"/>
          <p14:tracePt t="66858" x="2270125" y="4140200"/>
          <p14:tracePt t="66867" x="2306638" y="4103688"/>
          <p14:tracePt t="66875" x="2333625" y="4086225"/>
          <p14:tracePt t="66883" x="2352675" y="4067175"/>
          <p14:tracePt t="66891" x="2389188" y="4040188"/>
          <p14:tracePt t="66898" x="2397125" y="4003675"/>
          <p14:tracePt t="66906" x="2416175" y="3984625"/>
          <p14:tracePt t="66915" x="2425700" y="3976688"/>
          <p14:tracePt t="66924" x="2433638" y="3976688"/>
          <p14:tracePt t="66930" x="2443163" y="3967163"/>
          <p14:tracePt t="67028" x="2452688" y="3967163"/>
          <p14:tracePt t="67048" x="2462213" y="3967163"/>
          <p14:tracePt t="67058" x="2470150" y="3967163"/>
          <p14:tracePt t="67202" x="2470150" y="3984625"/>
          <p14:tracePt t="67364" x="2470150" y="3976688"/>
          <p14:tracePt t="67374" x="2470150" y="3967163"/>
          <p14:tracePt t="67379" x="2479675" y="3957638"/>
          <p14:tracePt t="67387" x="2479675" y="3930650"/>
          <p14:tracePt t="67395" x="2489200" y="3911600"/>
          <p14:tracePt t="67402" x="2506663" y="3884613"/>
          <p14:tracePt t="67410" x="2506663" y="3867150"/>
          <p14:tracePt t="67419" x="2506663" y="3830638"/>
          <p14:tracePt t="67426" x="2506663" y="3803650"/>
          <p14:tracePt t="67436" x="2506663" y="3775075"/>
          <p14:tracePt t="67444" x="2506663" y="3748088"/>
          <p14:tracePt t="67452" x="2506663" y="3721100"/>
          <p14:tracePt t="67459" x="2506663" y="3675063"/>
          <p14:tracePt t="67467" x="2506663" y="3657600"/>
          <p14:tracePt t="67475" x="2506663" y="3638550"/>
          <p14:tracePt t="67482" x="2506663" y="3621088"/>
          <p14:tracePt t="67491" x="2506663" y="3611563"/>
          <p14:tracePt t="67498" x="2506663" y="3592513"/>
          <p14:tracePt t="67602" x="2506663" y="3584575"/>
          <p14:tracePt t="67611" x="2506663" y="3575050"/>
          <p14:tracePt t="67626" x="2498725" y="3548063"/>
          <p14:tracePt t="67651" x="2489200" y="3529013"/>
          <p14:tracePt t="67675" x="2470150" y="3511550"/>
          <p14:tracePt t="67690" x="2462213" y="3492500"/>
          <p14:tracePt t="67715" x="2452688" y="3482975"/>
          <p14:tracePt t="67899" x="2443163" y="3475038"/>
          <p14:tracePt t="67941" x="2433638" y="3482975"/>
          <p14:tracePt t="67954" x="2425700" y="3492500"/>
          <p14:tracePt t="68000" x="2416175" y="3492500"/>
          <p14:tracePt t="68078" x="2406650" y="3502025"/>
          <p14:tracePt t="68084" x="2389188" y="3511550"/>
          <p14:tracePt t="68092" x="2379663" y="3511550"/>
          <p14:tracePt t="68123" x="2360613" y="3511550"/>
          <p14:tracePt t="68516" x="2352675" y="3511550"/>
          <p14:tracePt t="68524" x="2333625" y="3511550"/>
          <p14:tracePt t="68533" x="2316163" y="3511550"/>
          <p14:tracePt t="68540" x="2297113" y="3492500"/>
          <p14:tracePt t="68547" x="2287588" y="3492500"/>
          <p14:tracePt t="68556" x="2260600" y="3482975"/>
          <p14:tracePt t="68931" x="2251075" y="3482975"/>
          <p14:tracePt t="69486" x="2270125" y="3482975"/>
          <p14:tracePt t="69490" x="2297113" y="3482975"/>
          <p14:tracePt t="69498" x="2343150" y="3482975"/>
          <p14:tracePt t="69507" x="2360613" y="3482975"/>
          <p14:tracePt t="69514" x="2389188" y="3482975"/>
          <p14:tracePt t="69523" x="2406650" y="3482975"/>
          <p14:tracePt t="69531" x="2416175" y="3482975"/>
          <p14:tracePt t="69540" x="2433638" y="3482975"/>
          <p14:tracePt t="69564" x="2443163" y="3482975"/>
          <p14:tracePt t="69595" x="2452688" y="3482975"/>
          <p14:tracePt t="69610" x="2479675" y="3482975"/>
          <p14:tracePt t="69618" x="2489200" y="3482975"/>
          <p14:tracePt t="69626" x="2498725" y="3482975"/>
          <p14:tracePt t="69636" x="2516188" y="3492500"/>
          <p14:tracePt t="69652" x="2533650" y="3502025"/>
          <p14:tracePt t="69762" x="2533650" y="3511550"/>
          <p14:tracePt t="69771" x="2533650" y="3519488"/>
          <p14:tracePt t="69795" x="2533650" y="3529013"/>
          <p14:tracePt t="70452" x="2543175" y="3529013"/>
          <p14:tracePt t="70467" x="2552700" y="3529013"/>
          <p14:tracePt t="70482" x="2562225" y="3529013"/>
          <p14:tracePt t="70491" x="2570163" y="3529013"/>
          <p14:tracePt t="70523" x="2579688" y="3519488"/>
          <p14:tracePt t="70658" x="2579688" y="3538538"/>
          <p14:tracePt t="70664" x="2579688" y="3565525"/>
          <p14:tracePt t="70675" x="2579688" y="3611563"/>
          <p14:tracePt t="70682" x="2579688" y="3629025"/>
          <p14:tracePt t="70691" x="2579688" y="3648075"/>
          <p14:tracePt t="70698" x="2579688" y="3665538"/>
          <p14:tracePt t="70707" x="2579688" y="3684588"/>
          <p14:tracePt t="70714" x="2579688" y="3694113"/>
          <p14:tracePt t="70723" x="2579688" y="3702050"/>
          <p14:tracePt t="70730" x="2579688" y="3711575"/>
          <p14:tracePt t="70798" x="2579688" y="3721100"/>
          <p14:tracePt t="70811" x="2579688" y="3738563"/>
          <p14:tracePt t="70826" x="2579688" y="3748088"/>
          <p14:tracePt t="70834" x="2579688" y="3757613"/>
          <p14:tracePt t="71180" x="2579688" y="3775075"/>
          <p14:tracePt t="71212" x="2579688" y="3784600"/>
          <p14:tracePt t="71220" x="2579688" y="3794125"/>
          <p14:tracePt t="71228" x="2579688" y="3803650"/>
          <p14:tracePt t="71236" x="2579688" y="3821113"/>
          <p14:tracePt t="71250" x="2579688" y="3840163"/>
          <p14:tracePt t="71267" x="2579688" y="3857625"/>
          <p14:tracePt t="71412" x="2579688" y="3867150"/>
          <p14:tracePt t="71423" x="2579688" y="3884613"/>
          <p14:tracePt t="71426" x="2552700" y="3903663"/>
          <p14:tracePt t="71434" x="2552700" y="3921125"/>
          <p14:tracePt t="71443" x="2552700" y="3948113"/>
          <p14:tracePt t="71450" x="2552700" y="3967163"/>
          <p14:tracePt t="71458" x="2543175" y="4013200"/>
          <p14:tracePt t="71467" x="2543175" y="4030663"/>
          <p14:tracePt t="71474" x="2533650" y="4057650"/>
          <p14:tracePt t="71482" x="2533650" y="4076700"/>
          <p14:tracePt t="71494" x="2533650" y="4103688"/>
          <p14:tracePt t="71500" x="2533650" y="4113213"/>
          <p14:tracePt t="71659" x="2533650" y="4122738"/>
          <p14:tracePt t="71667" x="2533650" y="4140200"/>
          <p14:tracePt t="72093" x="2533650" y="4149725"/>
          <p14:tracePt t="72100" x="2533650" y="4159250"/>
          <p14:tracePt t="72109" x="2533650" y="4176713"/>
          <p14:tracePt t="72115" x="2533650" y="4186238"/>
          <p14:tracePt t="72122" x="2533650" y="4195763"/>
          <p14:tracePt t="72132" x="2533650" y="4203700"/>
          <p14:tracePt t="72140" x="2533650" y="4213225"/>
          <p14:tracePt t="72148" x="2533650" y="4222750"/>
          <p14:tracePt t="72361" x="2533650" y="4232275"/>
          <p14:tracePt t="72363" x="2533650" y="4240213"/>
          <p14:tracePt t="72372" x="2533650" y="4259263"/>
          <p14:tracePt t="72378" x="2533650" y="4286250"/>
          <p14:tracePt t="72387" x="2533650" y="4303713"/>
          <p14:tracePt t="72394" x="2533650" y="4313238"/>
          <p14:tracePt t="72403" x="2533650" y="4322763"/>
          <p14:tracePt t="72420" x="2533650" y="4340225"/>
          <p14:tracePt t="72426" x="2533650" y="4349750"/>
          <p14:tracePt t="73609" x="2533650" y="4340225"/>
          <p14:tracePt t="73611" x="2533650" y="4313238"/>
          <p14:tracePt t="73619" x="2533650" y="4295775"/>
          <p14:tracePt t="73627" x="2533650" y="4268788"/>
          <p14:tracePt t="73635" x="2533650" y="4259263"/>
          <p14:tracePt t="73642" x="2533650" y="4222750"/>
          <p14:tracePt t="73651" x="2533650" y="4203700"/>
          <p14:tracePt t="73658" x="2533650" y="4176713"/>
          <p14:tracePt t="73669" x="2533650" y="4159250"/>
          <p14:tracePt t="73676" x="2533650" y="4130675"/>
          <p14:tracePt t="73684" x="2533650" y="4103688"/>
          <p14:tracePt t="73693" x="2533650" y="4086225"/>
          <p14:tracePt t="73699" x="2552700" y="4049713"/>
          <p14:tracePt t="73711" x="2552700" y="4040188"/>
          <p14:tracePt t="73716" x="2562225" y="4030663"/>
          <p14:tracePt t="73724" x="2562225" y="4021138"/>
          <p14:tracePt t="73730" x="2562225" y="4003675"/>
          <p14:tracePt t="73740" x="2562225" y="3994150"/>
          <p14:tracePt t="73746" x="2562225" y="3976688"/>
          <p14:tracePt t="73755" x="2562225" y="3957638"/>
          <p14:tracePt t="73762" x="2562225" y="3948113"/>
          <p14:tracePt t="73778" x="2570163" y="3940175"/>
          <p14:tracePt t="73794" x="2570163" y="3911600"/>
          <p14:tracePt t="73803" x="2570163" y="3903663"/>
          <p14:tracePt t="73810" x="2570163" y="3875088"/>
          <p14:tracePt t="73818" x="2570163" y="3867150"/>
          <p14:tracePt t="73835" x="2570163" y="3857625"/>
          <p14:tracePt t="73898" x="2562225" y="3857625"/>
          <p14:tracePt t="73906" x="2506663" y="3857625"/>
          <p14:tracePt t="73915" x="2462213" y="3857625"/>
          <p14:tracePt t="73923" x="2406650" y="3857625"/>
          <p14:tracePt t="73930" x="2352675" y="3857625"/>
          <p14:tracePt t="73939" x="2270125" y="3811588"/>
          <p14:tracePt t="73958" x="2197100" y="3784600"/>
          <p14:tracePt t="73962" x="2151063" y="3748088"/>
          <p14:tracePt t="73971" x="2133600" y="3730625"/>
          <p14:tracePt t="73980" x="2097088" y="3694113"/>
          <p14:tracePt t="73987" x="2087563" y="3665538"/>
          <p14:tracePt t="73996" x="2070100" y="3648075"/>
          <p14:tracePt t="74002" x="2070100" y="3621088"/>
          <p14:tracePt t="74010" x="2060575" y="3584575"/>
          <p14:tracePt t="74018" x="2060575" y="3556000"/>
          <p14:tracePt t="74026" x="2060575" y="3538538"/>
          <p14:tracePt t="74037" x="2060575" y="3519488"/>
          <p14:tracePt t="74046" x="2051050" y="3502025"/>
          <p14:tracePt t="74051" x="2051050" y="3492500"/>
          <p14:tracePt t="74060" x="2051050" y="3465513"/>
          <p14:tracePt t="74068" x="2051050" y="3446463"/>
          <p14:tracePt t="74075" x="2041525" y="3419475"/>
          <p14:tracePt t="74091" x="2041525" y="3411538"/>
          <p14:tracePt t="74108" x="2024063" y="3392488"/>
          <p14:tracePt t="74300" x="2024063" y="3375025"/>
          <p14:tracePt t="74310" x="2041525" y="3355975"/>
          <p14:tracePt t="74316" x="2051050" y="3346450"/>
          <p14:tracePt t="74326" x="2070100" y="3319463"/>
          <p14:tracePt t="74339" x="2087563" y="3292475"/>
          <p14:tracePt t="74346" x="2097088" y="3282950"/>
          <p14:tracePt t="74357" x="2106613" y="3273425"/>
          <p14:tracePt t="74362" x="2106613" y="3265488"/>
          <p14:tracePt t="74373" x="2114550" y="3255963"/>
          <p14:tracePt t="74378" x="2124075" y="3246438"/>
          <p14:tracePt t="74603" x="2106613" y="3265488"/>
          <p14:tracePt t="74610" x="2097088" y="3282950"/>
          <p14:tracePt t="74618" x="2087563" y="3302000"/>
          <p14:tracePt t="74626" x="2078038" y="3319463"/>
          <p14:tracePt t="74635" x="2060575" y="3338513"/>
          <p14:tracePt t="74653" x="2051050" y="3346450"/>
          <p14:tracePt t="74667" x="2051050" y="3365500"/>
          <p14:tracePt t="74682" x="2051050" y="3375025"/>
          <p14:tracePt t="74698" x="2051050" y="3382963"/>
          <p14:tracePt t="74707" x="2051050" y="3392488"/>
          <p14:tracePt t="74714" x="2041525" y="3402013"/>
          <p14:tracePt t="74730" x="2041525" y="3419475"/>
          <p14:tracePt t="74739" x="2041525" y="3429000"/>
          <p14:tracePt t="74746" x="2041525" y="3446463"/>
          <p14:tracePt t="74756" x="2041525" y="3465513"/>
          <p14:tracePt t="74763" x="2033588" y="3482975"/>
          <p14:tracePt t="74773" x="2033588" y="3502025"/>
          <p14:tracePt t="74780" x="2014538" y="3529013"/>
          <p14:tracePt t="74790" x="2014538" y="3548063"/>
          <p14:tracePt t="74797" x="2005013" y="3565525"/>
          <p14:tracePt t="74802" x="2005013" y="3592513"/>
          <p14:tracePt t="74810" x="2005013" y="3611563"/>
          <p14:tracePt t="74820" x="1997075" y="3648075"/>
          <p14:tracePt t="74827" x="1997075" y="3665538"/>
          <p14:tracePt t="74834" x="1997075" y="3702050"/>
          <p14:tracePt t="74843" x="1997075" y="3730625"/>
          <p14:tracePt t="74851" x="1997075" y="3767138"/>
          <p14:tracePt t="74858" x="1987550" y="3794125"/>
          <p14:tracePt t="74866" x="1987550" y="3830638"/>
          <p14:tracePt t="74875" x="1960563" y="3875088"/>
          <p14:tracePt t="74882" x="1960563" y="3921125"/>
          <p14:tracePt t="74891" x="1960563" y="3976688"/>
          <p14:tracePt t="74898" x="1960563" y="4003675"/>
          <p14:tracePt t="74907" x="1960563" y="4057650"/>
          <p14:tracePt t="74914" x="1960563" y="4086225"/>
          <p14:tracePt t="74923" x="1960563" y="4113213"/>
          <p14:tracePt t="74931" x="1960563" y="4159250"/>
          <p14:tracePt t="74941" x="1960563" y="4176713"/>
          <p14:tracePt t="74946" x="1960563" y="4203700"/>
          <p14:tracePt t="74956" x="1960563" y="4240213"/>
          <p14:tracePt t="74962" x="1968500" y="4259263"/>
          <p14:tracePt t="74971" x="1968500" y="4295775"/>
          <p14:tracePt t="74981" x="1997075" y="4332288"/>
          <p14:tracePt t="74987" x="2005013" y="4349750"/>
          <p14:tracePt t="74995" x="2014538" y="4386263"/>
          <p14:tracePt t="75004" x="2014538" y="4413250"/>
          <p14:tracePt t="75012" x="2024063" y="4441825"/>
          <p14:tracePt t="75020" x="2033588" y="4478338"/>
          <p14:tracePt t="75027" x="2041525" y="4514850"/>
          <p14:tracePt t="75034" x="2051050" y="4541838"/>
          <p14:tracePt t="75043" x="2060575" y="4559300"/>
          <p14:tracePt t="75050" x="2078038" y="4605338"/>
          <p14:tracePt t="75059" x="2078038" y="4624388"/>
          <p14:tracePt t="75066" x="2087563" y="4651375"/>
          <p14:tracePt t="75074" x="2106613" y="4687888"/>
          <p14:tracePt t="75083" x="2106613" y="4705350"/>
          <p14:tracePt t="75090" x="2106613" y="4724400"/>
          <p14:tracePt t="75099" x="2106613" y="4751388"/>
          <p14:tracePt t="75107" x="2114550" y="4768850"/>
          <p14:tracePt t="75114" x="2114550" y="4797425"/>
          <p14:tracePt t="75123" x="2124075" y="4805363"/>
          <p14:tracePt t="75131" x="2124075" y="4833938"/>
          <p14:tracePt t="75139" x="2133600" y="4851400"/>
          <p14:tracePt t="75147" x="2133600" y="4860925"/>
          <p14:tracePt t="75156" x="2133600" y="4870450"/>
          <p14:tracePt t="75259" x="2133600" y="4878388"/>
          <p14:tracePt t="75278" x="2133600" y="4887913"/>
          <p14:tracePt t="75284" x="2133600" y="4897438"/>
          <p14:tracePt t="75300" x="2133600" y="4914900"/>
          <p14:tracePt t="75587" x="2133600" y="4933950"/>
          <p14:tracePt t="75595" x="2133600" y="4943475"/>
          <p14:tracePt t="75610" x="2133600" y="4951413"/>
          <p14:tracePt t="75842" x="2133600" y="4960938"/>
          <p14:tracePt t="77922" x="2143125" y="4970463"/>
          <p14:tracePt t="77930" x="2170113" y="4970463"/>
          <p14:tracePt t="77939" x="2179638" y="4970463"/>
          <p14:tracePt t="77981" x="2187575" y="4970463"/>
          <p14:tracePt t="79068" x="2197100" y="4970463"/>
          <p14:tracePt t="81588" x="2197100" y="4960938"/>
          <p14:tracePt t="81609" x="2197100" y="4943475"/>
          <p14:tracePt t="81610" x="2187575" y="4933950"/>
          <p14:tracePt t="81619" x="2187575" y="4924425"/>
          <p14:tracePt t="81626" x="2187575" y="4914900"/>
          <p14:tracePt t="81635" x="2179638" y="4878388"/>
          <p14:tracePt t="81642" x="2170113" y="4851400"/>
          <p14:tracePt t="81652" x="2170113" y="4841875"/>
          <p14:tracePt t="81658" x="2170113" y="4824413"/>
          <p14:tracePt t="81667" x="2170113" y="4797425"/>
          <p14:tracePt t="81674" x="2170113" y="4778375"/>
          <p14:tracePt t="81683" x="2170113" y="4760913"/>
          <p14:tracePt t="81690" x="2170113" y="4741863"/>
          <p14:tracePt t="81699" x="2170113" y="4714875"/>
          <p14:tracePt t="81706" x="2170113" y="4705350"/>
          <p14:tracePt t="81715" x="2170113" y="4697413"/>
          <p14:tracePt t="81730" x="2170113" y="4687888"/>
          <p14:tracePt t="81747" x="2170113" y="4678363"/>
          <p14:tracePt t="82066" x="2151063" y="4668838"/>
          <p14:tracePt t="82074" x="2133600" y="4668838"/>
          <p14:tracePt t="82082" x="2114550" y="4668838"/>
          <p14:tracePt t="82091" x="2097088" y="4668838"/>
          <p14:tracePt t="82099" x="2078038" y="4668838"/>
          <p14:tracePt t="82114" x="2060575" y="4668838"/>
          <p14:tracePt t="82123" x="2051050" y="4668838"/>
          <p14:tracePt t="82131" x="2024063" y="4668838"/>
          <p14:tracePt t="82139" x="2014538" y="4668838"/>
          <p14:tracePt t="82147" x="2005013" y="4668838"/>
          <p14:tracePt t="82162" x="1997075" y="4668838"/>
          <p14:tracePt t="82173" x="1987550" y="4668838"/>
          <p14:tracePt t="82178" x="1978025" y="4668838"/>
          <p14:tracePt t="82195" x="1968500" y="4668838"/>
          <p14:tracePt t="82227" x="1951038" y="4668838"/>
          <p14:tracePt t="82258" x="1941513" y="4668838"/>
          <p14:tracePt t="82283" x="1931988" y="4668838"/>
          <p14:tracePt t="82300" x="1924050" y="4668838"/>
          <p14:tracePt t="82308" x="1905000" y="4668838"/>
          <p14:tracePt t="82316" x="1887538" y="4668838"/>
          <p14:tracePt t="82329" x="1860550" y="4668838"/>
          <p14:tracePt t="82331" x="1814513" y="4668838"/>
          <p14:tracePt t="82341" x="1795463" y="4660900"/>
          <p14:tracePt t="82347" x="1768475" y="4660900"/>
          <p14:tracePt t="82356" x="1751013" y="4660900"/>
          <p14:tracePt t="82362" x="1722438" y="4660900"/>
          <p14:tracePt t="82373" x="1714500" y="4660900"/>
          <p14:tracePt t="82378" x="1695450" y="4651375"/>
          <p14:tracePt t="83051" x="1677988" y="4651375"/>
          <p14:tracePt t="83058" x="1658938" y="4651375"/>
          <p14:tracePt t="83067" x="1622425" y="4651375"/>
          <p14:tracePt t="83075" x="1604963" y="4651375"/>
          <p14:tracePt t="83082" x="1576388" y="4660900"/>
          <p14:tracePt t="83091" x="1558925" y="4660900"/>
          <p14:tracePt t="83098" x="1541463" y="4668838"/>
          <p14:tracePt t="83107" x="1531938" y="4668838"/>
          <p14:tracePt t="84125" x="1512888" y="4678363"/>
          <p14:tracePt t="84130" x="1468438" y="4697413"/>
          <p14:tracePt t="84139" x="1439863" y="4724400"/>
          <p14:tracePt t="84146" x="1403350" y="4732338"/>
          <p14:tracePt t="84155" x="1366838" y="4741863"/>
          <p14:tracePt t="84162" x="1303338" y="4768850"/>
          <p14:tracePt t="84171" x="1276350" y="4768850"/>
          <p14:tracePt t="84179" x="1222375" y="4768850"/>
          <p14:tracePt t="84188" x="1193800" y="4768850"/>
          <p14:tracePt t="84194" x="1120775" y="4768850"/>
          <p14:tracePt t="84203" x="1047750" y="4768850"/>
          <p14:tracePt t="84211" x="993775" y="4768850"/>
          <p14:tracePt t="84219" x="920750" y="4768850"/>
          <p14:tracePt t="84227" x="857250" y="4768850"/>
          <p14:tracePt t="84235" x="801688" y="4768850"/>
          <p14:tracePt t="84243" x="784225" y="4768850"/>
          <p14:tracePt t="84251" x="728663" y="4751388"/>
          <p14:tracePt t="84261" x="720725" y="4741863"/>
          <p14:tracePt t="84267" x="692150" y="4724400"/>
          <p14:tracePt t="84276" x="674688" y="4705350"/>
          <p14:tracePt t="84282" x="655638" y="4660900"/>
          <p14:tracePt t="84291" x="647700" y="4624388"/>
          <p14:tracePt t="84298" x="628650" y="4559300"/>
          <p14:tracePt t="84307" x="592138" y="4514850"/>
          <p14:tracePt t="84314" x="584200" y="4449763"/>
          <p14:tracePt t="84324" x="555625" y="4395788"/>
          <p14:tracePt t="84333" x="538163" y="4359275"/>
          <p14:tracePt t="84341" x="528638" y="4322763"/>
          <p14:tracePt t="84348" x="528638" y="4276725"/>
          <p14:tracePt t="84360" x="519113" y="4240213"/>
          <p14:tracePt t="84362" x="519113" y="4222750"/>
          <p14:tracePt t="84372" x="519113" y="4186238"/>
          <p14:tracePt t="84378" x="519113" y="4176713"/>
          <p14:tracePt t="84387" x="519113" y="4140200"/>
          <p14:tracePt t="84394" x="519113" y="4122738"/>
          <p14:tracePt t="84403" x="519113" y="4103688"/>
          <p14:tracePt t="84410" x="519113" y="4076700"/>
          <p14:tracePt t="84419" x="538163" y="4057650"/>
          <p14:tracePt t="84426" x="547688" y="4040188"/>
          <p14:tracePt t="84434" x="555625" y="4030663"/>
          <p14:tracePt t="84443" x="574675" y="4003675"/>
          <p14:tracePt t="84450" x="592138" y="3984625"/>
          <p14:tracePt t="84459" x="601663" y="3976688"/>
          <p14:tracePt t="84466" x="620713" y="3967163"/>
          <p14:tracePt t="84475" x="638175" y="3948113"/>
          <p14:tracePt t="84490" x="655638" y="3940175"/>
          <p14:tracePt t="84499" x="674688" y="3940175"/>
          <p14:tracePt t="84507" x="701675" y="3930650"/>
          <p14:tracePt t="84514" x="720725" y="3921125"/>
          <p14:tracePt t="84522" x="747713" y="3921125"/>
          <p14:tracePt t="84530" x="765175" y="3921125"/>
          <p14:tracePt t="84539" x="811213" y="3921125"/>
          <p14:tracePt t="84546" x="847725" y="3921125"/>
          <p14:tracePt t="84556" x="874713" y="3921125"/>
          <p14:tracePt t="84563" x="920750" y="3921125"/>
          <p14:tracePt t="84572" x="947738" y="3921125"/>
          <p14:tracePt t="84578" x="974725" y="3921125"/>
          <p14:tracePt t="84589" x="1020763" y="3921125"/>
          <p14:tracePt t="84594" x="1030288" y="3921125"/>
          <p14:tracePt t="84603" x="1057275" y="3921125"/>
          <p14:tracePt t="84621" x="1066800" y="3921125"/>
          <p14:tracePt t="84642" x="1084263" y="3921125"/>
          <p14:tracePt t="84659" x="1093788" y="3921125"/>
          <p14:tracePt t="84671" x="1103313" y="3921125"/>
          <p14:tracePt t="84674" x="1112838" y="3930650"/>
          <p14:tracePt t="84684" x="1120775" y="3948113"/>
          <p14:tracePt t="84700" x="1139825" y="3967163"/>
          <p14:tracePt t="84706" x="1139825" y="3976688"/>
          <p14:tracePt t="84723" x="1149350" y="3984625"/>
          <p14:tracePt t="84731" x="1149350" y="3994150"/>
          <p14:tracePt t="84739" x="1157288" y="4013200"/>
          <p14:tracePt t="84762" x="1157288" y="4021138"/>
          <p14:tracePt t="84797" x="1157288" y="4030663"/>
          <p14:tracePt t="84819" x="1157288" y="4040188"/>
          <p14:tracePt t="84834" x="1157288" y="4049713"/>
          <p14:tracePt t="84906" x="1157288" y="4057650"/>
          <p14:tracePt t="84915" x="1157288" y="4067175"/>
          <p14:tracePt t="84930" x="1157288" y="4076700"/>
          <p14:tracePt t="84970" x="1157288" y="4094163"/>
          <p14:tracePt t="85090" x="1157288" y="4103688"/>
          <p14:tracePt t="85131" x="1157288" y="4113213"/>
          <p14:tracePt t="85205" x="1157288" y="4122738"/>
          <p14:tracePt t="85243" x="1149350" y="4140200"/>
          <p14:tracePt t="85251" x="1149350" y="4149725"/>
          <p14:tracePt t="85259" x="1149350" y="4159250"/>
          <p14:tracePt t="85267" x="1149350" y="4186238"/>
          <p14:tracePt t="85275" x="1139825" y="4186238"/>
          <p14:tracePt t="85283" x="1130300" y="4195763"/>
          <p14:tracePt t="85291" x="1130300" y="4222750"/>
          <p14:tracePt t="85298" x="1120775" y="4232275"/>
          <p14:tracePt t="85307" x="1112838" y="4268788"/>
          <p14:tracePt t="85315" x="1093788" y="4286250"/>
          <p14:tracePt t="85323" x="1093788" y="4303713"/>
          <p14:tracePt t="85331" x="1084263" y="4322763"/>
          <p14:tracePt t="85339" x="1084263" y="4349750"/>
          <p14:tracePt t="85347" x="1076325" y="4359275"/>
          <p14:tracePt t="85357" x="1076325" y="4376738"/>
          <p14:tracePt t="85362" x="1057275" y="4395788"/>
          <p14:tracePt t="85371" x="1057275" y="4413250"/>
          <p14:tracePt t="85378" x="1047750" y="4441825"/>
          <p14:tracePt t="85387" x="1047750" y="4449763"/>
          <p14:tracePt t="85395" x="1047750" y="4468813"/>
          <p14:tracePt t="85403" x="1047750" y="4495800"/>
          <p14:tracePt t="85410" x="1039813" y="4541838"/>
          <p14:tracePt t="85420" x="1030288" y="4559300"/>
          <p14:tracePt t="85426" x="993775" y="4605338"/>
          <p14:tracePt t="85435" x="984250" y="4624388"/>
          <p14:tracePt t="85443" x="974725" y="4668838"/>
          <p14:tracePt t="85450" x="966788" y="4687888"/>
          <p14:tracePt t="85459" x="947738" y="4705350"/>
          <p14:tracePt t="85466" x="939800" y="4714875"/>
          <p14:tracePt t="85482" x="930275" y="4724400"/>
          <p14:tracePt t="85498" x="930275" y="4732338"/>
          <p14:tracePt t="85507" x="920750" y="4741863"/>
          <p14:tracePt t="85757" x="911225" y="4751388"/>
          <p14:tracePt t="85764" x="903288" y="4760913"/>
          <p14:tracePt t="85774" x="893763" y="4778375"/>
          <p14:tracePt t="85783" x="874713" y="4797425"/>
          <p14:tracePt t="85787" x="857250" y="4814888"/>
          <p14:tracePt t="85794" x="847725" y="4824413"/>
          <p14:tracePt t="85803" x="847725" y="4833938"/>
          <p14:tracePt t="85826" x="847725" y="4841875"/>
          <p14:tracePt t="85835" x="847725" y="4860925"/>
          <p14:tracePt t="85843" x="847725" y="4870450"/>
          <p14:tracePt t="85979" x="847725" y="4878388"/>
          <p14:tracePt t="85986" x="866775" y="4878388"/>
          <p14:tracePt t="85995" x="874713" y="4870450"/>
          <p14:tracePt t="86003" x="893763" y="4860925"/>
          <p14:tracePt t="86011" x="930275" y="4814888"/>
          <p14:tracePt t="86019" x="957263" y="4797425"/>
          <p14:tracePt t="86026" x="974725" y="4760913"/>
          <p14:tracePt t="86034" x="1030288" y="4705350"/>
          <p14:tracePt t="86044" x="1030288" y="4697413"/>
          <p14:tracePt t="86050" x="1066800" y="4660900"/>
          <p14:tracePt t="86058" x="1076325" y="4651375"/>
          <p14:tracePt t="86066" x="1084263" y="4624388"/>
          <p14:tracePt t="86074" x="1084263" y="4614863"/>
          <p14:tracePt t="86082" x="1084263" y="4605338"/>
          <p14:tracePt t="86090" x="1103313" y="4587875"/>
          <p14:tracePt t="86227" x="1103313" y="4578350"/>
          <p14:tracePt t="86284" x="1112838" y="4568825"/>
          <p14:tracePt t="86292" x="1120775" y="4551363"/>
          <p14:tracePt t="86300" x="1139825" y="4514850"/>
          <p14:tracePt t="86309" x="1166813" y="4486275"/>
          <p14:tracePt t="86315" x="1185863" y="4432300"/>
          <p14:tracePt t="86325" x="1239838" y="4368800"/>
          <p14:tracePt t="86332" x="1293813" y="4286250"/>
          <p14:tracePt t="86345" x="1349375" y="4203700"/>
          <p14:tracePt t="86347" x="1449388" y="4076700"/>
          <p14:tracePt t="86357" x="1522413" y="3994150"/>
          <p14:tracePt t="86362" x="1604963" y="3911600"/>
          <p14:tracePt t="86373" x="1695450" y="3830638"/>
          <p14:tracePt t="86378" x="1778000" y="3738563"/>
          <p14:tracePt t="86387" x="1860550" y="3675063"/>
          <p14:tracePt t="86394" x="1914525" y="3621088"/>
          <p14:tracePt t="86402" x="1978025" y="3584575"/>
          <p14:tracePt t="86412" x="2041525" y="3548063"/>
          <p14:tracePt t="86429" x="2097088" y="3511550"/>
          <p14:tracePt t="86437" x="2114550" y="3502025"/>
          <p14:tracePt t="86444" x="2124075" y="3502025"/>
          <p14:tracePt t="86493" x="2133600" y="3502025"/>
          <p14:tracePt t="86499" x="2143125" y="3502025"/>
          <p14:tracePt t="86509" x="2151063" y="3502025"/>
          <p14:tracePt t="86522" x="2170113" y="3502025"/>
          <p14:tracePt t="86539" x="2179638" y="3502025"/>
          <p14:tracePt t="86546" x="2187575" y="3502025"/>
          <p14:tracePt t="86571" x="2197100" y="3511550"/>
          <p14:tracePt t="86587" x="2214563" y="3529013"/>
          <p14:tracePt t="86699" x="2214563" y="3548063"/>
          <p14:tracePt t="90708" x="2206625" y="3548063"/>
          <p14:tracePt t="90828" x="2197100" y="3556000"/>
          <p14:tracePt t="91147" x="2187575" y="3565525"/>
          <p14:tracePt t="91154" x="2179638" y="3565525"/>
          <p14:tracePt t="91171" x="2170113" y="3565525"/>
          <p14:tracePt t="91178" x="2151063" y="3565525"/>
          <p14:tracePt t="91195" x="2143125" y="3565525"/>
          <p14:tracePt t="91219" x="2133600" y="3565525"/>
          <p14:tracePt t="91227" x="2124075" y="3556000"/>
          <p14:tracePt t="91258" x="2114550" y="3538538"/>
          <p14:tracePt t="92390" x="2114550" y="3529013"/>
          <p14:tracePt t="92595" x="2097088" y="3529013"/>
          <p14:tracePt t="92605" x="2087563" y="3529013"/>
          <p14:tracePt t="92764" x="2070100" y="3529013"/>
          <p14:tracePt t="92794" x="2060575" y="3529013"/>
          <p14:tracePt t="95965" x="2051050" y="3529013"/>
          <p14:tracePt t="96250" x="2051050" y="3519488"/>
          <p14:tracePt t="96266" x="2005013" y="3482975"/>
          <p14:tracePt t="96274" x="1987550" y="3475038"/>
          <p14:tracePt t="96282" x="1960563" y="3475038"/>
          <p14:tracePt t="96292" x="1931988" y="3465513"/>
          <p14:tracePt t="96300" x="1914525" y="3455988"/>
          <p14:tracePt t="96394" x="1895475" y="3455988"/>
          <p14:tracePt t="96402" x="1878013" y="3455988"/>
          <p14:tracePt t="96420" x="1860550" y="3475038"/>
          <p14:tracePt t="115068" x="1941513" y="3475038"/>
          <p14:tracePt t="115075" x="2070100" y="3475038"/>
          <p14:tracePt t="115085" x="2243138" y="3438525"/>
          <p14:tracePt t="115091" x="2389188" y="3411538"/>
          <p14:tracePt t="115099" x="2462213" y="3411538"/>
          <p14:tracePt t="115107" x="2552700" y="3411538"/>
          <p14:tracePt t="115117" x="2562225" y="3411538"/>
          <p14:tracePt t="115412" x="2570163" y="3411538"/>
          <p14:tracePt t="115424" x="2570163" y="3419475"/>
          <p14:tracePt t="115427" x="2570163" y="3455988"/>
          <p14:tracePt t="115435" x="2570163" y="3492500"/>
          <p14:tracePt t="115443" x="2570163" y="3565525"/>
          <p14:tracePt t="115451" x="2570163" y="3638550"/>
          <p14:tracePt t="115458" x="2570163" y="3730625"/>
          <p14:tracePt t="115466" x="2570163" y="3821113"/>
          <p14:tracePt t="115474" x="2570163" y="3875088"/>
          <p14:tracePt t="115482" x="2570163" y="3940175"/>
          <p14:tracePt t="115490" x="2552700" y="4013200"/>
          <p14:tracePt t="115498" x="2552700" y="4076700"/>
          <p14:tracePt t="115507" x="2552700" y="4113213"/>
          <p14:tracePt t="115514" x="2543175" y="4167188"/>
          <p14:tracePt t="115523" x="2543175" y="4222750"/>
          <p14:tracePt t="115530" x="2543175" y="4286250"/>
          <p14:tracePt t="115538" x="2533650" y="4340225"/>
          <p14:tracePt t="115546" x="2506663" y="4422775"/>
          <p14:tracePt t="115554" x="2506663" y="4449763"/>
          <p14:tracePt t="115562" x="2489200" y="4522788"/>
          <p14:tracePt t="115570" x="2489200" y="4578350"/>
          <p14:tracePt t="115578" x="2479675" y="4632325"/>
          <p14:tracePt t="115586" x="2479675" y="4697413"/>
          <p14:tracePt t="115595" x="2470150" y="4751388"/>
          <p14:tracePt t="115605" x="2470150" y="4824413"/>
          <p14:tracePt t="115611" x="2470150" y="4878388"/>
          <p14:tracePt t="115621" x="2470150" y="4924425"/>
          <p14:tracePt t="115626" x="2443163" y="4970463"/>
          <p14:tracePt t="115636" x="2433638" y="5024438"/>
          <p14:tracePt t="115643" x="2433638" y="5043488"/>
          <p14:tracePt t="115652" x="2425700" y="5089525"/>
          <p14:tracePt t="115658" x="2425700" y="5116513"/>
          <p14:tracePt t="115670" x="2416175" y="5133975"/>
          <p14:tracePt t="115674" x="2406650" y="5189538"/>
          <p14:tracePt t="115684" x="2397125" y="5216525"/>
          <p14:tracePt t="115690" x="2389188" y="5233988"/>
          <p14:tracePt t="115699" x="2389188" y="5280025"/>
          <p14:tracePt t="115707" x="2389188" y="5307013"/>
          <p14:tracePt t="115715" x="2389188" y="5353050"/>
          <p14:tracePt t="115722" x="2389188" y="5380038"/>
          <p14:tracePt t="115730" x="2389188" y="5399088"/>
          <p14:tracePt t="115738" x="2389188" y="5435600"/>
          <p14:tracePt t="115746" x="2389188" y="5472113"/>
          <p14:tracePt t="115754" x="2397125" y="5499100"/>
          <p14:tracePt t="115762" x="2397125" y="5526088"/>
          <p14:tracePt t="115771" x="2397125" y="5535613"/>
          <p14:tracePt t="115778" x="2397125" y="5545138"/>
          <p14:tracePt t="115786" x="2397125" y="5562600"/>
          <p14:tracePt t="115827" x="2406650" y="5572125"/>
          <p14:tracePt t="115948" x="2406650" y="5581650"/>
          <p14:tracePt t="115954" x="2370138" y="5599113"/>
          <p14:tracePt t="115962" x="2333625" y="5608638"/>
          <p14:tracePt t="115970" x="2297113" y="5618163"/>
          <p14:tracePt t="115980" x="2243138" y="5618163"/>
          <p14:tracePt t="115987" x="2197100" y="5618163"/>
          <p14:tracePt t="115996" x="2160588" y="5618163"/>
          <p14:tracePt t="116003" x="2124075" y="5618163"/>
          <p14:tracePt t="116014" x="2087563" y="5618163"/>
          <p14:tracePt t="116020" x="2070100" y="5618163"/>
          <p14:tracePt t="116030" x="2041525" y="5618163"/>
          <p14:tracePt t="116036" x="2024063" y="5618163"/>
          <p14:tracePt t="116046" x="1997075" y="5618163"/>
          <p14:tracePt t="116052" x="1968500" y="5599113"/>
          <p14:tracePt t="116059" x="1960563" y="5572125"/>
          <p14:tracePt t="116067" x="1960563" y="5554663"/>
          <p14:tracePt t="116074" x="1941513" y="5535613"/>
          <p14:tracePt t="116083" x="1941513" y="5518150"/>
          <p14:tracePt t="116090" x="1941513" y="5489575"/>
          <p14:tracePt t="116098" x="1941513" y="5472113"/>
          <p14:tracePt t="116106" x="1941513" y="5445125"/>
          <p14:tracePt t="116115" x="1941513" y="5426075"/>
          <p14:tracePt t="116122" x="1941513" y="5416550"/>
          <p14:tracePt t="116130" x="1941513" y="5380038"/>
          <p14:tracePt t="116146" x="1941513" y="5362575"/>
          <p14:tracePt t="116154" x="1941513" y="5343525"/>
          <p14:tracePt t="116162" x="1951038" y="5335588"/>
          <p14:tracePt t="116178" x="1960563" y="5326063"/>
          <p14:tracePt t="116186" x="1978025" y="5299075"/>
          <p14:tracePt t="116210" x="1997075" y="5289550"/>
          <p14:tracePt t="116219" x="2014538" y="5289550"/>
          <p14:tracePt t="116226" x="2024063" y="5280025"/>
          <p14:tracePt t="116235" x="2041525" y="5270500"/>
          <p14:tracePt t="116242" x="2070100" y="5270500"/>
          <p14:tracePt t="116251" x="2114550" y="5253038"/>
          <p14:tracePt t="116258" x="2143125" y="5243513"/>
          <p14:tracePt t="116266" x="2179638" y="5243513"/>
          <p14:tracePt t="116274" x="2243138" y="5233988"/>
          <p14:tracePt t="116283" x="2316163" y="5216525"/>
          <p14:tracePt t="116291" x="2352675" y="5216525"/>
          <p14:tracePt t="116300" x="2406650" y="5216525"/>
          <p14:tracePt t="116308" x="2452688" y="5197475"/>
          <p14:tracePt t="116316" x="2498725" y="5197475"/>
          <p14:tracePt t="116327" x="2516188" y="5197475"/>
          <p14:tracePt t="116338" x="2525713" y="5197475"/>
          <p14:tracePt t="116355" x="2543175" y="5207000"/>
          <p14:tracePt t="116362" x="2552700" y="5226050"/>
          <p14:tracePt t="116372" x="2562225" y="5243513"/>
          <p14:tracePt t="116378" x="2562225" y="5270500"/>
          <p14:tracePt t="116387" x="2570163" y="5289550"/>
          <p14:tracePt t="116394" x="2579688" y="5307013"/>
          <p14:tracePt t="116404" x="2606675" y="5353050"/>
          <p14:tracePt t="116410" x="2616200" y="5372100"/>
          <p14:tracePt t="116421" x="2625725" y="5389563"/>
          <p14:tracePt t="116426" x="2635250" y="5408613"/>
          <p14:tracePt t="116435" x="2643188" y="5426075"/>
          <p14:tracePt t="116442" x="2662238" y="5445125"/>
          <p14:tracePt t="116451" x="2662238" y="5462588"/>
          <p14:tracePt t="116458" x="2671763" y="5481638"/>
          <p14:tracePt t="116468" x="2671763" y="5489575"/>
          <p14:tracePt t="116474" x="2671763" y="5526088"/>
          <p14:tracePt t="116483" x="2671763" y="5535613"/>
          <p14:tracePt t="116490" x="2671763" y="5572125"/>
          <p14:tracePt t="116499" x="2671763" y="5599113"/>
          <p14:tracePt t="116507" x="2671763" y="5608638"/>
          <p14:tracePt t="116514" x="2671763" y="5626100"/>
          <p14:tracePt t="116522" x="2671763" y="5654675"/>
          <p14:tracePt t="116530" x="2671763" y="5662613"/>
          <p14:tracePt t="116538" x="2671763" y="5672138"/>
          <p14:tracePt t="116546" x="2662238" y="5691188"/>
          <p14:tracePt t="116554" x="2652713" y="5691188"/>
          <p14:tracePt t="116563" x="2643188" y="5699125"/>
          <p14:tracePt t="116571" x="2625725" y="5708650"/>
          <p14:tracePt t="116578" x="2606675" y="5708650"/>
          <p14:tracePt t="116587" x="2579688" y="5718175"/>
          <p14:tracePt t="116595" x="2562225" y="5718175"/>
          <p14:tracePt t="116602" x="2543175" y="5718175"/>
          <p14:tracePt t="116610" x="2516188" y="5718175"/>
          <p14:tracePt t="116619" x="2489200" y="5718175"/>
          <p14:tracePt t="116626" x="2470150" y="5718175"/>
          <p14:tracePt t="116636" x="2425700" y="5718175"/>
          <p14:tracePt t="116642" x="2416175" y="5718175"/>
          <p14:tracePt t="116652" x="2406650" y="5718175"/>
          <p14:tracePt t="116660" x="2397125" y="5718175"/>
          <p14:tracePt t="116683" x="2389188" y="5718175"/>
          <p14:tracePt t="116746" x="2379663" y="5718175"/>
          <p14:tracePt t="116763" x="2389188" y="5708650"/>
          <p14:tracePt t="116778" x="2397125" y="5699125"/>
          <p14:tracePt t="116786" x="2397125" y="5691188"/>
          <p14:tracePt t="116794" x="2416175" y="5681663"/>
          <p14:tracePt t="116803" x="2433638" y="5662613"/>
          <p14:tracePt t="116810" x="2462213" y="5645150"/>
          <p14:tracePt t="116819" x="2479675" y="5635625"/>
          <p14:tracePt t="116835" x="2506663" y="5618163"/>
          <p14:tracePt t="116842" x="2516188" y="5608638"/>
          <p14:tracePt t="116858" x="2525713" y="5608638"/>
          <p14:tracePt t="116875" x="2543175" y="5599113"/>
          <p14:tracePt t="116883" x="2552700" y="5599113"/>
          <p14:tracePt t="116890" x="2589213" y="5599113"/>
          <p14:tracePt t="116898" x="2643188" y="5599113"/>
          <p14:tracePt t="116906" x="2735263" y="5599113"/>
          <p14:tracePt t="116914" x="2844800" y="5599113"/>
          <p14:tracePt t="116922" x="2954338" y="5599113"/>
          <p14:tracePt t="116930" x="3063875" y="5608638"/>
          <p14:tracePt t="116954" x="3217863" y="5645150"/>
          <p14:tracePt t="116955" x="3281363" y="5654675"/>
          <p14:tracePt t="116963" x="3327400" y="5681663"/>
          <p14:tracePt t="116970" x="3354388" y="5691188"/>
          <p14:tracePt t="116979" x="3363913" y="5699125"/>
          <p14:tracePt t="116996" x="3373438" y="5708650"/>
          <p14:tracePt t="117019" x="3373438" y="5718175"/>
          <p14:tracePt t="117027" x="3373438" y="5735638"/>
          <p14:tracePt t="117035" x="3373438" y="5754688"/>
          <p14:tracePt t="117052" x="3373438" y="5772150"/>
          <p14:tracePt t="117058" x="3373438" y="5781675"/>
          <p14:tracePt t="117066" x="3363913" y="5800725"/>
          <p14:tracePt t="117074" x="3363913" y="5818188"/>
          <p14:tracePt t="117083" x="3363913" y="5845175"/>
          <p14:tracePt t="117091" x="3354388" y="5864225"/>
          <p14:tracePt t="117099" x="3354388" y="5873750"/>
          <p14:tracePt t="117106" x="3346450" y="5891213"/>
          <p14:tracePt t="117122" x="3346450" y="5910263"/>
          <p14:tracePt t="117131" x="3336925" y="5937250"/>
          <p14:tracePt t="117138" x="3327400" y="5946775"/>
          <p14:tracePt t="117154" x="3317875" y="5954713"/>
          <p14:tracePt t="117178" x="3309938" y="5964238"/>
          <p14:tracePt t="117187" x="3309938" y="5973763"/>
          <p14:tracePt t="117195" x="3300413" y="5983288"/>
          <p14:tracePt t="117203" x="3290888" y="5991225"/>
          <p14:tracePt t="117210" x="3281363" y="6000750"/>
          <p14:tracePt t="117219" x="3273425" y="6000750"/>
          <p14:tracePt t="117226" x="3254375" y="6018213"/>
          <p14:tracePt t="117235" x="3236913" y="6027738"/>
          <p14:tracePt t="117242" x="3190875" y="6054725"/>
          <p14:tracePt t="117252" x="3171825" y="6073775"/>
          <p14:tracePt t="117258" x="3144838" y="6083300"/>
          <p14:tracePt t="117266" x="3100388" y="6100763"/>
          <p14:tracePt t="117274" x="3071813" y="6110288"/>
          <p14:tracePt t="117283" x="3027363" y="6137275"/>
          <p14:tracePt t="117292" x="2981325" y="6146800"/>
          <p14:tracePt t="117298" x="2935288" y="6156325"/>
          <p14:tracePt t="117307" x="2881313" y="6156325"/>
          <p14:tracePt t="117315" x="2825750" y="6156325"/>
          <p14:tracePt t="117323" x="2798763" y="6156325"/>
          <p14:tracePt t="117331" x="2744788" y="6156325"/>
          <p14:tracePt t="117339" x="2698750" y="6156325"/>
          <p14:tracePt t="117346" x="2689225" y="6156325"/>
          <p14:tracePt t="117355" x="2671763" y="6156325"/>
          <p14:tracePt t="117362" x="2635250" y="6137275"/>
          <p14:tracePt t="117371" x="2616200" y="6127750"/>
          <p14:tracePt t="117386" x="2598738" y="6110288"/>
          <p14:tracePt t="117394" x="2589213" y="6100763"/>
          <p14:tracePt t="117403" x="2579688" y="6083300"/>
          <p14:tracePt t="117410" x="2570163" y="6073775"/>
          <p14:tracePt t="117420" x="2562225" y="6064250"/>
          <p14:tracePt t="117426" x="2562225" y="6054725"/>
          <p14:tracePt t="117442" x="2562225" y="6037263"/>
          <p14:tracePt t="117468" x="2543175" y="6010275"/>
          <p14:tracePt t="117474" x="2543175" y="6000750"/>
          <p14:tracePt t="117483" x="2543175" y="5991225"/>
          <p14:tracePt t="117491" x="2543175" y="5983288"/>
          <p14:tracePt t="117498" x="2543175" y="5964238"/>
          <p14:tracePt t="117506" x="2543175" y="5946775"/>
          <p14:tracePt t="117516" x="2543175" y="5927725"/>
          <p14:tracePt t="117522" x="2543175" y="5910263"/>
          <p14:tracePt t="117531" x="2543175" y="5900738"/>
          <p14:tracePt t="117538" x="2543175" y="5873750"/>
          <p14:tracePt t="117546" x="2543175" y="5864225"/>
          <p14:tracePt t="117554" x="2543175" y="5837238"/>
          <p14:tracePt t="117570" x="2543175" y="5818188"/>
          <p14:tracePt t="117578" x="2543175" y="5800725"/>
          <p14:tracePt t="117586" x="2543175" y="5791200"/>
          <p14:tracePt t="117594" x="2543175" y="5781675"/>
          <p14:tracePt t="117603" x="2562225" y="5754688"/>
          <p14:tracePt t="117610" x="2570163" y="5735638"/>
          <p14:tracePt t="117619" x="2579688" y="5727700"/>
          <p14:tracePt t="117626" x="2589213" y="5708650"/>
          <p14:tracePt t="117635" x="2606675" y="5691188"/>
          <p14:tracePt t="117643" x="2616200" y="5681663"/>
          <p14:tracePt t="117654" x="2625725" y="5681663"/>
          <p14:tracePt t="117658" x="2652713" y="5681663"/>
          <p14:tracePt t="117667" x="2671763" y="5654675"/>
          <p14:tracePt t="117674" x="2679700" y="5654675"/>
          <p14:tracePt t="117683" x="2689225" y="5654675"/>
          <p14:tracePt t="117690" x="2698750" y="5645150"/>
          <p14:tracePt t="117706" x="2725738" y="5635625"/>
          <p14:tracePt t="117714" x="2735263" y="5635625"/>
          <p14:tracePt t="117722" x="2771775" y="5635625"/>
          <p14:tracePt t="117730" x="2798763" y="5635625"/>
          <p14:tracePt t="117738" x="2844800" y="5635625"/>
          <p14:tracePt t="117746" x="2898775" y="5635625"/>
          <p14:tracePt t="117754" x="2954338" y="5635625"/>
          <p14:tracePt t="117763" x="3008313" y="5635625"/>
          <p14:tracePt t="117770" x="3108325" y="5662613"/>
          <p14:tracePt t="117778" x="3144838" y="5672138"/>
          <p14:tracePt t="117786" x="3208338" y="5691188"/>
          <p14:tracePt t="117794" x="3290888" y="5745163"/>
          <p14:tracePt t="117802" x="3317875" y="5764213"/>
          <p14:tracePt t="117811" x="3363913" y="5800725"/>
          <p14:tracePt t="117819" x="3373438" y="5808663"/>
          <p14:tracePt t="117826" x="3390900" y="5827713"/>
          <p14:tracePt t="117835" x="3409950" y="5854700"/>
          <p14:tracePt t="117852" x="3419475" y="5881688"/>
          <p14:tracePt t="117859" x="3427413" y="5891213"/>
          <p14:tracePt t="117872" x="3427413" y="5918200"/>
          <p14:tracePt t="117877" x="3436938" y="5937250"/>
          <p14:tracePt t="117886" x="3446463" y="5954713"/>
          <p14:tracePt t="117891" x="3455988" y="5964238"/>
          <p14:tracePt t="117899" x="3455988" y="5983288"/>
          <p14:tracePt t="117914" x="3455988" y="5991225"/>
          <p14:tracePt t="117931" x="3455988" y="6000750"/>
          <p14:tracePt t="117954" x="3455988" y="6010275"/>
          <p14:tracePt t="117963" x="3455988" y="6018213"/>
          <p14:tracePt t="117970" x="3455988" y="6027738"/>
          <p14:tracePt t="117986" x="3446463" y="6054725"/>
          <p14:tracePt t="117996" x="3419475" y="6064250"/>
          <p14:tracePt t="118003" x="3363913" y="6073775"/>
          <p14:tracePt t="118011" x="3346450" y="6073775"/>
          <p14:tracePt t="118019" x="3290888" y="6073775"/>
          <p14:tracePt t="118027" x="3263900" y="6073775"/>
          <p14:tracePt t="118035" x="3244850" y="6073775"/>
          <p14:tracePt t="118042" x="3200400" y="6073775"/>
          <p14:tracePt t="118052" x="3190875" y="6073775"/>
          <p14:tracePt t="118058" x="3181350" y="6073775"/>
          <p14:tracePt t="118099" x="3171825" y="6064250"/>
          <p14:tracePt t="118106" x="3171825" y="6046788"/>
          <p14:tracePt t="118114" x="3171825" y="6010275"/>
          <p14:tracePt t="118122" x="3171825" y="5964238"/>
          <p14:tracePt t="118130" x="3181350" y="5891213"/>
          <p14:tracePt t="118139" x="3236913" y="5791200"/>
          <p14:tracePt t="118146" x="3263900" y="5699125"/>
          <p14:tracePt t="118154" x="3309938" y="5618163"/>
          <p14:tracePt t="118162" x="3336925" y="5508625"/>
          <p14:tracePt t="118171" x="3390900" y="5389563"/>
          <p14:tracePt t="118178" x="3436938" y="5243513"/>
          <p14:tracePt t="118186" x="3455988" y="5126038"/>
          <p14:tracePt t="118194" x="3482975" y="4997450"/>
          <p14:tracePt t="118203" x="3509963" y="4833938"/>
          <p14:tracePt t="118211" x="3509963" y="4668838"/>
          <p14:tracePt t="118222" x="3509963" y="4522788"/>
          <p14:tracePt t="118227" x="3509963" y="4376738"/>
          <p14:tracePt t="118235" x="3509963" y="4213225"/>
          <p14:tracePt t="118242" x="3509963" y="4067175"/>
          <p14:tracePt t="118252" x="3509963" y="3921125"/>
          <p14:tracePt t="118259" x="3509963" y="3775075"/>
          <p14:tracePt t="118267" x="3509963" y="3648075"/>
          <p14:tracePt t="118276" x="3509963" y="3538538"/>
          <p14:tracePt t="118283" x="3482975" y="3429000"/>
          <p14:tracePt t="118292" x="3463925" y="3309938"/>
          <p14:tracePt t="118299" x="3436938" y="3236913"/>
          <p14:tracePt t="118307" x="3427413" y="3155950"/>
          <p14:tracePt t="118314" x="3382963" y="3073400"/>
          <p14:tracePt t="118323" x="3373438" y="3036888"/>
          <p14:tracePt t="118332" x="3363913" y="2973388"/>
          <p14:tracePt t="118341" x="3327400" y="2909888"/>
          <p14:tracePt t="118348" x="3317875" y="2881313"/>
          <p14:tracePt t="118358" x="3309938" y="2873375"/>
          <p14:tracePt t="118362" x="3281363" y="2844800"/>
          <p14:tracePt t="118370" x="3273425" y="2836863"/>
          <p14:tracePt t="118378" x="3254375" y="2817813"/>
          <p14:tracePt t="118394" x="3244850" y="2817813"/>
          <p14:tracePt t="118410" x="3236913" y="2817813"/>
          <p14:tracePt t="118421" x="3227388" y="2817813"/>
          <p14:tracePt t="118426" x="3217863" y="2817813"/>
          <p14:tracePt t="118435" x="3200400" y="2817813"/>
          <p14:tracePt t="118442" x="3190875" y="2817813"/>
          <p14:tracePt t="118452" x="3163888" y="2817813"/>
          <p14:tracePt t="118467" x="3144838" y="2817813"/>
          <p14:tracePt t="118483" x="3136900" y="2817813"/>
          <p14:tracePt t="118499" x="3127375" y="2827338"/>
          <p14:tracePt t="118523" x="3117850" y="2836863"/>
          <p14:tracePt t="118530" x="3108325" y="2844800"/>
          <p14:tracePt t="118546" x="3108325" y="2854325"/>
          <p14:tracePt t="118554" x="3108325" y="2863850"/>
          <p14:tracePt t="118563" x="3100388" y="2881313"/>
          <p14:tracePt t="118571" x="3090863" y="2881313"/>
          <p14:tracePt t="118579" x="3071813" y="2927350"/>
          <p14:tracePt t="118589" x="3063875" y="2927350"/>
          <p14:tracePt t="118596" x="3054350" y="2954338"/>
          <p14:tracePt t="118610" x="3008313" y="3017838"/>
          <p14:tracePt t="118619" x="2998788" y="3036888"/>
          <p14:tracePt t="118626" x="2990850" y="3063875"/>
          <p14:tracePt t="118635" x="2971800" y="3073400"/>
          <p14:tracePt t="118642" x="2962275" y="3082925"/>
          <p14:tracePt t="118653" x="2944813" y="3100388"/>
          <p14:tracePt t="118658" x="2935288" y="3119438"/>
          <p14:tracePt t="118674" x="2917825" y="3127375"/>
          <p14:tracePt t="118683" x="2908300" y="3136900"/>
          <p14:tracePt t="118691" x="2908300" y="3146425"/>
          <p14:tracePt t="118698" x="2889250" y="3155950"/>
          <p14:tracePt t="118706" x="2881313" y="3163888"/>
          <p14:tracePt t="118715" x="2844800" y="3173413"/>
          <p14:tracePt t="118722" x="2835275" y="3173413"/>
          <p14:tracePt t="118730" x="2808288" y="3173413"/>
          <p14:tracePt t="118738" x="2781300" y="3173413"/>
          <p14:tracePt t="118746" x="2752725" y="3173413"/>
          <p14:tracePt t="118754" x="2708275" y="3173413"/>
          <p14:tracePt t="118763" x="2689225" y="3173413"/>
          <p14:tracePt t="118770" x="2662238" y="3173413"/>
          <p14:tracePt t="118778" x="2652713" y="3173413"/>
          <p14:tracePt t="118787" x="2643188" y="3173413"/>
          <p14:tracePt t="118803" x="2625725" y="3155950"/>
          <p14:tracePt t="118810" x="2598738" y="3136900"/>
          <p14:tracePt t="118826" x="2598738" y="3090863"/>
          <p14:tracePt t="118842" x="2598738" y="3054350"/>
          <p14:tracePt t="118852" x="2598738" y="3017838"/>
          <p14:tracePt t="118858" x="2598738" y="2990850"/>
          <p14:tracePt t="118866" x="2598738" y="2954338"/>
          <p14:tracePt t="118874" x="2598738" y="2909888"/>
          <p14:tracePt t="118883" x="2598738" y="2873375"/>
          <p14:tracePt t="118890" x="2606675" y="2827338"/>
          <p14:tracePt t="118899" x="2643188" y="2800350"/>
          <p14:tracePt t="118906" x="2671763" y="2744788"/>
          <p14:tracePt t="118914" x="2708275" y="2727325"/>
          <p14:tracePt t="118922" x="2725738" y="2708275"/>
          <p14:tracePt t="118932" x="2771775" y="2690813"/>
          <p14:tracePt t="118941" x="2781300" y="2681288"/>
          <p14:tracePt t="118958" x="2781300" y="2671763"/>
          <p14:tracePt t="118964" x="2798763" y="2671763"/>
          <p14:tracePt t="118986" x="2808288" y="2671763"/>
          <p14:tracePt t="119002" x="2825750" y="2671763"/>
          <p14:tracePt t="119010" x="2852738" y="2671763"/>
          <p14:tracePt t="119019" x="2871788" y="2671763"/>
          <p14:tracePt t="119027" x="2917825" y="2671763"/>
          <p14:tracePt t="119035" x="2944813" y="2690813"/>
          <p14:tracePt t="119042" x="2971800" y="2727325"/>
          <p14:tracePt t="119052" x="3017838" y="2744788"/>
          <p14:tracePt t="119059" x="3044825" y="2763838"/>
          <p14:tracePt t="119067" x="3063875" y="2808288"/>
          <p14:tracePt t="119074" x="3071813" y="2817813"/>
          <p14:tracePt t="119083" x="3071813" y="2836863"/>
          <p14:tracePt t="119090" x="3071813" y="2854325"/>
          <p14:tracePt t="119099" x="3071813" y="2890838"/>
          <p14:tracePt t="119106" x="3071813" y="2909888"/>
          <p14:tracePt t="119114" x="3071813" y="2936875"/>
          <p14:tracePt t="119122" x="3071813" y="2946400"/>
          <p14:tracePt t="119130" x="3071813" y="2954338"/>
          <p14:tracePt t="119138" x="3063875" y="2990850"/>
          <p14:tracePt t="119147" x="3044825" y="3009900"/>
          <p14:tracePt t="119155" x="3017838" y="3017838"/>
          <p14:tracePt t="119162" x="3008313" y="3036888"/>
          <p14:tracePt t="119170" x="2990850" y="3063875"/>
          <p14:tracePt t="119180" x="2971800" y="3073400"/>
          <p14:tracePt t="119190" x="2962275" y="3073400"/>
          <p14:tracePt t="119207" x="2962275" y="3082925"/>
          <p14:tracePt t="119340" x="2962275" y="3090863"/>
          <p14:tracePt t="119348" x="2981325" y="3119438"/>
          <p14:tracePt t="119356" x="2998788" y="3136900"/>
          <p14:tracePt t="119362" x="3044825" y="3173413"/>
          <p14:tracePt t="119373" x="3090863" y="3236913"/>
          <p14:tracePt t="119380" x="3154363" y="3273425"/>
          <p14:tracePt t="119389" x="3227388" y="3375025"/>
          <p14:tracePt t="119394" x="3300413" y="3465513"/>
          <p14:tracePt t="119403" x="3373438" y="3565525"/>
          <p14:tracePt t="119410" x="3463925" y="3702050"/>
          <p14:tracePt t="119421" x="3556000" y="3821113"/>
          <p14:tracePt t="119426" x="3665538" y="3994150"/>
          <p14:tracePt t="119436" x="3775075" y="4149725"/>
          <p14:tracePt t="119442" x="3846513" y="4303713"/>
          <p14:tracePt t="119451" x="3919538" y="4413250"/>
          <p14:tracePt t="119458" x="3975100" y="4532313"/>
          <p14:tracePt t="119466" x="4038600" y="4668838"/>
          <p14:tracePt t="119474" x="4075113" y="4751388"/>
          <p14:tracePt t="119483" x="4138613" y="4851400"/>
          <p14:tracePt t="119490" x="4184650" y="4914900"/>
          <p14:tracePt t="119498" x="4211638" y="4979988"/>
          <p14:tracePt t="119506" x="4267200" y="5024438"/>
          <p14:tracePt t="119516" x="4311650" y="5070475"/>
          <p14:tracePt t="119525" x="4376738" y="5143500"/>
          <p14:tracePt t="119531" x="4413250" y="5189538"/>
          <p14:tracePt t="119539" x="4467225" y="5253038"/>
          <p14:tracePt t="119546" x="4530725" y="5307013"/>
          <p14:tracePt t="119555" x="4567238" y="5335588"/>
          <p14:tracePt t="119563" x="4586288" y="5380038"/>
          <p14:tracePt t="119575" x="4613275" y="5445125"/>
          <p14:tracePt t="119578" x="4622800" y="5489575"/>
          <p14:tracePt t="119587" x="4622800" y="5518150"/>
          <p14:tracePt t="119594" x="4622800" y="5572125"/>
          <p14:tracePt t="119602" x="4622800" y="5599113"/>
          <p14:tracePt t="119610" x="4622800" y="5626100"/>
          <p14:tracePt t="119619" x="4622800" y="5645150"/>
          <p14:tracePt t="119762" x="4622800" y="5654675"/>
          <p14:tracePt t="119770" x="4603750" y="5672138"/>
          <p14:tracePt t="119788" x="4586288" y="5681663"/>
          <p14:tracePt t="119797" x="4567238" y="5699125"/>
          <p14:tracePt t="119803" x="4549775" y="5735638"/>
          <p14:tracePt t="119819" x="4513263" y="5764213"/>
          <p14:tracePt t="119826" x="4513263" y="5772150"/>
          <p14:tracePt t="119835" x="4513263" y="5781675"/>
          <p14:tracePt t="119842" x="4513263" y="5808663"/>
          <p14:tracePt t="119851" x="4513263" y="5818188"/>
          <p14:tracePt t="119858" x="4503738" y="5837238"/>
          <p14:tracePt t="119868" x="4503738" y="5845175"/>
          <p14:tracePt t="119874" x="4503738" y="5864225"/>
          <p14:tracePt t="119884" x="4503738" y="5891213"/>
          <p14:tracePt t="119890" x="4503738" y="5900738"/>
          <p14:tracePt t="119899" x="4503738" y="5910263"/>
          <p14:tracePt t="119906" x="4503738" y="5927725"/>
          <p14:tracePt t="119914" x="4494213" y="5946775"/>
          <p14:tracePt t="119922" x="4484688" y="5964238"/>
          <p14:tracePt t="119930" x="4484688" y="5973763"/>
          <p14:tracePt t="119939" x="4476750" y="5991225"/>
          <p14:tracePt t="119954" x="4476750" y="6000750"/>
          <p14:tracePt t="119986" x="4467225" y="6010275"/>
          <p14:tracePt t="120034" x="4467225" y="6018213"/>
          <p14:tracePt t="120045" x="4467225" y="6027738"/>
          <p14:tracePt t="120058" x="4467225" y="6037263"/>
          <p14:tracePt t="120074" x="4467225" y="6046788"/>
          <p14:tracePt t="120090" x="4457700" y="6073775"/>
          <p14:tracePt t="120098" x="4448175" y="6083300"/>
          <p14:tracePt t="120114" x="4440238" y="6083300"/>
          <p14:tracePt t="120123" x="4430713" y="6091238"/>
          <p14:tracePt t="120130" x="4413250" y="6110288"/>
          <p14:tracePt t="120139" x="4394200" y="6119813"/>
          <p14:tracePt t="120146" x="4384675" y="6119813"/>
          <p14:tracePt t="120154" x="4376738" y="6127750"/>
          <p14:tracePt t="120163" x="4348163" y="6137275"/>
          <p14:tracePt t="120178" x="4330700" y="6156325"/>
          <p14:tracePt t="120186" x="4311650" y="6156325"/>
          <p14:tracePt t="120195" x="4294188" y="6156325"/>
          <p14:tracePt t="120203" x="4267200" y="6164263"/>
          <p14:tracePt t="120210" x="4257675" y="6164263"/>
          <p14:tracePt t="120219" x="4248150" y="6164263"/>
          <p14:tracePt t="120243" x="4230688" y="6164263"/>
          <p14:tracePt t="120476" x="4221163" y="6164263"/>
          <p14:tracePt t="120488" x="4211638" y="6137275"/>
          <p14:tracePt t="120494" x="4211638" y="6127750"/>
          <p14:tracePt t="120499" x="4202113" y="6119813"/>
          <p14:tracePt t="120507" x="4194175" y="6110288"/>
          <p14:tracePt t="120515" x="4194175" y="6083300"/>
          <p14:tracePt t="120522" x="4175125" y="6064250"/>
          <p14:tracePt t="120547" x="4175125" y="6046788"/>
          <p14:tracePt t="120571" x="4175125" y="6037263"/>
          <p14:tracePt t="120594" x="4175125" y="6027738"/>
          <p14:tracePt t="120619" x="4175125" y="6018213"/>
          <p14:tracePt t="120643" x="4175125" y="6000750"/>
          <p14:tracePt t="120682" x="4184650" y="5983288"/>
          <p14:tracePt t="120699" x="4202113" y="5973763"/>
          <p14:tracePt t="120706" x="4221163" y="5964238"/>
          <p14:tracePt t="120714" x="4230688" y="5954713"/>
          <p14:tracePt t="120722" x="4257675" y="5946775"/>
          <p14:tracePt t="120730" x="4275138" y="5937250"/>
          <p14:tracePt t="120738" x="4294188" y="5937250"/>
          <p14:tracePt t="120746" x="4321175" y="5937250"/>
          <p14:tracePt t="120755" x="4357688" y="5927725"/>
          <p14:tracePt t="120763" x="4367213" y="5927725"/>
          <p14:tracePt t="120770" x="4413250" y="5900738"/>
          <p14:tracePt t="120786" x="4421188" y="5891213"/>
          <p14:tracePt t="120794" x="4440238" y="5891213"/>
          <p14:tracePt t="120868" x="4448175" y="5891213"/>
          <p14:tracePt t="120876" x="4457700" y="5891213"/>
          <p14:tracePt t="120891" x="4476750" y="5891213"/>
          <p14:tracePt t="120899" x="4494213" y="5891213"/>
          <p14:tracePt t="120906" x="4521200" y="5891213"/>
          <p14:tracePt t="120914" x="4540250" y="5891213"/>
          <p14:tracePt t="120922" x="4549775" y="5891213"/>
          <p14:tracePt t="120930" x="4576763" y="5891213"/>
          <p14:tracePt t="120938" x="4622800" y="5891213"/>
          <p14:tracePt t="120954" x="4676775" y="5891213"/>
          <p14:tracePt t="120963" x="4695825" y="5891213"/>
          <p14:tracePt t="120971" x="4722813" y="5891213"/>
          <p14:tracePt t="120980" x="4730750" y="5891213"/>
          <p14:tracePt t="120986" x="4740275" y="5900738"/>
          <p14:tracePt t="120995" x="4749800" y="5910263"/>
          <p14:tracePt t="121011" x="4759325" y="5910263"/>
          <p14:tracePt t="121026" x="4767263" y="5918200"/>
          <p14:tracePt t="121043" x="4776788" y="5927725"/>
          <p14:tracePt t="121051" x="4786313" y="5937250"/>
          <p14:tracePt t="121069" x="4786313" y="5946775"/>
          <p14:tracePt t="121091" x="4786313" y="5973763"/>
          <p14:tracePt t="121099" x="4786313" y="5983288"/>
          <p14:tracePt t="121106" x="4786313" y="5991225"/>
          <p14:tracePt t="121122" x="4786313" y="6010275"/>
          <p14:tracePt t="121130" x="4786313" y="6027738"/>
          <p14:tracePt t="121146" x="4786313" y="6037263"/>
          <p14:tracePt t="121170" x="4786313" y="6046788"/>
          <p14:tracePt t="121186" x="4786313" y="6054725"/>
          <p14:tracePt t="121202" x="4786313" y="6064250"/>
          <p14:tracePt t="121218" x="4786313" y="6073775"/>
          <p14:tracePt t="121243" x="4767263" y="6091238"/>
          <p14:tracePt t="121250" x="4767263" y="6100763"/>
          <p14:tracePt t="121258" x="4759325" y="6110288"/>
          <p14:tracePt t="121275" x="4730750" y="6110288"/>
          <p14:tracePt t="121283" x="4722813" y="6119813"/>
          <p14:tracePt t="121290" x="4703763" y="6137275"/>
          <p14:tracePt t="121299" x="4695825" y="6146800"/>
          <p14:tracePt t="121308" x="4686300" y="6146800"/>
          <p14:tracePt t="121315" x="4676775" y="6146800"/>
          <p14:tracePt t="121331" x="4649788" y="6146800"/>
          <p14:tracePt t="121346" x="4640263" y="6156325"/>
          <p14:tracePt t="121362" x="4613275" y="6156325"/>
          <p14:tracePt t="121370" x="4603750" y="6156325"/>
          <p14:tracePt t="121378" x="4567238" y="6156325"/>
          <p14:tracePt t="121386" x="4549775" y="6156325"/>
          <p14:tracePt t="121394" x="4521200" y="6156325"/>
          <p14:tracePt t="121403" x="4503738" y="6156325"/>
          <p14:tracePt t="121412" x="4476750" y="6156325"/>
          <p14:tracePt t="121423" x="4457700" y="6156325"/>
          <p14:tracePt t="121427" x="4448175" y="6156325"/>
          <p14:tracePt t="121435" x="4421188" y="6156325"/>
          <p14:tracePt t="121443" x="4403725" y="6156325"/>
          <p14:tracePt t="121453" x="4376738" y="6156325"/>
          <p14:tracePt t="121459" x="4357688" y="6156325"/>
          <p14:tracePt t="121467" x="4330700" y="6156325"/>
          <p14:tracePt t="121475" x="4311650" y="6156325"/>
          <p14:tracePt t="121483" x="4294188" y="6156325"/>
          <p14:tracePt t="121490" x="4275138" y="6156325"/>
          <p14:tracePt t="121499" x="4267200" y="6156325"/>
          <p14:tracePt t="121514" x="4248150" y="6146800"/>
          <p14:tracePt t="121579" x="4248150" y="6137275"/>
          <p14:tracePt t="122211" x="4238625" y="6127750"/>
          <p14:tracePt t="122219" x="4230688" y="6127750"/>
          <p14:tracePt t="122227" x="4202113" y="6119813"/>
          <p14:tracePt t="122235" x="4194175" y="6119813"/>
          <p14:tracePt t="122242" x="4184650" y="6110288"/>
          <p14:tracePt t="122253" x="4157663" y="6100763"/>
          <p14:tracePt t="122259" x="4148138" y="6091238"/>
          <p14:tracePt t="122277" x="4148138" y="6083300"/>
          <p14:tracePt t="122290" x="4138613" y="6073775"/>
          <p14:tracePt t="122323" x="4121150" y="6054725"/>
          <p14:tracePt t="122346" x="4121150" y="6027738"/>
          <p14:tracePt t="122356" x="4121150" y="6018213"/>
          <p14:tracePt t="122362" x="4111625" y="5991225"/>
          <p14:tracePt t="122372" x="4111625" y="5983288"/>
          <p14:tracePt t="122378" x="4111625" y="5973763"/>
          <p14:tracePt t="122386" x="4111625" y="5964238"/>
          <p14:tracePt t="122394" x="4111625" y="5937250"/>
          <p14:tracePt t="122402" x="4111625" y="5927725"/>
          <p14:tracePt t="122410" x="4111625" y="5918200"/>
          <p14:tracePt t="122426" x="4111625" y="5891213"/>
          <p14:tracePt t="122443" x="4111625" y="5873750"/>
          <p14:tracePt t="122451" x="4111625" y="5854700"/>
          <p14:tracePt t="122460" x="4121150" y="5845175"/>
          <p14:tracePt t="122472" x="4129088" y="5845175"/>
          <p14:tracePt t="122476" x="4129088" y="5837238"/>
          <p14:tracePt t="122485" x="4138613" y="5827713"/>
          <p14:tracePt t="122491" x="4157663" y="5808663"/>
          <p14:tracePt t="122499" x="4175125" y="5800725"/>
          <p14:tracePt t="122506" x="4184650" y="5800725"/>
          <p14:tracePt t="122515" x="4194175" y="5791200"/>
          <p14:tracePt t="122538" x="4202113" y="5791200"/>
          <p14:tracePt t="122586" x="4211638" y="5791200"/>
          <p14:tracePt t="122594" x="4221163" y="5791200"/>
          <p14:tracePt t="122602" x="4238625" y="5791200"/>
          <p14:tracePt t="122610" x="4257675" y="5791200"/>
          <p14:tracePt t="122619" x="4284663" y="5791200"/>
          <p14:tracePt t="122626" x="4330700" y="5791200"/>
          <p14:tracePt t="122635" x="4348163" y="5791200"/>
          <p14:tracePt t="122642" x="4384675" y="5791200"/>
          <p14:tracePt t="122652" x="4430713" y="5791200"/>
          <p14:tracePt t="122658" x="4448175" y="5791200"/>
          <p14:tracePt t="122668" x="4476750" y="5791200"/>
          <p14:tracePt t="122674" x="4484688" y="5791200"/>
          <p14:tracePt t="122683" x="4513263" y="5800725"/>
          <p14:tracePt t="122699" x="4521200" y="5800725"/>
          <p14:tracePt t="122730" x="4530725" y="5800725"/>
          <p14:tracePt t="122738" x="4549775" y="5800725"/>
          <p14:tracePt t="122746" x="4557713" y="5800725"/>
          <p14:tracePt t="122754" x="4567238" y="5800725"/>
          <p14:tracePt t="122762" x="4594225" y="5800725"/>
          <p14:tracePt t="122771" x="4603750" y="5808663"/>
          <p14:tracePt t="122786" x="4613275" y="5808663"/>
          <p14:tracePt t="122795" x="4640263" y="5808663"/>
          <p14:tracePt t="122802" x="4649788" y="5808663"/>
          <p14:tracePt t="122810" x="4667250" y="5818188"/>
          <p14:tracePt t="122819" x="4676775" y="5818188"/>
          <p14:tracePt t="122826" x="4686300" y="5818188"/>
          <p14:tracePt t="122835" x="4686300" y="5827713"/>
          <p14:tracePt t="122842" x="4695825" y="5827713"/>
          <p14:tracePt t="122851" x="4713288" y="5827713"/>
          <p14:tracePt t="122858" x="4722813" y="5837238"/>
          <p14:tracePt t="122867" x="4730750" y="5837238"/>
          <p14:tracePt t="123022" x="4730750" y="5845175"/>
          <p14:tracePt t="123029" x="4740275" y="5854700"/>
          <p14:tracePt t="123044" x="4740275" y="5873750"/>
          <p14:tracePt t="123051" x="4740275" y="5881688"/>
          <p14:tracePt t="123058" x="4740275" y="5891213"/>
          <p14:tracePt t="123083" x="4740275" y="5910263"/>
          <p14:tracePt t="123090" x="4740275" y="5918200"/>
          <p14:tracePt t="123099" x="4740275" y="5927725"/>
          <p14:tracePt t="123106" x="4740275" y="5937250"/>
          <p14:tracePt t="123114" x="4740275" y="5954713"/>
          <p14:tracePt t="123130" x="4740275" y="5964238"/>
          <p14:tracePt t="123138" x="4740275" y="5973763"/>
          <p14:tracePt t="123154" x="4740275" y="5991225"/>
          <p14:tracePt t="123171" x="4740275" y="6000750"/>
          <p14:tracePt t="123186" x="4740275" y="6010275"/>
          <p14:tracePt t="123316" x="4740275" y="6018213"/>
          <p14:tracePt t="123324" x="4740275" y="6027738"/>
          <p14:tracePt t="123338" x="4740275" y="6037263"/>
          <p14:tracePt t="123355" x="4740275" y="6046788"/>
          <p14:tracePt t="123371" x="4740275" y="6054725"/>
          <p14:tracePt t="123386" x="4730750" y="6073775"/>
          <p14:tracePt t="123402" x="4730750" y="6083300"/>
          <p14:tracePt t="123420" x="4730750" y="6091238"/>
          <p14:tracePt t="123459" x="4722813" y="6100763"/>
          <p14:tracePt t="123475" x="4722813" y="6110288"/>
          <p14:tracePt t="123490" x="4722813" y="6119813"/>
          <p14:tracePt t="123515" x="4713288" y="6127750"/>
          <p14:tracePt t="123547" x="4703763" y="6137275"/>
          <p14:tracePt t="123578" x="4695825" y="6146800"/>
          <p14:tracePt t="123602" x="4676775" y="6156325"/>
          <p14:tracePt t="123644" x="4676775" y="6164263"/>
          <p14:tracePt t="123658" x="4659313" y="6164263"/>
          <p14:tracePt t="123671" x="4640263" y="6173788"/>
          <p14:tracePt t="123692" x="4622800" y="6183313"/>
          <p14:tracePt t="123701" x="4613275" y="6183313"/>
          <p14:tracePt t="123707" x="4603750" y="6183313"/>
          <p14:tracePt t="123716" x="4586288" y="6192838"/>
          <p14:tracePt t="123731" x="4576763" y="6200775"/>
          <p14:tracePt t="123738" x="4567238" y="6200775"/>
          <p14:tracePt t="123747" x="4557713" y="6210300"/>
          <p14:tracePt t="123764" x="4540250" y="6210300"/>
          <p14:tracePt t="123773" x="4521200" y="6210300"/>
          <p14:tracePt t="123780" x="4513263" y="6210300"/>
          <p14:tracePt t="123789" x="4484688" y="6210300"/>
          <p14:tracePt t="123794" x="4467225" y="6210300"/>
          <p14:tracePt t="123803" x="4440238" y="6210300"/>
          <p14:tracePt t="123811" x="4421188" y="6210300"/>
          <p14:tracePt t="123819" x="4394200" y="6210300"/>
          <p14:tracePt t="123826" x="4376738" y="6210300"/>
          <p14:tracePt t="123835" x="4367213" y="6210300"/>
          <p14:tracePt t="123843" x="4340225" y="6210300"/>
          <p14:tracePt t="123851" x="4321175" y="6210300"/>
          <p14:tracePt t="123858" x="4303713" y="6210300"/>
          <p14:tracePt t="123874" x="4294188" y="6210300"/>
          <p14:tracePt t="123883" x="4284663" y="6210300"/>
          <p14:tracePt t="123890" x="4267200" y="6210300"/>
          <p14:tracePt t="123901" x="4257675" y="6210300"/>
          <p14:tracePt t="123906" x="4248150" y="6210300"/>
          <p14:tracePt t="123914" x="4238625" y="6210300"/>
          <p14:tracePt t="123922" x="4211638" y="6210300"/>
          <p14:tracePt t="123938" x="4202113" y="6200775"/>
          <p14:tracePt t="123962" x="4194175" y="6200775"/>
          <p14:tracePt t="123970" x="4165600" y="6192838"/>
          <p14:tracePt t="123996" x="4165600" y="6183313"/>
          <p14:tracePt t="124010" x="4157663" y="6183313"/>
          <p14:tracePt t="124034" x="4148138" y="6173788"/>
          <p14:tracePt t="124067" x="4129088" y="6156325"/>
          <p14:tracePt t="124106" x="4121150" y="6146800"/>
          <p14:tracePt t="124114" x="4121150" y="6137275"/>
          <p14:tracePt t="124130" x="4121150" y="6127750"/>
          <p14:tracePt t="124138" x="4111625" y="6110288"/>
          <p14:tracePt t="124163" x="4111625" y="6083300"/>
          <p14:tracePt t="124178" x="4102100" y="6064250"/>
          <p14:tracePt t="124186" x="4102100" y="6046788"/>
          <p14:tracePt t="124194" x="4084638" y="6027738"/>
          <p14:tracePt t="124210" x="4084638" y="6000750"/>
          <p14:tracePt t="124218" x="4075113" y="5991225"/>
          <p14:tracePt t="124235" x="4075113" y="5983288"/>
          <p14:tracePt t="124242" x="4075113" y="5973763"/>
          <p14:tracePt t="124251" x="4075113" y="5954713"/>
          <p14:tracePt t="124267" x="4075113" y="5937250"/>
          <p14:tracePt t="124274" x="4075113" y="5918200"/>
          <p14:tracePt t="124283" x="4075113" y="5900738"/>
          <p14:tracePt t="124291" x="4075113" y="5873750"/>
          <p14:tracePt t="124300" x="4075113" y="5854700"/>
          <p14:tracePt t="124306" x="4075113" y="5845175"/>
          <p14:tracePt t="124314" x="4075113" y="5827713"/>
          <p14:tracePt t="124323" x="4075113" y="5818188"/>
          <p14:tracePt t="124332" x="4094163" y="5800725"/>
          <p14:tracePt t="124347" x="4102100" y="5800725"/>
          <p14:tracePt t="124359" x="4129088" y="5781675"/>
          <p14:tracePt t="124371" x="4157663" y="5764213"/>
          <p14:tracePt t="124378" x="4165600" y="5764213"/>
          <p14:tracePt t="124386" x="4184650" y="5754688"/>
          <p14:tracePt t="124394" x="4202113" y="5727700"/>
          <p14:tracePt t="124403" x="4230688" y="5727700"/>
          <p14:tracePt t="124410" x="4275138" y="5727700"/>
          <p14:tracePt t="124420" x="4311650" y="5727700"/>
          <p14:tracePt t="124427" x="4384675" y="5727700"/>
          <p14:tracePt t="124439" x="4421188" y="5727700"/>
          <p14:tracePt t="124444" x="4494213" y="5727700"/>
          <p14:tracePt t="124451" x="4549775" y="5727700"/>
          <p14:tracePt t="124460" x="4594225" y="5727700"/>
          <p14:tracePt t="124467" x="4630738" y="5727700"/>
          <p14:tracePt t="124475" x="4649788" y="5727700"/>
          <p14:tracePt t="124483" x="4659313" y="5727700"/>
          <p14:tracePt t="124500" x="4676775" y="5735638"/>
          <p14:tracePt t="124506" x="4686300" y="5745163"/>
          <p14:tracePt t="124515" x="4686300" y="5764213"/>
          <p14:tracePt t="124522" x="4695825" y="5772150"/>
          <p14:tracePt t="124530" x="4703763" y="5781675"/>
          <p14:tracePt t="124538" x="4713288" y="5791200"/>
          <p14:tracePt t="124738" x="4722813" y="5791200"/>
          <p14:tracePt t="124746" x="4722813" y="5808663"/>
          <p14:tracePt t="124763" x="4722813" y="5818188"/>
          <p14:tracePt t="124778" x="4722813" y="5837238"/>
          <p14:tracePt t="124802" x="4722813" y="5845175"/>
          <p14:tracePt t="125181" x="4722813" y="5864225"/>
          <p14:tracePt t="125361" x="4713288" y="5891213"/>
          <p14:tracePt t="125436" x="4713288" y="5900738"/>
          <p14:tracePt t="125476" x="4713288" y="5910263"/>
          <p14:tracePt t="125538" x="4703763" y="5910263"/>
          <p14:tracePt t="126267" x="4686300" y="5910263"/>
          <p14:tracePt t="126275" x="4603750" y="5910263"/>
          <p14:tracePt t="126283" x="4457700" y="5910263"/>
          <p14:tracePt t="126292" x="4257675" y="5910263"/>
          <p14:tracePt t="126301" x="4184650" y="5910263"/>
          <p14:tracePt t="126467" x="4194175" y="5910263"/>
          <p14:tracePt t="126474" x="4238625" y="5900738"/>
          <p14:tracePt t="126483" x="4257675" y="5873750"/>
          <p14:tracePt t="126492" x="4294188" y="5827713"/>
          <p14:tracePt t="126499" x="4311650" y="5808663"/>
          <p14:tracePt t="126506" x="4340225" y="5772150"/>
          <p14:tracePt t="126515" x="4348163" y="5764213"/>
          <p14:tracePt t="126522" x="4367213" y="5735638"/>
          <p14:tracePt t="126530" x="4384675" y="5718175"/>
          <p14:tracePt t="126538" x="4421188" y="5691188"/>
          <p14:tracePt t="126546" x="4430713" y="5681663"/>
          <p14:tracePt t="126554" x="4440238" y="5672138"/>
          <p14:tracePt t="126570" x="4467225" y="5662613"/>
          <p14:tracePt t="126580" x="4484688" y="5654675"/>
          <p14:tracePt t="126590" x="4484688" y="5645150"/>
          <p14:tracePt t="126612" x="4494213" y="5635625"/>
          <p14:tracePt t="126627" x="4503738" y="5626100"/>
          <p14:tracePt t="126643" x="4521200" y="5626100"/>
          <p14:tracePt t="126652" x="4530725" y="5626100"/>
          <p14:tracePt t="126677" x="4586288" y="5581650"/>
          <p14:tracePt t="126684" x="4613275" y="5581650"/>
          <p14:tracePt t="126690" x="4659313" y="5554663"/>
          <p14:tracePt t="126705" x="4740275" y="5535613"/>
          <p14:tracePt t="126707" x="4886325" y="5526088"/>
          <p14:tracePt t="126719" x="5032375" y="5508625"/>
          <p14:tracePt t="126725" x="5214938" y="5481638"/>
          <p14:tracePt t="126739" x="5680075" y="5372100"/>
          <p14:tracePt t="126749" x="5907088" y="5299075"/>
          <p14:tracePt t="126755" x="6208713" y="5197475"/>
          <p14:tracePt t="126762" x="6545263" y="5116513"/>
          <p14:tracePt t="126770" x="6819900" y="4997450"/>
          <p14:tracePt t="126778" x="7138988" y="4851400"/>
          <p14:tracePt t="126786" x="7402513" y="4751388"/>
          <p14:tracePt t="126794" x="7648575" y="4641850"/>
          <p14:tracePt t="126802" x="7821613" y="4568825"/>
          <p14:tracePt t="126810" x="7931150" y="4505325"/>
          <p14:tracePt t="126819" x="8050213" y="4432300"/>
          <p14:tracePt t="126826" x="8113713" y="4395788"/>
          <p14:tracePt t="126835" x="8177213" y="4368800"/>
          <p14:tracePt t="126842" x="8204200" y="4359275"/>
          <p14:tracePt t="126851" x="8223250" y="4349750"/>
          <p14:tracePt t="126858" x="8232775" y="4340225"/>
          <p14:tracePt t="126868" x="8250238" y="4332288"/>
          <p14:tracePt t="126875" x="8269288" y="4332288"/>
          <p14:tracePt t="126887" x="8313738" y="4322763"/>
          <p14:tracePt t="126890" x="8350250" y="4322763"/>
          <p14:tracePt t="126899" x="8405813" y="4322763"/>
          <p14:tracePt t="126906" x="8496300" y="4322763"/>
          <p14:tracePt t="126916" x="8624888" y="4322763"/>
          <p14:tracePt t="126922" x="8770938" y="4322763"/>
          <p14:tracePt t="126930" x="8915400" y="4322763"/>
          <p14:tracePt t="126938" x="9080500" y="43227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ja-JP" altLang="en-US"/>
              <a:t>メモリからの読み出し</a:t>
            </a:r>
          </a:p>
        </p:txBody>
      </p:sp>
      <p:sp>
        <p:nvSpPr>
          <p:cNvPr id="16387" name="Rectangle 3"/>
          <p:cNvSpPr>
            <a:spLocks noChangeArrowheads="1"/>
          </p:cNvSpPr>
          <p:nvPr/>
        </p:nvSpPr>
        <p:spPr bwMode="auto">
          <a:xfrm>
            <a:off x="2197100" y="34290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388" name="Rectangle 4"/>
          <p:cNvSpPr>
            <a:spLocks noChangeArrowheads="1"/>
          </p:cNvSpPr>
          <p:nvPr/>
        </p:nvSpPr>
        <p:spPr bwMode="auto">
          <a:xfrm>
            <a:off x="2197100" y="5157788"/>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389" name="Rectangle 5"/>
          <p:cNvSpPr>
            <a:spLocks noChangeArrowheads="1"/>
          </p:cNvSpPr>
          <p:nvPr/>
        </p:nvSpPr>
        <p:spPr bwMode="auto">
          <a:xfrm>
            <a:off x="2197100" y="4724400"/>
            <a:ext cx="2590800"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390" name="Line 6"/>
          <p:cNvSpPr>
            <a:spLocks noChangeShapeType="1"/>
          </p:cNvSpPr>
          <p:nvPr/>
        </p:nvSpPr>
        <p:spPr bwMode="auto">
          <a:xfrm>
            <a:off x="612775" y="4365625"/>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1" name="Line 7"/>
          <p:cNvSpPr>
            <a:spLocks noChangeShapeType="1"/>
          </p:cNvSpPr>
          <p:nvPr/>
        </p:nvSpPr>
        <p:spPr bwMode="auto">
          <a:xfrm flipV="1">
            <a:off x="2989263" y="2924175"/>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2" name="Line 8"/>
          <p:cNvSpPr>
            <a:spLocks noChangeShapeType="1"/>
          </p:cNvSpPr>
          <p:nvPr/>
        </p:nvSpPr>
        <p:spPr bwMode="auto">
          <a:xfrm flipV="1">
            <a:off x="3062288" y="5373688"/>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3" name="Line 9"/>
          <p:cNvSpPr>
            <a:spLocks noChangeShapeType="1"/>
          </p:cNvSpPr>
          <p:nvPr/>
        </p:nvSpPr>
        <p:spPr bwMode="auto">
          <a:xfrm flipV="1">
            <a:off x="4371975"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4" name="Text Box 10"/>
          <p:cNvSpPr txBox="1">
            <a:spLocks noChangeArrowheads="1"/>
          </p:cNvSpPr>
          <p:nvPr/>
        </p:nvSpPr>
        <p:spPr bwMode="auto">
          <a:xfrm>
            <a:off x="2865438" y="47244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16395" name="Text Box 11"/>
          <p:cNvSpPr txBox="1">
            <a:spLocks noChangeArrowheads="1"/>
          </p:cNvSpPr>
          <p:nvPr/>
        </p:nvSpPr>
        <p:spPr bwMode="auto">
          <a:xfrm>
            <a:off x="808038" y="16335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16396" name="Text Box 13"/>
          <p:cNvSpPr txBox="1">
            <a:spLocks noChangeArrowheads="1"/>
          </p:cNvSpPr>
          <p:nvPr/>
        </p:nvSpPr>
        <p:spPr bwMode="auto">
          <a:xfrm>
            <a:off x="2247900" y="6446838"/>
            <a:ext cx="161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メモリのモデル</a:t>
            </a:r>
          </a:p>
        </p:txBody>
      </p:sp>
      <p:sp>
        <p:nvSpPr>
          <p:cNvPr id="16397" name="Text Box 14"/>
          <p:cNvSpPr txBox="1">
            <a:spLocks noChangeArrowheads="1"/>
          </p:cNvSpPr>
          <p:nvPr/>
        </p:nvSpPr>
        <p:spPr bwMode="auto">
          <a:xfrm>
            <a:off x="2536825"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DI</a:t>
            </a:r>
          </a:p>
        </p:txBody>
      </p:sp>
      <p:sp>
        <p:nvSpPr>
          <p:cNvPr id="16398" name="Text Box 15"/>
          <p:cNvSpPr txBox="1">
            <a:spLocks noChangeArrowheads="1"/>
          </p:cNvSpPr>
          <p:nvPr/>
        </p:nvSpPr>
        <p:spPr bwMode="auto">
          <a:xfrm>
            <a:off x="2484438" y="27813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DO</a:t>
            </a:r>
          </a:p>
        </p:txBody>
      </p:sp>
      <p:sp>
        <p:nvSpPr>
          <p:cNvPr id="16399" name="Text Box 16"/>
          <p:cNvSpPr txBox="1">
            <a:spLocks noChangeArrowheads="1"/>
          </p:cNvSpPr>
          <p:nvPr/>
        </p:nvSpPr>
        <p:spPr bwMode="auto">
          <a:xfrm>
            <a:off x="4154488" y="573405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16400" name="Text Box 17"/>
          <p:cNvSpPr txBox="1">
            <a:spLocks noChangeArrowheads="1"/>
          </p:cNvSpPr>
          <p:nvPr/>
        </p:nvSpPr>
        <p:spPr bwMode="auto">
          <a:xfrm>
            <a:off x="539750" y="3933825"/>
            <a:ext cx="1098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a:p>
            <a:pPr eaLnBrk="1" hangingPunct="1">
              <a:spcBef>
                <a:spcPct val="0"/>
              </a:spcBef>
              <a:buFontTx/>
              <a:buNone/>
            </a:pPr>
            <a:endParaRPr lang="en-US" altLang="ja-JP" sz="1800" b="1"/>
          </a:p>
          <a:p>
            <a:pPr eaLnBrk="1" hangingPunct="1">
              <a:spcBef>
                <a:spcPct val="0"/>
              </a:spcBef>
              <a:buFontTx/>
              <a:buNone/>
            </a:pPr>
            <a:r>
              <a:rPr lang="ja-JP" altLang="en-US" sz="1800" b="1"/>
              <a:t>１</a:t>
            </a:r>
          </a:p>
        </p:txBody>
      </p:sp>
      <p:sp>
        <p:nvSpPr>
          <p:cNvPr id="16401" name="Text Box 18"/>
          <p:cNvSpPr txBox="1">
            <a:spLocks noChangeArrowheads="1"/>
          </p:cNvSpPr>
          <p:nvPr/>
        </p:nvSpPr>
        <p:spPr bwMode="auto">
          <a:xfrm>
            <a:off x="1763713" y="3284538"/>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 </a:t>
            </a:r>
          </a:p>
        </p:txBody>
      </p:sp>
      <p:sp>
        <p:nvSpPr>
          <p:cNvPr id="16402" name="Text Box 19"/>
          <p:cNvSpPr txBox="1">
            <a:spLocks noChangeArrowheads="1"/>
          </p:cNvSpPr>
          <p:nvPr/>
        </p:nvSpPr>
        <p:spPr bwMode="auto">
          <a:xfrm>
            <a:off x="1763713" y="356711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 </a:t>
            </a:r>
          </a:p>
        </p:txBody>
      </p:sp>
      <p:sp>
        <p:nvSpPr>
          <p:cNvPr id="16403" name="Text Box 20"/>
          <p:cNvSpPr txBox="1">
            <a:spLocks noChangeArrowheads="1"/>
          </p:cNvSpPr>
          <p:nvPr/>
        </p:nvSpPr>
        <p:spPr bwMode="auto">
          <a:xfrm>
            <a:off x="1763713" y="378936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 </a:t>
            </a:r>
          </a:p>
        </p:txBody>
      </p:sp>
      <p:sp>
        <p:nvSpPr>
          <p:cNvPr id="16404" name="Text Box 21"/>
          <p:cNvSpPr txBox="1">
            <a:spLocks noChangeArrowheads="1"/>
          </p:cNvSpPr>
          <p:nvPr/>
        </p:nvSpPr>
        <p:spPr bwMode="auto">
          <a:xfrm>
            <a:off x="1620838" y="5084763"/>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255 </a:t>
            </a:r>
          </a:p>
        </p:txBody>
      </p:sp>
      <p:sp>
        <p:nvSpPr>
          <p:cNvPr id="16405" name="Line 22"/>
          <p:cNvSpPr>
            <a:spLocks noChangeShapeType="1"/>
          </p:cNvSpPr>
          <p:nvPr/>
        </p:nvSpPr>
        <p:spPr bwMode="auto">
          <a:xfrm>
            <a:off x="2195513" y="3284538"/>
            <a:ext cx="25209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6" name="Text Box 23"/>
          <p:cNvSpPr txBox="1">
            <a:spLocks noChangeArrowheads="1"/>
          </p:cNvSpPr>
          <p:nvPr/>
        </p:nvSpPr>
        <p:spPr bwMode="auto">
          <a:xfrm>
            <a:off x="3184525" y="2859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幅</a:t>
            </a:r>
          </a:p>
        </p:txBody>
      </p:sp>
      <p:sp>
        <p:nvSpPr>
          <p:cNvPr id="16407" name="Text Box 26"/>
          <p:cNvSpPr txBox="1">
            <a:spLocks noChangeArrowheads="1"/>
          </p:cNvSpPr>
          <p:nvPr/>
        </p:nvSpPr>
        <p:spPr bwMode="auto">
          <a:xfrm>
            <a:off x="4932363" y="3665538"/>
            <a:ext cx="40846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Address</a:t>
            </a:r>
            <a:r>
              <a:rPr lang="ja-JP" altLang="en-US" sz="1800"/>
              <a:t>＝１ならば１のところに格納</a:t>
            </a:r>
          </a:p>
          <a:p>
            <a:pPr eaLnBrk="1" hangingPunct="1">
              <a:spcBef>
                <a:spcPct val="0"/>
              </a:spcBef>
              <a:buFontTx/>
              <a:buNone/>
            </a:pPr>
            <a:r>
              <a:rPr lang="ja-JP" altLang="en-US" sz="1800"/>
              <a:t>された</a:t>
            </a:r>
            <a:r>
              <a:rPr lang="en-US" altLang="ja-JP" sz="1800"/>
              <a:t>11001010</a:t>
            </a:r>
            <a:r>
              <a:rPr lang="ja-JP" altLang="en-US" sz="1800"/>
              <a:t>が</a:t>
            </a:r>
            <a:r>
              <a:rPr lang="en-US" altLang="ja-JP" sz="1800"/>
              <a:t>DO</a:t>
            </a:r>
            <a:r>
              <a:rPr lang="ja-JP" altLang="en-US" sz="1800"/>
              <a:t>から読み出される</a:t>
            </a:r>
          </a:p>
        </p:txBody>
      </p:sp>
      <p:sp>
        <p:nvSpPr>
          <p:cNvPr id="16408" name="Text Box 27"/>
          <p:cNvSpPr txBox="1">
            <a:spLocks noChangeArrowheads="1"/>
          </p:cNvSpPr>
          <p:nvPr/>
        </p:nvSpPr>
        <p:spPr bwMode="auto">
          <a:xfrm>
            <a:off x="2355850" y="3573463"/>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1100101010100001</a:t>
            </a:r>
          </a:p>
        </p:txBody>
      </p:sp>
      <p:sp>
        <p:nvSpPr>
          <p:cNvPr id="16409" name="Line 28"/>
          <p:cNvSpPr>
            <a:spLocks noChangeShapeType="1"/>
          </p:cNvSpPr>
          <p:nvPr/>
        </p:nvSpPr>
        <p:spPr bwMode="auto">
          <a:xfrm flipV="1">
            <a:off x="2413000"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0" name="Line 29"/>
          <p:cNvSpPr>
            <a:spLocks noChangeShapeType="1"/>
          </p:cNvSpPr>
          <p:nvPr/>
        </p:nvSpPr>
        <p:spPr bwMode="auto">
          <a:xfrm flipV="1">
            <a:off x="2339975" y="52292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1" name="Line 30"/>
          <p:cNvSpPr>
            <a:spLocks noChangeShapeType="1"/>
          </p:cNvSpPr>
          <p:nvPr/>
        </p:nvSpPr>
        <p:spPr bwMode="auto">
          <a:xfrm>
            <a:off x="2413000" y="52292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2" name="Text Box 31"/>
          <p:cNvSpPr txBox="1">
            <a:spLocks noChangeArrowheads="1"/>
          </p:cNvSpPr>
          <p:nvPr/>
        </p:nvSpPr>
        <p:spPr bwMode="auto">
          <a:xfrm>
            <a:off x="2124075" y="57340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16413" name="Rectangle 32"/>
          <p:cNvSpPr>
            <a:spLocks noChangeArrowheads="1"/>
          </p:cNvSpPr>
          <p:nvPr/>
        </p:nvSpPr>
        <p:spPr bwMode="auto">
          <a:xfrm>
            <a:off x="2195513" y="36449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414" name="Rectangle 33"/>
          <p:cNvSpPr>
            <a:spLocks noChangeArrowheads="1"/>
          </p:cNvSpPr>
          <p:nvPr/>
        </p:nvSpPr>
        <p:spPr bwMode="auto">
          <a:xfrm>
            <a:off x="2193925" y="38608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415" name="Rectangle 34"/>
          <p:cNvSpPr>
            <a:spLocks noChangeArrowheads="1"/>
          </p:cNvSpPr>
          <p:nvPr/>
        </p:nvSpPr>
        <p:spPr bwMode="auto">
          <a:xfrm>
            <a:off x="2192338" y="40767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416" name="Rectangle 35"/>
          <p:cNvSpPr>
            <a:spLocks noChangeArrowheads="1"/>
          </p:cNvSpPr>
          <p:nvPr/>
        </p:nvSpPr>
        <p:spPr bwMode="auto">
          <a:xfrm>
            <a:off x="2190750" y="42926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417" name="Rectangle 36"/>
          <p:cNvSpPr>
            <a:spLocks noChangeArrowheads="1"/>
          </p:cNvSpPr>
          <p:nvPr/>
        </p:nvSpPr>
        <p:spPr bwMode="auto">
          <a:xfrm>
            <a:off x="2189163" y="45085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418" name="Text Box 37"/>
          <p:cNvSpPr txBox="1">
            <a:spLocks noChangeArrowheads="1"/>
          </p:cNvSpPr>
          <p:nvPr/>
        </p:nvSpPr>
        <p:spPr bwMode="auto">
          <a:xfrm>
            <a:off x="2411413" y="2420938"/>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1100101010100001</a:t>
            </a:r>
          </a:p>
        </p:txBody>
      </p:sp>
      <p:pic>
        <p:nvPicPr>
          <p:cNvPr id="2" name="オーディオ 1">
            <a:hlinkClick r:id="" action="ppaction://media"/>
            <a:extLst>
              <a:ext uri="{FF2B5EF4-FFF2-40B4-BE49-F238E27FC236}">
                <a16:creationId xmlns:a16="http://schemas.microsoft.com/office/drawing/2014/main" id="{B6E548A8-08D4-471D-9B5E-F7D2C68C2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82"/>
    </mc:Choice>
    <mc:Fallback xmlns="">
      <p:transition spd="slow" advTm="2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5" x="8788400" y="3884613"/>
          <p14:tracePt t="305" x="8651875" y="3911600"/>
          <p14:tracePt t="311" x="8551863" y="3948113"/>
          <p14:tracePt t="322" x="8442325" y="3967163"/>
          <p14:tracePt t="327" x="8378825" y="4003675"/>
          <p14:tracePt t="336" x="8305800" y="4021138"/>
          <p14:tracePt t="343" x="8223250" y="4049713"/>
          <p14:tracePt t="352" x="8169275" y="4057650"/>
          <p14:tracePt t="359" x="8123238" y="4076700"/>
          <p14:tracePt t="367" x="8059738" y="4094163"/>
          <p14:tracePt t="375" x="8031163" y="4094163"/>
          <p14:tracePt t="385" x="8004175" y="4103688"/>
          <p14:tracePt t="391" x="7958138" y="4122738"/>
          <p14:tracePt t="400" x="7950200" y="4122738"/>
          <p14:tracePt t="407" x="7931150" y="4122738"/>
          <p14:tracePt t="415" x="7921625" y="4130675"/>
          <p14:tracePt t="591" x="7904163" y="4094163"/>
          <p14:tracePt t="599" x="7894638" y="4067175"/>
          <p14:tracePt t="607" x="7877175" y="4030663"/>
          <p14:tracePt t="623" x="7877175" y="3994150"/>
          <p14:tracePt t="632" x="7877175" y="3976688"/>
          <p14:tracePt t="639" x="7867650" y="3930650"/>
          <p14:tracePt t="647" x="7858125" y="3903663"/>
          <p14:tracePt t="656" x="7850188" y="3867150"/>
          <p14:tracePt t="665" x="7850188" y="3840163"/>
          <p14:tracePt t="674" x="7821613" y="3784600"/>
          <p14:tracePt t="681" x="7813675" y="3757613"/>
          <p14:tracePt t="690" x="7804150" y="3711575"/>
          <p14:tracePt t="699" x="7794625" y="3665538"/>
          <p14:tracePt t="703" x="7767638" y="3621088"/>
          <p14:tracePt t="711" x="7758113" y="3584575"/>
          <p14:tracePt t="721" x="7748588" y="3556000"/>
          <p14:tracePt t="727" x="7740650" y="3511550"/>
          <p14:tracePt t="735" x="7721600" y="3465513"/>
          <p14:tracePt t="743" x="7694613" y="3419475"/>
          <p14:tracePt t="752" x="7685088" y="3402013"/>
          <p14:tracePt t="759" x="7667625" y="3375025"/>
          <p14:tracePt t="771" x="7648575" y="3355975"/>
          <p14:tracePt t="778" x="7612063" y="3319463"/>
          <p14:tracePt t="783" x="7602538" y="3309938"/>
          <p14:tracePt t="791" x="7585075" y="3292475"/>
          <p14:tracePt t="799" x="7558088" y="3292475"/>
          <p14:tracePt t="807" x="7539038" y="3282950"/>
          <p14:tracePt t="815" x="7521575" y="3282950"/>
          <p14:tracePt t="823" x="7494588" y="3273425"/>
          <p14:tracePt t="832" x="7475538" y="3265488"/>
          <p14:tracePt t="840" x="7429500" y="3255963"/>
          <p14:tracePt t="849" x="7402513" y="3255963"/>
          <p14:tracePt t="858" x="7366000" y="3255963"/>
          <p14:tracePt t="864" x="7319963" y="3255963"/>
          <p14:tracePt t="873" x="7265988" y="3246438"/>
          <p14:tracePt t="885" x="7219950" y="3236913"/>
          <p14:tracePt t="887" x="7183438" y="3236913"/>
          <p14:tracePt t="895" x="7138988" y="3209925"/>
          <p14:tracePt t="904" x="7083425" y="3200400"/>
          <p14:tracePt t="911" x="7046913" y="3200400"/>
          <p14:tracePt t="919" x="6992938" y="3200400"/>
          <p14:tracePt t="928" x="6956425" y="3192463"/>
          <p14:tracePt t="935" x="6873875" y="3173413"/>
          <p14:tracePt t="943" x="6856413" y="3173413"/>
          <p14:tracePt t="952" x="6800850" y="3173413"/>
          <p14:tracePt t="959" x="6754813" y="3155950"/>
          <p14:tracePt t="968" x="6746875" y="3155950"/>
          <p14:tracePt t="976" x="6710363" y="3155950"/>
          <p14:tracePt t="984" x="6700838" y="3146425"/>
          <p14:tracePt t="991" x="6681788" y="3146425"/>
          <p14:tracePt t="999" x="6673850" y="3146425"/>
          <p14:tracePt t="1321" x="6645275" y="3155950"/>
          <p14:tracePt t="1327" x="6627813" y="3163888"/>
          <p14:tracePt t="1335" x="6618288" y="3173413"/>
          <p14:tracePt t="1352" x="6591300" y="3192463"/>
          <p14:tracePt t="1359" x="6581775" y="3200400"/>
          <p14:tracePt t="1368" x="6573838" y="3200400"/>
          <p14:tracePt t="1537" x="6545263" y="3209925"/>
          <p14:tracePt t="1544" x="6527800" y="3209925"/>
          <p14:tracePt t="1551" x="6500813" y="3228975"/>
          <p14:tracePt t="1560" x="6481763" y="3236913"/>
          <p14:tracePt t="1576" x="6445250" y="3246438"/>
          <p14:tracePt t="1583" x="6435725" y="3246438"/>
          <p14:tracePt t="1591" x="6408738" y="3246438"/>
          <p14:tracePt t="1601" x="6399213" y="3246438"/>
          <p14:tracePt t="1615" x="6399213" y="3255963"/>
          <p14:tracePt t="1826" x="6381750" y="3282950"/>
          <p14:tracePt t="1832" x="6345238" y="3282950"/>
          <p14:tracePt t="1840" x="6318250" y="3282950"/>
          <p14:tracePt t="1848" x="6281738" y="3292475"/>
          <p14:tracePt t="1856" x="6262688" y="3292475"/>
          <p14:tracePt t="1864" x="6226175" y="3292475"/>
          <p14:tracePt t="1888" x="6208713" y="3292475"/>
          <p14:tracePt t="2344" x="6189663" y="3292475"/>
          <p14:tracePt t="3535" x="6162675" y="3302000"/>
          <p14:tracePt t="3543" x="6145213" y="3302000"/>
          <p14:tracePt t="3551" x="6126163" y="3309938"/>
          <p14:tracePt t="3559" x="6089650" y="3309938"/>
          <p14:tracePt t="3575" x="6080125" y="3309938"/>
          <p14:tracePt t="3583" x="6072188" y="3319463"/>
          <p14:tracePt t="3855" x="6053138" y="3328988"/>
          <p14:tracePt t="3863" x="6043613" y="3328988"/>
          <p14:tracePt t="3871" x="6035675" y="3328988"/>
          <p14:tracePt t="3880" x="6026150" y="3338513"/>
          <p14:tracePt t="3992" x="5999163" y="3346450"/>
          <p14:tracePt t="4000" x="5980113" y="3355975"/>
          <p14:tracePt t="4010" x="5926138" y="3375025"/>
          <p14:tracePt t="4015" x="5899150" y="3382963"/>
          <p14:tracePt t="4024" x="5843588" y="3402013"/>
          <p14:tracePt t="4031" x="5797550" y="3411538"/>
          <p14:tracePt t="4039" x="5724525" y="3419475"/>
          <p14:tracePt t="4047" x="5680075" y="3446463"/>
          <p14:tracePt t="4055" x="5653088" y="3465513"/>
          <p14:tracePt t="4063" x="5616575" y="3482975"/>
          <p14:tracePt t="4071" x="5551488" y="3511550"/>
          <p14:tracePt t="4079" x="5507038" y="3519488"/>
          <p14:tracePt t="4087" x="5441950" y="3556000"/>
          <p14:tracePt t="4095" x="5414963" y="3565525"/>
          <p14:tracePt t="4104" x="5341938" y="3602038"/>
          <p14:tracePt t="4111" x="5314950" y="3611563"/>
          <p14:tracePt t="4119" x="5268913" y="3611563"/>
          <p14:tracePt t="4127" x="5232400" y="3629025"/>
          <p14:tracePt t="4135" x="5168900" y="3629025"/>
          <p14:tracePt t="4143" x="5114925" y="3638550"/>
          <p14:tracePt t="4151" x="5059363" y="3638550"/>
          <p14:tracePt t="4159" x="4995863" y="3665538"/>
          <p14:tracePt t="4168" x="4922838" y="3665538"/>
          <p14:tracePt t="4175" x="4859338" y="3675063"/>
          <p14:tracePt t="4183" x="4786313" y="3675063"/>
          <p14:tracePt t="4191" x="4713288" y="3684588"/>
          <p14:tracePt t="4199" x="4613275" y="3702050"/>
          <p14:tracePt t="4207" x="4540250" y="3738563"/>
          <p14:tracePt t="4215" x="4440238" y="3757613"/>
          <p14:tracePt t="4223" x="4384675" y="3767138"/>
          <p14:tracePt t="4232" x="4284663" y="3811588"/>
          <p14:tracePt t="4240" x="4211638" y="3821113"/>
          <p14:tracePt t="4248" x="4111625" y="3867150"/>
          <p14:tracePt t="4260" x="3992563" y="3894138"/>
          <p14:tracePt t="4263" x="3938588" y="3894138"/>
          <p14:tracePt t="4271" x="3829050" y="3930650"/>
          <p14:tracePt t="4279" x="3673475" y="4013200"/>
          <p14:tracePt t="4287" x="3509963" y="4040188"/>
          <p14:tracePt t="4295" x="3290888" y="4122738"/>
          <p14:tracePt t="4304" x="2981325" y="4222750"/>
          <p14:tracePt t="4311" x="2725738" y="4303713"/>
          <p14:tracePt t="4321" x="2462213" y="4376738"/>
          <p14:tracePt t="4327" x="2297113" y="4422775"/>
          <p14:tracePt t="4335" x="2114550" y="4449763"/>
          <p14:tracePt t="4343" x="1924050" y="4478338"/>
          <p14:tracePt t="4351" x="1778000" y="4495800"/>
          <p14:tracePt t="4359" x="1631950" y="4522788"/>
          <p14:tracePt t="4368" x="1558925" y="4541838"/>
          <p14:tracePt t="4375" x="1485900" y="4541838"/>
          <p14:tracePt t="4385" x="1439863" y="4541838"/>
          <p14:tracePt t="4391" x="1431925" y="4541838"/>
          <p14:tracePt t="4399" x="1412875" y="4541838"/>
          <p14:tracePt t="4423" x="1403350" y="4541838"/>
          <p14:tracePt t="4431" x="1395413" y="4541838"/>
          <p14:tracePt t="4439" x="1376363" y="4541838"/>
          <p14:tracePt t="4447" x="1358900" y="4551363"/>
          <p14:tracePt t="4455" x="1349375" y="4551363"/>
          <p14:tracePt t="4463" x="1330325" y="4551363"/>
          <p14:tracePt t="4471" x="1322388" y="4559300"/>
          <p14:tracePt t="4479" x="1285875" y="4578350"/>
          <p14:tracePt t="4487" x="1276350" y="4578350"/>
          <p14:tracePt t="4495" x="1266825" y="4587875"/>
          <p14:tracePt t="4680" x="1258888" y="4595813"/>
          <p14:tracePt t="4690" x="1258888" y="4624388"/>
          <p14:tracePt t="4698" x="1258888" y="4632325"/>
          <p14:tracePt t="4703" x="1239838" y="4668838"/>
          <p14:tracePt t="4711" x="1212850" y="4697413"/>
          <p14:tracePt t="4719" x="1185863" y="4724400"/>
          <p14:tracePt t="4727" x="1166813" y="4741863"/>
          <p14:tracePt t="4735" x="1130300" y="4778375"/>
          <p14:tracePt t="4743" x="1130300" y="4787900"/>
          <p14:tracePt t="4751" x="1112838" y="4787900"/>
          <p14:tracePt t="4759" x="1076325" y="4805363"/>
          <p14:tracePt t="4775" x="1057275" y="4814888"/>
          <p14:tracePt t="4783" x="1039813" y="4824413"/>
          <p14:tracePt t="4791" x="1003300" y="4824413"/>
          <p14:tracePt t="4799" x="974725" y="4833938"/>
          <p14:tracePt t="4815" x="947738" y="4833938"/>
          <p14:tracePt t="4824" x="903288" y="4833938"/>
          <p14:tracePt t="4832" x="874713" y="4833938"/>
          <p14:tracePt t="4840" x="820738" y="4833938"/>
          <p14:tracePt t="4848" x="784225" y="4833938"/>
          <p14:tracePt t="4857" x="765175" y="4833938"/>
          <p14:tracePt t="4864" x="747713" y="4833938"/>
          <p14:tracePt t="4888" x="692150" y="4805363"/>
          <p14:tracePt t="4895" x="692150" y="4797425"/>
          <p14:tracePt t="4903" x="692150" y="4778375"/>
          <p14:tracePt t="4912" x="692150" y="4741863"/>
          <p14:tracePt t="4919" x="692150" y="4714875"/>
          <p14:tracePt t="4928" x="692150" y="4678363"/>
          <p14:tracePt t="4935" x="692150" y="4632325"/>
          <p14:tracePt t="4945" x="692150" y="4605338"/>
          <p14:tracePt t="4952" x="692150" y="4559300"/>
          <p14:tracePt t="4959" x="692150" y="4532313"/>
          <p14:tracePt t="4968" x="692150" y="4505325"/>
          <p14:tracePt t="4977" x="692150" y="4478338"/>
          <p14:tracePt t="4983" x="692150" y="4459288"/>
          <p14:tracePt t="4991" x="692150" y="4432300"/>
          <p14:tracePt t="5000" x="692150" y="4386263"/>
          <p14:tracePt t="5007" x="692150" y="4368800"/>
          <p14:tracePt t="5015" x="692150" y="4332288"/>
          <p14:tracePt t="5023" x="692150" y="4322763"/>
          <p14:tracePt t="5031" x="701675" y="4286250"/>
          <p14:tracePt t="5039" x="711200" y="4268788"/>
          <p14:tracePt t="5047" x="711200" y="4222750"/>
          <p14:tracePt t="5055" x="720725" y="4195763"/>
          <p14:tracePt t="5063" x="738188" y="4167188"/>
          <p14:tracePt t="5071" x="747713" y="4130675"/>
          <p14:tracePt t="5079" x="757238" y="4094163"/>
          <p14:tracePt t="5087" x="757238" y="4086225"/>
          <p14:tracePt t="5096" x="765175" y="4067175"/>
          <p14:tracePt t="5105" x="784225" y="4040188"/>
          <p14:tracePt t="5112" x="801688" y="4021138"/>
          <p14:tracePt t="5121" x="811213" y="4003675"/>
          <p14:tracePt t="5128" x="811213" y="3994150"/>
          <p14:tracePt t="5137" x="811213" y="3984625"/>
          <p14:tracePt t="5159" x="820738" y="3976688"/>
          <p14:tracePt t="5241" x="830263" y="3976688"/>
          <p14:tracePt t="5249" x="847725" y="3976688"/>
          <p14:tracePt t="5261" x="874713" y="3984625"/>
          <p14:tracePt t="5263" x="920750" y="3994150"/>
          <p14:tracePt t="5271" x="947738" y="4013200"/>
          <p14:tracePt t="5280" x="993775" y="4021138"/>
          <p14:tracePt t="5288" x="1039813" y="4057650"/>
          <p14:tracePt t="5297" x="1057275" y="4067175"/>
          <p14:tracePt t="5306" x="1084263" y="4076700"/>
          <p14:tracePt t="5311" x="1093788" y="4086225"/>
          <p14:tracePt t="5320" x="1103313" y="4086225"/>
          <p14:tracePt t="5327" x="1112838" y="4094163"/>
          <p14:tracePt t="5336" x="1120775" y="4103688"/>
          <p14:tracePt t="5343" x="1139825" y="4122738"/>
          <p14:tracePt t="5352" x="1139825" y="4130675"/>
          <p14:tracePt t="5359" x="1157288" y="4149725"/>
          <p14:tracePt t="5368" x="1185863" y="4167188"/>
          <p14:tracePt t="5375" x="1203325" y="4186238"/>
          <p14:tracePt t="5383" x="1222375" y="4203700"/>
          <p14:tracePt t="5391" x="1239838" y="4222750"/>
          <p14:tracePt t="5399" x="1249363" y="4232275"/>
          <p14:tracePt t="5407" x="1258888" y="4240213"/>
          <p14:tracePt t="5415" x="1266825" y="4249738"/>
          <p14:tracePt t="5423" x="1293813" y="4276725"/>
          <p14:tracePt t="5439" x="1312863" y="4303713"/>
          <p14:tracePt t="5447" x="1322388" y="4313238"/>
          <p14:tracePt t="5455" x="1322388" y="4322763"/>
          <p14:tracePt t="5471" x="1330325" y="4332288"/>
          <p14:tracePt t="5479" x="1330325" y="4359275"/>
          <p14:tracePt t="5487" x="1330325" y="4376738"/>
          <p14:tracePt t="5495" x="1330325" y="4395788"/>
          <p14:tracePt t="5511" x="1330325" y="4413250"/>
          <p14:tracePt t="5519" x="1330325" y="4432300"/>
          <p14:tracePt t="5527" x="1330325" y="4449763"/>
          <p14:tracePt t="5535" x="1330325" y="4459288"/>
          <p14:tracePt t="5543" x="1330325" y="4478338"/>
          <p14:tracePt t="5551" x="1330325" y="4486275"/>
          <p14:tracePt t="5568" x="1330325" y="4495800"/>
          <p14:tracePt t="5575" x="1330325" y="4505325"/>
          <p14:tracePt t="5583" x="1322388" y="4514850"/>
          <p14:tracePt t="5601" x="1312863" y="4522788"/>
          <p14:tracePt t="5664" x="1303338" y="4532313"/>
          <p14:tracePt t="5671" x="1293813" y="4541838"/>
          <p14:tracePt t="5679" x="1276350" y="4541838"/>
          <p14:tracePt t="5696" x="1249363" y="4541838"/>
          <p14:tracePt t="5703" x="1230313" y="4568825"/>
          <p14:tracePt t="5712" x="1193800" y="4568825"/>
          <p14:tracePt t="5719" x="1166813" y="4578350"/>
          <p14:tracePt t="5727" x="1149350" y="4578350"/>
          <p14:tracePt t="5737" x="1130300" y="4587875"/>
          <p14:tracePt t="5745" x="1120775" y="4587875"/>
          <p14:tracePt t="5947" x="1112838" y="4587875"/>
          <p14:tracePt t="5951" x="1112838" y="4568825"/>
          <p14:tracePt t="5959" x="1120775" y="4551363"/>
          <p14:tracePt t="5968" x="1157288" y="4514850"/>
          <p14:tracePt t="5977" x="1203325" y="4468813"/>
          <p14:tracePt t="5983" x="1239838" y="4441825"/>
          <p14:tracePt t="5991" x="1322388" y="4386263"/>
          <p14:tracePt t="5999" x="1385888" y="4340225"/>
          <p14:tracePt t="6009" x="1449388" y="4303713"/>
          <p14:tracePt t="6015" x="1531938" y="4268788"/>
          <p14:tracePt t="6024" x="1622425" y="4240213"/>
          <p14:tracePt t="6031" x="1741488" y="4176713"/>
          <p14:tracePt t="6039" x="1860550" y="4140200"/>
          <p14:tracePt t="6047" x="1968500" y="4103688"/>
          <p14:tracePt t="6055" x="2106613" y="4067175"/>
          <p14:tracePt t="6064" x="2214563" y="4049713"/>
          <p14:tracePt t="6075" x="2324100" y="4040188"/>
          <p14:tracePt t="6079" x="2452688" y="4040188"/>
          <p14:tracePt t="6087" x="2579688" y="4021138"/>
          <p14:tracePt t="6095" x="2679700" y="3994150"/>
          <p14:tracePt t="6103" x="2789238" y="3994150"/>
          <p14:tracePt t="6111" x="2881313" y="3967163"/>
          <p14:tracePt t="6119" x="2990850" y="3967163"/>
          <p14:tracePt t="6127" x="3054350" y="3957638"/>
          <p14:tracePt t="6135" x="3100388" y="3930650"/>
          <p14:tracePt t="6144" x="3127375" y="3921125"/>
          <p14:tracePt t="6152" x="3171825" y="3911600"/>
          <p14:tracePt t="6160" x="3200400" y="3903663"/>
          <p14:tracePt t="6168" x="3227388" y="3884613"/>
          <p14:tracePt t="6175" x="3263900" y="3875088"/>
          <p14:tracePt t="6183" x="3281363" y="3857625"/>
          <p14:tracePt t="6191" x="3309938" y="3840163"/>
          <p14:tracePt t="6199" x="3317875" y="3830638"/>
          <p14:tracePt t="6207" x="3346450" y="3821113"/>
          <p14:tracePt t="6215" x="3354388" y="3821113"/>
          <p14:tracePt t="6481" x="3363913" y="3811588"/>
          <p14:tracePt t="6487" x="3363913" y="3803650"/>
          <p14:tracePt t="6495" x="3363913" y="3794125"/>
          <p14:tracePt t="6511" x="3346450" y="3784600"/>
          <p14:tracePt t="6527" x="3327400" y="3775075"/>
          <p14:tracePt t="6575" x="3309938" y="3767138"/>
          <p14:tracePt t="7721" x="3300413" y="3767138"/>
          <p14:tracePt t="7731" x="3236913" y="3767138"/>
          <p14:tracePt t="7736" x="3200400" y="3767138"/>
          <p14:tracePt t="7744" x="3154363" y="3767138"/>
          <p14:tracePt t="7753" x="3117850" y="3767138"/>
          <p14:tracePt t="7759" x="3071813" y="3767138"/>
          <p14:tracePt t="7771" x="3044825" y="3767138"/>
          <p14:tracePt t="7778" x="3008313" y="3767138"/>
          <p14:tracePt t="7785" x="2998788" y="3767138"/>
          <p14:tracePt t="7792" x="2971800" y="3767138"/>
          <p14:tracePt t="8065" x="2954338" y="3767138"/>
          <p14:tracePt t="8077" x="2925763" y="3767138"/>
          <p14:tracePt t="8080" x="2898775" y="3767138"/>
          <p14:tracePt t="8087" x="2881313" y="3767138"/>
          <p14:tracePt t="8095" x="2862263" y="3767138"/>
          <p14:tracePt t="8103" x="2844800" y="3767138"/>
          <p14:tracePt t="8111" x="2835275" y="3767138"/>
          <p14:tracePt t="8135" x="2825750" y="3767138"/>
          <p14:tracePt t="8151" x="2817813" y="3767138"/>
          <p14:tracePt t="8170" x="2798763" y="3767138"/>
          <p14:tracePt t="8215" x="2789238" y="3767138"/>
          <p14:tracePt t="8232" x="2781300" y="3767138"/>
          <p14:tracePt t="8248" x="2762250" y="3767138"/>
          <p14:tracePt t="8263" x="2752725" y="3767138"/>
          <p14:tracePt t="8271" x="2744788" y="3767138"/>
          <p14:tracePt t="11241" x="2744788" y="3757613"/>
          <p14:tracePt t="11250" x="2744788" y="3748088"/>
          <p14:tracePt t="11261" x="2752725" y="3730625"/>
          <p14:tracePt t="11263" x="2752725" y="3702050"/>
          <p14:tracePt t="11271" x="2752725" y="3694113"/>
          <p14:tracePt t="11279" x="2762250" y="3675063"/>
          <p14:tracePt t="11295" x="2771775" y="3657600"/>
          <p14:tracePt t="11312" x="2781300" y="3611563"/>
          <p14:tracePt t="11321" x="2798763" y="3592513"/>
          <p14:tracePt t="11327" x="2808288" y="3565525"/>
          <p14:tracePt t="11337" x="2817813" y="3548063"/>
          <p14:tracePt t="11345" x="2844800" y="3511550"/>
          <p14:tracePt t="11354" x="2862263" y="3492500"/>
          <p14:tracePt t="11360" x="2871788" y="3455988"/>
          <p14:tracePt t="11369" x="2889250" y="3429000"/>
          <p14:tracePt t="11376" x="2898775" y="3411538"/>
          <p14:tracePt t="11385" x="2908300" y="3392488"/>
          <p14:tracePt t="11392" x="2917825" y="3375025"/>
          <p14:tracePt t="11405" x="2917825" y="3365500"/>
          <p14:tracePt t="11409" x="2925763" y="3365500"/>
          <p14:tracePt t="11415" x="2935288" y="3355975"/>
          <p14:tracePt t="11511" x="2944813" y="3346450"/>
          <p14:tracePt t="11519" x="2962275" y="3309938"/>
          <p14:tracePt t="11527" x="2971800" y="3302000"/>
          <p14:tracePt t="11535" x="2990850" y="3282950"/>
          <p14:tracePt t="11543" x="2998788" y="3265488"/>
          <p14:tracePt t="11551" x="3008313" y="3236913"/>
          <p14:tracePt t="11559" x="3027363" y="3209925"/>
          <p14:tracePt t="11569" x="3035300" y="3182938"/>
          <p14:tracePt t="11575" x="3044825" y="3163888"/>
          <p14:tracePt t="11584" x="3054350" y="3136900"/>
          <p14:tracePt t="11591" x="3071813" y="3100388"/>
          <p14:tracePt t="11601" x="3081338" y="3082925"/>
          <p14:tracePt t="11607" x="3090863" y="3073400"/>
          <p14:tracePt t="11623" x="3100388" y="3054350"/>
          <p14:tracePt t="11639" x="3100388" y="3046413"/>
          <p14:tracePt t="11883" x="3100388" y="3054350"/>
          <p14:tracePt t="11889" x="3090863" y="3054350"/>
          <p14:tracePt t="11896" x="3090863" y="3063875"/>
          <p14:tracePt t="11905" x="3081338" y="3063875"/>
          <p14:tracePt t="11912" x="3071813" y="3073400"/>
          <p14:tracePt t="11930" x="3063875" y="3082925"/>
          <p14:tracePt t="11935" x="3044825" y="3082925"/>
          <p14:tracePt t="11945" x="3035300" y="3090863"/>
          <p14:tracePt t="11959" x="3008313" y="3100388"/>
          <p14:tracePt t="11977" x="2990850" y="3119438"/>
          <p14:tracePt t="11984" x="2954338" y="3127375"/>
          <p14:tracePt t="11991" x="2917825" y="3136900"/>
          <p14:tracePt t="12001" x="2898775" y="3136900"/>
          <p14:tracePt t="12007" x="2862263" y="3146425"/>
          <p14:tracePt t="12024" x="2844800" y="3146425"/>
          <p14:tracePt t="12031" x="2825750" y="3163888"/>
          <p14:tracePt t="12039" x="2808288" y="3163888"/>
          <p14:tracePt t="12047" x="2781300" y="3163888"/>
          <p14:tracePt t="12055" x="2762250" y="3163888"/>
          <p14:tracePt t="12063" x="2752725" y="3163888"/>
          <p14:tracePt t="12072" x="2735263" y="3163888"/>
          <p14:tracePt t="12087" x="2725738" y="3163888"/>
          <p14:tracePt t="12096" x="2716213" y="3163888"/>
          <p14:tracePt t="12136" x="2708275" y="3163888"/>
          <p14:tracePt t="12192" x="2679700" y="3127375"/>
          <p14:tracePt t="12223" x="2671763" y="3082925"/>
          <p14:tracePt t="12258" x="2671763" y="3073400"/>
          <p14:tracePt t="12271" x="2662238" y="3063875"/>
          <p14:tracePt t="12289" x="2662238" y="3046413"/>
          <p14:tracePt t="12324" x="2662238" y="3036888"/>
          <p14:tracePt t="12327" x="2662238" y="3027363"/>
          <p14:tracePt t="12343" x="2662238" y="3009900"/>
          <p14:tracePt t="12351" x="2662238" y="3000375"/>
          <p14:tracePt t="12360" x="2662238" y="2990850"/>
          <p14:tracePt t="12369" x="2662238" y="2982913"/>
          <p14:tracePt t="12376" x="2662238" y="2973388"/>
          <p14:tracePt t="12386" x="2635250" y="2936875"/>
          <p14:tracePt t="12399" x="2635250" y="2917825"/>
          <p14:tracePt t="12560" x="2635250" y="2909888"/>
          <p14:tracePt t="12568" x="2635250" y="2900363"/>
          <p14:tracePt t="12575" x="2635250" y="2873375"/>
          <p14:tracePt t="12587" x="2643188" y="2863850"/>
          <p14:tracePt t="12593" x="2662238" y="2854325"/>
          <p14:tracePt t="12605" x="2689225" y="2844800"/>
          <p14:tracePt t="12639" x="2698750" y="2844800"/>
          <p14:tracePt t="12647" x="2716213" y="2844800"/>
          <p14:tracePt t="12655" x="2725738" y="2827338"/>
          <p14:tracePt t="12663" x="2735263" y="2827338"/>
          <p14:tracePt t="12687" x="2762250" y="2817813"/>
          <p14:tracePt t="12697" x="2771775" y="2817813"/>
          <p14:tracePt t="12703" x="2781300" y="2817813"/>
          <p14:tracePt t="12711" x="2798763" y="2817813"/>
          <p14:tracePt t="12719" x="2817813" y="2817813"/>
          <p14:tracePt t="12727" x="2835275" y="2817813"/>
          <p14:tracePt t="12735" x="2852738" y="2817813"/>
          <p14:tracePt t="12744" x="2862263" y="2817813"/>
          <p14:tracePt t="12754" x="2898775" y="2817813"/>
          <p14:tracePt t="12770" x="2908300" y="2817813"/>
          <p14:tracePt t="12776" x="2925763" y="2817813"/>
          <p14:tracePt t="12888" x="2935288" y="2817813"/>
          <p14:tracePt t="12904" x="2935288" y="2827338"/>
          <p14:tracePt t="12931" x="2944813" y="2836863"/>
          <p14:tracePt t="12943" x="2954338" y="2863850"/>
          <p14:tracePt t="12967" x="2971800" y="2881313"/>
          <p14:tracePt t="12983" x="2981325" y="2890838"/>
          <p14:tracePt t="12991" x="2990850" y="2890838"/>
          <p14:tracePt t="13015" x="2998788" y="2900363"/>
          <p14:tracePt t="13072" x="2998788" y="2909888"/>
          <p14:tracePt t="13079" x="3008313" y="2927350"/>
          <p14:tracePt t="13087" x="3017838" y="2936875"/>
          <p14:tracePt t="13095" x="3027363" y="2946400"/>
          <p14:tracePt t="13111" x="3027363" y="2954338"/>
          <p14:tracePt t="13144" x="3027363" y="2973388"/>
          <p14:tracePt t="13169" x="3035300" y="2982913"/>
          <p14:tracePt t="13185" x="3035300" y="2990850"/>
          <p14:tracePt t="13202" x="3035300" y="3000375"/>
          <p14:tracePt t="13224" x="3035300" y="3017838"/>
          <p14:tracePt t="13271" x="3035300" y="3027363"/>
          <p14:tracePt t="13287" x="3035300" y="3036888"/>
          <p14:tracePt t="13295" x="3035300" y="3054350"/>
          <p14:tracePt t="13304" x="3035300" y="3063875"/>
          <p14:tracePt t="13311" x="3027363" y="3073400"/>
          <p14:tracePt t="13343" x="3017838" y="3082925"/>
          <p14:tracePt t="13719" x="3017838" y="3100388"/>
          <p14:tracePt t="13727" x="3017838" y="3109913"/>
          <p14:tracePt t="13736" x="3017838" y="3119438"/>
          <p14:tracePt t="13743" x="3017838" y="3146425"/>
          <p14:tracePt t="13751" x="3017838" y="3155950"/>
          <p14:tracePt t="13759" x="3017838" y="3182938"/>
          <p14:tracePt t="13768" x="3017838" y="3200400"/>
          <p14:tracePt t="13775" x="3017838" y="3228975"/>
          <p14:tracePt t="13784" x="3017838" y="3246438"/>
          <p14:tracePt t="13791" x="3017838" y="3273425"/>
          <p14:tracePt t="13799" x="3017838" y="3292475"/>
          <p14:tracePt t="13807" x="3017838" y="3319463"/>
          <p14:tracePt t="13816" x="3017838" y="3338513"/>
          <p14:tracePt t="13824" x="3017838" y="3365500"/>
          <p14:tracePt t="13832" x="3017838" y="3382963"/>
          <p14:tracePt t="13840" x="3017838" y="3411538"/>
          <p14:tracePt t="13856" x="3017838" y="3429000"/>
          <p14:tracePt t="13864" x="3017838" y="3438525"/>
          <p14:tracePt t="13884" x="3008313" y="3455988"/>
          <p14:tracePt t="13895" x="3008313" y="3465513"/>
          <p14:tracePt t="13911" x="3008313" y="3475038"/>
          <p14:tracePt t="13936" x="3008313" y="3482975"/>
          <p14:tracePt t="13992" x="3008313" y="3492500"/>
          <p14:tracePt t="14002" x="3008313" y="3502025"/>
          <p14:tracePt t="14018" x="3008313" y="3511550"/>
          <p14:tracePt t="14026" x="3008313" y="3519488"/>
          <p14:tracePt t="14041" x="3008313" y="3538538"/>
          <p14:tracePt t="14047" x="3008313" y="3548063"/>
          <p14:tracePt t="14063" x="3008313" y="3556000"/>
          <p14:tracePt t="14071" x="3008313" y="3575050"/>
          <p14:tracePt t="14079" x="3008313" y="3584575"/>
          <p14:tracePt t="14087" x="3008313" y="3592513"/>
          <p14:tracePt t="14095" x="3008313" y="3602038"/>
          <p14:tracePt t="14103" x="3008313" y="3621088"/>
          <p14:tracePt t="14119" x="3008313" y="3629025"/>
          <p14:tracePt t="14135" x="3008313" y="3638550"/>
          <p14:tracePt t="14143" x="3008313" y="3657600"/>
          <p14:tracePt t="14167" x="3008313" y="3665538"/>
          <p14:tracePt t="15327" x="3017838" y="3665538"/>
          <p14:tracePt t="15336" x="3027363" y="3665538"/>
          <p14:tracePt t="15343" x="3054350" y="3675063"/>
          <p14:tracePt t="15359" x="3054350" y="3684588"/>
          <p14:tracePt t="15367" x="3063875" y="3684588"/>
          <p14:tracePt t="15384" x="3081338" y="3694113"/>
          <p14:tracePt t="15403" x="3090863" y="3711575"/>
          <p14:tracePt t="15511" x="3100388" y="3721100"/>
          <p14:tracePt t="15551" x="3117850" y="3730625"/>
          <p14:tracePt t="15559" x="3127375" y="3738563"/>
          <p14:tracePt t="15567" x="3144838" y="3757613"/>
          <p14:tracePt t="15575" x="3163888" y="3767138"/>
          <p14:tracePt t="15584" x="3181350" y="3775075"/>
          <p14:tracePt t="15591" x="3200400" y="3794125"/>
          <p14:tracePt t="15601" x="3217863" y="3803650"/>
          <p14:tracePt t="15607" x="3227388" y="3803650"/>
          <p14:tracePt t="15616" x="3236913" y="3811588"/>
          <p14:tracePt t="15951" x="3263900" y="3803650"/>
          <p14:tracePt t="15959" x="3281363" y="3803650"/>
          <p14:tracePt t="15967" x="3317875" y="3803650"/>
          <p14:tracePt t="15976" x="3346450" y="3794125"/>
          <p14:tracePt t="15984" x="3382963" y="3794125"/>
          <p14:tracePt t="15991" x="3427413" y="3784600"/>
          <p14:tracePt t="16000" x="3446463" y="3784600"/>
          <p14:tracePt t="16007" x="3473450" y="3784600"/>
          <p14:tracePt t="16015" x="3482975" y="3784600"/>
          <p14:tracePt t="16023" x="3490913" y="3775075"/>
          <p14:tracePt t="16260" x="3500438" y="3775075"/>
          <p14:tracePt t="16345" x="3490913" y="3794125"/>
          <p14:tracePt t="16367" x="3473450" y="3794125"/>
          <p14:tracePt t="16375" x="3463925" y="3803650"/>
          <p14:tracePt t="16384" x="3446463" y="3803650"/>
          <p14:tracePt t="16391" x="3436938" y="3803650"/>
          <p14:tracePt t="16400" x="3427413" y="3803650"/>
          <p14:tracePt t="16423" x="3419475" y="3803650"/>
          <p14:tracePt t="16431" x="3409950" y="3803650"/>
          <p14:tracePt t="16447" x="3400425" y="3803650"/>
          <p14:tracePt t="16800" x="3390900" y="3803650"/>
          <p14:tracePt t="16807" x="3382963" y="3803650"/>
          <p14:tracePt t="16815" x="3363913" y="3803650"/>
          <p14:tracePt t="16823" x="3346450" y="3803650"/>
          <p14:tracePt t="16831" x="3346450" y="3794125"/>
          <p14:tracePt t="16839" x="3317875" y="3784600"/>
          <p14:tracePt t="16847" x="3309938" y="3767138"/>
          <p14:tracePt t="16855" x="3300413" y="3757613"/>
          <p14:tracePt t="16871" x="3300413" y="3738563"/>
          <p14:tracePt t="16879" x="3290888" y="3721100"/>
          <p14:tracePt t="16887" x="3273425" y="3694113"/>
          <p14:tracePt t="16903" x="3254375" y="3657600"/>
          <p14:tracePt t="16919" x="3244850" y="3638550"/>
          <p14:tracePt t="16928" x="3244850" y="3629025"/>
          <p14:tracePt t="16935" x="3244850" y="3611563"/>
          <p14:tracePt t="16944" x="3244850" y="3584575"/>
          <p14:tracePt t="16951" x="3244850" y="3565525"/>
          <p14:tracePt t="16959" x="3244850" y="3538538"/>
          <p14:tracePt t="16967" x="3244850" y="3519488"/>
          <p14:tracePt t="16977" x="3244850" y="3492500"/>
          <p14:tracePt t="16984" x="3244850" y="3455988"/>
          <p14:tracePt t="16991" x="3244850" y="3429000"/>
          <p14:tracePt t="17001" x="3244850" y="3419475"/>
          <p14:tracePt t="17007" x="3244850" y="3392488"/>
          <p14:tracePt t="17015" x="3244850" y="3375025"/>
          <p14:tracePt t="17023" x="3244850" y="3338513"/>
          <p14:tracePt t="17031" x="3244850" y="3319463"/>
          <p14:tracePt t="17039" x="3244850" y="3292475"/>
          <p14:tracePt t="17047" x="3244850" y="3273425"/>
          <p14:tracePt t="17055" x="3244850" y="3246438"/>
          <p14:tracePt t="17063" x="3244850" y="3228975"/>
          <p14:tracePt t="17072" x="3244850" y="3209925"/>
          <p14:tracePt t="17079" x="3244850" y="3192463"/>
          <p14:tracePt t="17087" x="3244850" y="3182938"/>
          <p14:tracePt t="17095" x="3244850" y="3155950"/>
          <p14:tracePt t="17103" x="3244850" y="3146425"/>
          <p14:tracePt t="17111" x="3244850" y="3119438"/>
          <p14:tracePt t="17127" x="3244850" y="3100388"/>
          <p14:tracePt t="17135" x="3244850" y="3082925"/>
          <p14:tracePt t="17143" x="3244850" y="3063875"/>
          <p14:tracePt t="17151" x="3244850" y="3054350"/>
          <p14:tracePt t="17167" x="3244850" y="3027363"/>
          <p14:tracePt t="17175" x="3244850" y="3017838"/>
          <p14:tracePt t="17186" x="3244850" y="3000375"/>
          <p14:tracePt t="17192" x="3244850" y="2982913"/>
          <p14:tracePt t="17209" x="3263900" y="2917825"/>
          <p14:tracePt t="17219" x="3273425" y="2909888"/>
          <p14:tracePt t="17231" x="3281363" y="2881313"/>
          <p14:tracePt t="17247" x="3290888" y="2863850"/>
          <p14:tracePt t="17263" x="3309938" y="2844800"/>
          <p14:tracePt t="17271" x="3317875" y="2827338"/>
          <p14:tracePt t="17287" x="3327400" y="2817813"/>
          <p14:tracePt t="17295" x="3336925" y="2790825"/>
          <p14:tracePt t="17319" x="3346450" y="2781300"/>
          <p14:tracePt t="17327" x="3363913" y="2771775"/>
          <p14:tracePt t="17343" x="3363913" y="2763838"/>
          <p14:tracePt t="17367" x="3373438" y="2744788"/>
          <p14:tracePt t="18423" x="3373438" y="2754313"/>
          <p14:tracePt t="18439" x="3373438" y="2763838"/>
          <p14:tracePt t="18703" x="3373438" y="2771775"/>
          <p14:tracePt t="18719" x="3373438" y="2781300"/>
          <p14:tracePt t="19104" x="3400425" y="2808288"/>
          <p14:tracePt t="19112" x="3482975" y="2808288"/>
          <p14:tracePt t="19121" x="3609975" y="2844800"/>
          <p14:tracePt t="19129" x="3683000" y="2854325"/>
          <p14:tracePt t="19140" x="3810000" y="2863850"/>
          <p14:tracePt t="19143" x="3938588" y="2863850"/>
          <p14:tracePt t="19151" x="4065588" y="2863850"/>
          <p14:tracePt t="19159" x="4175125" y="2863850"/>
          <p14:tracePt t="19167" x="4284663" y="2863850"/>
          <p14:tracePt t="19175" x="4367213" y="2863850"/>
          <p14:tracePt t="19184" x="4440238" y="2863850"/>
          <p14:tracePt t="19191" x="4530725" y="2863850"/>
          <p14:tracePt t="19200" x="4603750" y="2863850"/>
          <p14:tracePt t="19207" x="4676775" y="2863850"/>
          <p14:tracePt t="19216" x="4803775" y="2863850"/>
          <p14:tracePt t="19223" x="4895850" y="2881313"/>
          <p14:tracePt t="19231" x="5032375" y="2909888"/>
          <p14:tracePt t="19239" x="5178425" y="2927350"/>
          <p14:tracePt t="19247" x="5305425" y="2936875"/>
          <p14:tracePt t="19255" x="5487988" y="2982913"/>
          <p14:tracePt t="19263" x="5616575" y="3000375"/>
          <p14:tracePt t="19271" x="5770563" y="3017838"/>
          <p14:tracePt t="19279" x="5935663" y="3027363"/>
          <p14:tracePt t="19288" x="6145213" y="3082925"/>
          <p14:tracePt t="19295" x="6381750" y="3090863"/>
          <p14:tracePt t="19304" x="6573838" y="3109913"/>
          <p14:tracePt t="19313" x="6810375" y="3163888"/>
          <p14:tracePt t="19324" x="7092950" y="3200400"/>
          <p14:tracePt t="19327" x="7339013" y="3236913"/>
          <p14:tracePt t="19338" x="7585075" y="3265488"/>
          <p14:tracePt t="19345" x="7831138" y="3302000"/>
          <p14:tracePt t="19354" x="8077200" y="3338513"/>
          <p14:tracePt t="19359" x="8323263" y="3375025"/>
          <p14:tracePt t="19368" x="8605838" y="3429000"/>
          <p14:tracePt t="19376" x="8878888" y="3446463"/>
          <p14:tracePt t="19387" x="9097963" y="35020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ja-JP" altLang="en-US"/>
              <a:t>メモリへの書き込み</a:t>
            </a:r>
          </a:p>
        </p:txBody>
      </p:sp>
      <p:sp>
        <p:nvSpPr>
          <p:cNvPr id="17411" name="Rectangle 3"/>
          <p:cNvSpPr>
            <a:spLocks noChangeArrowheads="1"/>
          </p:cNvSpPr>
          <p:nvPr/>
        </p:nvSpPr>
        <p:spPr bwMode="auto">
          <a:xfrm>
            <a:off x="2197100" y="34290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12" name="Rectangle 4"/>
          <p:cNvSpPr>
            <a:spLocks noChangeArrowheads="1"/>
          </p:cNvSpPr>
          <p:nvPr/>
        </p:nvSpPr>
        <p:spPr bwMode="auto">
          <a:xfrm>
            <a:off x="2197100" y="5157788"/>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13" name="Rectangle 5"/>
          <p:cNvSpPr>
            <a:spLocks noChangeArrowheads="1"/>
          </p:cNvSpPr>
          <p:nvPr/>
        </p:nvSpPr>
        <p:spPr bwMode="auto">
          <a:xfrm>
            <a:off x="2197100" y="4724400"/>
            <a:ext cx="2590800"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14" name="Line 6"/>
          <p:cNvSpPr>
            <a:spLocks noChangeShapeType="1"/>
          </p:cNvSpPr>
          <p:nvPr/>
        </p:nvSpPr>
        <p:spPr bwMode="auto">
          <a:xfrm>
            <a:off x="612775" y="4365625"/>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5" name="Line 7"/>
          <p:cNvSpPr>
            <a:spLocks noChangeShapeType="1"/>
          </p:cNvSpPr>
          <p:nvPr/>
        </p:nvSpPr>
        <p:spPr bwMode="auto">
          <a:xfrm flipV="1">
            <a:off x="2989263" y="2924175"/>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6" name="Line 8"/>
          <p:cNvSpPr>
            <a:spLocks noChangeShapeType="1"/>
          </p:cNvSpPr>
          <p:nvPr/>
        </p:nvSpPr>
        <p:spPr bwMode="auto">
          <a:xfrm flipV="1">
            <a:off x="3062288" y="5373688"/>
            <a:ext cx="0" cy="5048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7" name="Line 9"/>
          <p:cNvSpPr>
            <a:spLocks noChangeShapeType="1"/>
          </p:cNvSpPr>
          <p:nvPr/>
        </p:nvSpPr>
        <p:spPr bwMode="auto">
          <a:xfrm flipV="1">
            <a:off x="4371975"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8" name="Text Box 10"/>
          <p:cNvSpPr txBox="1">
            <a:spLocks noChangeArrowheads="1"/>
          </p:cNvSpPr>
          <p:nvPr/>
        </p:nvSpPr>
        <p:spPr bwMode="auto">
          <a:xfrm>
            <a:off x="2865438" y="47244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17419" name="Text Box 11"/>
          <p:cNvSpPr txBox="1">
            <a:spLocks noChangeArrowheads="1"/>
          </p:cNvSpPr>
          <p:nvPr/>
        </p:nvSpPr>
        <p:spPr bwMode="auto">
          <a:xfrm>
            <a:off x="808038" y="16335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17420" name="Text Box 12"/>
          <p:cNvSpPr txBox="1">
            <a:spLocks noChangeArrowheads="1"/>
          </p:cNvSpPr>
          <p:nvPr/>
        </p:nvSpPr>
        <p:spPr bwMode="auto">
          <a:xfrm>
            <a:off x="2247900" y="6446838"/>
            <a:ext cx="1611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メモリのモデル</a:t>
            </a:r>
          </a:p>
        </p:txBody>
      </p:sp>
      <p:sp>
        <p:nvSpPr>
          <p:cNvPr id="17421" name="Text Box 13"/>
          <p:cNvSpPr txBox="1">
            <a:spLocks noChangeArrowheads="1"/>
          </p:cNvSpPr>
          <p:nvPr/>
        </p:nvSpPr>
        <p:spPr bwMode="auto">
          <a:xfrm>
            <a:off x="2536825"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DI</a:t>
            </a:r>
          </a:p>
        </p:txBody>
      </p:sp>
      <p:sp>
        <p:nvSpPr>
          <p:cNvPr id="17422" name="Text Box 14"/>
          <p:cNvSpPr txBox="1">
            <a:spLocks noChangeArrowheads="1"/>
          </p:cNvSpPr>
          <p:nvPr/>
        </p:nvSpPr>
        <p:spPr bwMode="auto">
          <a:xfrm>
            <a:off x="2484438" y="27813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DO</a:t>
            </a:r>
          </a:p>
        </p:txBody>
      </p:sp>
      <p:sp>
        <p:nvSpPr>
          <p:cNvPr id="17423" name="Text Box 15"/>
          <p:cNvSpPr txBox="1">
            <a:spLocks noChangeArrowheads="1"/>
          </p:cNvSpPr>
          <p:nvPr/>
        </p:nvSpPr>
        <p:spPr bwMode="auto">
          <a:xfrm>
            <a:off x="4154488" y="5734050"/>
            <a:ext cx="749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we=1</a:t>
            </a:r>
          </a:p>
        </p:txBody>
      </p:sp>
      <p:sp>
        <p:nvSpPr>
          <p:cNvPr id="17424" name="Text Box 16"/>
          <p:cNvSpPr txBox="1">
            <a:spLocks noChangeArrowheads="1"/>
          </p:cNvSpPr>
          <p:nvPr/>
        </p:nvSpPr>
        <p:spPr bwMode="auto">
          <a:xfrm>
            <a:off x="539750" y="3933825"/>
            <a:ext cx="10985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a:p>
            <a:pPr eaLnBrk="1" hangingPunct="1">
              <a:spcBef>
                <a:spcPct val="0"/>
              </a:spcBef>
              <a:buFontTx/>
              <a:buNone/>
            </a:pPr>
            <a:endParaRPr lang="en-US" altLang="ja-JP" sz="1800" b="1"/>
          </a:p>
          <a:p>
            <a:pPr eaLnBrk="1" hangingPunct="1">
              <a:spcBef>
                <a:spcPct val="0"/>
              </a:spcBef>
              <a:buFontTx/>
              <a:buNone/>
            </a:pPr>
            <a:r>
              <a:rPr lang="en-US" altLang="ja-JP" sz="1800" b="1"/>
              <a:t>2</a:t>
            </a:r>
          </a:p>
        </p:txBody>
      </p:sp>
      <p:sp>
        <p:nvSpPr>
          <p:cNvPr id="17425" name="Text Box 17"/>
          <p:cNvSpPr txBox="1">
            <a:spLocks noChangeArrowheads="1"/>
          </p:cNvSpPr>
          <p:nvPr/>
        </p:nvSpPr>
        <p:spPr bwMode="auto">
          <a:xfrm>
            <a:off x="1763713" y="3284538"/>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 </a:t>
            </a:r>
          </a:p>
        </p:txBody>
      </p:sp>
      <p:sp>
        <p:nvSpPr>
          <p:cNvPr id="17426" name="Text Box 18"/>
          <p:cNvSpPr txBox="1">
            <a:spLocks noChangeArrowheads="1"/>
          </p:cNvSpPr>
          <p:nvPr/>
        </p:nvSpPr>
        <p:spPr bwMode="auto">
          <a:xfrm>
            <a:off x="1763713" y="356711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 </a:t>
            </a:r>
          </a:p>
        </p:txBody>
      </p:sp>
      <p:sp>
        <p:nvSpPr>
          <p:cNvPr id="17427" name="Text Box 19"/>
          <p:cNvSpPr txBox="1">
            <a:spLocks noChangeArrowheads="1"/>
          </p:cNvSpPr>
          <p:nvPr/>
        </p:nvSpPr>
        <p:spPr bwMode="auto">
          <a:xfrm>
            <a:off x="1763713" y="378936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 </a:t>
            </a:r>
          </a:p>
        </p:txBody>
      </p:sp>
      <p:sp>
        <p:nvSpPr>
          <p:cNvPr id="17428" name="Text Box 20"/>
          <p:cNvSpPr txBox="1">
            <a:spLocks noChangeArrowheads="1"/>
          </p:cNvSpPr>
          <p:nvPr/>
        </p:nvSpPr>
        <p:spPr bwMode="auto">
          <a:xfrm>
            <a:off x="1620838" y="5084763"/>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255 </a:t>
            </a:r>
          </a:p>
        </p:txBody>
      </p:sp>
      <p:sp>
        <p:nvSpPr>
          <p:cNvPr id="17429" name="Line 21"/>
          <p:cNvSpPr>
            <a:spLocks noChangeShapeType="1"/>
          </p:cNvSpPr>
          <p:nvPr/>
        </p:nvSpPr>
        <p:spPr bwMode="auto">
          <a:xfrm>
            <a:off x="2195513" y="3284538"/>
            <a:ext cx="25209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0" name="Text Box 22"/>
          <p:cNvSpPr txBox="1">
            <a:spLocks noChangeArrowheads="1"/>
          </p:cNvSpPr>
          <p:nvPr/>
        </p:nvSpPr>
        <p:spPr bwMode="auto">
          <a:xfrm>
            <a:off x="3184525" y="2859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幅</a:t>
            </a:r>
          </a:p>
        </p:txBody>
      </p:sp>
      <p:sp>
        <p:nvSpPr>
          <p:cNvPr id="17431" name="Text Box 23"/>
          <p:cNvSpPr txBox="1">
            <a:spLocks noChangeArrowheads="1"/>
          </p:cNvSpPr>
          <p:nvPr/>
        </p:nvSpPr>
        <p:spPr bwMode="auto">
          <a:xfrm>
            <a:off x="4932363" y="3665538"/>
            <a:ext cx="40227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we=1</a:t>
            </a:r>
            <a:r>
              <a:rPr lang="ja-JP" altLang="en-US" sz="1800"/>
              <a:t>の時、</a:t>
            </a:r>
            <a:r>
              <a:rPr lang="en-US" altLang="ja-JP" sz="1800"/>
              <a:t>Address</a:t>
            </a:r>
            <a:r>
              <a:rPr lang="ja-JP" altLang="en-US" sz="1800"/>
              <a:t>＝</a:t>
            </a:r>
            <a:r>
              <a:rPr lang="en-US" altLang="ja-JP" sz="1800"/>
              <a:t>2 </a:t>
            </a:r>
            <a:r>
              <a:rPr lang="ja-JP" altLang="en-US" sz="1800"/>
              <a:t>ならば</a:t>
            </a:r>
            <a:r>
              <a:rPr lang="en-US" altLang="ja-JP" sz="1800"/>
              <a:t>2</a:t>
            </a:r>
            <a:r>
              <a:rPr lang="ja-JP" altLang="en-US" sz="1800"/>
              <a:t>番地に</a:t>
            </a:r>
          </a:p>
          <a:p>
            <a:pPr eaLnBrk="1" hangingPunct="1">
              <a:spcBef>
                <a:spcPct val="0"/>
              </a:spcBef>
              <a:buFontTx/>
              <a:buNone/>
            </a:pPr>
            <a:r>
              <a:rPr lang="en-US" altLang="ja-JP" sz="1800"/>
              <a:t>clk</a:t>
            </a:r>
            <a:r>
              <a:rPr lang="ja-JP" altLang="en-US" sz="1800"/>
              <a:t>が</a:t>
            </a:r>
            <a:r>
              <a:rPr lang="en-US" altLang="ja-JP" sz="1800"/>
              <a:t>0→</a:t>
            </a:r>
            <a:r>
              <a:rPr lang="ja-JP" altLang="en-US" sz="1800"/>
              <a:t>１の変化時に</a:t>
            </a:r>
            <a:r>
              <a:rPr lang="en-US" altLang="ja-JP" sz="1800"/>
              <a:t>DI</a:t>
            </a:r>
            <a:r>
              <a:rPr lang="ja-JP" altLang="en-US" sz="1800"/>
              <a:t>からの値が</a:t>
            </a:r>
          </a:p>
          <a:p>
            <a:pPr eaLnBrk="1" hangingPunct="1">
              <a:spcBef>
                <a:spcPct val="0"/>
              </a:spcBef>
              <a:buFontTx/>
              <a:buNone/>
            </a:pPr>
            <a:r>
              <a:rPr lang="ja-JP" altLang="en-US" sz="1800"/>
              <a:t>書き込まれる</a:t>
            </a:r>
          </a:p>
          <a:p>
            <a:pPr eaLnBrk="1" hangingPunct="1">
              <a:spcBef>
                <a:spcPct val="0"/>
              </a:spcBef>
              <a:buFontTx/>
              <a:buNone/>
            </a:pPr>
            <a:endParaRPr lang="ja-JP" altLang="en-US" sz="1800"/>
          </a:p>
          <a:p>
            <a:pPr eaLnBrk="1" hangingPunct="1">
              <a:spcBef>
                <a:spcPct val="0"/>
              </a:spcBef>
              <a:buFontTx/>
              <a:buNone/>
            </a:pPr>
            <a:r>
              <a:rPr lang="ja-JP" altLang="en-US" sz="1800"/>
              <a:t>タイミングはレジスタと同じ</a:t>
            </a:r>
          </a:p>
        </p:txBody>
      </p:sp>
      <p:sp>
        <p:nvSpPr>
          <p:cNvPr id="17432" name="Line 25"/>
          <p:cNvSpPr>
            <a:spLocks noChangeShapeType="1"/>
          </p:cNvSpPr>
          <p:nvPr/>
        </p:nvSpPr>
        <p:spPr bwMode="auto">
          <a:xfrm flipV="1">
            <a:off x="2413000" y="53736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3" name="Line 26"/>
          <p:cNvSpPr>
            <a:spLocks noChangeShapeType="1"/>
          </p:cNvSpPr>
          <p:nvPr/>
        </p:nvSpPr>
        <p:spPr bwMode="auto">
          <a:xfrm flipV="1">
            <a:off x="2339975" y="52292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4" name="Line 27"/>
          <p:cNvSpPr>
            <a:spLocks noChangeShapeType="1"/>
          </p:cNvSpPr>
          <p:nvPr/>
        </p:nvSpPr>
        <p:spPr bwMode="auto">
          <a:xfrm>
            <a:off x="2413000" y="5229225"/>
            <a:ext cx="71438"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5" name="Text Box 28"/>
          <p:cNvSpPr txBox="1">
            <a:spLocks noChangeArrowheads="1"/>
          </p:cNvSpPr>
          <p:nvPr/>
        </p:nvSpPr>
        <p:spPr bwMode="auto">
          <a:xfrm>
            <a:off x="2124075" y="573405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17436" name="Rectangle 29"/>
          <p:cNvSpPr>
            <a:spLocks noChangeArrowheads="1"/>
          </p:cNvSpPr>
          <p:nvPr/>
        </p:nvSpPr>
        <p:spPr bwMode="auto">
          <a:xfrm>
            <a:off x="2195513" y="36449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37" name="Rectangle 30"/>
          <p:cNvSpPr>
            <a:spLocks noChangeArrowheads="1"/>
          </p:cNvSpPr>
          <p:nvPr/>
        </p:nvSpPr>
        <p:spPr bwMode="auto">
          <a:xfrm>
            <a:off x="2193925" y="38608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38" name="Rectangle 31"/>
          <p:cNvSpPr>
            <a:spLocks noChangeArrowheads="1"/>
          </p:cNvSpPr>
          <p:nvPr/>
        </p:nvSpPr>
        <p:spPr bwMode="auto">
          <a:xfrm>
            <a:off x="2192338" y="40767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39" name="Rectangle 32"/>
          <p:cNvSpPr>
            <a:spLocks noChangeArrowheads="1"/>
          </p:cNvSpPr>
          <p:nvPr/>
        </p:nvSpPr>
        <p:spPr bwMode="auto">
          <a:xfrm>
            <a:off x="2190750" y="42926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40" name="Rectangle 33"/>
          <p:cNvSpPr>
            <a:spLocks noChangeArrowheads="1"/>
          </p:cNvSpPr>
          <p:nvPr/>
        </p:nvSpPr>
        <p:spPr bwMode="auto">
          <a:xfrm>
            <a:off x="2189163" y="4508500"/>
            <a:ext cx="25908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7441" name="Text Box 34"/>
          <p:cNvSpPr txBox="1">
            <a:spLocks noChangeArrowheads="1"/>
          </p:cNvSpPr>
          <p:nvPr/>
        </p:nvSpPr>
        <p:spPr bwMode="auto">
          <a:xfrm>
            <a:off x="2411413" y="6092825"/>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1100101010100001</a:t>
            </a:r>
          </a:p>
        </p:txBody>
      </p:sp>
      <p:sp>
        <p:nvSpPr>
          <p:cNvPr id="66595" name="Text Box 35"/>
          <p:cNvSpPr txBox="1">
            <a:spLocks noChangeArrowheads="1"/>
          </p:cNvSpPr>
          <p:nvPr/>
        </p:nvSpPr>
        <p:spPr bwMode="auto">
          <a:xfrm>
            <a:off x="2411413" y="3783013"/>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1100101010100001</a:t>
            </a:r>
          </a:p>
        </p:txBody>
      </p:sp>
      <p:grpSp>
        <p:nvGrpSpPr>
          <p:cNvPr id="66598" name="Group 38"/>
          <p:cNvGrpSpPr>
            <a:grpSpLocks/>
          </p:cNvGrpSpPr>
          <p:nvPr/>
        </p:nvGrpSpPr>
        <p:grpSpPr bwMode="auto">
          <a:xfrm>
            <a:off x="1133475" y="6237288"/>
            <a:ext cx="990600" cy="287337"/>
            <a:chOff x="714" y="3929"/>
            <a:chExt cx="624" cy="181"/>
          </a:xfrm>
        </p:grpSpPr>
        <p:sp>
          <p:nvSpPr>
            <p:cNvPr id="17444" name="Line 36"/>
            <p:cNvSpPr>
              <a:spLocks noChangeShapeType="1"/>
            </p:cNvSpPr>
            <p:nvPr/>
          </p:nvSpPr>
          <p:spPr bwMode="auto">
            <a:xfrm flipV="1">
              <a:off x="1020" y="3929"/>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5" name="Line 37"/>
            <p:cNvSpPr>
              <a:spLocks noChangeShapeType="1"/>
            </p:cNvSpPr>
            <p:nvPr/>
          </p:nvSpPr>
          <p:spPr bwMode="auto">
            <a:xfrm>
              <a:off x="1020"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37"/>
            <p:cNvSpPr>
              <a:spLocks noChangeShapeType="1"/>
            </p:cNvSpPr>
            <p:nvPr/>
          </p:nvSpPr>
          <p:spPr bwMode="auto">
            <a:xfrm>
              <a:off x="714" y="4110"/>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2" name="オーディオ 1">
            <a:hlinkClick r:id="" action="ppaction://media"/>
            <a:extLst>
              <a:ext uri="{FF2B5EF4-FFF2-40B4-BE49-F238E27FC236}">
                <a16:creationId xmlns:a16="http://schemas.microsoft.com/office/drawing/2014/main" id="{AA3E3AB3-FFFD-4C5E-80A3-5A33B43F7E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5529"/>
    </mc:Choice>
    <mc:Fallback xmlns="">
      <p:transition spd="slow" advTm="14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6595"/>
                                        </p:tgtEl>
                                        <p:attrNameLst>
                                          <p:attrName>style.visibility</p:attrName>
                                        </p:attrNameLst>
                                      </p:cBhvr>
                                      <p:to>
                                        <p:strVal val="visible"/>
                                      </p:to>
                                    </p:set>
                                    <p:anim calcmode="lin" valueType="num">
                                      <p:cBhvr additive="base">
                                        <p:cTn id="11" dur="500" fill="hold"/>
                                        <p:tgtEl>
                                          <p:spTgt spid="66595"/>
                                        </p:tgtEl>
                                        <p:attrNameLst>
                                          <p:attrName>ppt_x</p:attrName>
                                        </p:attrNameLst>
                                      </p:cBhvr>
                                      <p:tavLst>
                                        <p:tav tm="0">
                                          <p:val>
                                            <p:strVal val="#ppt_x"/>
                                          </p:val>
                                        </p:tav>
                                        <p:tav tm="100000">
                                          <p:val>
                                            <p:strVal val="#ppt_x"/>
                                          </p:val>
                                        </p:tav>
                                      </p:tavLst>
                                    </p:anim>
                                    <p:anim calcmode="lin" valueType="num">
                                      <p:cBhvr additive="base">
                                        <p:cTn id="12" dur="500" fill="hold"/>
                                        <p:tgtEl>
                                          <p:spTgt spid="66595"/>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6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66595" grpId="0"/>
    </p:bldLst>
  </p:timing>
  <p:extLst>
    <p:ext uri="{3A86A75C-4F4B-4683-9AE1-C65F6400EC91}">
      <p14:laserTraceLst xmlns:p14="http://schemas.microsoft.com/office/powerpoint/2010/main">
        <p14:tracePtLst>
          <p14:tracePt t="4426" x="9034463" y="3721100"/>
          <p14:tracePt t="4434" x="8897938" y="3730625"/>
          <p14:tracePt t="4442" x="8770938" y="3748088"/>
          <p14:tracePt t="4450" x="8624888" y="3748088"/>
          <p14:tracePt t="4457" x="8496300" y="3748088"/>
          <p14:tracePt t="4465" x="8369300" y="3748088"/>
          <p14:tracePt t="4474" x="8204200" y="3748088"/>
          <p14:tracePt t="4481" x="8077200" y="3748088"/>
          <p14:tracePt t="4490" x="7950200" y="3748088"/>
          <p14:tracePt t="4498" x="7821613" y="3748088"/>
          <p14:tracePt t="4507" x="7694613" y="3748088"/>
          <p14:tracePt t="4513" x="7602538" y="3748088"/>
          <p14:tracePt t="4522" x="7512050" y="3748088"/>
          <p14:tracePt t="4529" x="7439025" y="3748088"/>
          <p14:tracePt t="4538" x="7385050" y="3748088"/>
          <p14:tracePt t="4545" x="7329488" y="3748088"/>
          <p14:tracePt t="4553" x="7283450" y="3748088"/>
          <p14:tracePt t="4561" x="7248525" y="3738563"/>
          <p14:tracePt t="4570" x="7202488" y="3738563"/>
          <p14:tracePt t="4577" x="7146925" y="3738563"/>
          <p14:tracePt t="4586" x="7073900" y="3738563"/>
          <p14:tracePt t="4593" x="6983413" y="3738563"/>
          <p14:tracePt t="4603" x="6873875" y="3738563"/>
          <p14:tracePt t="4609" x="6764338" y="3738563"/>
          <p14:tracePt t="4618" x="6618288" y="3738563"/>
          <p14:tracePt t="4625" x="6472238" y="3738563"/>
          <p14:tracePt t="4634" x="6291263" y="3738563"/>
          <p14:tracePt t="4641" x="6108700" y="3757613"/>
          <p14:tracePt t="4651" x="5926138" y="3775075"/>
          <p14:tracePt t="4657" x="5761038" y="3821113"/>
          <p14:tracePt t="4665" x="5597525" y="3830638"/>
          <p14:tracePt t="4673" x="5451475" y="3830638"/>
          <p14:tracePt t="4681" x="5314950" y="3848100"/>
          <p14:tracePt t="4690" x="5205413" y="3875088"/>
          <p14:tracePt t="4697" x="5078413" y="3894138"/>
          <p14:tracePt t="4705" x="4959350" y="3921125"/>
          <p14:tracePt t="4713" x="4849813" y="3948113"/>
          <p14:tracePt t="4722" x="4740275" y="3957638"/>
          <p14:tracePt t="4729" x="4576763" y="3994150"/>
          <p14:tracePt t="4739" x="4440238" y="4021138"/>
          <p14:tracePt t="4745" x="4294188" y="4021138"/>
          <p14:tracePt t="4756" x="4148138" y="4030663"/>
          <p14:tracePt t="4761" x="4021138" y="4049713"/>
          <p14:tracePt t="4770" x="3856038" y="4094163"/>
          <p14:tracePt t="4777" x="3746500" y="4094163"/>
          <p14:tracePt t="4787" x="3609975" y="4122738"/>
          <p14:tracePt t="4793" x="3500438" y="4140200"/>
          <p14:tracePt t="4802" x="3409950" y="4167188"/>
          <p14:tracePt t="4809" x="3273425" y="4176713"/>
          <p14:tracePt t="4818" x="3200400" y="4176713"/>
          <p14:tracePt t="4825" x="3127375" y="4195763"/>
          <p14:tracePt t="4834" x="3035300" y="4203700"/>
          <p14:tracePt t="4841" x="2971800" y="4232275"/>
          <p14:tracePt t="4850" x="2944813" y="4232275"/>
          <p14:tracePt t="4857" x="2898775" y="4240213"/>
          <p14:tracePt t="4866" x="2852738" y="4249738"/>
          <p14:tracePt t="4886" x="2825750" y="4259263"/>
          <p14:tracePt t="4898" x="2798763" y="4276725"/>
          <p14:tracePt t="4961" x="2752725" y="4286250"/>
          <p14:tracePt t="4970" x="2725738" y="4286250"/>
          <p14:tracePt t="4977" x="2698750" y="4295775"/>
          <p14:tracePt t="4986" x="2643188" y="4295775"/>
          <p14:tracePt t="4994" x="2589213" y="4313238"/>
          <p14:tracePt t="5002" x="2489200" y="4313238"/>
          <p14:tracePt t="5009" x="2416175" y="4340225"/>
          <p14:tracePt t="5017" x="2370138" y="4340225"/>
          <p14:tracePt t="5025" x="2316163" y="4340225"/>
          <p14:tracePt t="5035" x="2260600" y="4349750"/>
          <p14:tracePt t="5041" x="2233613" y="4349750"/>
          <p14:tracePt t="5050" x="2197100" y="4349750"/>
          <p14:tracePt t="5057" x="2170113" y="4359275"/>
          <p14:tracePt t="5068" x="2114550" y="4368800"/>
          <p14:tracePt t="5073" x="2097088" y="4368800"/>
          <p14:tracePt t="5081" x="2041525" y="4368800"/>
          <p14:tracePt t="5089" x="1997075" y="4395788"/>
          <p14:tracePt t="5097" x="1941513" y="4395788"/>
          <p14:tracePt t="5106" x="1914525" y="4405313"/>
          <p14:tracePt t="5114" x="1868488" y="4405313"/>
          <p14:tracePt t="5121" x="1831975" y="4413250"/>
          <p14:tracePt t="5130" x="1814513" y="4413250"/>
          <p14:tracePt t="5137" x="1778000" y="4413250"/>
          <p14:tracePt t="5153" x="1768475" y="4413250"/>
          <p14:tracePt t="5569" x="1768475" y="4432300"/>
          <p14:tracePt t="5577" x="1768475" y="4441825"/>
          <p14:tracePt t="5602" x="1768475" y="4449763"/>
          <p14:tracePt t="5618" x="1758950" y="4478338"/>
          <p14:tracePt t="5633" x="1741488" y="4495800"/>
          <p14:tracePt t="5641" x="1731963" y="4505325"/>
          <p14:tracePt t="5650" x="1722438" y="4514850"/>
          <p14:tracePt t="5657" x="1714500" y="4522788"/>
          <p14:tracePt t="5665" x="1704975" y="4541838"/>
          <p14:tracePt t="5673" x="1685925" y="4559300"/>
          <p14:tracePt t="5681" x="1677988" y="4568825"/>
          <p14:tracePt t="5689" x="1658938" y="4595813"/>
          <p14:tracePt t="5697" x="1631950" y="4614863"/>
          <p14:tracePt t="5705" x="1622425" y="4624388"/>
          <p14:tracePt t="5713" x="1604963" y="4641850"/>
          <p14:tracePt t="5721" x="1585913" y="4660900"/>
          <p14:tracePt t="5729" x="1549400" y="4678363"/>
          <p14:tracePt t="5746" x="1531938" y="4687888"/>
          <p14:tracePt t="5761" x="1512888" y="4705350"/>
          <p14:tracePt t="5770" x="1504950" y="4705350"/>
          <p14:tracePt t="5788" x="1495425" y="4714875"/>
          <p14:tracePt t="5802" x="1476375" y="4714875"/>
          <p14:tracePt t="5809" x="1458913" y="4714875"/>
          <p14:tracePt t="5818" x="1449388" y="4724400"/>
          <p14:tracePt t="5825" x="1431925" y="4724400"/>
          <p14:tracePt t="5835" x="1412875" y="4724400"/>
          <p14:tracePt t="5842" x="1395413" y="4724400"/>
          <p14:tracePt t="5851" x="1385888" y="4724400"/>
          <p14:tracePt t="5857" x="1366838" y="4732338"/>
          <p14:tracePt t="5865" x="1330325" y="4732338"/>
          <p14:tracePt t="5885" x="1285875" y="4732338"/>
          <p14:tracePt t="5889" x="1266825" y="4732338"/>
          <p14:tracePt t="5897" x="1230313" y="4732338"/>
          <p14:tracePt t="5905" x="1203325" y="4732338"/>
          <p14:tracePt t="5913" x="1185863" y="4732338"/>
          <p14:tracePt t="5921" x="1149350" y="4732338"/>
          <p14:tracePt t="5929" x="1139825" y="4732338"/>
          <p14:tracePt t="5938" x="1103313" y="4732338"/>
          <p14:tracePt t="5946" x="1093788" y="4732338"/>
          <p14:tracePt t="5953" x="1076325" y="4714875"/>
          <p14:tracePt t="5961" x="1057275" y="4697413"/>
          <p14:tracePt t="5970" x="1047750" y="4697413"/>
          <p14:tracePt t="5979" x="1047750" y="4687888"/>
          <p14:tracePt t="5986" x="1039813" y="4678363"/>
          <p14:tracePt t="5993" x="1030288" y="4660900"/>
          <p14:tracePt t="6002" x="1030288" y="4651375"/>
          <p14:tracePt t="6009" x="1030288" y="4632325"/>
          <p14:tracePt t="6018" x="1011238" y="4595813"/>
          <p14:tracePt t="6026" x="1011238" y="4578350"/>
          <p14:tracePt t="6034" x="1011238" y="4541838"/>
          <p14:tracePt t="6041" x="1011238" y="4522788"/>
          <p14:tracePt t="6052" x="1011238" y="4495800"/>
          <p14:tracePt t="6058" x="1003300" y="4478338"/>
          <p14:tracePt t="6070" x="1003300" y="4432300"/>
          <p14:tracePt t="6073" x="1003300" y="4413250"/>
          <p14:tracePt t="6083" x="1003300" y="4376738"/>
          <p14:tracePt t="6089" x="1003300" y="4349750"/>
          <p14:tracePt t="6097" x="1003300" y="4332288"/>
          <p14:tracePt t="6105" x="1003300" y="4295775"/>
          <p14:tracePt t="6121" x="1003300" y="4286250"/>
          <p14:tracePt t="6129" x="1003300" y="4268788"/>
          <p14:tracePt t="6137" x="1003300" y="4249738"/>
          <p14:tracePt t="6145" x="1003300" y="4240213"/>
          <p14:tracePt t="6161" x="1003300" y="4213225"/>
          <p14:tracePt t="6170" x="1003300" y="4195763"/>
          <p14:tracePt t="6177" x="1003300" y="4186238"/>
          <p14:tracePt t="6186" x="1003300" y="4167188"/>
          <p14:tracePt t="6193" x="1003300" y="4122738"/>
          <p14:tracePt t="6201" x="1020763" y="4076700"/>
          <p14:tracePt t="6210" x="1057275" y="4030663"/>
          <p14:tracePt t="6218" x="1093788" y="3994150"/>
          <p14:tracePt t="6225" x="1120775" y="3967163"/>
          <p14:tracePt t="6234" x="1185863" y="3911600"/>
          <p14:tracePt t="6242" x="1266825" y="3857625"/>
          <p14:tracePt t="6251" x="1366838" y="3848100"/>
          <p14:tracePt t="6258" x="1449388" y="3803650"/>
          <p14:tracePt t="6266" x="1522413" y="3775075"/>
          <p14:tracePt t="6274" x="1585913" y="3767138"/>
          <p14:tracePt t="6282" x="1622425" y="3767138"/>
          <p14:tracePt t="6290" x="1668463" y="3767138"/>
          <p14:tracePt t="6298" x="1685925" y="3767138"/>
          <p14:tracePt t="6305" x="1695450" y="3767138"/>
          <p14:tracePt t="6313" x="1714500" y="3767138"/>
          <p14:tracePt t="6321" x="1722438" y="3767138"/>
          <p14:tracePt t="6354" x="1741488" y="3767138"/>
          <p14:tracePt t="6362" x="1758950" y="3775075"/>
          <p14:tracePt t="6370" x="1768475" y="3784600"/>
          <p14:tracePt t="6378" x="1778000" y="3794125"/>
          <p14:tracePt t="6386" x="1795463" y="3811588"/>
          <p14:tracePt t="6394" x="1824038" y="3840163"/>
          <p14:tracePt t="6402" x="1841500" y="3848100"/>
          <p14:tracePt t="6410" x="1878013" y="3884613"/>
          <p14:tracePt t="6418" x="1887538" y="3884613"/>
          <p14:tracePt t="6426" x="1887538" y="3894138"/>
          <p14:tracePt t="6434" x="1887538" y="3911600"/>
          <p14:tracePt t="6442" x="1895475" y="3940175"/>
          <p14:tracePt t="6450" x="1905000" y="3957638"/>
          <p14:tracePt t="6457" x="1905000" y="3967163"/>
          <p14:tracePt t="6466" x="1905000" y="3984625"/>
          <p14:tracePt t="6474" x="1905000" y="4013200"/>
          <p14:tracePt t="6482" x="1905000" y="4049713"/>
          <p14:tracePt t="6489" x="1895475" y="4067175"/>
          <p14:tracePt t="6497" x="1860550" y="4113213"/>
          <p14:tracePt t="6506" x="1851025" y="4130675"/>
          <p14:tracePt t="6513" x="1841500" y="4159250"/>
          <p14:tracePt t="6521" x="1831975" y="4176713"/>
          <p14:tracePt t="6529" x="1795463" y="4203700"/>
          <p14:tracePt t="6538" x="1787525" y="4232275"/>
          <p14:tracePt t="6562" x="1778000" y="4249738"/>
          <p14:tracePt t="6578" x="1778000" y="4259263"/>
          <p14:tracePt t="6594" x="1768475" y="4268788"/>
          <p14:tracePt t="6658" x="1758950" y="4276725"/>
          <p14:tracePt t="6675" x="1751013" y="4286250"/>
          <p14:tracePt t="6730" x="1741488" y="4295775"/>
          <p14:tracePt t="6745" x="1731963" y="4295775"/>
          <p14:tracePt t="6762" x="1722438" y="4303713"/>
          <p14:tracePt t="6994" x="1751013" y="4303713"/>
          <p14:tracePt t="7002" x="1758950" y="4303713"/>
          <p14:tracePt t="7009" x="1768475" y="4303713"/>
          <p14:tracePt t="7018" x="1778000" y="4303713"/>
          <p14:tracePt t="7026" x="1787525" y="4303713"/>
          <p14:tracePt t="7033" x="1814513" y="4313238"/>
          <p14:tracePt t="7058" x="1831975" y="4322763"/>
          <p14:tracePt t="7074" x="1831975" y="4332288"/>
          <p14:tracePt t="7084" x="1851025" y="4349750"/>
          <p14:tracePt t="7090" x="1868488" y="4359275"/>
          <p14:tracePt t="7099" x="1887538" y="4386263"/>
          <p14:tracePt t="7105" x="1905000" y="4413250"/>
          <p14:tracePt t="7113" x="1924050" y="4432300"/>
          <p14:tracePt t="7121" x="1941513" y="4459288"/>
          <p14:tracePt t="7131" x="1951038" y="4468813"/>
          <p14:tracePt t="7137" x="1978025" y="4495800"/>
          <p14:tracePt t="7145" x="1997075" y="4522788"/>
          <p14:tracePt t="7153" x="2024063" y="4541838"/>
          <p14:tracePt t="7161" x="2041525" y="4578350"/>
          <p14:tracePt t="7170" x="2051050" y="4605338"/>
          <p14:tracePt t="7177" x="2070100" y="4632325"/>
          <p14:tracePt t="7186" x="2087563" y="4668838"/>
          <p14:tracePt t="7193" x="2097088" y="4697413"/>
          <p14:tracePt t="7202" x="2114550" y="4724400"/>
          <p14:tracePt t="7209" x="2143125" y="4760913"/>
          <p14:tracePt t="7219" x="2151063" y="4768850"/>
          <p14:tracePt t="7225" x="2160588" y="4797425"/>
          <p14:tracePt t="7234" x="2170113" y="4805363"/>
          <p14:tracePt t="7250" x="2179638" y="4805363"/>
          <p14:tracePt t="7297" x="2187575" y="4814888"/>
          <p14:tracePt t="7305" x="2187575" y="4824413"/>
          <p14:tracePt t="7313" x="2206625" y="4841875"/>
          <p14:tracePt t="7321" x="2243138" y="4870450"/>
          <p14:tracePt t="7330" x="2251075" y="4878388"/>
          <p14:tracePt t="7337" x="2260600" y="4887913"/>
          <p14:tracePt t="7346" x="2297113" y="4906963"/>
          <p14:tracePt t="7353" x="2324100" y="4933950"/>
          <p14:tracePt t="7362" x="2352675" y="4951413"/>
          <p14:tracePt t="7370" x="2397125" y="4970463"/>
          <p14:tracePt t="7379" x="2416175" y="4979988"/>
          <p14:tracePt t="7386" x="2452688" y="4987925"/>
          <p14:tracePt t="7394" x="2470150" y="5006975"/>
          <p14:tracePt t="7402" x="2498725" y="5033963"/>
          <p14:tracePt t="7419" x="2516188" y="5043488"/>
          <p14:tracePt t="7427" x="2525713" y="5043488"/>
          <p14:tracePt t="7436" x="2533650" y="5053013"/>
          <p14:tracePt t="7444" x="2543175" y="5053013"/>
          <p14:tracePt t="7450" x="2552700" y="5060950"/>
          <p14:tracePt t="7457" x="2552700" y="5070475"/>
          <p14:tracePt t="7467" x="2570163" y="5070475"/>
          <p14:tracePt t="7481" x="2579688" y="5080000"/>
          <p14:tracePt t="7498" x="2598738" y="5089525"/>
          <p14:tracePt t="7514" x="2616200" y="5097463"/>
          <p14:tracePt t="7635" x="2616200" y="5106988"/>
          <p14:tracePt t="7644" x="2616200" y="5116513"/>
          <p14:tracePt t="7652" x="2616200" y="5143500"/>
          <p14:tracePt t="7668" x="2616200" y="5153025"/>
          <p14:tracePt t="7675" x="2616200" y="5160963"/>
          <p14:tracePt t="7690" x="2616200" y="5180013"/>
          <p14:tracePt t="7697" x="2616200" y="5189538"/>
          <p14:tracePt t="7706" x="2616200" y="5207000"/>
          <p14:tracePt t="7713" x="2616200" y="5226050"/>
          <p14:tracePt t="7722" x="2625725" y="5243513"/>
          <p14:tracePt t="7730" x="2625725" y="5253038"/>
          <p14:tracePt t="7738" x="2625725" y="5270500"/>
          <p14:tracePt t="7745" x="2635250" y="5270500"/>
          <p14:tracePt t="7761" x="2652713" y="5289550"/>
          <p14:tracePt t="7769" x="2662238" y="5299075"/>
          <p14:tracePt t="7778" x="2698750" y="5326063"/>
          <p14:tracePt t="7787" x="2744788" y="5343525"/>
          <p14:tracePt t="7793" x="2771775" y="5353050"/>
          <p14:tracePt t="7802" x="2825750" y="5389563"/>
          <p14:tracePt t="7809" x="2908300" y="5399088"/>
          <p14:tracePt t="7818" x="2998788" y="5408613"/>
          <p14:tracePt t="7825" x="3081338" y="5453063"/>
          <p14:tracePt t="7833" x="3190875" y="5453063"/>
          <p14:tracePt t="7842" x="3200400" y="5453063"/>
          <p14:tracePt t="7850" x="3227388" y="5453063"/>
          <p14:tracePt t="7857" x="3309938" y="5462588"/>
          <p14:tracePt t="7866" x="3400425" y="5481638"/>
          <p14:tracePt t="7873" x="3500438" y="5508625"/>
          <p14:tracePt t="7885" x="3592513" y="5508625"/>
          <p14:tracePt t="7889" x="3656013" y="5518150"/>
          <p14:tracePt t="7897" x="3709988" y="5526088"/>
          <p14:tracePt t="7905" x="3765550" y="5526088"/>
          <p14:tracePt t="7913" x="3810000" y="5535613"/>
          <p14:tracePt t="7921" x="3829050" y="5535613"/>
          <p14:tracePt t="7930" x="3883025" y="5562600"/>
          <p14:tracePt t="7938" x="3902075" y="5562600"/>
          <p14:tracePt t="7945" x="3919538" y="5572125"/>
          <p14:tracePt t="7953" x="3948113" y="5581650"/>
          <p14:tracePt t="7962" x="3975100" y="5589588"/>
          <p14:tracePt t="7977" x="4002088" y="5589588"/>
          <p14:tracePt t="7986" x="4011613" y="5589588"/>
          <p14:tracePt t="7994" x="4029075" y="5608638"/>
          <p14:tracePt t="8002" x="4057650" y="5618163"/>
          <p14:tracePt t="8011" x="4065588" y="5626100"/>
          <p14:tracePt t="8028" x="4094163" y="5626100"/>
          <p14:tracePt t="8043" x="4102100" y="5626100"/>
          <p14:tracePt t="8055" x="4111625" y="5635625"/>
          <p14:tracePt t="8075" x="4121150" y="5645150"/>
          <p14:tracePt t="8087" x="4121150" y="5654675"/>
          <p14:tracePt t="8106" x="4121150" y="5662613"/>
          <p14:tracePt t="8113" x="4121150" y="5672138"/>
          <p14:tracePt t="8121" x="4129088" y="5681663"/>
          <p14:tracePt t="8131" x="4129088" y="5691188"/>
          <p14:tracePt t="8147" x="4138613" y="5699125"/>
          <p14:tracePt t="8163" x="4148138" y="5708650"/>
          <p14:tracePt t="8195" x="4157663" y="5727700"/>
          <p14:tracePt t="8203" x="4165600" y="5735638"/>
          <p14:tracePt t="8218" x="4175125" y="5735638"/>
          <p14:tracePt t="8226" x="4184650" y="5735638"/>
          <p14:tracePt t="8242" x="4194175" y="5735638"/>
          <p14:tracePt t="8258" x="4211638" y="5735638"/>
          <p14:tracePt t="8268" x="4221163" y="5735638"/>
          <p14:tracePt t="8289" x="4230688" y="5754688"/>
          <p14:tracePt t="8298" x="4248150" y="5754688"/>
          <p14:tracePt t="8306" x="4267200" y="5772150"/>
          <p14:tracePt t="8321" x="4275138" y="5781675"/>
          <p14:tracePt t="8386" x="4275138" y="5791200"/>
          <p14:tracePt t="8402" x="4284663" y="5808663"/>
          <p14:tracePt t="8410" x="4284663" y="5827713"/>
          <p14:tracePt t="8426" x="4284663" y="5845175"/>
          <p14:tracePt t="8434" x="4294188" y="5864225"/>
          <p14:tracePt t="8442" x="4303713" y="5873750"/>
          <p14:tracePt t="8454" x="4303713" y="5891213"/>
          <p14:tracePt t="8461" x="4303713" y="5910263"/>
          <p14:tracePt t="8470" x="4303713" y="5937250"/>
          <p14:tracePt t="8475" x="4303713" y="5946775"/>
          <p14:tracePt t="8486" x="4303713" y="5954713"/>
          <p14:tracePt t="8490" x="4303713" y="5983288"/>
          <p14:tracePt t="8511" x="4303713" y="5991225"/>
          <p14:tracePt t="8859" x="4311650" y="5991225"/>
          <p14:tracePt t="8889" x="4321175" y="5983288"/>
          <p14:tracePt t="8914" x="4330700" y="5973763"/>
          <p14:tracePt t="8930" x="4340225" y="5973763"/>
          <p14:tracePt t="8938" x="4348163" y="5964238"/>
          <p14:tracePt t="8953" x="4357688" y="5954713"/>
          <p14:tracePt t="9001" x="4367213" y="5954713"/>
          <p14:tracePt t="9018" x="4376738" y="5946775"/>
          <p14:tracePt t="9026" x="4384675" y="5946775"/>
          <p14:tracePt t="9034" x="4394200" y="5946775"/>
          <p14:tracePt t="9042" x="4413250" y="5946775"/>
          <p14:tracePt t="9050" x="4421188" y="5946775"/>
          <p14:tracePt t="9058" x="4430713" y="5937250"/>
          <p14:tracePt t="9068" x="4457700" y="5918200"/>
          <p14:tracePt t="9073" x="4467225" y="5918200"/>
          <p14:tracePt t="9084" x="4476750" y="5918200"/>
          <p14:tracePt t="9090" x="4494213" y="5910263"/>
          <p14:tracePt t="9097" x="4503738" y="5910263"/>
          <p14:tracePt t="9106" x="4513263" y="5910263"/>
          <p14:tracePt t="9121" x="4521200" y="5900738"/>
          <p14:tracePt t="9146" x="4540250" y="5900738"/>
          <p14:tracePt t="9153" x="4540250" y="5891213"/>
          <p14:tracePt t="9322" x="4567238" y="5891213"/>
          <p14:tracePt t="9330" x="4586288" y="5891213"/>
          <p14:tracePt t="9337" x="4594225" y="5891213"/>
          <p14:tracePt t="9345" x="4603750" y="5891213"/>
          <p14:tracePt t="9354" x="4630738" y="5891213"/>
          <p14:tracePt t="9482" x="4649788" y="5891213"/>
          <p14:tracePt t="9489" x="4667250" y="5891213"/>
          <p14:tracePt t="9497" x="4676775" y="5891213"/>
          <p14:tracePt t="9505" x="4703763" y="5891213"/>
          <p14:tracePt t="9515" x="4722813" y="5891213"/>
          <p14:tracePt t="9523" x="4730750" y="5891213"/>
          <p14:tracePt t="9531" x="4749800" y="5891213"/>
          <p14:tracePt t="9563" x="4759325" y="5891213"/>
          <p14:tracePt t="9577" x="4767263" y="5891213"/>
          <p14:tracePt t="9586" x="4786313" y="5891213"/>
          <p14:tracePt t="9602" x="4795838" y="5891213"/>
          <p14:tracePt t="9610" x="4803775" y="5891213"/>
          <p14:tracePt t="9837" x="4822825" y="5891213"/>
          <p14:tracePt t="10836" x="4832350" y="5900738"/>
          <p14:tracePt t="10843" x="4822825" y="5918200"/>
          <p14:tracePt t="10852" x="4795838" y="5927725"/>
          <p14:tracePt t="10859" x="4776788" y="5937250"/>
          <p14:tracePt t="10888" x="4740275" y="5954713"/>
          <p14:tracePt t="10891" x="4730750" y="5954713"/>
          <p14:tracePt t="10898" x="4703763" y="5954713"/>
          <p14:tracePt t="10906" x="4695825" y="5954713"/>
          <p14:tracePt t="10914" x="4686300" y="5954713"/>
          <p14:tracePt t="10921" x="4667250" y="5954713"/>
          <p14:tracePt t="10938" x="4659313" y="5954713"/>
          <p14:tracePt t="10945" x="4649788" y="5954713"/>
          <p14:tracePt t="10961" x="4630738" y="5954713"/>
          <p14:tracePt t="10978" x="4622800" y="5954713"/>
          <p14:tracePt t="10985" x="4613275" y="5954713"/>
          <p14:tracePt t="11011" x="4594225" y="5954713"/>
          <p14:tracePt t="11020" x="4586288" y="5964238"/>
          <p14:tracePt t="11039" x="4576763" y="5964238"/>
          <p14:tracePt t="11059" x="4567238" y="5964238"/>
          <p14:tracePt t="11082" x="4557713" y="5964238"/>
          <p14:tracePt t="11105" x="4540250" y="5964238"/>
          <p14:tracePt t="11116" x="4540250" y="5973763"/>
          <p14:tracePt t="11137" x="4530725" y="5973763"/>
          <p14:tracePt t="11161" x="4513263" y="5973763"/>
          <p14:tracePt t="11170" x="4503738" y="5973763"/>
          <p14:tracePt t="11178" x="4484688" y="5973763"/>
          <p14:tracePt t="11186" x="4467225" y="5973763"/>
          <p14:tracePt t="11193" x="4448175" y="5991225"/>
          <p14:tracePt t="11203" x="4440238" y="5991225"/>
          <p14:tracePt t="11212" x="4421188" y="5991225"/>
          <p14:tracePt t="11219" x="4413250" y="5991225"/>
          <p14:tracePt t="11228" x="4384675" y="5991225"/>
          <p14:tracePt t="11234" x="4376738" y="5991225"/>
          <p14:tracePt t="11253" x="4367213" y="5991225"/>
          <p14:tracePt t="11275" x="4357688" y="5991225"/>
          <p14:tracePt t="11289" x="4330700" y="5991225"/>
          <p14:tracePt t="11289" x="4321175" y="5991225"/>
          <p14:tracePt t="11297" x="4303713" y="6000750"/>
          <p14:tracePt t="11314" x="4267200" y="6000750"/>
          <p14:tracePt t="11321" x="4248150" y="6000750"/>
          <p14:tracePt t="11330" x="4238625" y="6000750"/>
          <p14:tracePt t="11338" x="4221163" y="6000750"/>
          <p14:tracePt t="11345" x="4184650" y="6000750"/>
          <p14:tracePt t="11363" x="4165600" y="6000750"/>
          <p14:tracePt t="11369" x="4148138" y="6000750"/>
          <p14:tracePt t="11379" x="4102100" y="6000750"/>
          <p14:tracePt t="11387" x="4094163" y="6000750"/>
          <p14:tracePt t="11402" x="4065588" y="6000750"/>
          <p14:tracePt t="11411" x="4057650" y="6000750"/>
          <p14:tracePt t="11434" x="4048125" y="6000750"/>
          <p14:tracePt t="11458" x="4048125" y="5991225"/>
          <p14:tracePt t="11466" x="4048125" y="5973763"/>
          <p14:tracePt t="11473" x="4048125" y="5954713"/>
          <p14:tracePt t="11482" x="4048125" y="5927725"/>
          <p14:tracePt t="11489" x="4048125" y="5918200"/>
          <p14:tracePt t="11497" x="4048125" y="5881688"/>
          <p14:tracePt t="11506" x="4048125" y="5873750"/>
          <p14:tracePt t="11514" x="4048125" y="5854700"/>
          <p14:tracePt t="11522" x="4048125" y="5818188"/>
          <p14:tracePt t="11529" x="4065588" y="5800725"/>
          <p14:tracePt t="11538" x="4111625" y="5754688"/>
          <p14:tracePt t="11546" x="4138613" y="5727700"/>
          <p14:tracePt t="11554" x="4157663" y="5708650"/>
          <p14:tracePt t="11562" x="4157663" y="5699125"/>
          <p14:tracePt t="11570" x="4175125" y="5691188"/>
          <p14:tracePt t="11634" x="4194175" y="5691188"/>
          <p14:tracePt t="11675" x="4202113" y="5691188"/>
          <p14:tracePt t="11683" x="4202113" y="5699125"/>
          <p14:tracePt t="11695" x="4202113" y="5708650"/>
          <p14:tracePt t="11697" x="4211638" y="5727700"/>
          <p14:tracePt t="11713" x="4211638" y="5745163"/>
          <p14:tracePt t="11722" x="4221163" y="5764213"/>
          <p14:tracePt t="11739" x="4221163" y="5791200"/>
          <p14:tracePt t="11746" x="4230688" y="5800725"/>
          <p14:tracePt t="11762" x="4248150" y="5818188"/>
          <p14:tracePt t="11778" x="4257675" y="5837238"/>
          <p14:tracePt t="11794" x="4267200" y="5845175"/>
          <p14:tracePt t="11825" x="4275138" y="5854700"/>
          <p14:tracePt t="11842" x="4284663" y="5864225"/>
          <p14:tracePt t="11857" x="4294188" y="5864225"/>
          <p14:tracePt t="11870" x="4321175" y="5864225"/>
          <p14:tracePt t="11882" x="4330700" y="5864225"/>
          <p14:tracePt t="11889" x="4340225" y="5864225"/>
          <p14:tracePt t="11900" x="4348163" y="5864225"/>
          <p14:tracePt t="11907" x="4367213" y="5864225"/>
          <p14:tracePt t="11915" x="4376738" y="5864225"/>
          <p14:tracePt t="11921" x="4384675" y="5864225"/>
          <p14:tracePt t="11930" x="4403725" y="5864225"/>
          <p14:tracePt t="11938" x="4413250" y="5864225"/>
          <p14:tracePt t="11955" x="4421188" y="5864225"/>
          <p14:tracePt t="11971" x="4430713" y="5864225"/>
          <p14:tracePt t="13170" x="4457700" y="5864225"/>
          <p14:tracePt t="13178" x="4467225" y="5864225"/>
          <p14:tracePt t="13218" x="4484688" y="5864225"/>
          <p14:tracePt t="14090" x="4494213" y="5864225"/>
          <p14:tracePt t="14098" x="4503738" y="5864225"/>
          <p14:tracePt t="14106" x="4530725" y="5864225"/>
          <p14:tracePt t="14122" x="4540250" y="5864225"/>
          <p14:tracePt t="14284" x="4549775" y="5873750"/>
          <p14:tracePt t="14292" x="4549775" y="5881688"/>
          <p14:tracePt t="14301" x="4549775" y="5900738"/>
          <p14:tracePt t="14307" x="4549775" y="5918200"/>
          <p14:tracePt t="14314" x="4549775" y="5937250"/>
          <p14:tracePt t="14322" x="4540250" y="5946775"/>
          <p14:tracePt t="14330" x="4540250" y="5954713"/>
          <p14:tracePt t="14338" x="4530725" y="5973763"/>
          <p14:tracePt t="14353" x="4521200" y="5983288"/>
          <p14:tracePt t="14371" x="4503738" y="6000750"/>
          <p14:tracePt t="14492" x="4494213" y="6010275"/>
          <p14:tracePt t="14499" x="4494213" y="6018213"/>
          <p14:tracePt t="14509" x="4494213" y="6027738"/>
          <p14:tracePt t="14521" x="4494213" y="6046788"/>
          <p14:tracePt t="14745" x="4494213" y="6054725"/>
          <p14:tracePt t="14755" x="4484688" y="6064250"/>
          <p14:tracePt t="14761" x="4467225" y="6073775"/>
          <p14:tracePt t="14770" x="4448175" y="6073775"/>
          <p14:tracePt t="14787" x="4421188" y="6073775"/>
          <p14:tracePt t="14793" x="4413250" y="6073775"/>
          <p14:tracePt t="14802" x="4394200" y="6091238"/>
          <p14:tracePt t="14810" x="4384675" y="6091238"/>
          <p14:tracePt t="14817" x="4376738" y="6091238"/>
          <p14:tracePt t="14826" x="4367213" y="6091238"/>
          <p14:tracePt t="14939" x="4357688" y="6091238"/>
          <p14:tracePt t="14955" x="4348163" y="6091238"/>
          <p14:tracePt t="14963" x="4330700" y="6091238"/>
          <p14:tracePt t="14970" x="4321175" y="6091238"/>
          <p14:tracePt t="14978" x="4303713" y="6091238"/>
          <p14:tracePt t="14986" x="4284663" y="6091238"/>
          <p14:tracePt t="14994" x="4267200" y="6091238"/>
          <p14:tracePt t="15002" x="4248150" y="6083300"/>
          <p14:tracePt t="15026" x="4238625" y="6073775"/>
          <p14:tracePt t="15035" x="4230688" y="6064250"/>
          <p14:tracePt t="15050" x="4230688" y="6054725"/>
          <p14:tracePt t="15074" x="4230688" y="6027738"/>
          <p14:tracePt t="15083" x="4230688" y="6018213"/>
          <p14:tracePt t="15098" x="4230688" y="6010275"/>
          <p14:tracePt t="15106" x="4230688" y="6000750"/>
          <p14:tracePt t="15114" x="4230688" y="5983288"/>
          <p14:tracePt t="15122" x="4230688" y="5973763"/>
          <p14:tracePt t="15138" x="4230688" y="5964238"/>
          <p14:tracePt t="15154" x="4230688" y="5946775"/>
          <p14:tracePt t="15193" x="4230688" y="5937250"/>
          <p14:tracePt t="15241" x="4230688" y="5918200"/>
          <p14:tracePt t="15250" x="4230688" y="5910263"/>
          <p14:tracePt t="15257" x="4248150" y="5891213"/>
          <p14:tracePt t="15276" x="4257675" y="5891213"/>
          <p14:tracePt t="15291" x="4284663" y="5881688"/>
          <p14:tracePt t="15307" x="4303713" y="5873750"/>
          <p14:tracePt t="15321" x="4321175" y="5873750"/>
          <p14:tracePt t="15334" x="4330700" y="5873750"/>
          <p14:tracePt t="15339" x="4340225" y="5873750"/>
          <p14:tracePt t="15355" x="4367213" y="5873750"/>
          <p14:tracePt t="15366" x="4376738" y="5873750"/>
          <p14:tracePt t="15371" x="4403725" y="5873750"/>
          <p14:tracePt t="15378" x="4421188" y="5873750"/>
          <p14:tracePt t="15385" x="4448175" y="5873750"/>
          <p14:tracePt t="15394" x="4476750" y="5873750"/>
          <p14:tracePt t="15402" x="4513263" y="5873750"/>
          <p14:tracePt t="15418" x="4540250" y="5873750"/>
          <p14:tracePt t="15426" x="4549775" y="5873750"/>
          <p14:tracePt t="15442" x="4557713" y="5873750"/>
          <p14:tracePt t="15450" x="4576763" y="5881688"/>
          <p14:tracePt t="15594" x="4576763" y="5891213"/>
          <p14:tracePt t="15742" x="4576763" y="5900738"/>
          <p14:tracePt t="15838" x="4576763" y="5918200"/>
          <p14:tracePt t="15980" x="4576763" y="5927725"/>
          <p14:tracePt t="16244" x="4576763" y="5937250"/>
          <p14:tracePt t="16603" x="4567238" y="5946775"/>
          <p14:tracePt t="16611" x="4557713" y="5946775"/>
          <p14:tracePt t="16619" x="4540250" y="5946775"/>
          <p14:tracePt t="16626" x="4513263" y="5946775"/>
          <p14:tracePt t="16634" x="4494213" y="5954713"/>
          <p14:tracePt t="16642" x="4476750" y="5954713"/>
          <p14:tracePt t="16650" x="4467225" y="5954713"/>
          <p14:tracePt t="16763" x="4457700" y="5954713"/>
          <p14:tracePt t="17353" x="4448175" y="5954713"/>
          <p14:tracePt t="17370" x="4448175" y="5964238"/>
          <p14:tracePt t="17404" x="4448175" y="5973763"/>
          <p14:tracePt t="17436" x="4448175" y="5983288"/>
          <p14:tracePt t="17467" x="4448175" y="6000750"/>
          <p14:tracePt t="17499" x="4448175" y="6010275"/>
          <p14:tracePt t="17579" x="4448175" y="6018213"/>
          <p14:tracePt t="17603" x="4448175" y="6037263"/>
          <p14:tracePt t="17611" x="4448175" y="6046788"/>
          <p14:tracePt t="17627" x="4448175" y="6054725"/>
          <p14:tracePt t="17642" x="4448175" y="6064250"/>
          <p14:tracePt t="17659" x="4448175" y="6083300"/>
          <p14:tracePt t="20578" x="4448175" y="6091238"/>
          <p14:tracePt t="20585" x="4457700" y="6091238"/>
          <p14:tracePt t="20610" x="4467225" y="6091238"/>
          <p14:tracePt t="28611" x="4476750" y="6091238"/>
          <p14:tracePt t="28744" x="4484688" y="6091238"/>
          <p14:tracePt t="28749" x="4503738" y="6083300"/>
          <p14:tracePt t="28763" x="4513263" y="6073775"/>
          <p14:tracePt t="28770" x="4521200" y="6054725"/>
          <p14:tracePt t="38451" x="4576763" y="6018213"/>
          <p14:tracePt t="38461" x="4622800" y="5983288"/>
          <p14:tracePt t="38466" x="4630738" y="5973763"/>
          <p14:tracePt t="38964" x="4613275" y="5973763"/>
          <p14:tracePt t="38980" x="4603750" y="5983288"/>
          <p14:tracePt t="38994" x="4586288" y="6000750"/>
          <p14:tracePt t="39001" x="4576763" y="6010275"/>
          <p14:tracePt t="39010" x="4567238" y="6018213"/>
          <p14:tracePt t="39036" x="4567238" y="6027738"/>
          <p14:tracePt t="39058" x="4567238" y="6037263"/>
          <p14:tracePt t="39122" x="4576763" y="6054725"/>
          <p14:tracePt t="39546" x="4603750" y="6054725"/>
          <p14:tracePt t="39554" x="4649788" y="6018213"/>
          <p14:tracePt t="39562" x="4667250" y="6010275"/>
          <p14:tracePt t="39570" x="4703763" y="5991225"/>
          <p14:tracePt t="39577" x="4740275" y="5973763"/>
          <p14:tracePt t="39585" x="4776788" y="5954713"/>
          <p14:tracePt t="39594" x="4803775" y="5937250"/>
          <p14:tracePt t="39602" x="4832350" y="5927725"/>
          <p14:tracePt t="39610" x="4859338" y="5910263"/>
          <p14:tracePt t="39617" x="4876800" y="5900738"/>
          <p14:tracePt t="39626" x="4905375" y="5891213"/>
          <p14:tracePt t="39649" x="4913313" y="5881688"/>
          <p14:tracePt t="39939" x="4905375" y="5891213"/>
          <p14:tracePt t="39949" x="4895850" y="5900738"/>
          <p14:tracePt t="39953" x="4886325" y="5900738"/>
          <p14:tracePt t="39969" x="4886325" y="5910263"/>
          <p14:tracePt t="39993" x="4876800" y="5918200"/>
          <p14:tracePt t="40009" x="4849813" y="5946775"/>
          <p14:tracePt t="40026" x="4832350" y="5964238"/>
          <p14:tracePt t="40034" x="4822825" y="5964238"/>
          <p14:tracePt t="40041" x="4803775" y="5973763"/>
          <p14:tracePt t="41117" x="4822825" y="5954713"/>
          <p14:tracePt t="41306" x="4795838" y="5954713"/>
          <p14:tracePt t="41314" x="4740275" y="5954713"/>
          <p14:tracePt t="41321" x="4686300" y="5954713"/>
          <p14:tracePt t="41330" x="4613275" y="5954713"/>
          <p14:tracePt t="41337" x="4586288" y="5954713"/>
          <p14:tracePt t="41347" x="4530725" y="5954713"/>
          <p14:tracePt t="41355" x="4457700" y="5954713"/>
          <p14:tracePt t="41369" x="4403725" y="5954713"/>
          <p14:tracePt t="41370" x="4340225" y="5954713"/>
          <p14:tracePt t="41379" x="4284663" y="5954713"/>
          <p14:tracePt t="41386" x="4230688" y="5954713"/>
          <p14:tracePt t="41395" x="4175125" y="5954713"/>
          <p14:tracePt t="41403" x="4121150" y="5954713"/>
          <p14:tracePt t="41412" x="4065588" y="5954713"/>
          <p14:tracePt t="41417" x="3938588" y="5954713"/>
          <p14:tracePt t="41426" x="3838575" y="5954713"/>
          <p14:tracePt t="41433" x="3783013" y="5954713"/>
          <p14:tracePt t="41441" x="3692525" y="5954713"/>
          <p14:tracePt t="41450" x="3600450" y="5937250"/>
          <p14:tracePt t="41458" x="3455988" y="5927725"/>
          <p14:tracePt t="41466" x="3336925" y="5891213"/>
          <p14:tracePt t="41473" x="3244850" y="5881688"/>
          <p14:tracePt t="41482" x="3136900" y="5864225"/>
          <p14:tracePt t="41490" x="3035300" y="5854700"/>
          <p14:tracePt t="41498" x="3017838" y="5845175"/>
          <p14:tracePt t="41505" x="2990850" y="5837238"/>
          <p14:tracePt t="41514" x="2971800" y="5827713"/>
          <p14:tracePt t="41522" x="2962275" y="5827713"/>
          <p14:tracePt t="41530" x="2944813" y="5827713"/>
          <p14:tracePt t="41538" x="2935288" y="5827713"/>
          <p14:tracePt t="41546" x="2908300" y="5827713"/>
          <p14:tracePt t="41553" x="2871788" y="5827713"/>
          <p14:tracePt t="41561" x="2808288" y="5827713"/>
          <p14:tracePt t="41569" x="2752725" y="5827713"/>
          <p14:tracePt t="41577" x="2671763" y="5827713"/>
          <p14:tracePt t="41585" x="2562225" y="5845175"/>
          <p14:tracePt t="41594" x="2489200" y="5845175"/>
          <p14:tracePt t="41601" x="2433638" y="5845175"/>
          <p14:tracePt t="41609" x="2370138" y="5845175"/>
          <p14:tracePt t="41617" x="2333625" y="5845175"/>
          <p14:tracePt t="41625" x="2316163" y="5845175"/>
          <p14:tracePt t="41633" x="2287588" y="5845175"/>
          <p14:tracePt t="41642" x="2279650" y="5845175"/>
          <p14:tracePt t="41649" x="2270125" y="5845175"/>
          <p14:tracePt t="41657" x="2251075" y="5854700"/>
          <p14:tracePt t="41666" x="2243138" y="5854700"/>
          <p14:tracePt t="41673" x="2233613" y="5854700"/>
          <p14:tracePt t="41682" x="2187575" y="5864225"/>
          <p14:tracePt t="41692" x="2170113" y="5864225"/>
          <p14:tracePt t="41698" x="2114550" y="5864225"/>
          <p14:tracePt t="41707" x="2078038" y="5864225"/>
          <p14:tracePt t="41716" x="2033588" y="5881688"/>
          <p14:tracePt t="41722" x="1987550" y="5881688"/>
          <p14:tracePt t="41734" x="1960563" y="5881688"/>
          <p14:tracePt t="41740" x="1931988" y="5881688"/>
          <p14:tracePt t="41746" x="1905000" y="5891213"/>
          <p14:tracePt t="41754" x="1895475" y="5891213"/>
          <p14:tracePt t="41770" x="1887538" y="5891213"/>
          <p14:tracePt t="41778" x="1878013" y="5891213"/>
          <p14:tracePt t="41785" x="1868488" y="5891213"/>
          <p14:tracePt t="41801" x="1831975" y="5900738"/>
          <p14:tracePt t="41809" x="1824038" y="5900738"/>
          <p14:tracePt t="41817" x="1804988" y="5910263"/>
          <p14:tracePt t="41825" x="1787525" y="5910263"/>
          <p14:tracePt t="41833" x="1758950" y="5927725"/>
          <p14:tracePt t="41841" x="1751013" y="5927725"/>
          <p14:tracePt t="42244" x="1758950" y="5927725"/>
          <p14:tracePt t="42252" x="1814513" y="5946775"/>
          <p14:tracePt t="42261" x="1860550" y="5954713"/>
          <p14:tracePt t="42266" x="1914525" y="5954713"/>
          <p14:tracePt t="42273" x="1941513" y="5954713"/>
          <p14:tracePt t="42282" x="1978025" y="5964238"/>
          <p14:tracePt t="42290" x="2005013" y="5964238"/>
          <p14:tracePt t="42298" x="2024063" y="5964238"/>
          <p14:tracePt t="42305" x="2041525" y="5964238"/>
          <p14:tracePt t="42314" x="2060575" y="5964238"/>
          <p14:tracePt t="42593" x="2070100" y="5964238"/>
          <p14:tracePt t="42602" x="2070100" y="5946775"/>
          <p14:tracePt t="42610" x="2070100" y="5937250"/>
          <p14:tracePt t="42617" x="2070100" y="5918200"/>
          <p14:tracePt t="42625" x="2070100" y="5900738"/>
          <p14:tracePt t="42633" x="2070100" y="5864225"/>
          <p14:tracePt t="42642" x="2070100" y="5854700"/>
          <p14:tracePt t="42650" x="2070100" y="5818188"/>
          <p14:tracePt t="42658" x="2070100" y="5800725"/>
          <p14:tracePt t="42666" x="2070100" y="5772150"/>
          <p14:tracePt t="42674" x="2070100" y="5754688"/>
          <p14:tracePt t="42682" x="2070100" y="5727700"/>
          <p14:tracePt t="42690" x="2070100" y="5708650"/>
          <p14:tracePt t="42698" x="2070100" y="5681663"/>
          <p14:tracePt t="42705" x="2070100" y="5654675"/>
          <p14:tracePt t="42714" x="2070100" y="5618163"/>
          <p14:tracePt t="42722" x="2070100" y="5608638"/>
          <p14:tracePt t="42731" x="2070100" y="5572125"/>
          <p14:tracePt t="42739" x="2070100" y="5562600"/>
          <p14:tracePt t="42756" x="2070100" y="5535613"/>
          <p14:tracePt t="42761" x="2070100" y="5526088"/>
          <p14:tracePt t="42778" x="2070100" y="5518150"/>
          <p14:tracePt t="42786" x="2070100" y="5499100"/>
          <p14:tracePt t="42915" x="2060575" y="5499100"/>
          <p14:tracePt t="42932" x="2041525" y="5518150"/>
          <p14:tracePt t="42939" x="2033588" y="5526088"/>
          <p14:tracePt t="42949" x="2014538" y="5545138"/>
          <p14:tracePt t="42955" x="2005013" y="5554663"/>
          <p14:tracePt t="42963" x="1997075" y="5554663"/>
          <p14:tracePt t="42970" x="1987550" y="5562600"/>
          <p14:tracePt t="42986" x="1978025" y="5581650"/>
          <p14:tracePt t="43001" x="1968500" y="5589588"/>
          <p14:tracePt t="43067" x="1968500" y="5599113"/>
          <p14:tracePt t="43170" x="1968500" y="5572125"/>
          <p14:tracePt t="43178" x="2005013" y="5554663"/>
          <p14:tracePt t="43186" x="2014538" y="5554663"/>
          <p14:tracePt t="43209" x="2024063" y="5545138"/>
          <p14:tracePt t="43434" x="2041525" y="5545138"/>
          <p14:tracePt t="43444" x="2051050" y="5545138"/>
          <p14:tracePt t="43449" x="2051050" y="5554663"/>
          <p14:tracePt t="43459" x="2060575" y="5572125"/>
          <p14:tracePt t="43585" x="2070100" y="5572125"/>
          <p14:tracePt t="43601" x="2097088" y="5572125"/>
          <p14:tracePt t="43611" x="2106613" y="5572125"/>
          <p14:tracePt t="43627" x="2124075" y="5572125"/>
          <p14:tracePt t="43635" x="2160588" y="5572125"/>
          <p14:tracePt t="43641" x="2179638" y="5562600"/>
          <p14:tracePt t="43649" x="2187575" y="5562600"/>
          <p14:tracePt t="43657" x="2224088" y="5554663"/>
          <p14:tracePt t="43666" x="2243138" y="5554663"/>
          <p14:tracePt t="43673" x="2279650" y="5545138"/>
          <p14:tracePt t="43682" x="2316163" y="5535613"/>
          <p14:tracePt t="43689" x="2333625" y="5535613"/>
          <p14:tracePt t="43698" x="2370138" y="5518150"/>
          <p14:tracePt t="43705" x="2406650" y="5499100"/>
          <p14:tracePt t="43714" x="2462213" y="5499100"/>
          <p14:tracePt t="43721" x="2552700" y="5489575"/>
          <p14:tracePt t="43730" x="2625725" y="5481638"/>
          <p14:tracePt t="43739" x="2643188" y="5481638"/>
          <p14:tracePt t="43747" x="2716213" y="5453063"/>
          <p14:tracePt t="43754" x="2835275" y="5426075"/>
          <p14:tracePt t="43761" x="2998788" y="5408613"/>
          <p14:tracePt t="43770" x="3217863" y="5408613"/>
          <p14:tracePt t="43778" x="3519488" y="5408613"/>
          <p14:tracePt t="43786" x="3802063" y="5353050"/>
          <p14:tracePt t="43794" x="3846513" y="5353050"/>
          <p14:tracePt t="43802" x="3956050" y="5343525"/>
          <p14:tracePt t="43810" x="4111625" y="5299075"/>
          <p14:tracePt t="43817" x="4202113" y="5280025"/>
          <p14:tracePt t="43826" x="4330700" y="5270500"/>
          <p14:tracePt t="43833" x="4413250" y="5253038"/>
          <p14:tracePt t="43841" x="4503738" y="5226050"/>
          <p14:tracePt t="43849" x="4549775" y="5216525"/>
          <p14:tracePt t="43857" x="4586288" y="5207000"/>
          <p14:tracePt t="43865" x="4630738" y="5197475"/>
          <p14:tracePt t="43873" x="4695825" y="5170488"/>
          <p14:tracePt t="43882" x="4740275" y="5143500"/>
          <p14:tracePt t="43890" x="4813300" y="5126038"/>
          <p14:tracePt t="43898" x="4876800" y="5097463"/>
          <p14:tracePt t="43905" x="4978400" y="5070475"/>
          <p14:tracePt t="43914" x="5086350" y="5024438"/>
          <p14:tracePt t="43921" x="5205413" y="5016500"/>
          <p14:tracePt t="43931" x="5314950" y="4970463"/>
          <p14:tracePt t="43937" x="5434013" y="4943475"/>
          <p14:tracePt t="43946" x="5580063" y="4878388"/>
          <p14:tracePt t="43953" x="5716588" y="4851400"/>
          <p14:tracePt t="43961" x="5807075" y="4805363"/>
          <p14:tracePt t="43969" x="5943600" y="4778375"/>
          <p14:tracePt t="43978" x="6053138" y="4732338"/>
          <p14:tracePt t="43986" x="6135688" y="4714875"/>
          <p14:tracePt t="43994" x="6153150" y="4687888"/>
          <p14:tracePt t="44001" x="6162675" y="4687888"/>
          <p14:tracePt t="44106" x="6162675" y="4697413"/>
          <p14:tracePt t="44113" x="6135688" y="4724400"/>
          <p14:tracePt t="44121" x="6089650" y="4732338"/>
          <p14:tracePt t="44130" x="6026150" y="4778375"/>
          <p14:tracePt t="44137" x="5962650" y="4814888"/>
          <p14:tracePt t="44146" x="5935663" y="4824413"/>
          <p14:tracePt t="44153" x="5907088" y="4851400"/>
          <p14:tracePt t="44161" x="5862638" y="4878388"/>
          <p14:tracePt t="44169" x="5797550" y="4914900"/>
          <p14:tracePt t="44178" x="5697538" y="4970463"/>
          <p14:tracePt t="44185" x="5597525" y="5016500"/>
          <p14:tracePt t="44194" x="5478463" y="5106988"/>
          <p14:tracePt t="44201" x="5378450" y="5189538"/>
          <p14:tracePt t="44209" x="5341938" y="5207000"/>
          <p14:tracePt t="44217" x="5314950" y="5243513"/>
          <p14:tracePt t="44226" x="5232400" y="5307013"/>
          <p14:tracePt t="44233" x="5151438" y="5399088"/>
          <p14:tracePt t="44242" x="5041900" y="5554663"/>
          <p14:tracePt t="44250" x="4995863" y="5626100"/>
          <p14:tracePt t="44257" x="4941888" y="5745163"/>
          <p14:tracePt t="44266" x="4895850" y="5845175"/>
          <p14:tracePt t="44274" x="4886325" y="5891213"/>
          <p14:tracePt t="44282" x="4876800" y="5946775"/>
          <p14:tracePt t="44290" x="4868863" y="6010275"/>
          <p14:tracePt t="44298" x="4840288" y="6037263"/>
          <p14:tracePt t="44305" x="4832350" y="6064250"/>
          <p14:tracePt t="44314" x="4822825" y="6100763"/>
          <p14:tracePt t="44321" x="4813300" y="6119813"/>
          <p14:tracePt t="44338" x="4795838" y="6156325"/>
          <p14:tracePt t="44348" x="4786313" y="6164263"/>
          <p14:tracePt t="44354" x="4767263" y="6183313"/>
          <p14:tracePt t="44362" x="4740275" y="6219825"/>
          <p14:tracePt t="44369" x="4667250" y="6256338"/>
          <p14:tracePt t="44377" x="4640263" y="6273800"/>
          <p14:tracePt t="44386" x="4567238" y="6319838"/>
          <p14:tracePt t="44393" x="4521200" y="6346825"/>
          <p14:tracePt t="44401" x="4457700" y="6383338"/>
          <p14:tracePt t="44411" x="4394200" y="6411913"/>
          <p14:tracePt t="44418" x="4367213" y="6438900"/>
          <p14:tracePt t="44427" x="4284663" y="6492875"/>
          <p14:tracePt t="44437" x="4221163" y="6519863"/>
          <p14:tracePt t="44448" x="4157663" y="6556375"/>
          <p14:tracePt t="44450" x="4111625" y="6584950"/>
          <p14:tracePt t="44457" x="4048125" y="6602413"/>
          <p14:tracePt t="44466" x="4002088" y="6629400"/>
          <p14:tracePt t="44482" x="3992563" y="6629400"/>
          <p14:tracePt t="44571" x="3992563" y="6621463"/>
          <p14:tracePt t="44578" x="3992563" y="6592888"/>
          <p14:tracePt t="44586" x="3992563" y="6584950"/>
          <p14:tracePt t="44594" x="3992563" y="6556375"/>
          <p14:tracePt t="44602" x="3992563" y="6538913"/>
          <p14:tracePt t="44609" x="3992563" y="6502400"/>
          <p14:tracePt t="44617" x="3992563" y="6492875"/>
          <p14:tracePt t="44626" x="3992563" y="6456363"/>
          <p14:tracePt t="44633" x="3992563" y="6446838"/>
          <p14:tracePt t="44650" x="3975100" y="6429375"/>
          <p14:tracePt t="44666" x="3965575" y="6419850"/>
          <p14:tracePt t="44674" x="3965575" y="6411913"/>
          <p14:tracePt t="44682" x="3956050" y="6402388"/>
          <p14:tracePt t="44713" x="3938588" y="6402388"/>
          <p14:tracePt t="44722" x="3929063" y="6402388"/>
          <p14:tracePt t="44730" x="3919538" y="6402388"/>
          <p14:tracePt t="44747" x="3892550" y="6402388"/>
          <p14:tracePt t="44756" x="3883025" y="6402388"/>
          <p14:tracePt t="44761" x="3875088" y="6402388"/>
          <p14:tracePt t="44778" x="3856038" y="6402388"/>
          <p14:tracePt t="44786" x="3838575" y="6402388"/>
          <p14:tracePt t="44802" x="3819525" y="6411913"/>
          <p14:tracePt t="44817" x="3810000" y="6411913"/>
          <p14:tracePt t="44827" x="3802063" y="6419850"/>
          <p14:tracePt t="44882" x="3792538" y="6419850"/>
          <p14:tracePt t="44889" x="3756025" y="6429375"/>
          <p14:tracePt t="44898" x="3746500" y="6429375"/>
          <p14:tracePt t="44905" x="3709988" y="6446838"/>
          <p14:tracePt t="44913" x="3702050" y="6446838"/>
          <p14:tracePt t="44921" x="3673475" y="6446838"/>
          <p14:tracePt t="44930" x="3665538" y="6456363"/>
          <p14:tracePt t="44938" x="3656013" y="6456363"/>
          <p14:tracePt t="45028" x="3646488" y="6456363"/>
          <p14:tracePt t="45043" x="3646488" y="6446838"/>
          <p14:tracePt t="45060" x="3646488" y="6438900"/>
          <p14:tracePt t="45071" x="3646488" y="6429375"/>
          <p14:tracePt t="45073" x="3646488" y="6419850"/>
          <p14:tracePt t="45082" x="3646488" y="6411913"/>
          <p14:tracePt t="45089" x="3656013" y="6392863"/>
          <p14:tracePt t="45101" x="3673475" y="6375400"/>
          <p14:tracePt t="45106" x="3683000" y="6356350"/>
          <p14:tracePt t="45170" x="3683000" y="6338888"/>
          <p14:tracePt t="45218" x="3683000" y="6329363"/>
          <p14:tracePt t="45225" x="3656013" y="6329363"/>
          <p14:tracePt t="45233" x="3636963" y="6338888"/>
          <p14:tracePt t="45241" x="3619500" y="6346825"/>
          <p14:tracePt t="45258" x="3582988" y="6356350"/>
          <p14:tracePt t="45265" x="3573463" y="6365875"/>
          <p14:tracePt t="45274" x="3556000" y="6365875"/>
          <p14:tracePt t="45282" x="3546475" y="6365875"/>
          <p14:tracePt t="45314" x="3527425" y="6365875"/>
          <p14:tracePt t="45322" x="3509963" y="6365875"/>
          <p14:tracePt t="45330" x="3482975" y="6365875"/>
          <p14:tracePt t="45337" x="3455988" y="6338888"/>
          <p14:tracePt t="45346" x="3382963" y="6292850"/>
          <p14:tracePt t="45353" x="3354388" y="6256338"/>
          <p14:tracePt t="45361" x="3317875" y="6229350"/>
          <p14:tracePt t="45369" x="3254375" y="6146800"/>
          <p14:tracePt t="45380" x="3200400" y="6073775"/>
          <p14:tracePt t="45385" x="3163888" y="6000750"/>
          <p14:tracePt t="45394" x="3117850" y="5918200"/>
          <p14:tracePt t="45401" x="3063875" y="5800725"/>
          <p14:tracePt t="45410" x="3044825" y="5727700"/>
          <p14:tracePt t="45417" x="3035300" y="5626100"/>
          <p14:tracePt t="45426" x="3017838" y="5518150"/>
          <p14:tracePt t="45434" x="3017838" y="5426075"/>
          <p14:tracePt t="45442" x="2981325" y="5307013"/>
          <p14:tracePt t="45449" x="2981325" y="5180013"/>
          <p14:tracePt t="45458" x="2981325" y="5106988"/>
          <p14:tracePt t="45466" x="2981325" y="5097463"/>
          <p14:tracePt t="45482" x="2981325" y="5053013"/>
          <p14:tracePt t="45489" x="2981325" y="4997450"/>
          <p14:tracePt t="45498" x="2998788" y="4914900"/>
          <p14:tracePt t="45505" x="3017838" y="4851400"/>
          <p14:tracePt t="45513" x="3054350" y="4787900"/>
          <p14:tracePt t="45521" x="3108325" y="4724400"/>
          <p14:tracePt t="45530" x="3181350" y="4660900"/>
          <p14:tracePt t="45537" x="3244850" y="4587875"/>
          <p14:tracePt t="45547" x="3346450" y="4532313"/>
          <p14:tracePt t="45553" x="3446463" y="4459288"/>
          <p14:tracePt t="45562" x="3527425" y="4395788"/>
          <p14:tracePt t="45569" x="3646488" y="4332288"/>
          <p14:tracePt t="45577" x="3719513" y="4303713"/>
          <p14:tracePt t="45585" x="3802063" y="4268788"/>
          <p14:tracePt t="45593" x="3883025" y="4240213"/>
          <p14:tracePt t="45601" x="3965575" y="4213225"/>
          <p14:tracePt t="45610" x="4021138" y="4195763"/>
          <p14:tracePt t="45617" x="4121150" y="4176713"/>
          <p14:tracePt t="45627" x="4175125" y="4167188"/>
          <p14:tracePt t="45635" x="4267200" y="4167188"/>
          <p14:tracePt t="45643" x="4413250" y="4167188"/>
          <p14:tracePt t="45652" x="4557713" y="4167188"/>
          <p14:tracePt t="45659" x="4759325" y="4167188"/>
          <p14:tracePt t="45667" x="5032375" y="4167188"/>
          <p14:tracePt t="45674" x="5368925" y="4167188"/>
          <p14:tracePt t="45683" x="5707063" y="4167188"/>
          <p14:tracePt t="45692" x="6007100" y="4167188"/>
          <p14:tracePt t="45697" x="6381750" y="4167188"/>
          <p14:tracePt t="45705" x="6637338" y="4167188"/>
          <p14:tracePt t="45716" x="6864350" y="4167188"/>
          <p14:tracePt t="45724" x="7065963" y="4167188"/>
          <p14:tracePt t="45733" x="7212013" y="4167188"/>
          <p14:tracePt t="45742" x="7302500" y="4167188"/>
          <p14:tracePt t="45749" x="7375525" y="4167188"/>
          <p14:tracePt t="45755" x="7458075" y="4140200"/>
          <p14:tracePt t="45762" x="7485063" y="4130675"/>
          <p14:tracePt t="45770" x="7539038" y="4130675"/>
          <p14:tracePt t="45778" x="7602538" y="4122738"/>
          <p14:tracePt t="45786" x="7658100" y="4122738"/>
          <p14:tracePt t="45793" x="7767638" y="4122738"/>
          <p14:tracePt t="45802" x="7840663" y="4122738"/>
          <p14:tracePt t="45810" x="7967663" y="4122738"/>
          <p14:tracePt t="45819" x="8059738" y="4122738"/>
          <p14:tracePt t="45825" x="8204200" y="4122738"/>
          <p14:tracePt t="45833" x="8332788" y="4122738"/>
          <p14:tracePt t="45842" x="8459788" y="4122738"/>
          <p14:tracePt t="45849" x="8588375" y="4122738"/>
          <p14:tracePt t="45857" x="8697913" y="4103688"/>
          <p14:tracePt t="45881" x="8907463" y="4057650"/>
          <p14:tracePt t="45883" x="8980488" y="4049713"/>
          <p14:tracePt t="45889" x="9061450" y="4013200"/>
          <p14:tracePt t="45898" x="9126538" y="3984625"/>
          <p14:tracePt t="53162" x="8870950" y="3894138"/>
          <p14:tracePt t="53170" x="8724900" y="3894138"/>
          <p14:tracePt t="53177" x="8615363" y="3894138"/>
          <p14:tracePt t="53185" x="8469313" y="3894138"/>
          <p14:tracePt t="53193" x="8359775" y="3894138"/>
          <p14:tracePt t="53201" x="8286750" y="3894138"/>
          <p14:tracePt t="53209" x="8213725" y="3894138"/>
          <p14:tracePt t="53217" x="8150225" y="3894138"/>
          <p14:tracePt t="53226" x="8113713" y="3894138"/>
          <p14:tracePt t="53234" x="8059738" y="3894138"/>
          <p14:tracePt t="53243" x="8013700" y="3894138"/>
          <p14:tracePt t="53251" x="7958138" y="3894138"/>
          <p14:tracePt t="53260" x="7885113" y="3894138"/>
          <p14:tracePt t="53265" x="7813675" y="3894138"/>
          <p14:tracePt t="53274" x="7704138" y="3894138"/>
          <p14:tracePt t="53282" x="7575550" y="3894138"/>
          <p14:tracePt t="53289" x="7429500" y="3894138"/>
          <p14:tracePt t="53298" x="7265988" y="3894138"/>
          <p14:tracePt t="53306" x="7102475" y="3894138"/>
          <p14:tracePt t="53314" x="6929438" y="3894138"/>
          <p14:tracePt t="53322" x="6746875" y="3894138"/>
          <p14:tracePt t="53330" x="6618288" y="3894138"/>
          <p14:tracePt t="53337" x="6491288" y="3894138"/>
          <p14:tracePt t="53346" x="6381750" y="3894138"/>
          <p14:tracePt t="53354" x="6308725" y="3894138"/>
          <p14:tracePt t="53367" x="6218238" y="3894138"/>
          <p14:tracePt t="53371" x="6153150" y="3894138"/>
          <p14:tracePt t="53387" x="6099175" y="3894138"/>
          <p14:tracePt t="53393" x="6072188" y="3894138"/>
          <p14:tracePt t="53401" x="6053138" y="3894138"/>
          <p14:tracePt t="53410" x="6043613" y="3894138"/>
          <p14:tracePt t="53419" x="6016625" y="3894138"/>
          <p14:tracePt t="53428" x="6007100" y="3894138"/>
          <p14:tracePt t="53435" x="5972175" y="3894138"/>
          <p14:tracePt t="53449" x="5943600" y="3903663"/>
          <p14:tracePt t="53450" x="5889625" y="3921125"/>
          <p14:tracePt t="53458" x="5780088" y="3921125"/>
          <p14:tracePt t="53465" x="5697538" y="3930650"/>
          <p14:tracePt t="53474" x="5588000" y="3957638"/>
          <p14:tracePt t="53482" x="5497513" y="3976688"/>
          <p14:tracePt t="53489" x="5368925" y="3976688"/>
          <p14:tracePt t="53498" x="5268913" y="4003675"/>
          <p14:tracePt t="53506" x="5122863" y="4013200"/>
          <p14:tracePt t="53513" x="5041900" y="4040188"/>
          <p14:tracePt t="53522" x="4895850" y="4057650"/>
          <p14:tracePt t="53531" x="4730750" y="4067175"/>
          <p14:tracePt t="53537" x="4586288" y="4103688"/>
          <p14:tracePt t="53546" x="4440238" y="4130675"/>
          <p14:tracePt t="53554" x="4348163" y="4130675"/>
          <p14:tracePt t="53563" x="4194175" y="4176713"/>
          <p14:tracePt t="53569" x="4065588" y="4186238"/>
          <p14:tracePt t="53577" x="3956050" y="4213225"/>
          <p14:tracePt t="53586" x="3838575" y="4249738"/>
          <p14:tracePt t="53593" x="3692525" y="4276725"/>
          <p14:tracePt t="53601" x="3592513" y="4313238"/>
          <p14:tracePt t="53609" x="3500438" y="4313238"/>
          <p14:tracePt t="53617" x="3373438" y="4332288"/>
          <p14:tracePt t="53625" x="3300413" y="4340225"/>
          <p14:tracePt t="53633" x="3200400" y="4359275"/>
          <p14:tracePt t="53642" x="3090863" y="4359275"/>
          <p14:tracePt t="53650" x="3017838" y="4386263"/>
          <p14:tracePt t="53658" x="2954338" y="4395788"/>
          <p14:tracePt t="53666" x="2881313" y="4395788"/>
          <p14:tracePt t="53674" x="2835275" y="4395788"/>
          <p14:tracePt t="53681" x="2798763" y="4395788"/>
          <p14:tracePt t="53693" x="2781300" y="4395788"/>
          <p14:tracePt t="53697" x="2752725" y="4395788"/>
          <p14:tracePt t="53705" x="2744788" y="4395788"/>
          <p14:tracePt t="53714" x="2735263" y="4395788"/>
          <p14:tracePt t="53730" x="2725738" y="4395788"/>
          <p14:tracePt t="53738" x="2708275" y="4395788"/>
          <p14:tracePt t="53749" x="2698750" y="4395788"/>
          <p14:tracePt t="53759" x="2698750" y="4386263"/>
          <p14:tracePt t="53763" x="2671763" y="4386263"/>
          <p14:tracePt t="53771" x="2652713" y="4386263"/>
          <p14:tracePt t="53781" x="2625725" y="4376738"/>
          <p14:tracePt t="53787" x="2606675" y="4376738"/>
          <p14:tracePt t="53793" x="2570163" y="4368800"/>
          <p14:tracePt t="53802" x="2552700" y="4359275"/>
          <p14:tracePt t="53810" x="2543175" y="4349750"/>
          <p14:tracePt t="53825" x="2533650" y="4340225"/>
          <p14:tracePt t="53833" x="2525713" y="4340225"/>
          <p14:tracePt t="53841" x="2516188" y="4340225"/>
          <p14:tracePt t="53850" x="2489200" y="4340225"/>
          <p14:tracePt t="53858" x="2452688" y="4340225"/>
          <p14:tracePt t="53865" x="2397125" y="4340225"/>
          <p14:tracePt t="53874" x="2324100" y="4340225"/>
          <p14:tracePt t="53883" x="2224088" y="4340225"/>
          <p14:tracePt t="53890" x="2114550" y="4340225"/>
          <p14:tracePt t="53898" x="2024063" y="4340225"/>
          <p14:tracePt t="53906" x="1931988" y="4340225"/>
          <p14:tracePt t="53913" x="1860550" y="4340225"/>
          <p14:tracePt t="53921" x="1804988" y="4340225"/>
          <p14:tracePt t="53930" x="1758950" y="4340225"/>
          <p14:tracePt t="53937" x="1741488" y="4332288"/>
          <p14:tracePt t="53946" x="1714500" y="4332288"/>
          <p14:tracePt t="53953" x="1695450" y="4322763"/>
          <p14:tracePt t="53971" x="1685925" y="4322763"/>
          <p14:tracePt t="53981" x="1658938" y="4322763"/>
          <p14:tracePt t="53994" x="1649413" y="4322763"/>
          <p14:tracePt t="54002" x="1622425" y="4322763"/>
          <p14:tracePt t="54010" x="1604963" y="4322763"/>
          <p14:tracePt t="54018" x="1576388" y="4322763"/>
          <p14:tracePt t="54025" x="1558925" y="4322763"/>
          <p14:tracePt t="54033" x="1522413" y="4303713"/>
          <p14:tracePt t="54041" x="1504950" y="4303713"/>
          <p14:tracePt t="54049" x="1476375" y="4295775"/>
          <p14:tracePt t="54057" x="1458913" y="4295775"/>
          <p14:tracePt t="54066" x="1439863" y="4295775"/>
          <p14:tracePt t="54074" x="1422400" y="4286250"/>
          <p14:tracePt t="54084" x="1412875" y="4276725"/>
          <p14:tracePt t="54089" x="1403350" y="4276725"/>
          <p14:tracePt t="54097" x="1385888" y="4276725"/>
          <p14:tracePt t="54106" x="1376363" y="4276725"/>
          <p14:tracePt t="54114" x="1349375" y="4276725"/>
          <p14:tracePt t="54132" x="1339850" y="4276725"/>
          <p14:tracePt t="54138" x="1330325" y="4276725"/>
          <p14:tracePt t="54210" x="1322388" y="4268788"/>
          <p14:tracePt t="54429" x="1322388" y="4259263"/>
          <p14:tracePt t="54437" x="1339850" y="4249738"/>
          <p14:tracePt t="54450" x="1412875" y="4240213"/>
          <p14:tracePt t="54459" x="1476375" y="4232275"/>
          <p14:tracePt t="54465" x="1549400" y="4232275"/>
          <p14:tracePt t="54474" x="1658938" y="4203700"/>
          <p14:tracePt t="54481" x="1795463" y="4176713"/>
          <p14:tracePt t="54489" x="1924050" y="4159250"/>
          <p14:tracePt t="54498" x="2070100" y="4130675"/>
          <p14:tracePt t="54508" x="2197100" y="4113213"/>
          <p14:tracePt t="54513" x="2324100" y="4103688"/>
          <p14:tracePt t="54522" x="2479675" y="4086225"/>
          <p14:tracePt t="54530" x="2589213" y="4057650"/>
          <p14:tracePt t="54537" x="2679700" y="4040188"/>
          <p14:tracePt t="54546" x="2781300" y="4030663"/>
          <p14:tracePt t="54554" x="2817813" y="4021138"/>
          <p14:tracePt t="54563" x="2862263" y="3994150"/>
          <p14:tracePt t="54578" x="2881313" y="3994150"/>
          <p14:tracePt t="54585" x="2889250" y="3994150"/>
          <p14:tracePt t="54594" x="2898775" y="3984625"/>
          <p14:tracePt t="54610" x="2935288" y="3976688"/>
          <p14:tracePt t="54626" x="2954338" y="3976688"/>
          <p14:tracePt t="54633" x="2981325" y="3967163"/>
          <p14:tracePt t="54642" x="3027363" y="3967163"/>
          <p14:tracePt t="54649" x="3054350" y="3948113"/>
          <p14:tracePt t="54657" x="3090863" y="3940175"/>
          <p14:tracePt t="54666" x="3136900" y="3930650"/>
          <p14:tracePt t="54673" x="3190875" y="3930650"/>
          <p14:tracePt t="54681" x="3254375" y="3911600"/>
          <p14:tracePt t="54691" x="3273425" y="3911600"/>
          <p14:tracePt t="54698" x="3317875" y="3894138"/>
          <p14:tracePt t="54715" x="3336925" y="3894138"/>
          <p14:tracePt t="54827" x="3346450" y="3894138"/>
          <p14:tracePt t="54836" x="3354388" y="3884613"/>
          <p14:tracePt t="54851" x="3354388" y="3875088"/>
          <p14:tracePt t="54859" x="3354388" y="3867150"/>
          <p14:tracePt t="54867" x="3354388" y="3857625"/>
          <p14:tracePt t="54882" x="3354388" y="3840163"/>
          <p14:tracePt t="54890" x="3354388" y="3821113"/>
          <p14:tracePt t="54898" x="3354388" y="3811588"/>
          <p14:tracePt t="54906" x="3354388" y="3803650"/>
          <p14:tracePt t="54914" x="3354388" y="3794125"/>
          <p14:tracePt t="54922" x="3354388" y="3784600"/>
          <p14:tracePt t="54930" x="3354388" y="3775075"/>
          <p14:tracePt t="54938" x="3354388" y="3767138"/>
          <p14:tracePt t="54946" x="3354388" y="3738563"/>
          <p14:tracePt t="54953" x="3354388" y="3730625"/>
          <p14:tracePt t="54963" x="3354388" y="3721100"/>
          <p14:tracePt t="54969" x="3354388" y="3702050"/>
          <p14:tracePt t="54986" x="3354388" y="3694113"/>
          <p14:tracePt t="54994" x="3354388" y="3684588"/>
          <p14:tracePt t="55161" x="3346450" y="3675063"/>
          <p14:tracePt t="55178" x="3317875" y="3675063"/>
          <p14:tracePt t="55186" x="3309938" y="3675063"/>
          <p14:tracePt t="55202" x="3281363" y="3684588"/>
          <p14:tracePt t="55209" x="3263900" y="3684588"/>
          <p14:tracePt t="55218" x="3217863" y="3684588"/>
          <p14:tracePt t="55225" x="3200400" y="3694113"/>
          <p14:tracePt t="55234" x="3163888" y="3702050"/>
          <p14:tracePt t="55242" x="3127375" y="3711575"/>
          <p14:tracePt t="55250" x="3100388" y="3711575"/>
          <p14:tracePt t="55257" x="3071813" y="3730625"/>
          <p14:tracePt t="55265" x="3027363" y="3730625"/>
          <p14:tracePt t="55273" x="3008313" y="3748088"/>
          <p14:tracePt t="55281" x="2998788" y="3748088"/>
          <p14:tracePt t="55290" x="2981325" y="3748088"/>
          <p14:tracePt t="55826" x="2971800" y="3748088"/>
          <p14:tracePt t="55833" x="2971800" y="3738563"/>
          <p14:tracePt t="55843" x="2981325" y="3702050"/>
          <p14:tracePt t="55852" x="2990850" y="3657600"/>
          <p14:tracePt t="55859" x="2990850" y="3629025"/>
          <p14:tracePt t="55866" x="2998788" y="3602038"/>
          <p14:tracePt t="55887" x="3017838" y="3538538"/>
          <p14:tracePt t="55890" x="3044825" y="3492500"/>
          <p14:tracePt t="55899" x="3044825" y="3482975"/>
          <p14:tracePt t="55905" x="3054350" y="3446463"/>
          <p14:tracePt t="55914" x="3071813" y="3429000"/>
          <p14:tracePt t="55921" x="3081338" y="3402013"/>
          <p14:tracePt t="55931" x="3090863" y="3375025"/>
          <p14:tracePt t="55938" x="3100388" y="3338513"/>
          <p14:tracePt t="55946" x="3136900" y="3292475"/>
          <p14:tracePt t="55953" x="3144838" y="3265488"/>
          <p14:tracePt t="55964" x="3154363" y="3236913"/>
          <p14:tracePt t="55969" x="3171825" y="3200400"/>
          <p14:tracePt t="55978" x="3181350" y="3182938"/>
          <p14:tracePt t="55985" x="3190875" y="3146425"/>
          <p14:tracePt t="55993" x="3200400" y="3127375"/>
          <p14:tracePt t="56001" x="3200400" y="3090863"/>
          <p14:tracePt t="56009" x="3200400" y="3082925"/>
          <p14:tracePt t="56018" x="3200400" y="3036888"/>
          <p14:tracePt t="56025" x="3200400" y="3009900"/>
          <p14:tracePt t="56035" x="3200400" y="2990850"/>
          <p14:tracePt t="56041" x="3200400" y="2963863"/>
          <p14:tracePt t="56049" x="3200400" y="2954338"/>
          <p14:tracePt t="56057" x="3200400" y="2946400"/>
          <p14:tracePt t="56067" x="3200400" y="2936875"/>
          <p14:tracePt t="56073" x="3200400" y="2917825"/>
          <p14:tracePt t="56097" x="3200400" y="2909888"/>
          <p14:tracePt t="56106" x="3200400" y="2900363"/>
          <p14:tracePt t="56114" x="3217863" y="2881313"/>
          <p14:tracePt t="56122" x="3217863" y="2863850"/>
          <p14:tracePt t="56130" x="3217863" y="2854325"/>
          <p14:tracePt t="56137" x="3217863" y="2827338"/>
          <p14:tracePt t="56146" x="3227388" y="2817813"/>
          <p14:tracePt t="56314" x="3217863" y="2827338"/>
          <p14:tracePt t="56322" x="3208338" y="2836863"/>
          <p14:tracePt t="56329" x="3171825" y="2873375"/>
          <p14:tracePt t="56337" x="3144838" y="2881313"/>
          <p14:tracePt t="56349" x="3127375" y="2890838"/>
          <p14:tracePt t="56353" x="3117850" y="2900363"/>
          <p14:tracePt t="56466" x="3108325" y="2900363"/>
          <p14:tracePt t="56474" x="3090863" y="2900363"/>
          <p14:tracePt t="56482" x="3071813" y="2927350"/>
          <p14:tracePt t="56490" x="3054350" y="2927350"/>
          <p14:tracePt t="56498" x="3035300" y="2946400"/>
          <p14:tracePt t="56508" x="2990850" y="2963863"/>
          <p14:tracePt t="56513" x="2944813" y="2990850"/>
          <p14:tracePt t="56522" x="2925763" y="3000375"/>
          <p14:tracePt t="56529" x="2908300" y="3009900"/>
          <p14:tracePt t="56537" x="2889250" y="3017838"/>
          <p14:tracePt t="56546" x="2881313" y="3017838"/>
          <p14:tracePt t="56554" x="2871788" y="3027363"/>
          <p14:tracePt t="56674" x="2871788" y="3017838"/>
          <p14:tracePt t="56681" x="2871788" y="3009900"/>
          <p14:tracePt t="56689" x="2871788" y="3000375"/>
          <p14:tracePt t="56697" x="2889250" y="2982913"/>
          <p14:tracePt t="56713" x="2898775" y="2973388"/>
          <p14:tracePt t="56722" x="2908300" y="2973388"/>
          <p14:tracePt t="56730" x="2917825" y="2973388"/>
          <p14:tracePt t="56737" x="2925763" y="2973388"/>
          <p14:tracePt t="56746" x="2935288" y="2963863"/>
          <p14:tracePt t="56754" x="2944813" y="2954338"/>
          <p14:tracePt t="56763" x="2954338" y="2946400"/>
          <p14:tracePt t="56770" x="2971800" y="2936875"/>
          <p14:tracePt t="56779" x="2998788" y="2936875"/>
          <p14:tracePt t="56786" x="3008313" y="2927350"/>
          <p14:tracePt t="56794" x="3027363" y="2927350"/>
          <p14:tracePt t="56802" x="3044825" y="2917825"/>
          <p14:tracePt t="56810" x="3054350" y="2917825"/>
          <p14:tracePt t="56817" x="3071813" y="2900363"/>
          <p14:tracePt t="56834" x="3090863" y="2890838"/>
          <p14:tracePt t="56849" x="3100388" y="2881313"/>
          <p14:tracePt t="56865" x="3108325" y="2873375"/>
          <p14:tracePt t="56881" x="3136900" y="2863850"/>
          <p14:tracePt t="57114" x="3144838" y="2863850"/>
          <p14:tracePt t="57138" x="3154363" y="2863850"/>
          <p14:tracePt t="57299" x="3171825" y="2863850"/>
          <p14:tracePt t="57315" x="3181350" y="2863850"/>
          <p14:tracePt t="57466" x="3200400" y="2873375"/>
          <p14:tracePt t="57474" x="3200400" y="2881313"/>
          <p14:tracePt t="57490" x="3217863" y="2900363"/>
          <p14:tracePt t="57497" x="3227388" y="2909888"/>
          <p14:tracePt t="57505" x="3227388" y="2927350"/>
          <p14:tracePt t="57513" x="3244850" y="2946400"/>
          <p14:tracePt t="57522" x="3263900" y="2954338"/>
          <p14:tracePt t="57537" x="3273425" y="2963863"/>
          <p14:tracePt t="57610" x="3281363" y="2973388"/>
          <p14:tracePt t="57617" x="3281363" y="2982913"/>
          <p14:tracePt t="57626" x="3281363" y="2990850"/>
          <p14:tracePt t="57633" x="3281363" y="3017838"/>
          <p14:tracePt t="57642" x="3281363" y="3036888"/>
          <p14:tracePt t="57650" x="3273425" y="3082925"/>
          <p14:tracePt t="57657" x="3263900" y="3090863"/>
          <p14:tracePt t="57666" x="3244850" y="3136900"/>
          <p14:tracePt t="57674" x="3217863" y="3155950"/>
          <p14:tracePt t="57681" x="3208338" y="3173413"/>
          <p14:tracePt t="57690" x="3190875" y="3236913"/>
          <p14:tracePt t="57698" x="3171825" y="3265488"/>
          <p14:tracePt t="57707" x="3163888" y="3282950"/>
          <p14:tracePt t="57714" x="3136900" y="3328988"/>
          <p14:tracePt t="57722" x="3117850" y="3392488"/>
          <p14:tracePt t="57732" x="3090863" y="3438525"/>
          <p14:tracePt t="57742" x="3081338" y="3492500"/>
          <p14:tracePt t="57746" x="3044825" y="3529013"/>
          <p14:tracePt t="57758" x="3035300" y="3565525"/>
          <p14:tracePt t="57762" x="3027363" y="3629025"/>
          <p14:tracePt t="57770" x="2998788" y="3675063"/>
          <p14:tracePt t="57779" x="2981325" y="3738563"/>
          <p14:tracePt t="57786" x="2971800" y="3757613"/>
          <p14:tracePt t="57793" x="2917825" y="3830638"/>
          <p14:tracePt t="57801" x="2898775" y="3875088"/>
          <p14:tracePt t="57810" x="2862263" y="3903663"/>
          <p14:tracePt t="57817" x="2808288" y="3967163"/>
          <p14:tracePt t="57826" x="2789238" y="3984625"/>
          <p14:tracePt t="57833" x="2762250" y="4021138"/>
          <p14:tracePt t="57842" x="2752725" y="4040188"/>
          <p14:tracePt t="57850" x="2725738" y="4086225"/>
          <p14:tracePt t="57857" x="2698750" y="4113213"/>
          <p14:tracePt t="57882" x="2616200" y="4213225"/>
          <p14:tracePt t="57889" x="2598738" y="4240213"/>
          <p14:tracePt t="57898" x="2570163" y="4259263"/>
          <p14:tracePt t="57906" x="2543175" y="4286250"/>
          <p14:tracePt t="57914" x="2525713" y="4295775"/>
          <p14:tracePt t="57922" x="2506663" y="4295775"/>
          <p14:tracePt t="57930" x="2498725" y="4303713"/>
          <p14:tracePt t="57937" x="2479675" y="4303713"/>
          <p14:tracePt t="57945" x="2452688" y="4332288"/>
          <p14:tracePt t="57978" x="2433638" y="4332288"/>
          <p14:tracePt t="57985" x="2425700" y="4332288"/>
          <p14:tracePt t="57993" x="2406650" y="4332288"/>
          <p14:tracePt t="58002" x="2379663" y="4332288"/>
          <p14:tracePt t="58009" x="2343150" y="4332288"/>
          <p14:tracePt t="58017" x="2324100" y="4332288"/>
          <p14:tracePt t="58026" x="2297113" y="4332288"/>
          <p14:tracePt t="58033" x="2260600" y="4332288"/>
          <p14:tracePt t="58042" x="2233613" y="4332288"/>
          <p14:tracePt t="58051" x="2214563" y="4332288"/>
          <p14:tracePt t="58058" x="2197100" y="4340225"/>
          <p14:tracePt t="58067" x="2179638" y="4340225"/>
          <p14:tracePt t="58085" x="2170113" y="4340225"/>
          <p14:tracePt t="58098" x="2160588" y="4340225"/>
          <p14:tracePt t="58105" x="2143125" y="4349750"/>
          <p14:tracePt t="58114" x="2106613" y="4349750"/>
          <p14:tracePt t="58121" x="2070100" y="4359275"/>
          <p14:tracePt t="58130" x="2024063" y="4359275"/>
          <p14:tracePt t="58137" x="1968500" y="4359275"/>
          <p14:tracePt t="58146" x="1914525" y="4376738"/>
          <p14:tracePt t="58153" x="1851025" y="4376738"/>
          <p14:tracePt t="58163" x="1814513" y="4395788"/>
          <p14:tracePt t="58169" x="1768475" y="4395788"/>
          <p14:tracePt t="58179" x="1731963" y="4395788"/>
          <p14:tracePt t="58186" x="1714500" y="4395788"/>
          <p14:tracePt t="58193" x="1668463" y="4395788"/>
          <p14:tracePt t="58201" x="1658938" y="4395788"/>
          <p14:tracePt t="58209" x="1641475" y="4395788"/>
          <p14:tracePt t="58225" x="1631950" y="4395788"/>
          <p14:tracePt t="58241" x="1622425" y="4395788"/>
          <p14:tracePt t="58249" x="1612900" y="4395788"/>
          <p14:tracePt t="58265" x="1612900" y="4386263"/>
          <p14:tracePt t="58274" x="1604963" y="4376738"/>
          <p14:tracePt t="58289" x="1604963" y="4359275"/>
          <p14:tracePt t="58298" x="1595438" y="4340225"/>
          <p14:tracePt t="58314" x="1585913" y="4332288"/>
          <p14:tracePt t="58322" x="1576388" y="4313238"/>
          <p14:tracePt t="58330" x="1576388" y="4303713"/>
          <p14:tracePt t="58338" x="1576388" y="4295775"/>
          <p14:tracePt t="58345" x="1576388" y="4259263"/>
          <p14:tracePt t="58353" x="1576388" y="4232275"/>
          <p14:tracePt t="58364" x="1576388" y="4213225"/>
          <p14:tracePt t="58369" x="1576388" y="4167188"/>
          <p14:tracePt t="58377" x="1576388" y="4149725"/>
          <p14:tracePt t="58385" x="1576388" y="4122738"/>
          <p14:tracePt t="58396" x="1576388" y="4103688"/>
          <p14:tracePt t="58402" x="1576388" y="4076700"/>
          <p14:tracePt t="58412" x="1595438" y="4057650"/>
          <p14:tracePt t="58418" x="1612900" y="4049713"/>
          <p14:tracePt t="58427" x="1631950" y="4030663"/>
          <p14:tracePt t="58450" x="1641475" y="4003675"/>
          <p14:tracePt t="58458" x="1649413" y="4003675"/>
          <p14:tracePt t="58474" x="1677988" y="3984625"/>
          <p14:tracePt t="58489" x="1685925" y="3984625"/>
          <p14:tracePt t="58505" x="1704975" y="3984625"/>
          <p14:tracePt t="58513" x="1714500" y="3984625"/>
          <p14:tracePt t="58522" x="1731963" y="3984625"/>
          <p14:tracePt t="58530" x="1758950" y="3984625"/>
          <p14:tracePt t="58537" x="1768475" y="3984625"/>
          <p14:tracePt t="58545" x="1795463" y="3984625"/>
          <p14:tracePt t="58554" x="1804988" y="3984625"/>
          <p14:tracePt t="58562" x="1814513" y="3984625"/>
          <p14:tracePt t="58579" x="1831975" y="3994150"/>
          <p14:tracePt t="58594" x="1851025" y="4013200"/>
          <p14:tracePt t="58626" x="1860550" y="4021138"/>
          <p14:tracePt t="58650" x="1860550" y="4030663"/>
          <p14:tracePt t="58658" x="1868488" y="4049713"/>
          <p14:tracePt t="58674" x="1868488" y="4057650"/>
          <p14:tracePt t="58681" x="1868488" y="4067175"/>
          <p14:tracePt t="58689" x="1868488" y="4076700"/>
          <p14:tracePt t="58698" x="1868488" y="4094163"/>
          <p14:tracePt t="58714" x="1868488" y="4103688"/>
          <p14:tracePt t="58739" x="1868488" y="4113213"/>
          <p14:tracePt t="58762" x="1868488" y="4130675"/>
          <p14:tracePt t="58778" x="1868488" y="4140200"/>
          <p14:tracePt t="58793" x="1868488" y="4149725"/>
          <p14:tracePt t="58969" x="1868488" y="4159250"/>
          <p14:tracePt t="58986" x="1868488" y="4167188"/>
          <p14:tracePt t="58993" x="1868488" y="4176713"/>
          <p14:tracePt t="59258" x="1860550" y="4186238"/>
          <p14:tracePt t="61572" x="1878013" y="4186238"/>
          <p14:tracePt t="61580" x="1887538" y="4186238"/>
          <p14:tracePt t="61586" x="1905000" y="4186238"/>
          <p14:tracePt t="62851" x="1914525" y="4176713"/>
          <p14:tracePt t="64603" x="1924050" y="4176713"/>
          <p14:tracePt t="64609" x="1931988" y="4176713"/>
          <p14:tracePt t="64618" x="1951038" y="4176713"/>
          <p14:tracePt t="64626" x="1960563" y="4176713"/>
          <p14:tracePt t="65971" x="1968500" y="4176713"/>
          <p14:tracePt t="66854" x="1968500" y="4195763"/>
          <p14:tracePt t="66860" x="1968500" y="4213225"/>
          <p14:tracePt t="66868" x="1968500" y="4222750"/>
          <p14:tracePt t="66874" x="1968500" y="4232275"/>
          <p14:tracePt t="66881" x="1978025" y="4249738"/>
          <p14:tracePt t="66890" x="1987550" y="4276725"/>
          <p14:tracePt t="66898" x="1987550" y="4303713"/>
          <p14:tracePt t="66905" x="1997075" y="4332288"/>
          <p14:tracePt t="66914" x="1997075" y="4349750"/>
          <p14:tracePt t="66922" x="2024063" y="4376738"/>
          <p14:tracePt t="66929" x="2033588" y="4413250"/>
          <p14:tracePt t="66938" x="2041525" y="4432300"/>
          <p14:tracePt t="66946" x="2060575" y="4468813"/>
          <p14:tracePt t="66953" x="2097088" y="4505325"/>
          <p14:tracePt t="66962" x="2124075" y="4532313"/>
          <p14:tracePt t="66969" x="2143125" y="4559300"/>
          <p14:tracePt t="66978" x="2206625" y="4587875"/>
          <p14:tracePt t="66985" x="2343150" y="4668838"/>
          <p14:tracePt t="66995" x="2433638" y="4705350"/>
          <p14:tracePt t="67002" x="2552700" y="4751388"/>
          <p14:tracePt t="67009" x="2698750" y="4814888"/>
          <p14:tracePt t="67017" x="2781300" y="4824413"/>
          <p14:tracePt t="67025" x="2898775" y="4878388"/>
          <p14:tracePt t="67034" x="2990850" y="4924425"/>
          <p14:tracePt t="67041" x="3108325" y="4951413"/>
          <p14:tracePt t="67049" x="3181350" y="4960938"/>
          <p14:tracePt t="67057" x="3263900" y="4987925"/>
          <p14:tracePt t="67067" x="3300413" y="4997450"/>
          <p14:tracePt t="67073" x="3346450" y="5016500"/>
          <p14:tracePt t="67083" x="3390900" y="5024438"/>
          <p14:tracePt t="67090" x="3419475" y="5043488"/>
          <p14:tracePt t="67098" x="3436938" y="5043488"/>
          <p14:tracePt t="67105" x="3455988" y="5053013"/>
          <p14:tracePt t="67115" x="3482975" y="5053013"/>
          <p14:tracePt t="67121" x="3509963" y="5060950"/>
          <p14:tracePt t="67132" x="3556000" y="5070475"/>
          <p14:tracePt t="67138" x="3600450" y="5080000"/>
          <p14:tracePt t="67147" x="3656013" y="5106988"/>
          <p14:tracePt t="67154" x="3738563" y="5126038"/>
          <p14:tracePt t="67162" x="3829050" y="5153025"/>
          <p14:tracePt t="67169" x="3929063" y="5180013"/>
          <p14:tracePt t="67179" x="4011613" y="5197475"/>
          <p14:tracePt t="67186" x="4138613" y="5243513"/>
          <p14:tracePt t="67194" x="4202113" y="5262563"/>
          <p14:tracePt t="67201" x="4257675" y="5270500"/>
          <p14:tracePt t="67210" x="4321175" y="5299075"/>
          <p14:tracePt t="67217" x="4340225" y="5307013"/>
          <p14:tracePt t="67226" x="4367213" y="5307013"/>
          <p14:tracePt t="67233" x="4376738" y="5307013"/>
          <p14:tracePt t="67241" x="4384675" y="5307013"/>
          <p14:tracePt t="67299" x="4403725" y="5307013"/>
          <p14:tracePt t="67307" x="4413250" y="5316538"/>
          <p14:tracePt t="67321" x="4430713" y="5326063"/>
          <p14:tracePt t="67330" x="4448175" y="5343525"/>
          <p14:tracePt t="67337" x="4457700" y="5353050"/>
          <p14:tracePt t="67347" x="4467225" y="5362575"/>
          <p14:tracePt t="67353" x="4484688" y="5380038"/>
          <p14:tracePt t="67361" x="4494213" y="5389563"/>
          <p14:tracePt t="67381" x="4503738" y="5399088"/>
          <p14:tracePt t="67385" x="4513263" y="5408613"/>
          <p14:tracePt t="67411" x="4521200" y="5426075"/>
          <p14:tracePt t="67449" x="4530725" y="5426075"/>
          <p14:tracePt t="67521" x="4540250" y="5435600"/>
          <p14:tracePt t="67571" x="4540250" y="5453063"/>
          <p14:tracePt t="67609" x="4540250" y="5462588"/>
          <p14:tracePt t="67617" x="4540250" y="5472113"/>
          <p14:tracePt t="67625" x="4540250" y="5481638"/>
          <p14:tracePt t="67633" x="4540250" y="5489575"/>
          <p14:tracePt t="67649" x="4540250" y="5499100"/>
          <p14:tracePt t="67657" x="4540250" y="5508625"/>
          <p14:tracePt t="67674" x="4540250" y="5518150"/>
          <p14:tracePt t="67706" x="4540250" y="5535613"/>
          <p14:tracePt t="67738" x="4540250" y="5545138"/>
          <p14:tracePt t="67769" x="4540250" y="5554663"/>
          <p14:tracePt t="68332" x="4540250" y="5562600"/>
          <p14:tracePt t="68337" x="4540250" y="5581650"/>
          <p14:tracePt t="68347" x="4540250" y="5599113"/>
          <p14:tracePt t="68354" x="4540250" y="5626100"/>
          <p14:tracePt t="68367" x="4530725" y="5662613"/>
          <p14:tracePt t="68372" x="4530725" y="5681663"/>
          <p14:tracePt t="68385" x="4521200" y="5727700"/>
          <p14:tracePt t="68394" x="4513263" y="5745163"/>
          <p14:tracePt t="68401" x="4513263" y="5764213"/>
          <p14:tracePt t="68412" x="4503738" y="5781675"/>
          <p14:tracePt t="68417" x="4494213" y="5791200"/>
          <p14:tracePt t="68433" x="4494213" y="5808663"/>
          <p14:tracePt t="68971" x="4484688" y="5808663"/>
          <p14:tracePt t="68977" x="4476750" y="5818188"/>
          <p14:tracePt t="68985" x="4476750" y="5827713"/>
          <p14:tracePt t="68994" x="4467225" y="5854700"/>
          <p14:tracePt t="69001" x="4448175" y="5873750"/>
          <p14:tracePt t="69009" x="4430713" y="5910263"/>
          <p14:tracePt t="69018" x="4421188" y="5910263"/>
          <p14:tracePt t="69026" x="4413250" y="5918200"/>
          <p14:tracePt t="69034" x="4403725" y="5927725"/>
          <p14:tracePt t="69041" x="4394200" y="5946775"/>
          <p14:tracePt t="69050" x="4384675" y="5954713"/>
          <p14:tracePt t="69058" x="4376738" y="5954713"/>
          <p14:tracePt t="69068" x="4367213" y="5954713"/>
          <p14:tracePt t="69073" x="4357688" y="5964238"/>
          <p14:tracePt t="69083" x="4348163" y="5964238"/>
          <p14:tracePt t="69090" x="4330700" y="5973763"/>
          <p14:tracePt t="69106" x="4311650" y="5991225"/>
          <p14:tracePt t="69123" x="4294188" y="5991225"/>
          <p14:tracePt t="69133" x="4284663" y="6000750"/>
          <p14:tracePt t="69138" x="4275138" y="6000750"/>
          <p14:tracePt t="69148" x="4267200" y="6000750"/>
          <p14:tracePt t="69155" x="4248150" y="6000750"/>
          <p14:tracePt t="69165" x="4238625" y="6000750"/>
          <p14:tracePt t="69187" x="4230688" y="6000750"/>
          <p14:tracePt t="69203" x="4221163" y="6000750"/>
          <p14:tracePt t="69213" x="4211638" y="6000750"/>
          <p14:tracePt t="69231" x="4202113" y="6000750"/>
          <p14:tracePt t="69514" x="4184650" y="6010275"/>
          <p14:tracePt t="69522" x="4148138" y="6010275"/>
          <p14:tracePt t="69529" x="4121150" y="6010275"/>
          <p14:tracePt t="69537" x="4111625" y="6010275"/>
          <p14:tracePt t="69545" x="4102100" y="6010275"/>
          <p14:tracePt t="69554" x="4075113" y="6010275"/>
          <p14:tracePt t="69594" x="4065588" y="6010275"/>
          <p14:tracePt t="69626" x="4057650" y="6010275"/>
          <p14:tracePt t="69642" x="4048125" y="6010275"/>
          <p14:tracePt t="69854" x="4048125" y="6000750"/>
          <p14:tracePt t="69860" x="4048125" y="5991225"/>
          <p14:tracePt t="69868" x="4048125" y="5983288"/>
          <p14:tracePt t="69874" x="4048125" y="5964238"/>
          <p14:tracePt t="69881" x="4048125" y="5954713"/>
          <p14:tracePt t="69906" x="4048125" y="5946775"/>
          <p14:tracePt t="69922" x="4048125" y="5927725"/>
          <p14:tracePt t="69930" x="4048125" y="5918200"/>
          <p14:tracePt t="69938" x="4048125" y="5910263"/>
          <p14:tracePt t="69954" x="4048125" y="5881688"/>
          <p14:tracePt t="69962" x="4048125" y="5873750"/>
          <p14:tracePt t="69978" x="4048125" y="5845175"/>
          <p14:tracePt t="69995" x="4048125" y="5837238"/>
          <p14:tracePt t="70001" x="4048125" y="5827713"/>
          <p14:tracePt t="70017" x="4057650" y="5808663"/>
          <p14:tracePt t="70025" x="4084638" y="5791200"/>
          <p14:tracePt t="70035" x="4102100" y="5781675"/>
          <p14:tracePt t="70050" x="4148138" y="5764213"/>
          <p14:tracePt t="70058" x="4165600" y="5764213"/>
          <p14:tracePt t="70068" x="4221163" y="5735638"/>
          <p14:tracePt t="70074" x="4275138" y="5727700"/>
          <p14:tracePt t="70083" x="4340225" y="5727700"/>
          <p14:tracePt t="70091" x="4413250" y="5718175"/>
          <p14:tracePt t="70100" x="4521200" y="5718175"/>
          <p14:tracePt t="70107" x="4613275" y="5718175"/>
          <p14:tracePt t="70117" x="4722813" y="5718175"/>
          <p14:tracePt t="70121" x="4832350" y="5718175"/>
          <p14:tracePt t="70130" x="4941888" y="5718175"/>
          <p14:tracePt t="70139" x="4986338" y="5718175"/>
          <p14:tracePt t="70147" x="4995863" y="5718175"/>
          <p14:tracePt t="70157" x="5032375" y="5718175"/>
          <p14:tracePt t="70171" x="5049838" y="5718175"/>
          <p14:tracePt t="70199" x="5049838" y="5727700"/>
          <p14:tracePt t="70201" x="5049838" y="5735638"/>
          <p14:tracePt t="70209" x="5049838" y="5754688"/>
          <p14:tracePt t="70217" x="5049838" y="5764213"/>
          <p14:tracePt t="70225" x="5049838" y="5781675"/>
          <p14:tracePt t="70243" x="5068888" y="5808663"/>
          <p14:tracePt t="70283" x="5068888" y="5818188"/>
          <p14:tracePt t="70322" x="5068888" y="5827713"/>
          <p14:tracePt t="70330" x="5068888" y="5837238"/>
          <p14:tracePt t="70339" x="5068888" y="5845175"/>
          <p14:tracePt t="70348" x="5068888" y="5854700"/>
          <p14:tracePt t="70356" x="5059363" y="5873750"/>
          <p14:tracePt t="70367" x="5032375" y="5891213"/>
          <p14:tracePt t="70370" x="5014913" y="5910263"/>
          <p14:tracePt t="70378" x="4968875" y="5927725"/>
          <p14:tracePt t="70385" x="4905375" y="5964238"/>
          <p14:tracePt t="70395" x="4849813" y="5973763"/>
          <p14:tracePt t="70401" x="4786313" y="5983288"/>
          <p14:tracePt t="70412" x="4703763" y="6027738"/>
          <p14:tracePt t="70417" x="4630738" y="6037263"/>
          <p14:tracePt t="70426" x="4557713" y="6037263"/>
          <p14:tracePt t="70434" x="4494213" y="6054725"/>
          <p14:tracePt t="70442" x="4457700" y="6054725"/>
          <p14:tracePt t="70451" x="4413250" y="6054725"/>
          <p14:tracePt t="70461" x="4376738" y="6054725"/>
          <p14:tracePt t="70466" x="4330700" y="6054725"/>
          <p14:tracePt t="70475" x="4294188" y="6054725"/>
          <p14:tracePt t="70483" x="4267200" y="6054725"/>
          <p14:tracePt t="70491" x="4238625" y="6054725"/>
          <p14:tracePt t="70499" x="4221163" y="6054725"/>
          <p14:tracePt t="70510" x="4184650" y="6046788"/>
          <p14:tracePt t="70513" x="4165600" y="6027738"/>
          <p14:tracePt t="70521" x="4148138" y="6018213"/>
          <p14:tracePt t="70530" x="4129088" y="6010275"/>
          <p14:tracePt t="70537" x="4121150" y="6000750"/>
          <p14:tracePt t="70561" x="4121150" y="5991225"/>
          <p14:tracePt t="70569" x="4121150" y="5983288"/>
          <p14:tracePt t="70578" x="4121150" y="5954713"/>
          <p14:tracePt t="70594" x="4121150" y="5946775"/>
          <p14:tracePt t="70617" x="4121150" y="5937250"/>
          <p14:tracePt t="70707" x="4111625" y="5927725"/>
          <p14:tracePt t="70715" x="4075113" y="5954713"/>
          <p14:tracePt t="70725" x="3992563" y="6010275"/>
          <p14:tracePt t="70731" x="3929063" y="6046788"/>
          <p14:tracePt t="70739" x="3846513" y="6100763"/>
          <p14:tracePt t="70746" x="3765550" y="6156325"/>
          <p14:tracePt t="70754" x="3719513" y="6200775"/>
          <p14:tracePt t="70761" x="3656013" y="6246813"/>
          <p14:tracePt t="70769" x="3600450" y="6273800"/>
          <p14:tracePt t="70778" x="3556000" y="6310313"/>
          <p14:tracePt t="70786" x="3509963" y="6365875"/>
          <p14:tracePt t="70794" x="3490913" y="6383338"/>
          <p14:tracePt t="70801" x="3455988" y="6402388"/>
          <p14:tracePt t="70811" x="3446463" y="6419850"/>
          <p14:tracePt t="70817" x="3427413" y="6438900"/>
          <p14:tracePt t="70825" x="3419475" y="6446838"/>
          <p14:tracePt t="70833" x="3409950" y="6456363"/>
          <p14:tracePt t="70842" x="3400425" y="6456363"/>
          <p14:tracePt t="70849" x="3390900" y="6475413"/>
          <p14:tracePt t="70857" x="3382963" y="6475413"/>
          <p14:tracePt t="70881" x="3363913" y="6483350"/>
          <p14:tracePt t="70882" x="3346450" y="6492875"/>
          <p14:tracePt t="70890" x="3327400" y="6492875"/>
          <p14:tracePt t="70897" x="3300413" y="6502400"/>
          <p14:tracePt t="70906" x="3273425" y="6502400"/>
          <p14:tracePt t="70913" x="3236913" y="6519863"/>
          <p14:tracePt t="70921" x="3200400" y="6529388"/>
          <p14:tracePt t="70930" x="3136900" y="6548438"/>
          <p14:tracePt t="70938" x="3081338" y="6556375"/>
          <p14:tracePt t="70946" x="3017838" y="6584950"/>
          <p14:tracePt t="70953" x="2954338" y="6602413"/>
          <p14:tracePt t="70963" x="2881313" y="6621463"/>
          <p14:tracePt t="70969" x="2835275" y="6638925"/>
          <p14:tracePt t="70978" x="2817813" y="6638925"/>
          <p14:tracePt t="70985" x="2808288" y="6638925"/>
          <p14:tracePt t="71154" x="2798763" y="6638925"/>
          <p14:tracePt t="71161" x="2789238" y="6621463"/>
          <p14:tracePt t="71169" x="2781300" y="6602413"/>
          <p14:tracePt t="71178" x="2771775" y="6584950"/>
          <p14:tracePt t="71186" x="2771775" y="6565900"/>
          <p14:tracePt t="71194" x="2762250" y="6548438"/>
          <p14:tracePt t="71201" x="2752725" y="6519863"/>
          <p14:tracePt t="71210" x="2735263" y="6492875"/>
          <p14:tracePt t="71217" x="2708275" y="6429375"/>
          <p14:tracePt t="71226" x="2698750" y="6411913"/>
          <p14:tracePt t="71233" x="2679700" y="6375400"/>
          <p14:tracePt t="71242" x="2662238" y="6338888"/>
          <p14:tracePt t="71249" x="2635250" y="6283325"/>
          <p14:tracePt t="71257" x="2616200" y="6246813"/>
          <p14:tracePt t="71265" x="2606675" y="6192838"/>
          <p14:tracePt t="71273" x="2570163" y="6146800"/>
          <p14:tracePt t="71281" x="2533650" y="6083300"/>
          <p14:tracePt t="71289" x="2506663" y="6037263"/>
          <p14:tracePt t="71297" x="2489200" y="6010275"/>
          <p14:tracePt t="71306" x="2452688" y="5964238"/>
          <p14:tracePt t="71314" x="2433638" y="5927725"/>
          <p14:tracePt t="71321" x="2425700" y="5891213"/>
          <p14:tracePt t="71330" x="2397125" y="5845175"/>
          <p14:tracePt t="71338" x="2379663" y="5781675"/>
          <p14:tracePt t="71349" x="2333625" y="5699125"/>
          <p14:tracePt t="71353" x="2324100" y="5645150"/>
          <p14:tracePt t="71362" x="2306638" y="5562600"/>
          <p14:tracePt t="71369" x="2270125" y="5472113"/>
          <p14:tracePt t="71378" x="2270125" y="5380038"/>
          <p14:tracePt t="71385" x="2251075" y="5299075"/>
          <p14:tracePt t="71395" x="2251075" y="5189538"/>
          <p14:tracePt t="71401" x="2251075" y="5116513"/>
          <p14:tracePt t="71411" x="2251075" y="5006975"/>
          <p14:tracePt t="71417" x="2251075" y="4951413"/>
          <p14:tracePt t="71425" x="2270125" y="4887913"/>
          <p14:tracePt t="71434" x="2297113" y="4841875"/>
          <p14:tracePt t="71442" x="2343150" y="4778375"/>
          <p14:tracePt t="71451" x="2397125" y="4724400"/>
          <p14:tracePt t="71463" x="2425700" y="4697413"/>
          <p14:tracePt t="71467" x="2462213" y="4687888"/>
          <p14:tracePt t="71475" x="2516188" y="4660900"/>
          <p14:tracePt t="71484" x="2543175" y="4660900"/>
          <p14:tracePt t="71492" x="2606675" y="4624388"/>
          <p14:tracePt t="71505" x="2635250" y="4614863"/>
          <p14:tracePt t="71514" x="2671763" y="4605338"/>
          <p14:tracePt t="71521" x="2698750" y="4605338"/>
          <p14:tracePt t="71530" x="2725738" y="4587875"/>
          <p14:tracePt t="71538" x="2771775" y="4578350"/>
          <p14:tracePt t="71545" x="2844800" y="4568825"/>
          <p14:tracePt t="71553" x="2908300" y="4551363"/>
          <p14:tracePt t="71562" x="2981325" y="4522788"/>
          <p14:tracePt t="71569" x="3063875" y="4495800"/>
          <p14:tracePt t="71578" x="3127375" y="4486275"/>
          <p14:tracePt t="71585" x="3181350" y="4459288"/>
          <p14:tracePt t="71594" x="3227388" y="4449763"/>
          <p14:tracePt t="71601" x="3244850" y="4449763"/>
          <p14:tracePt t="71610" x="3281363" y="4449763"/>
          <p14:tracePt t="71617" x="3290888" y="4449763"/>
          <p14:tracePt t="71633" x="3300413" y="4449763"/>
          <p14:tracePt t="72059" x="3309938" y="4449763"/>
          <p14:tracePt t="72324" x="3309938" y="4459288"/>
          <p14:tracePt t="72337" x="3290888" y="4478338"/>
          <p14:tracePt t="74795" x="3290888" y="4468813"/>
          <p14:tracePt t="74812" x="3290888" y="4459288"/>
          <p14:tracePt t="74843" x="3290888" y="4449763"/>
          <p14:tracePt t="74875" x="3300413" y="4432300"/>
          <p14:tracePt t="74905" x="3309938" y="4413250"/>
          <p14:tracePt t="74930" x="3309938" y="4405313"/>
          <p14:tracePt t="74946" x="3309938" y="4386263"/>
          <p14:tracePt t="74953" x="3327400" y="4368800"/>
          <p14:tracePt t="74985" x="3327400" y="4359275"/>
          <p14:tracePt t="75001" x="3336925" y="4332288"/>
          <p14:tracePt t="75035" x="3336925" y="4322763"/>
          <p14:tracePt t="75050" x="3336925" y="4313238"/>
          <p14:tracePt t="75068" x="3346450" y="4286250"/>
          <p14:tracePt t="78037" x="3363913" y="4286250"/>
          <p14:tracePt t="78041" x="3373438" y="4295775"/>
          <p14:tracePt t="78058" x="3382963" y="4303713"/>
          <p14:tracePt t="78090" x="3390900" y="4313238"/>
          <p14:tracePt t="78123" x="3390900" y="4322763"/>
          <p14:tracePt t="78134" x="3409950" y="4340225"/>
          <p14:tracePt t="78147" x="3427413" y="4359275"/>
          <p14:tracePt t="78155" x="3436938" y="4368800"/>
          <p14:tracePt t="78163" x="3455988" y="4386263"/>
          <p14:tracePt t="78171" x="3463925" y="4395788"/>
          <p14:tracePt t="78180" x="3490913" y="4422775"/>
          <p14:tracePt t="78187" x="3519488" y="4441825"/>
          <p14:tracePt t="78195" x="3582988" y="4486275"/>
          <p14:tracePt t="78202" x="3683000" y="4541838"/>
          <p14:tracePt t="78210" x="3802063" y="4605338"/>
          <p14:tracePt t="78217" x="3911600" y="4641850"/>
          <p14:tracePt t="78227" x="3992563" y="4687888"/>
          <p14:tracePt t="78233" x="4057650" y="4714875"/>
          <p14:tracePt t="78242" x="4138613" y="4732338"/>
          <p14:tracePt t="78249" x="4165600" y="4751388"/>
          <p14:tracePt t="78257" x="4184650" y="4760913"/>
          <p14:tracePt t="78266" x="4211638" y="4760913"/>
          <p14:tracePt t="78273" x="4221163" y="4760913"/>
          <p14:tracePt t="78331" x="4230688" y="4760913"/>
          <p14:tracePt t="78346" x="4248150" y="4760913"/>
          <p14:tracePt t="78364" x="4267200" y="4760913"/>
          <p14:tracePt t="78370" x="4321175" y="4778375"/>
          <p14:tracePt t="78380" x="4376738" y="4814888"/>
          <p14:tracePt t="78385" x="4476750" y="4878388"/>
          <p14:tracePt t="78393" x="4540250" y="4933950"/>
          <p14:tracePt t="78401" x="4603750" y="4970463"/>
          <p14:tracePt t="78411" x="4630738" y="5006975"/>
          <p14:tracePt t="78418" x="4640263" y="5024438"/>
          <p14:tracePt t="78426" x="4649788" y="5043488"/>
          <p14:tracePt t="78547" x="4649788" y="5053013"/>
          <p14:tracePt t="78555" x="4649788" y="5080000"/>
          <p14:tracePt t="78563" x="4649788" y="5116513"/>
          <p14:tracePt t="78572" x="4649788" y="5133975"/>
          <p14:tracePt t="78585" x="4649788" y="5143500"/>
          <p14:tracePt t="78594" x="4649788" y="5160963"/>
          <p14:tracePt t="78603" x="4649788" y="5170488"/>
          <p14:tracePt t="78617" x="4649788" y="5180013"/>
          <p14:tracePt t="78626" x="4649788" y="5197475"/>
          <p14:tracePt t="78634" x="4649788" y="5207000"/>
          <p14:tracePt t="78641" x="4649788" y="5216525"/>
          <p14:tracePt t="78650" x="4649788" y="5243513"/>
          <p14:tracePt t="78658" x="4649788" y="5253038"/>
          <p14:tracePt t="78666" x="4667250" y="5280025"/>
          <p14:tracePt t="78673" x="4676775" y="5307013"/>
          <p14:tracePt t="78682" x="4676775" y="5335588"/>
          <p14:tracePt t="78689" x="4695825" y="5353050"/>
          <p14:tracePt t="78697" x="4703763" y="5380038"/>
          <p14:tracePt t="78705" x="4703763" y="5399088"/>
          <p14:tracePt t="78713" x="4722813" y="5435600"/>
          <p14:tracePt t="78722" x="4730750" y="5453063"/>
          <p14:tracePt t="78730" x="4730750" y="5462588"/>
          <p14:tracePt t="78742" x="4740275" y="5472113"/>
          <p14:tracePt t="78745" x="4749800" y="5508625"/>
          <p14:tracePt t="78770" x="4767263" y="5526088"/>
          <p14:tracePt t="78841" x="4776788" y="5535613"/>
          <p14:tracePt t="78865" x="4776788" y="5545138"/>
          <p14:tracePt t="79089" x="4759325" y="5545138"/>
          <p14:tracePt t="79098" x="4703763" y="5581650"/>
          <p14:tracePt t="79106" x="4686300" y="5581650"/>
          <p14:tracePt t="79113" x="4667250" y="5581650"/>
          <p14:tracePt t="79122" x="4640263" y="5589588"/>
          <p14:tracePt t="79131" x="4622800" y="5599113"/>
          <p14:tracePt t="79154" x="4603750" y="5608638"/>
          <p14:tracePt t="79186" x="4576763" y="5645150"/>
          <p14:tracePt t="79193" x="4567238" y="5654675"/>
          <p14:tracePt t="79209" x="4540250" y="5672138"/>
          <p14:tracePt t="79217" x="4530725" y="5681663"/>
          <p14:tracePt t="79228" x="4513263" y="5691188"/>
          <p14:tracePt t="79233" x="4503738" y="5699125"/>
          <p14:tracePt t="79241" x="4484688" y="5718175"/>
          <p14:tracePt t="79249" x="4476750" y="5727700"/>
          <p14:tracePt t="79257" x="4467225" y="5735638"/>
          <p14:tracePt t="79274" x="4467225" y="5745163"/>
          <p14:tracePt t="79356" x="4448175" y="5745163"/>
          <p14:tracePt t="79364" x="4421188" y="5745163"/>
          <p14:tracePt t="79372" x="4384675" y="5745163"/>
          <p14:tracePt t="79382" x="4330700" y="5745163"/>
          <p14:tracePt t="79385" x="4294188" y="5745163"/>
          <p14:tracePt t="79395" x="4221163" y="5745163"/>
          <p14:tracePt t="79401" x="4194175" y="5745163"/>
          <p14:tracePt t="79411" x="4165600" y="5745163"/>
          <p14:tracePt t="79418" x="4121150" y="5745163"/>
          <p14:tracePt t="79427" x="4094163" y="5745163"/>
          <p14:tracePt t="79433" x="4084638" y="5745163"/>
          <p14:tracePt t="79445" x="4065588" y="5727700"/>
          <p14:tracePt t="79603" x="4065588" y="5691188"/>
          <p14:tracePt t="79612" x="4102100" y="5691188"/>
          <p14:tracePt t="79619" x="4165600" y="5672138"/>
          <p14:tracePt t="79632" x="4267200" y="5654675"/>
          <p14:tracePt t="79634" x="4340225" y="5654675"/>
          <p14:tracePt t="79641" x="4430713" y="5654675"/>
          <p14:tracePt t="79650" x="4540250" y="5654675"/>
          <p14:tracePt t="79657" x="4630738" y="5654675"/>
          <p14:tracePt t="79666" x="4722813" y="5654675"/>
          <p14:tracePt t="79674" x="4795838" y="5654675"/>
          <p14:tracePt t="79682" x="4876800" y="5654675"/>
          <p14:tracePt t="79690" x="4932363" y="5654675"/>
          <p14:tracePt t="79697" x="4968875" y="5654675"/>
          <p14:tracePt t="79705" x="4986338" y="5662613"/>
          <p14:tracePt t="79713" x="5032375" y="5681663"/>
          <p14:tracePt t="79722" x="5049838" y="5691188"/>
          <p14:tracePt t="79729" x="5068888" y="5691188"/>
          <p14:tracePt t="79738" x="5086350" y="5708650"/>
          <p14:tracePt t="79746" x="5114925" y="5727700"/>
          <p14:tracePt t="79753" x="5122863" y="5735638"/>
          <p14:tracePt t="79761" x="5141913" y="5754688"/>
          <p14:tracePt t="79769" x="5178425" y="5772150"/>
          <p14:tracePt t="79787" x="5232400" y="5808663"/>
          <p14:tracePt t="79793" x="5241925" y="5818188"/>
          <p14:tracePt t="79801" x="5268913" y="5827713"/>
          <p14:tracePt t="79810" x="5287963" y="5837238"/>
          <p14:tracePt t="79865" x="5297488" y="5854700"/>
          <p14:tracePt t="79874" x="5297488" y="5864225"/>
          <p14:tracePt t="79881" x="5297488" y="5891213"/>
          <p14:tracePt t="79897" x="5297488" y="5910263"/>
          <p14:tracePt t="79913" x="5297488" y="5927725"/>
          <p14:tracePt t="79921" x="5297488" y="5946775"/>
          <p14:tracePt t="79929" x="5297488" y="5954713"/>
          <p14:tracePt t="79937" x="5297488" y="5973763"/>
          <p14:tracePt t="79945" x="5297488" y="5983288"/>
          <p14:tracePt t="79953" x="5297488" y="5991225"/>
          <p14:tracePt t="79961" x="5287963" y="6000750"/>
          <p14:tracePt t="79969" x="5260975" y="6018213"/>
          <p14:tracePt t="79979" x="5232400" y="6027738"/>
          <p14:tracePt t="79985" x="5214938" y="6037263"/>
          <p14:tracePt t="79993" x="5187950" y="6054725"/>
          <p14:tracePt t="80001" x="5141913" y="6073775"/>
          <p14:tracePt t="80011" x="5122863" y="6083300"/>
          <p14:tracePt t="80017" x="5078413" y="6091238"/>
          <p14:tracePt t="80027" x="5041900" y="6091238"/>
          <p14:tracePt t="80033" x="5005388" y="6100763"/>
          <p14:tracePt t="80041" x="4978400" y="6100763"/>
          <p14:tracePt t="80050" x="4941888" y="6100763"/>
          <p14:tracePt t="80057" x="4905375" y="6100763"/>
          <p14:tracePt t="80068" x="4868863" y="6100763"/>
          <p14:tracePt t="80073" x="4822825" y="6100763"/>
          <p14:tracePt t="80083" x="4767263" y="6100763"/>
          <p14:tracePt t="80089" x="4713288" y="6100763"/>
          <p14:tracePt t="80097" x="4640263" y="6100763"/>
          <p14:tracePt t="80105" x="4557713" y="6073775"/>
          <p14:tracePt t="80113" x="4467225" y="6046788"/>
          <p14:tracePt t="80122" x="4367213" y="6000750"/>
          <p14:tracePt t="80130" x="4340225" y="5991225"/>
          <p14:tracePt t="80137" x="4303713" y="5983288"/>
          <p14:tracePt t="80146" x="4267200" y="5973763"/>
          <p14:tracePt t="80154" x="4257675" y="5954713"/>
          <p14:tracePt t="80162" x="4221163" y="5946775"/>
          <p14:tracePt t="80171" x="4221163" y="5937250"/>
          <p14:tracePt t="80187" x="4211638" y="5918200"/>
          <p14:tracePt t="80196" x="4202113" y="5900738"/>
          <p14:tracePt t="80201" x="4202113" y="5891213"/>
          <p14:tracePt t="80210" x="4184650" y="5864225"/>
          <p14:tracePt t="80217" x="4184650" y="5854700"/>
          <p14:tracePt t="80233" x="4184650" y="5827713"/>
          <p14:tracePt t="80250" x="4184650" y="5808663"/>
          <p14:tracePt t="80257" x="4184650" y="5791200"/>
          <p14:tracePt t="80266" x="4184650" y="5781675"/>
          <p14:tracePt t="80273" x="4184650" y="5764213"/>
          <p14:tracePt t="80282" x="4184650" y="5745163"/>
          <p14:tracePt t="80290" x="4194175" y="5718175"/>
          <p14:tracePt t="80298" x="4202113" y="5699125"/>
          <p14:tracePt t="80306" x="4230688" y="5662613"/>
          <p14:tracePt t="80314" x="4248150" y="5645150"/>
          <p14:tracePt t="80321" x="4284663" y="5626100"/>
          <p14:tracePt t="80329" x="4340225" y="5599113"/>
          <p14:tracePt t="80338" x="4403725" y="5562600"/>
          <p14:tracePt t="80346" x="4484688" y="5554663"/>
          <p14:tracePt t="80355" x="4521200" y="5554663"/>
          <p14:tracePt t="80365" x="4530725" y="5554663"/>
          <p14:tracePt t="80369" x="4567238" y="5554663"/>
          <p14:tracePt t="80383" x="4594225" y="5554663"/>
          <p14:tracePt t="80385" x="4622800" y="5562600"/>
          <p14:tracePt t="80396" x="4667250" y="5581650"/>
          <p14:tracePt t="80401" x="4730750" y="5626100"/>
          <p14:tracePt t="80411" x="4740275" y="5635625"/>
          <p14:tracePt t="80417" x="4795838" y="5672138"/>
          <p14:tracePt t="80427" x="4813300" y="5691188"/>
          <p14:tracePt t="80434" x="4859338" y="5727700"/>
          <p14:tracePt t="80442" x="4876800" y="5745163"/>
          <p14:tracePt t="80449" x="4905375" y="5764213"/>
          <p14:tracePt t="80458" x="4932363" y="5781675"/>
          <p14:tracePt t="80465" x="4932363" y="5791200"/>
          <p14:tracePt t="80473" x="4959350" y="5818188"/>
          <p14:tracePt t="80490" x="4968875" y="5827713"/>
          <p14:tracePt t="80498" x="4978400" y="5837238"/>
          <p14:tracePt t="80522" x="4978400" y="5854700"/>
          <p14:tracePt t="80530" x="4978400" y="5864225"/>
          <p14:tracePt t="80539" x="4978400" y="5881688"/>
          <p14:tracePt t="80547" x="4978400" y="5891213"/>
          <p14:tracePt t="80555" x="4978400" y="5900738"/>
          <p14:tracePt t="80563" x="4978400" y="5918200"/>
          <p14:tracePt t="80569" x="4978400" y="5937250"/>
          <p14:tracePt t="80577" x="4968875" y="5946775"/>
          <p14:tracePt t="80585" x="4959350" y="5954713"/>
          <p14:tracePt t="80602" x="4949825" y="5964238"/>
          <p14:tracePt t="80610" x="4922838" y="5973763"/>
          <p14:tracePt t="80626" x="4905375" y="5991225"/>
          <p14:tracePt t="80633" x="4868863" y="6000750"/>
          <p14:tracePt t="80650" x="4849813" y="6000750"/>
          <p14:tracePt t="80658" x="4832350" y="6010275"/>
          <p14:tracePt t="80666" x="4795838" y="6018213"/>
          <p14:tracePt t="80673" x="4749800" y="6018213"/>
          <p14:tracePt t="80681" x="4722813" y="6018213"/>
          <p14:tracePt t="80689" x="4667250" y="6046788"/>
          <p14:tracePt t="80697" x="4576763" y="6046788"/>
          <p14:tracePt t="80707" x="4494213" y="6054725"/>
          <p14:tracePt t="80716" x="4440238" y="6054725"/>
          <p14:tracePt t="80725" x="4367213" y="6054725"/>
          <p14:tracePt t="80732" x="4294188" y="6054725"/>
          <p14:tracePt t="80741" x="4238625" y="6054725"/>
          <p14:tracePt t="80745" x="4194175" y="6054725"/>
          <p14:tracePt t="80754" x="4157663" y="6054725"/>
          <p14:tracePt t="80761" x="4138613" y="6054725"/>
          <p14:tracePt t="80769" x="4121150" y="6054725"/>
          <p14:tracePt t="80777" x="4102100" y="6054725"/>
          <p14:tracePt t="80785" x="4094163" y="6046788"/>
          <p14:tracePt t="80793" x="4075113" y="6046788"/>
          <p14:tracePt t="80801" x="4057650" y="6027738"/>
          <p14:tracePt t="80810" x="4011613" y="5991225"/>
          <p14:tracePt t="80817" x="4002088" y="5983288"/>
          <p14:tracePt t="80830" x="3984625" y="5964238"/>
          <p14:tracePt t="80836" x="3965575" y="5946775"/>
          <p14:tracePt t="80846" x="3956050" y="5937250"/>
          <p14:tracePt t="80851" x="3938588" y="5918200"/>
          <p14:tracePt t="80885" x="3938588" y="5900738"/>
          <p14:tracePt t="80897" x="3938588" y="5881688"/>
          <p14:tracePt t="80906" x="3938588" y="5873750"/>
          <p14:tracePt t="80921" x="3938588" y="5864225"/>
          <p14:tracePt t="80929" x="3938588" y="5854700"/>
          <p14:tracePt t="80946" x="3938588" y="5845175"/>
          <p14:tracePt t="80961" x="3938588" y="5837238"/>
          <p14:tracePt t="80969" x="3938588" y="5827713"/>
          <p14:tracePt t="80977" x="3938588" y="5818188"/>
          <p14:tracePt t="80985" x="3948113" y="5808663"/>
          <p14:tracePt t="80994" x="3965575" y="5791200"/>
          <p14:tracePt t="81001" x="3984625" y="5772150"/>
          <p14:tracePt t="81010" x="4011613" y="5764213"/>
          <p14:tracePt t="81018" x="4057650" y="5727700"/>
          <p14:tracePt t="81026" x="4102100" y="5718175"/>
          <p14:tracePt t="81034" x="4148138" y="5681663"/>
          <p14:tracePt t="81042" x="4194175" y="5681663"/>
          <p14:tracePt t="81049" x="4248150" y="5672138"/>
          <p14:tracePt t="81057" x="4303713" y="5662613"/>
          <p14:tracePt t="81067" x="4367213" y="5645150"/>
          <p14:tracePt t="81073" x="4403725" y="5645150"/>
          <p14:tracePt t="81083" x="4448175" y="5626100"/>
          <p14:tracePt t="81090" x="4494213" y="5626100"/>
          <p14:tracePt t="81106" x="4503738" y="5626100"/>
          <p14:tracePt t="81114" x="4513263" y="5626100"/>
          <p14:tracePt t="81121" x="4530725" y="5626100"/>
          <p14:tracePt t="81130" x="4549775" y="5635625"/>
          <p14:tracePt t="81156" x="4549775" y="5654675"/>
          <p14:tracePt t="81163" x="4557713" y="5672138"/>
          <p14:tracePt t="81171" x="4557713" y="5681663"/>
          <p14:tracePt t="81180" x="4557713" y="5708650"/>
          <p14:tracePt t="81187" x="4557713" y="5727700"/>
          <p14:tracePt t="81202" x="4557713" y="5754688"/>
          <p14:tracePt t="81218" x="4557713" y="5764213"/>
          <p14:tracePt t="81413" x="4557713" y="5772150"/>
          <p14:tracePt t="81417" x="4557713" y="5791200"/>
          <p14:tracePt t="83018" x="4557713" y="5781675"/>
          <p14:tracePt t="83026" x="4557713" y="5764213"/>
          <p14:tracePt t="83058" x="4557713" y="5754688"/>
          <p14:tracePt t="83171" x="4549775" y="5745163"/>
          <p14:tracePt t="83178" x="4540250" y="5745163"/>
          <p14:tracePt t="83187" x="4521200" y="5754688"/>
          <p14:tracePt t="83265" x="4513263" y="5745163"/>
          <p14:tracePt t="83274" x="4503738" y="5718175"/>
          <p14:tracePt t="83281" x="4503738" y="5708650"/>
          <p14:tracePt t="83297" x="4503738" y="5681663"/>
          <p14:tracePt t="83305" x="4494213" y="5672138"/>
          <p14:tracePt t="83370" x="4467225" y="5672138"/>
          <p14:tracePt t="83379" x="4448175" y="5672138"/>
          <p14:tracePt t="83385" x="4430713" y="5681663"/>
          <p14:tracePt t="83394" x="4421188" y="5691188"/>
          <p14:tracePt t="83411" x="4413250" y="5691188"/>
          <p14:tracePt t="83417" x="4394200" y="5708650"/>
          <p14:tracePt t="84865" x="4394200" y="5699125"/>
          <p14:tracePt t="84882" x="4394200" y="5681663"/>
          <p14:tracePt t="84890" x="4394200" y="5672138"/>
          <p14:tracePt t="84897" x="4394200" y="5662613"/>
          <p14:tracePt t="84905" x="4394200" y="5654675"/>
          <p14:tracePt t="84913" x="4394200" y="5635625"/>
          <p14:tracePt t="84921" x="4394200" y="5626100"/>
          <p14:tracePt t="84929" x="4394200" y="5618163"/>
          <p14:tracePt t="84937" x="4394200" y="5599113"/>
          <p14:tracePt t="84945" x="4394200" y="5581650"/>
          <p14:tracePt t="84961" x="4394200" y="5562600"/>
          <p14:tracePt t="84969" x="4394200" y="5554663"/>
          <p14:tracePt t="84977" x="4394200" y="5545138"/>
          <p14:tracePt t="84985" x="4394200" y="5535613"/>
          <p14:tracePt t="85001" x="4394200" y="5518150"/>
          <p14:tracePt t="85121" x="4384675" y="5518150"/>
          <p14:tracePt t="85129" x="4367213" y="5518150"/>
          <p14:tracePt t="85154" x="4348163" y="5518150"/>
          <p14:tracePt t="85284" x="4340225" y="5518150"/>
          <p14:tracePt t="85428" x="4330700" y="5518150"/>
          <p14:tracePt t="85465" x="4321175" y="5518150"/>
          <p14:tracePt t="86267" x="4294188" y="5526088"/>
          <p14:tracePt t="86275" x="4284663" y="5535613"/>
          <p14:tracePt t="86292" x="4275138" y="5554663"/>
          <p14:tracePt t="86323" x="4275138" y="5562600"/>
          <p14:tracePt t="86694" x="4275138" y="5554663"/>
          <p14:tracePt t="86722" x="4284663" y="5535613"/>
          <p14:tracePt t="86746" x="4294188" y="5535613"/>
          <p14:tracePt t="86769" x="4303713" y="5526088"/>
          <p14:tracePt t="86777" x="4311650" y="5518150"/>
          <p14:tracePt t="86802" x="4311650" y="5508625"/>
          <p14:tracePt t="86810" x="4321175" y="5499100"/>
          <p14:tracePt t="86899" x="4330700" y="5489575"/>
          <p14:tracePt t="89198" x="4340225" y="5489575"/>
          <p14:tracePt t="89201" x="4340225" y="5499100"/>
          <p14:tracePt t="89211" x="4340225" y="5518150"/>
          <p14:tracePt t="89217" x="4340225" y="5526088"/>
          <p14:tracePt t="89226" x="4340225" y="5554663"/>
          <p14:tracePt t="89245" x="4330700" y="5562600"/>
          <p14:tracePt t="89264" x="4330700" y="5581650"/>
          <p14:tracePt t="89267" x="4330700" y="5589588"/>
          <p14:tracePt t="89278" x="4330700" y="5599113"/>
          <p14:tracePt t="89283" x="4330700" y="5608638"/>
          <p14:tracePt t="89291" x="4330700" y="5618163"/>
          <p14:tracePt t="89307" x="4330700" y="5626100"/>
          <p14:tracePt t="89315" x="4330700" y="5635625"/>
          <p14:tracePt t="89321" x="4321175" y="5654675"/>
          <p14:tracePt t="89329" x="4321175" y="5662613"/>
          <p14:tracePt t="89337" x="4321175" y="5672138"/>
          <p14:tracePt t="89346" x="4321175" y="5691188"/>
          <p14:tracePt t="89354" x="4321175" y="5699125"/>
          <p14:tracePt t="89362" x="4321175" y="5708650"/>
          <p14:tracePt t="89371" x="4321175" y="5718175"/>
          <p14:tracePt t="89383" x="4321175" y="5727700"/>
          <p14:tracePt t="89385" x="4321175" y="5745163"/>
          <p14:tracePt t="89393" x="4321175" y="5754688"/>
          <p14:tracePt t="89401" x="4321175" y="5764213"/>
          <p14:tracePt t="89425" x="4321175" y="5781675"/>
          <p14:tracePt t="89442" x="4321175" y="5791200"/>
          <p14:tracePt t="89461" x="4321175" y="5800725"/>
          <p14:tracePt t="89478" x="4321175" y="5808663"/>
          <p14:tracePt t="89490" x="4321175" y="5827713"/>
          <p14:tracePt t="89508" x="4321175" y="5845175"/>
          <p14:tracePt t="89513" x="4330700" y="5845175"/>
          <p14:tracePt t="89539" x="4330700" y="5864225"/>
          <p14:tracePt t="89548" x="4330700" y="5873750"/>
          <p14:tracePt t="89556" x="4340225" y="5881688"/>
          <p14:tracePt t="89563" x="4340225" y="5891213"/>
          <p14:tracePt t="89578" x="4348163" y="5910263"/>
          <p14:tracePt t="89594" x="4357688" y="5927725"/>
          <p14:tracePt t="89650" x="4367213" y="5927725"/>
          <p14:tracePt t="89658" x="4376738" y="5927725"/>
          <p14:tracePt t="89665" x="4384675" y="5927725"/>
          <p14:tracePt t="89733" x="4403725" y="5927725"/>
          <p14:tracePt t="89740" x="4413250" y="5927725"/>
          <p14:tracePt t="89755" x="4430713" y="5927725"/>
          <p14:tracePt t="89802" x="4430713" y="5918200"/>
          <p14:tracePt t="89897" x="4430713" y="5910263"/>
          <p14:tracePt t="90236" x="4448175" y="5900738"/>
          <p14:tracePt t="90244" x="4467225" y="5881688"/>
          <p14:tracePt t="90771" x="4484688" y="5881688"/>
          <p14:tracePt t="90779" x="4494213" y="5881688"/>
          <p14:tracePt t="90787" x="4503738" y="5881688"/>
          <p14:tracePt t="90794" x="4540250" y="5873750"/>
          <p14:tracePt t="90810" x="4557713" y="5873750"/>
          <p14:tracePt t="90819" x="4576763" y="5873750"/>
          <p14:tracePt t="90826" x="4594225" y="5864225"/>
          <p14:tracePt t="90876" x="4603750" y="5864225"/>
          <p14:tracePt t="90899" x="4622800" y="5864225"/>
          <p14:tracePt t="91162" x="4640263" y="5845175"/>
          <p14:tracePt t="91365" x="4640263" y="5837238"/>
          <p14:tracePt t="91370" x="4640263" y="5818188"/>
          <p14:tracePt t="91378" x="4649788" y="5791200"/>
          <p14:tracePt t="91385" x="4649788" y="5781675"/>
          <p14:tracePt t="91394" x="4649788" y="5754688"/>
          <p14:tracePt t="91412" x="4659313" y="5745163"/>
          <p14:tracePt t="91417" x="4667250" y="5735638"/>
          <p14:tracePt t="91506" x="4659313" y="5745163"/>
          <p14:tracePt t="91521" x="4649788" y="5754688"/>
          <p14:tracePt t="91529" x="4640263" y="5764213"/>
          <p14:tracePt t="91742" x="4630738" y="5764213"/>
          <p14:tracePt t="91747" x="4630738" y="5754688"/>
          <p14:tracePt t="91755" x="4622800" y="5745163"/>
          <p14:tracePt t="91777" x="4613275" y="5718175"/>
          <p14:tracePt t="91794" x="4613275" y="5708650"/>
          <p14:tracePt t="91802" x="4603750" y="5699125"/>
          <p14:tracePt t="91809" x="4594225" y="5691188"/>
          <p14:tracePt t="92009" x="4594225" y="5681663"/>
          <p14:tracePt t="92017" x="4567238" y="5681663"/>
          <p14:tracePt t="92026" x="4557713" y="5681663"/>
          <p14:tracePt t="92033" x="4540250" y="5681663"/>
          <p14:tracePt t="92045" x="4513263" y="5681663"/>
          <p14:tracePt t="92050" x="4503738" y="5681663"/>
          <p14:tracePt t="92058" x="4484688" y="5672138"/>
          <p14:tracePt t="92067" x="4476750" y="5662613"/>
          <p14:tracePt t="92074" x="4457700" y="5662613"/>
          <p14:tracePt t="92082" x="4430713" y="5662613"/>
          <p14:tracePt t="92089" x="4403725" y="5662613"/>
          <p14:tracePt t="92097" x="4348163" y="5662613"/>
          <p14:tracePt t="92106" x="4311650" y="5662613"/>
          <p14:tracePt t="92113" x="4257675" y="5662613"/>
          <p14:tracePt t="92121" x="4194175" y="5662613"/>
          <p14:tracePt t="92129" x="4121150" y="5662613"/>
          <p14:tracePt t="92137" x="4011613" y="5662613"/>
          <p14:tracePt t="92145" x="3919538" y="5662613"/>
          <p14:tracePt t="92154" x="3775075" y="5662613"/>
          <p14:tracePt t="92162" x="3646488" y="5662613"/>
          <p14:tracePt t="92169" x="3500438" y="5662613"/>
          <p14:tracePt t="92178" x="3354388" y="5662613"/>
          <p14:tracePt t="92186" x="3136900" y="5662613"/>
          <p14:tracePt t="92194" x="2954338" y="5662613"/>
          <p14:tracePt t="92201" x="2752725" y="5662613"/>
          <p14:tracePt t="92210" x="2598738" y="5662613"/>
          <p14:tracePt t="92218" x="2470150" y="5662613"/>
          <p14:tracePt t="92226" x="2370138" y="5654675"/>
          <p14:tracePt t="92234" x="2333625" y="5645150"/>
          <p14:tracePt t="92242" x="2316163" y="5635625"/>
          <p14:tracePt t="92314" x="2316163" y="5626100"/>
          <p14:tracePt t="92329" x="2316163" y="5618163"/>
          <p14:tracePt t="92337" x="2316163" y="5608638"/>
          <p14:tracePt t="92353" x="2316163" y="5599113"/>
          <p14:tracePt t="92402" x="2316163" y="5589588"/>
          <p14:tracePt t="92435" x="2316163" y="5581650"/>
          <p14:tracePt t="92449" x="2316163" y="5572125"/>
          <p14:tracePt t="92458" x="2316163" y="5562600"/>
          <p14:tracePt t="92465" x="2324100" y="5554663"/>
          <p14:tracePt t="92481" x="2324100" y="5545138"/>
          <p14:tracePt t="92620" x="2324100" y="5535613"/>
          <p14:tracePt t="92627" x="2297113" y="5535613"/>
          <p14:tracePt t="92634" x="2279650" y="5535613"/>
          <p14:tracePt t="92649" x="2243138" y="5535613"/>
          <p14:tracePt t="92658" x="2206625" y="5535613"/>
          <p14:tracePt t="92673" x="2197100" y="5535613"/>
          <p14:tracePt t="92681" x="2187575" y="5545138"/>
          <p14:tracePt t="92891" x="2197100" y="5545138"/>
          <p14:tracePt t="92899" x="2206625" y="5535613"/>
          <p14:tracePt t="92908" x="2243138" y="5518150"/>
          <p14:tracePt t="92915" x="2260600" y="5508625"/>
          <p14:tracePt t="92922" x="2306638" y="5481638"/>
          <p14:tracePt t="92930" x="2316163" y="5472113"/>
          <p14:tracePt t="92938" x="2352675" y="5462588"/>
          <p14:tracePt t="92945" x="2379663" y="5445125"/>
          <p14:tracePt t="92953" x="2397125" y="5416550"/>
          <p14:tracePt t="92961" x="2406650" y="5416550"/>
          <p14:tracePt t="92970" x="2433638" y="5408613"/>
          <p14:tracePt t="92978" x="2443163" y="5399088"/>
          <p14:tracePt t="92986" x="2452688" y="5380038"/>
          <p14:tracePt t="93001" x="2462213" y="5353050"/>
          <p14:tracePt t="93020" x="2470150" y="5343525"/>
          <p14:tracePt t="93428" x="2479675" y="5343525"/>
          <p14:tracePt t="93436" x="2489200" y="5343525"/>
          <p14:tracePt t="93452" x="2516188" y="5372100"/>
          <p14:tracePt t="93459" x="2525713" y="5380038"/>
          <p14:tracePt t="93465" x="2525713" y="5399088"/>
          <p14:tracePt t="93473" x="2533650" y="5426075"/>
          <p14:tracePt t="93482" x="2543175" y="5435600"/>
          <p14:tracePt t="93489" x="2543175" y="5445125"/>
          <p14:tracePt t="93497" x="2543175" y="5462588"/>
          <p14:tracePt t="93505" x="2543175" y="5481638"/>
          <p14:tracePt t="93521" x="2543175" y="5508625"/>
          <p14:tracePt t="93529" x="2543175" y="5518150"/>
          <p14:tracePt t="93633" x="2543175" y="5535613"/>
          <p14:tracePt t="93641" x="2543175" y="5554663"/>
          <p14:tracePt t="93650" x="2533650" y="5589588"/>
          <p14:tracePt t="93658" x="2470150" y="5635625"/>
          <p14:tracePt t="93665" x="2389188" y="5654675"/>
          <p14:tracePt t="93673" x="2306638" y="5708650"/>
          <p14:tracePt t="93681" x="2206625" y="5772150"/>
          <p14:tracePt t="93689" x="2160588" y="5808663"/>
          <p14:tracePt t="93697" x="2097088" y="5854700"/>
          <p14:tracePt t="93705" x="1997075" y="5918200"/>
          <p14:tracePt t="93714" x="1914525" y="5973763"/>
          <p14:tracePt t="93723" x="1860550" y="6018213"/>
          <p14:tracePt t="93729" x="1814513" y="6037263"/>
          <p14:tracePt t="93738" x="1768475" y="6073775"/>
          <p14:tracePt t="93745" x="1758950" y="6083300"/>
          <p14:tracePt t="93755" x="1741488" y="6100763"/>
          <p14:tracePt t="93761" x="1722438" y="6119813"/>
          <p14:tracePt t="93778" x="1714500" y="6127750"/>
          <p14:tracePt t="93786" x="1704975" y="6127750"/>
          <p14:tracePt t="93793" x="1704975" y="6137275"/>
          <p14:tracePt t="93827" x="1685925" y="6146800"/>
          <p14:tracePt t="93836" x="1668463" y="6146800"/>
          <p14:tracePt t="93845" x="1649413" y="6164263"/>
          <p14:tracePt t="93861" x="1641475" y="6173788"/>
          <p14:tracePt t="93867" x="1622425" y="6173788"/>
          <p14:tracePt t="93880" x="1604963" y="6183313"/>
          <p14:tracePt t="93886" x="1585913" y="6192838"/>
          <p14:tracePt t="93889" x="1576388" y="6192838"/>
          <p14:tracePt t="93906" x="1558925" y="6210300"/>
          <p14:tracePt t="93931" x="1541463" y="6219825"/>
          <p14:tracePt t="93939" x="1531938" y="6219825"/>
          <p14:tracePt t="93948" x="1522413" y="6229350"/>
          <p14:tracePt t="93963" x="1495425" y="6237288"/>
          <p14:tracePt t="93970" x="1458913" y="6256338"/>
          <p14:tracePt t="93978" x="1403350" y="6265863"/>
          <p14:tracePt t="93986" x="1376363" y="6265863"/>
          <p14:tracePt t="93994" x="1330325" y="6273800"/>
          <p14:tracePt t="94002" x="1312863" y="6283325"/>
          <p14:tracePt t="94011" x="1293813" y="6283325"/>
          <p14:tracePt t="94017" x="1266825" y="6310313"/>
          <p14:tracePt t="94035" x="1239838" y="6319838"/>
          <p14:tracePt t="94042" x="1230313" y="6319838"/>
          <p14:tracePt t="94050" x="1222375" y="6319838"/>
          <p14:tracePt t="94059" x="1212850" y="6319838"/>
          <p14:tracePt t="94067" x="1193800" y="6329363"/>
          <p14:tracePt t="94087" x="1185863" y="6329363"/>
          <p14:tracePt t="94091" x="1166813" y="6338888"/>
          <p14:tracePt t="94117" x="1149350" y="6346825"/>
          <p14:tracePt t="94404" x="1149350" y="6356350"/>
          <p14:tracePt t="94415" x="1139825" y="6383338"/>
          <p14:tracePt t="94419" x="1139825" y="6392863"/>
          <p14:tracePt t="94426" x="1139825" y="6402388"/>
          <p14:tracePt t="94434" x="1139825" y="6411913"/>
          <p14:tracePt t="94443" x="1139825" y="6429375"/>
          <p14:tracePt t="94449" x="1149350" y="6456363"/>
          <p14:tracePt t="94461" x="1157288" y="6465888"/>
          <p14:tracePt t="94465" x="1166813" y="6483350"/>
          <p14:tracePt t="94474" x="1185863" y="6502400"/>
          <p14:tracePt t="94482" x="1193800" y="6511925"/>
          <p14:tracePt t="94489" x="1203325" y="6519863"/>
          <p14:tracePt t="95003" x="1212850" y="6519863"/>
          <p14:tracePt t="95068" x="1222375" y="6519863"/>
          <p14:tracePt t="95122" x="1230313" y="6519863"/>
          <p14:tracePt t="95299" x="1239838" y="6519863"/>
          <p14:tracePt t="95323" x="1249363" y="6519863"/>
          <p14:tracePt t="95331" x="1258888" y="6519863"/>
          <p14:tracePt t="95594" x="1276350" y="6519863"/>
          <p14:tracePt t="95603" x="1293813" y="6519863"/>
          <p14:tracePt t="95611" x="1312863" y="6529388"/>
          <p14:tracePt t="95617" x="1339850" y="6529388"/>
          <p14:tracePt t="95626" x="1358900" y="6529388"/>
          <p14:tracePt t="95638" x="1366838" y="6529388"/>
          <p14:tracePt t="95644" x="1395413" y="6529388"/>
          <p14:tracePt t="95662" x="1403350" y="6529388"/>
          <p14:tracePt t="96017" x="1412875" y="6529388"/>
          <p14:tracePt t="96025" x="1431925" y="6511925"/>
          <p14:tracePt t="96033" x="1458913" y="6475413"/>
          <p14:tracePt t="96041" x="1512888" y="6429375"/>
          <p14:tracePt t="96049" x="1558925" y="6375400"/>
          <p14:tracePt t="96059" x="1595438" y="6346825"/>
          <p14:tracePt t="96068" x="1612900" y="6338888"/>
          <p14:tracePt t="96073" x="1631950" y="6319838"/>
          <p14:tracePt t="96083" x="1649413" y="6292850"/>
          <p14:tracePt t="96089" x="1658938" y="6292850"/>
          <p14:tracePt t="96098" x="1685925" y="6265863"/>
          <p14:tracePt t="96105" x="1704975" y="6256338"/>
          <p14:tracePt t="96114" x="1714500" y="6256338"/>
          <p14:tracePt t="96179" x="1731963" y="6256338"/>
          <p14:tracePt t="96202" x="1741488" y="6256338"/>
          <p14:tracePt t="96810" x="1751013" y="6256338"/>
          <p14:tracePt t="97227" x="1768475" y="6256338"/>
          <p14:tracePt t="97234" x="1795463" y="6256338"/>
          <p14:tracePt t="97241" x="1851025" y="6256338"/>
          <p14:tracePt t="97249" x="1895475" y="6256338"/>
          <p14:tracePt t="97259" x="1905000" y="6256338"/>
          <p14:tracePt t="97265" x="1941513" y="6256338"/>
          <p14:tracePt t="97274" x="1960563" y="6256338"/>
          <p14:tracePt t="97281" x="1978025" y="6256338"/>
          <p14:tracePt t="97289" x="1987550" y="6256338"/>
          <p14:tracePt t="97297" x="2024063" y="6256338"/>
          <p14:tracePt t="97306" x="2041525" y="6256338"/>
          <p14:tracePt t="97314" x="2070100" y="6256338"/>
          <p14:tracePt t="97321" x="2087563" y="6256338"/>
          <p14:tracePt t="97329" x="2124075" y="6256338"/>
          <p14:tracePt t="97337" x="2133600" y="6256338"/>
          <p14:tracePt t="97346" x="2170113" y="6256338"/>
          <p14:tracePt t="97353" x="2179638" y="6256338"/>
          <p14:tracePt t="97363" x="2206625" y="6256338"/>
          <p14:tracePt t="97370" x="2224088" y="6256338"/>
          <p14:tracePt t="97385" x="2243138" y="6256338"/>
          <p14:tracePt t="97393" x="2260600" y="6256338"/>
          <p14:tracePt t="97402" x="2270125" y="6256338"/>
          <p14:tracePt t="97410" x="2297113" y="6256338"/>
          <p14:tracePt t="97418" x="2316163" y="6256338"/>
          <p14:tracePt t="97428" x="2343150" y="6256338"/>
          <p14:tracePt t="97436" x="2389188" y="6256338"/>
          <p14:tracePt t="97447" x="2443163" y="6256338"/>
          <p14:tracePt t="97450" x="2479675" y="6273800"/>
          <p14:tracePt t="97462" x="2525713" y="6273800"/>
          <p14:tracePt t="97467" x="2562225" y="6283325"/>
          <p14:tracePt t="97478" x="2589213" y="6283325"/>
          <p14:tracePt t="97482" x="2606675" y="6283325"/>
          <p14:tracePt t="97490" x="2616200" y="6292850"/>
          <p14:tracePt t="97497" x="2635250" y="6292850"/>
          <p14:tracePt t="97506" x="2643188" y="6292850"/>
          <p14:tracePt t="97513" x="2652713" y="6292850"/>
          <p14:tracePt t="97521" x="2662238" y="6292850"/>
          <p14:tracePt t="97529" x="2679700" y="6292850"/>
          <p14:tracePt t="97537" x="2689225" y="6292850"/>
          <p14:tracePt t="97545" x="2698750" y="6292850"/>
          <p14:tracePt t="97554" x="2725738" y="6292850"/>
          <p14:tracePt t="97875" x="2735263" y="6292850"/>
          <p14:tracePt t="97886" x="2735263" y="6273800"/>
          <p14:tracePt t="97907" x="2725738" y="6265863"/>
          <p14:tracePt t="97923" x="2716213" y="6256338"/>
          <p14:tracePt t="97939" x="2708275" y="6246813"/>
          <p14:tracePt t="97953" x="2698750" y="6246813"/>
          <p14:tracePt t="97961" x="2689225" y="6246813"/>
          <p14:tracePt t="97969" x="2662238" y="6246813"/>
          <p14:tracePt t="97978" x="2635250" y="6229350"/>
          <p14:tracePt t="97986" x="2598738" y="6229350"/>
          <p14:tracePt t="97993" x="2579688" y="6229350"/>
          <p14:tracePt t="98002" x="2543175" y="6219825"/>
          <p14:tracePt t="98009" x="2498725" y="6219825"/>
          <p14:tracePt t="98019" x="2462213" y="6210300"/>
          <p14:tracePt t="98028" x="2443163" y="6210300"/>
          <p14:tracePt t="98038" x="2389188" y="6192838"/>
          <p14:tracePt t="98041" x="2370138" y="6173788"/>
          <p14:tracePt t="98049" x="2352675" y="6164263"/>
          <p14:tracePt t="98059" x="2324100" y="6146800"/>
          <p14:tracePt t="98067" x="2279650" y="6110288"/>
          <p14:tracePt t="98074" x="2260600" y="6091238"/>
          <p14:tracePt t="98083" x="2214563" y="6064250"/>
          <p14:tracePt t="98089" x="2187575" y="6027738"/>
          <p14:tracePt t="98098" x="2170113" y="6000750"/>
          <p14:tracePt t="98105" x="2160588" y="5954713"/>
          <p14:tracePt t="98114" x="2124075" y="5910263"/>
          <p14:tracePt t="98121" x="2114550" y="5891213"/>
          <p14:tracePt t="98129" x="2097088" y="5864225"/>
          <p14:tracePt t="98137" x="2078038" y="5827713"/>
          <p14:tracePt t="98145" x="2070100" y="5808663"/>
          <p14:tracePt t="98153" x="2051050" y="5781675"/>
          <p14:tracePt t="98161" x="2033588" y="5754688"/>
          <p14:tracePt t="98169" x="2014538" y="5727700"/>
          <p14:tracePt t="98177" x="1987550" y="5708650"/>
          <p14:tracePt t="98185" x="1968500" y="5691188"/>
          <p14:tracePt t="98193" x="1960563" y="5662613"/>
          <p14:tracePt t="98201" x="1931988" y="5618163"/>
          <p14:tracePt t="98209" x="1905000" y="5589588"/>
          <p14:tracePt t="98217" x="1887538" y="5545138"/>
          <p14:tracePt t="98225" x="1851025" y="5481638"/>
          <p14:tracePt t="98234" x="1795463" y="5416550"/>
          <p14:tracePt t="98242" x="1768475" y="5372100"/>
          <p14:tracePt t="98249" x="1731963" y="5289550"/>
          <p14:tracePt t="98259" x="1714500" y="5243513"/>
          <p14:tracePt t="98265" x="1685925" y="5180013"/>
          <p14:tracePt t="98273" x="1677988" y="5116513"/>
          <p14:tracePt t="98282" x="1677988" y="5106988"/>
          <p14:tracePt t="98289" x="1658938" y="5070475"/>
          <p14:tracePt t="98297" x="1658938" y="5033963"/>
          <p14:tracePt t="98306" x="1658938" y="5006975"/>
          <p14:tracePt t="98313" x="1658938" y="4970463"/>
          <p14:tracePt t="98321" x="1658938" y="4951413"/>
          <p14:tracePt t="98329" x="1658938" y="4924425"/>
          <p14:tracePt t="98337" x="1658938" y="4906963"/>
          <p14:tracePt t="98345" x="1685925" y="4878388"/>
          <p14:tracePt t="98353" x="1695450" y="4860925"/>
          <p14:tracePt t="98362" x="1704975" y="4824413"/>
          <p14:tracePt t="98369" x="1722438" y="4797425"/>
          <p14:tracePt t="98377" x="1731963" y="4787900"/>
          <p14:tracePt t="98385" x="1741488" y="4768850"/>
          <p14:tracePt t="98394" x="1751013" y="4768850"/>
          <p14:tracePt t="98401" x="1758950" y="4724400"/>
          <p14:tracePt t="98411" x="1768475" y="4724400"/>
          <p14:tracePt t="98417" x="1778000" y="4697413"/>
          <p14:tracePt t="98426" x="1778000" y="4678363"/>
          <p14:tracePt t="98433" x="1787525" y="4660900"/>
          <p14:tracePt t="98444" x="1795463" y="4641850"/>
          <p14:tracePt t="98449" x="1814513" y="4605338"/>
          <p14:tracePt t="98466" x="1824038" y="4587875"/>
          <p14:tracePt t="98482" x="1824038" y="4578350"/>
          <p14:tracePt t="98490" x="1831975" y="4559300"/>
          <p14:tracePt t="98498" x="1841500" y="4532313"/>
          <p14:tracePt t="98508" x="1860550" y="4514850"/>
          <p14:tracePt t="98513" x="1868488" y="4505325"/>
          <p14:tracePt t="98522" x="1878013" y="4495800"/>
          <p14:tracePt t="98529" x="1887538" y="4478338"/>
          <p14:tracePt t="98537" x="1914525" y="4441825"/>
          <p14:tracePt t="98545" x="1924050" y="4432300"/>
          <p14:tracePt t="98553" x="1960563" y="4413250"/>
          <p14:tracePt t="98562" x="1968500" y="4405313"/>
          <p14:tracePt t="98569" x="1997075" y="4386263"/>
          <p14:tracePt t="98577" x="2014538" y="4376738"/>
          <p14:tracePt t="98585" x="2051050" y="4359275"/>
          <p14:tracePt t="98593" x="2051050" y="4349750"/>
          <p14:tracePt t="98601" x="2078038" y="4340225"/>
          <p14:tracePt t="98610" x="2097088" y="4332288"/>
          <p14:tracePt t="98617" x="2106613" y="4322763"/>
          <p14:tracePt t="98626" x="2114550" y="4313238"/>
          <p14:tracePt t="98633" x="2133600" y="4313238"/>
          <p14:tracePt t="98642" x="2143125" y="4313238"/>
          <p14:tracePt t="98649" x="2151063" y="4303713"/>
          <p14:tracePt t="98665" x="2170113" y="4286250"/>
          <p14:tracePt t="98689" x="2179638" y="4276725"/>
          <p14:tracePt t="98698" x="2206625" y="4268788"/>
          <p14:tracePt t="98706" x="2214563" y="4259263"/>
          <p14:tracePt t="98713" x="2224088" y="4249738"/>
          <p14:tracePt t="98722" x="2233613" y="4240213"/>
          <p14:tracePt t="98729" x="2251075" y="4232275"/>
          <p14:tracePt t="98739" x="2270125" y="4222750"/>
          <p14:tracePt t="98745" x="2297113" y="4213225"/>
          <p14:tracePt t="98754" x="2306638" y="4213225"/>
          <p14:tracePt t="98761" x="2324100" y="4195763"/>
          <p14:tracePt t="98770" x="2343150" y="4186238"/>
          <p14:tracePt t="98777" x="2360613" y="4176713"/>
          <p14:tracePt t="98785" x="2397125" y="4167188"/>
          <p14:tracePt t="98793" x="2443163" y="4149725"/>
          <p14:tracePt t="98802" x="2479675" y="4140200"/>
          <p14:tracePt t="98810" x="2516188" y="4122738"/>
          <p14:tracePt t="98818" x="2579688" y="4086225"/>
          <p14:tracePt t="98827" x="2616200" y="4076700"/>
          <p14:tracePt t="98834" x="2635250" y="4076700"/>
          <p14:tracePt t="98844" x="2662238" y="4076700"/>
          <p14:tracePt t="98852" x="2671763" y="4067175"/>
          <p14:tracePt t="98884" x="2689225" y="4067175"/>
          <p14:tracePt t="98890" x="2698750" y="4067175"/>
          <p14:tracePt t="98898" x="2716213" y="4067175"/>
          <p14:tracePt t="98905" x="2735263" y="4067175"/>
          <p14:tracePt t="98914" x="2762250" y="4086225"/>
          <p14:tracePt t="98921" x="2771775" y="4086225"/>
          <p14:tracePt t="99068" x="2771775" y="4094163"/>
          <p14:tracePt t="99073" x="2771775" y="4113213"/>
          <p14:tracePt t="99090" x="2771775" y="4130675"/>
          <p14:tracePt t="100251" x="2762250" y="4140200"/>
          <p14:tracePt t="100261" x="2716213" y="4140200"/>
          <p14:tracePt t="100266" x="2698750" y="4149725"/>
          <p14:tracePt t="100274" x="2662238" y="4149725"/>
          <p14:tracePt t="100282" x="2606675" y="4159250"/>
          <p14:tracePt t="100289" x="2562225" y="4167188"/>
          <p14:tracePt t="100297" x="2489200" y="4186238"/>
          <p14:tracePt t="100306" x="2406650" y="4213225"/>
          <p14:tracePt t="100313" x="2324100" y="4240213"/>
          <p14:tracePt t="100323" x="2233613" y="4268788"/>
          <p14:tracePt t="100330" x="2133600" y="4303713"/>
          <p14:tracePt t="100339" x="2070100" y="4332288"/>
          <p14:tracePt t="100349" x="2024063" y="4349750"/>
          <p14:tracePt t="100353" x="1960563" y="4395788"/>
          <p14:tracePt t="100369" x="1914525" y="4432300"/>
          <p14:tracePt t="100377" x="1895475" y="4449763"/>
          <p14:tracePt t="100385" x="1868488" y="4459288"/>
          <p14:tracePt t="100395" x="1860550" y="4468813"/>
          <p14:tracePt t="100401" x="1851025" y="4478338"/>
          <p14:tracePt t="100411" x="1841500" y="4478338"/>
          <p14:tracePt t="100429" x="1831975" y="4478338"/>
          <p14:tracePt t="100435" x="1824038" y="4478338"/>
          <p14:tracePt t="100447" x="1814513" y="4478338"/>
          <p14:tracePt t="100449" x="1778000" y="4486275"/>
          <p14:tracePt t="100459" x="1768475" y="4486275"/>
          <p14:tracePt t="100465" x="1741488" y="4486275"/>
          <p14:tracePt t="100473" x="1731963" y="4486275"/>
          <p14:tracePt t="100481" x="1722438" y="4486275"/>
          <p14:tracePt t="100490" x="1704975" y="4486275"/>
          <p14:tracePt t="100780" x="1695450" y="4495800"/>
          <p14:tracePt t="100793" x="1695450" y="4514850"/>
          <p14:tracePt t="100795" x="1668463" y="4551363"/>
          <p14:tracePt t="100802" x="1649413" y="4568825"/>
          <p14:tracePt t="100810" x="1622425" y="4587875"/>
          <p14:tracePt t="100819" x="1595438" y="4605338"/>
          <p14:tracePt t="100826" x="1585913" y="4614863"/>
          <p14:tracePt t="100838" x="1568450" y="4624388"/>
          <p14:tracePt t="100843" x="1541463" y="4641850"/>
          <p14:tracePt t="100849" x="1504950" y="4660900"/>
          <p14:tracePt t="100865" x="1495425" y="4668838"/>
          <p14:tracePt t="100877" x="1485900" y="4678363"/>
          <p14:tracePt t="100881" x="1449388" y="4697413"/>
          <p14:tracePt t="100889" x="1439863" y="4705350"/>
          <p14:tracePt t="100897" x="1439863" y="4714875"/>
          <p14:tracePt t="100905" x="1412875" y="4724400"/>
          <p14:tracePt t="100915" x="1395413" y="4732338"/>
          <p14:tracePt t="100923" x="1349375" y="4751388"/>
          <p14:tracePt t="100931" x="1330325" y="4751388"/>
          <p14:tracePt t="100939" x="1303338" y="4760913"/>
          <p14:tracePt t="100949" x="1266825" y="4760913"/>
          <p14:tracePt t="100954" x="1230313" y="4778375"/>
          <p14:tracePt t="100963" x="1212850" y="4778375"/>
          <p14:tracePt t="100972" x="1185863" y="4778375"/>
          <p14:tracePt t="100978" x="1176338" y="4778375"/>
          <p14:tracePt t="100986" x="1166813" y="4778375"/>
          <p14:tracePt t="101002" x="1139825" y="4778375"/>
          <p14:tracePt t="101009" x="1120775" y="4768850"/>
          <p14:tracePt t="101018" x="1112838" y="4760913"/>
          <p14:tracePt t="101025" x="1103313" y="4741863"/>
          <p14:tracePt t="101035" x="1084263" y="4724400"/>
          <p14:tracePt t="101042" x="1076325" y="4705350"/>
          <p14:tracePt t="101049" x="1066800" y="4668838"/>
          <p14:tracePt t="101059" x="1066800" y="4651375"/>
          <p14:tracePt t="101065" x="1057275" y="4624388"/>
          <p14:tracePt t="101075" x="1057275" y="4614863"/>
          <p14:tracePt t="101083" x="1039813" y="4595813"/>
          <p14:tracePt t="101089" x="1039813" y="4578350"/>
          <p14:tracePt t="101098" x="1030288" y="4551363"/>
          <p14:tracePt t="101105" x="1020763" y="4522788"/>
          <p14:tracePt t="101113" x="1020763" y="4505325"/>
          <p14:tracePt t="101121" x="1011238" y="4459288"/>
          <p14:tracePt t="101130" x="984250" y="4405313"/>
          <p14:tracePt t="101137" x="974725" y="4359275"/>
          <p14:tracePt t="101146" x="974725" y="4340225"/>
          <p14:tracePt t="101153" x="974725" y="4303713"/>
          <p14:tracePt t="101161" x="974725" y="4268788"/>
          <p14:tracePt t="101169" x="974725" y="4249738"/>
          <p14:tracePt t="101177" x="974725" y="4213225"/>
          <p14:tracePt t="101186" x="974725" y="4195763"/>
          <p14:tracePt t="101194" x="974725" y="4167188"/>
          <p14:tracePt t="101201" x="974725" y="4149725"/>
          <p14:tracePt t="101210" x="974725" y="4122738"/>
          <p14:tracePt t="101217" x="984250" y="4103688"/>
          <p14:tracePt t="101226" x="993775" y="4067175"/>
          <p14:tracePt t="101233" x="1011238" y="4049713"/>
          <p14:tracePt t="101242" x="1030288" y="4030663"/>
          <p14:tracePt t="101249" x="1030288" y="4021138"/>
          <p14:tracePt t="101258" x="1039813" y="4013200"/>
          <p14:tracePt t="101265" x="1047750" y="4003675"/>
          <p14:tracePt t="101274" x="1066800" y="3984625"/>
          <p14:tracePt t="101282" x="1076325" y="3984625"/>
          <p14:tracePt t="101289" x="1093788" y="3967163"/>
          <p14:tracePt t="101297" x="1093788" y="3957638"/>
          <p14:tracePt t="101306" x="1103313" y="3957638"/>
          <p14:tracePt t="101314" x="1120775" y="3940175"/>
          <p14:tracePt t="101321" x="1139825" y="3930650"/>
          <p14:tracePt t="101329" x="1149350" y="3930650"/>
          <p14:tracePt t="101337" x="1157288" y="3930650"/>
          <p14:tracePt t="101346" x="1166813" y="3930650"/>
          <p14:tracePt t="101353" x="1203325" y="3930650"/>
          <p14:tracePt t="101361" x="1230313" y="3930650"/>
          <p14:tracePt t="101369" x="1249363" y="3930650"/>
          <p14:tracePt t="101377" x="1285875" y="3930650"/>
          <p14:tracePt t="101386" x="1330325" y="3930650"/>
          <p14:tracePt t="101394" x="1349375" y="3940175"/>
          <p14:tracePt t="101402" x="1376363" y="3948113"/>
          <p14:tracePt t="101412" x="1395413" y="3957638"/>
          <p14:tracePt t="101419" x="1412875" y="3976688"/>
          <p14:tracePt t="101428" x="1439863" y="4013200"/>
          <p14:tracePt t="101433" x="1439863" y="4021138"/>
          <p14:tracePt t="101445" x="1449388" y="4030663"/>
          <p14:tracePt t="101449" x="1449388" y="4067175"/>
          <p14:tracePt t="101459" x="1458913" y="4086225"/>
          <p14:tracePt t="101465" x="1458913" y="4113213"/>
          <p14:tracePt t="101475" x="1458913" y="4130675"/>
          <p14:tracePt t="101481" x="1439863" y="4159250"/>
          <p14:tracePt t="101490" x="1431925" y="4176713"/>
          <p14:tracePt t="101498" x="1412875" y="4222750"/>
          <p14:tracePt t="101505" x="1385888" y="4249738"/>
          <p14:tracePt t="101513" x="1376363" y="4268788"/>
          <p14:tracePt t="101522" x="1349375" y="4303713"/>
          <p14:tracePt t="101529" x="1330325" y="4322763"/>
          <p14:tracePt t="101537" x="1312863" y="4349750"/>
          <p14:tracePt t="101545" x="1276350" y="4395788"/>
          <p14:tracePt t="101553" x="1266825" y="4413250"/>
          <p14:tracePt t="101561" x="1249363" y="4449763"/>
          <p14:tracePt t="101569" x="1239838" y="4478338"/>
          <p14:tracePt t="101579" x="1222375" y="4495800"/>
          <p14:tracePt t="101587" x="1193800" y="4541838"/>
          <p14:tracePt t="101594" x="1176338" y="4559300"/>
          <p14:tracePt t="101604" x="1157288" y="4578350"/>
          <p14:tracePt t="101611" x="1157288" y="4587875"/>
          <p14:tracePt t="101617" x="1130300" y="4605338"/>
          <p14:tracePt t="101633" x="1120775" y="4614863"/>
          <p14:tracePt t="101642" x="1112838" y="4624388"/>
          <p14:tracePt t="101761" x="1112838" y="4595813"/>
          <p14:tracePt t="101778" x="1120775" y="4587875"/>
          <p14:tracePt t="101785" x="1130300" y="4578350"/>
          <p14:tracePt t="101794" x="1139825" y="4578350"/>
          <p14:tracePt t="101801" x="1176338" y="4578350"/>
          <p14:tracePt t="101810" x="1193800" y="4578350"/>
          <p14:tracePt t="101817" x="1249363" y="4578350"/>
          <p14:tracePt t="101828" x="1285875" y="4578350"/>
          <p14:tracePt t="101835" x="1349375" y="4605338"/>
          <p14:tracePt t="101843" x="1431925" y="4651375"/>
          <p14:tracePt t="101850" x="1495425" y="4687888"/>
          <p14:tracePt t="101858" x="1558925" y="4751388"/>
          <p14:tracePt t="101865" x="1641475" y="4824413"/>
          <p14:tracePt t="101875" x="1695450" y="4870450"/>
          <p14:tracePt t="101892" x="1758950" y="5053013"/>
          <p14:tracePt t="101897" x="1768475" y="5089525"/>
          <p14:tracePt t="101905" x="1768475" y="5126038"/>
          <p14:tracePt t="101913" x="1768475" y="5180013"/>
          <p14:tracePt t="101921" x="1768475" y="5207000"/>
          <p14:tracePt t="101929" x="1768475" y="5233988"/>
          <p14:tracePt t="101937" x="1751013" y="5262563"/>
          <p14:tracePt t="101945" x="1741488" y="5270500"/>
          <p14:tracePt t="101953" x="1731963" y="5307013"/>
          <p14:tracePt t="101961" x="1731963" y="5316538"/>
          <p14:tracePt t="101969" x="1722438" y="5335588"/>
          <p14:tracePt t="101978" x="1722438" y="5353050"/>
          <p14:tracePt t="101986" x="1704975" y="5380038"/>
          <p14:tracePt t="101993" x="1704975" y="5399088"/>
          <p14:tracePt t="102002" x="1695450" y="5416550"/>
          <p14:tracePt t="102009" x="1695450" y="5453063"/>
          <p14:tracePt t="102017" x="1685925" y="5453063"/>
          <p14:tracePt t="102025" x="1685925" y="5481638"/>
          <p14:tracePt t="102033" x="1685925" y="5499100"/>
          <p14:tracePt t="102042" x="1685925" y="5526088"/>
          <p14:tracePt t="102049" x="1685925" y="5545138"/>
          <p14:tracePt t="102058" x="1685925" y="5562600"/>
          <p14:tracePt t="102066" x="1677988" y="5572125"/>
          <p14:tracePt t="102097" x="1677988" y="5581650"/>
          <p14:tracePt t="102115" x="1677988" y="5589588"/>
          <p14:tracePt t="102137" x="1677988" y="5599113"/>
          <p14:tracePt t="102154" x="1677988" y="5608638"/>
          <p14:tracePt t="102161" x="1677988" y="5618163"/>
          <p14:tracePt t="102170" x="1677988" y="5626100"/>
          <p14:tracePt t="102179" x="1677988" y="5645150"/>
          <p14:tracePt t="102187" x="1677988" y="5662613"/>
          <p14:tracePt t="102200" x="1677988" y="5691188"/>
          <p14:tracePt t="102203" x="1677988" y="5699125"/>
          <p14:tracePt t="102212" x="1677988" y="5708650"/>
          <p14:tracePt t="102219" x="1677988" y="5735638"/>
          <p14:tracePt t="102228" x="1677988" y="5754688"/>
          <p14:tracePt t="102242" x="1677988" y="5781675"/>
          <p14:tracePt t="102249" x="1677988" y="5791200"/>
          <p14:tracePt t="102258" x="1677988" y="5808663"/>
          <p14:tracePt t="102265" x="1685925" y="5837238"/>
          <p14:tracePt t="102275" x="1695450" y="5845175"/>
          <p14:tracePt t="102281" x="1695450" y="5854700"/>
          <p14:tracePt t="102290" x="1695450" y="5864225"/>
          <p14:tracePt t="102297" x="1695450" y="5873750"/>
          <p14:tracePt t="102305" x="1695450" y="5881688"/>
          <p14:tracePt t="102314" x="1704975" y="5891213"/>
          <p14:tracePt t="102321" x="1704975" y="5910263"/>
          <p14:tracePt t="102338" x="1704975" y="5918200"/>
          <p14:tracePt t="102345" x="1714500" y="5918200"/>
          <p14:tracePt t="102353" x="1722438" y="5927725"/>
          <p14:tracePt t="102361" x="1751013" y="5954713"/>
          <p14:tracePt t="102369" x="1751013" y="5964238"/>
          <p14:tracePt t="102377" x="1778000" y="5973763"/>
          <p14:tracePt t="102387" x="1841500" y="5983288"/>
          <p14:tracePt t="102396" x="1887538" y="6018213"/>
          <p14:tracePt t="102402" x="1941513" y="6046788"/>
          <p14:tracePt t="102414" x="2014538" y="6100763"/>
          <p14:tracePt t="102417" x="2060575" y="6137275"/>
          <p14:tracePt t="102427" x="2106613" y="6173788"/>
          <p14:tracePt t="102433" x="2187575" y="6229350"/>
          <p14:tracePt t="102443" x="2224088" y="6256338"/>
          <p14:tracePt t="102449" x="2287588" y="6292850"/>
          <p14:tracePt t="102459" x="2370138" y="6346825"/>
          <p14:tracePt t="102465" x="2433638" y="6383338"/>
          <p14:tracePt t="102474" x="2479675" y="6411913"/>
          <p14:tracePt t="102481" x="2516188" y="6419850"/>
          <p14:tracePt t="102489" x="2562225" y="6419850"/>
          <p14:tracePt t="102497" x="2579688" y="6419850"/>
          <p14:tracePt t="102506" x="2606675" y="6419850"/>
          <p14:tracePt t="102513" x="2625725" y="6419850"/>
          <p14:tracePt t="102522" x="2652713" y="6419850"/>
          <p14:tracePt t="102529" x="2679700" y="6419850"/>
          <p14:tracePt t="102537" x="2708275" y="6419850"/>
          <p14:tracePt t="102545" x="2716213" y="6411913"/>
          <p14:tracePt t="102553" x="2725738" y="6402388"/>
          <p14:tracePt t="102561" x="2735263" y="6392863"/>
          <p14:tracePt t="103098" x="2744788" y="6383338"/>
          <p14:tracePt t="103105" x="2762250" y="6356350"/>
          <p14:tracePt t="103121" x="2771775" y="6356350"/>
          <p14:tracePt t="103145" x="2781300" y="6346825"/>
          <p14:tracePt t="103337" x="2808288" y="6302375"/>
          <p14:tracePt t="103363" x="2817813" y="6273800"/>
          <p14:tracePt t="103436" x="2825750" y="6265863"/>
          <p14:tracePt t="103537" x="2808288" y="6265863"/>
          <p14:tracePt t="103545" x="2752725" y="6265863"/>
          <p14:tracePt t="103554" x="2716213" y="6265863"/>
          <p14:tracePt t="103562" x="2698750" y="6265863"/>
          <p14:tracePt t="103569" x="2652713" y="6265863"/>
          <p14:tracePt t="103577" x="2635250" y="6265863"/>
          <p14:tracePt t="103585" x="2606675" y="6265863"/>
          <p14:tracePt t="103593" x="2589213" y="6265863"/>
          <p14:tracePt t="103602" x="2570163" y="6265863"/>
          <p14:tracePt t="103610" x="2552700" y="6256338"/>
          <p14:tracePt t="103617" x="2533650" y="6237288"/>
          <p14:tracePt t="103626" x="2516188" y="6210300"/>
          <p14:tracePt t="103633" x="2489200" y="6156325"/>
          <p14:tracePt t="103642" x="2479675" y="6119813"/>
          <p14:tracePt t="103649" x="2443163" y="6018213"/>
          <p14:tracePt t="103658" x="2425700" y="5910263"/>
          <p14:tracePt t="103665" x="2416175" y="5808663"/>
          <p14:tracePt t="103674" x="2379663" y="5681663"/>
          <p14:tracePt t="103682" x="2370138" y="5572125"/>
          <p14:tracePt t="103692" x="2352675" y="5472113"/>
          <p14:tracePt t="103697" x="2343150" y="5399088"/>
          <p14:tracePt t="103705" x="2343150" y="5289550"/>
          <p14:tracePt t="103714" x="2316163" y="5207000"/>
          <p14:tracePt t="103721" x="2306638" y="5153025"/>
          <p14:tracePt t="103729" x="2287588" y="5070475"/>
          <p14:tracePt t="103739" x="2287588" y="5033963"/>
          <p14:tracePt t="103745" x="2287588" y="4987925"/>
          <p14:tracePt t="103754" x="2287588" y="4951413"/>
          <p14:tracePt t="103761" x="2287588" y="4924425"/>
          <p14:tracePt t="103770" x="2287588" y="4887913"/>
          <p14:tracePt t="103777" x="2287588" y="4870450"/>
          <p14:tracePt t="103785" x="2306638" y="4814888"/>
          <p14:tracePt t="103793" x="2316163" y="4787900"/>
          <p14:tracePt t="103801" x="2343150" y="4714875"/>
          <p14:tracePt t="103810" x="2379663" y="4651375"/>
          <p14:tracePt t="103819" x="2406650" y="4587875"/>
          <p14:tracePt t="103827" x="2443163" y="4486275"/>
          <p14:tracePt t="103835" x="2516188" y="4376738"/>
          <p14:tracePt t="103842" x="2543175" y="4295775"/>
          <p14:tracePt t="103849" x="2598738" y="4195763"/>
          <p14:tracePt t="103860" x="2662238" y="4094163"/>
          <p14:tracePt t="103867" x="2679700" y="4030663"/>
          <p14:tracePt t="103880" x="2735263" y="3967163"/>
          <p14:tracePt t="103886" x="2744788" y="3940175"/>
          <p14:tracePt t="103889" x="2762250" y="3911600"/>
          <p14:tracePt t="103897" x="2789238" y="3875088"/>
          <p14:tracePt t="103905" x="2798763" y="3857625"/>
          <p14:tracePt t="103921" x="2798763" y="3848100"/>
          <p14:tracePt t="103930" x="2817813" y="3840163"/>
          <p14:tracePt t="103937" x="2825750" y="3830638"/>
          <p14:tracePt t="103945" x="2852738" y="3821113"/>
          <p14:tracePt t="103954" x="2862263" y="3821113"/>
          <p14:tracePt t="103961" x="2889250" y="3821113"/>
          <p14:tracePt t="103969" x="2917825" y="3821113"/>
          <p14:tracePt t="103978" x="2944813" y="3821113"/>
          <p14:tracePt t="103985" x="2990850" y="3821113"/>
          <p14:tracePt t="103993" x="3017838" y="3821113"/>
          <p14:tracePt t="104001" x="3035300" y="3821113"/>
          <p14:tracePt t="104009" x="3054350" y="3830638"/>
          <p14:tracePt t="104029" x="3063875" y="3830638"/>
          <p14:tracePt t="104039" x="3081338" y="3830638"/>
          <p14:tracePt t="104148" x="3090863" y="3840163"/>
          <p14:tracePt t="104163" x="3090863" y="3857625"/>
          <p14:tracePt t="104171" x="3090863" y="3867150"/>
          <p14:tracePt t="104187" x="3090863" y="3875088"/>
          <p14:tracePt t="104225" x="3090863" y="3884613"/>
          <p14:tracePt t="104283" x="3081338" y="3894138"/>
          <p14:tracePt t="104314" x="3081338" y="3903663"/>
          <p14:tracePt t="104321" x="3071813" y="3911600"/>
          <p14:tracePt t="104370" x="3054350" y="3930650"/>
          <p14:tracePt t="104386" x="3044825" y="3940175"/>
          <p14:tracePt t="104411" x="3035300" y="3948113"/>
          <p14:tracePt t="104417" x="3027363" y="3957638"/>
          <p14:tracePt t="104617" x="3008313" y="3976688"/>
          <p14:tracePt t="104835" x="2998788" y="3976688"/>
          <p14:tracePt t="104854" x="2981325" y="3976688"/>
          <p14:tracePt t="104877" x="2971800" y="3976688"/>
          <p14:tracePt t="104908" x="2954338" y="3976688"/>
          <p14:tracePt t="104916" x="2944813" y="3957638"/>
          <p14:tracePt t="104922" x="2944813" y="3948113"/>
          <p14:tracePt t="104930" x="2944813" y="3940175"/>
          <p14:tracePt t="104938" x="2944813" y="3911600"/>
          <p14:tracePt t="104946" x="2925763" y="3894138"/>
          <p14:tracePt t="104970" x="2925763" y="3875088"/>
          <p14:tracePt t="104985" x="2925763" y="3867150"/>
          <p14:tracePt t="105135" x="2954338" y="3867150"/>
          <p14:tracePt t="107595" x="2971800" y="3867150"/>
          <p14:tracePt t="107611" x="2990850" y="3857625"/>
          <p14:tracePt t="107621" x="3008313" y="3848100"/>
          <p14:tracePt t="107633" x="3027363" y="3840163"/>
          <p14:tracePt t="107641" x="3035300" y="3840163"/>
          <p14:tracePt t="107773" x="3044825" y="3840163"/>
          <p14:tracePt t="107779" x="3044825" y="3857625"/>
          <p14:tracePt t="107795" x="3044825" y="3867150"/>
          <p14:tracePt t="107821" x="3044825" y="3884613"/>
          <p14:tracePt t="107825" x="3044825" y="3894138"/>
          <p14:tracePt t="107833" x="3044825" y="3903663"/>
          <p14:tracePt t="107850" x="3044825" y="3911600"/>
          <p14:tracePt t="107858" x="3044825" y="3930650"/>
          <p14:tracePt t="107896" x="3035300" y="3940175"/>
          <p14:tracePt t="107963" x="3035300" y="3948113"/>
          <p14:tracePt t="107971" x="3027363" y="3967163"/>
          <p14:tracePt t="107979" x="3027363" y="3976688"/>
          <p14:tracePt t="108001" x="3027363" y="3984625"/>
          <p14:tracePt t="108018" x="3027363" y="3994150"/>
          <p14:tracePt t="108131" x="3027363" y="4003675"/>
          <p14:tracePt t="108137" x="3008313" y="4030663"/>
          <p14:tracePt t="108153" x="2998788" y="4040188"/>
          <p14:tracePt t="108161" x="2990850" y="4057650"/>
          <p14:tracePt t="108169" x="2981325" y="4067175"/>
          <p14:tracePt t="108178" x="2962275" y="4076700"/>
          <p14:tracePt t="108186" x="2954338" y="4086225"/>
          <p14:tracePt t="108194" x="2925763" y="4103688"/>
          <p14:tracePt t="108201" x="2917825" y="4113213"/>
          <p14:tracePt t="108211" x="2908300" y="4113213"/>
          <p14:tracePt t="108217" x="2889250" y="4122738"/>
          <p14:tracePt t="108226" x="2871788" y="4122738"/>
          <p14:tracePt t="108233" x="2852738" y="4130675"/>
          <p14:tracePt t="108249" x="2835275" y="4140200"/>
          <p14:tracePt t="108258" x="2825750" y="4149725"/>
          <p14:tracePt t="108265" x="2817813" y="4149725"/>
          <p14:tracePt t="108281" x="2808288" y="4159250"/>
          <p14:tracePt t="108297" x="2798763" y="4167188"/>
          <p14:tracePt t="108314" x="2781300" y="4186238"/>
          <p14:tracePt t="108369" x="2752725" y="4186238"/>
          <p14:tracePt t="108380" x="2735263" y="4186238"/>
          <p14:tracePt t="108385" x="2708275" y="4186238"/>
          <p14:tracePt t="108394" x="2698750" y="4186238"/>
          <p14:tracePt t="108401" x="2671763" y="4186238"/>
          <p14:tracePt t="108410" x="2662238" y="4186238"/>
          <p14:tracePt t="108417" x="2652713" y="4186238"/>
          <p14:tracePt t="108595" x="2662238" y="4186238"/>
          <p14:tracePt t="108603" x="2689225" y="4203700"/>
          <p14:tracePt t="108611" x="2708275" y="4222750"/>
          <p14:tracePt t="108617" x="2725738" y="4240213"/>
          <p14:tracePt t="108626" x="2725738" y="4268788"/>
          <p14:tracePt t="108633" x="2735263" y="4295775"/>
          <p14:tracePt t="108642" x="2744788" y="4295775"/>
          <p14:tracePt t="108649" x="2744788" y="4349750"/>
          <p14:tracePt t="108658" x="2744788" y="4386263"/>
          <p14:tracePt t="108666" x="2752725" y="4432300"/>
          <p14:tracePt t="108678" x="2752725" y="4486275"/>
          <p14:tracePt t="108683" x="2771775" y="4522788"/>
          <p14:tracePt t="108697" x="2771775" y="4541838"/>
          <p14:tracePt t="108698" x="2771775" y="4578350"/>
          <p14:tracePt t="108705" x="2781300" y="4595813"/>
          <p14:tracePt t="108713" x="2781300" y="4624388"/>
          <p14:tracePt t="108721" x="2781300" y="4632325"/>
          <p14:tracePt t="108729" x="2781300" y="4641850"/>
          <p14:tracePt t="108745" x="2781300" y="4660900"/>
          <p14:tracePt t="108761" x="2781300" y="4668838"/>
          <p14:tracePt t="108778" x="2781300" y="4678363"/>
          <p14:tracePt t="108786" x="2781300" y="4687888"/>
          <p14:tracePt t="108802" x="2781300" y="4714875"/>
          <p14:tracePt t="108817" x="2781300" y="4724400"/>
          <p14:tracePt t="108825" x="2781300" y="4741863"/>
          <p14:tracePt t="108833" x="2781300" y="4760913"/>
          <p14:tracePt t="108842" x="2781300" y="4778375"/>
          <p14:tracePt t="108850" x="2781300" y="4787900"/>
          <p14:tracePt t="108858" x="2781300" y="4805363"/>
          <p14:tracePt t="108865" x="2752725" y="4824413"/>
          <p14:tracePt t="108876" x="2744788" y="4841875"/>
          <p14:tracePt t="108894" x="2744788" y="4851400"/>
          <p14:tracePt t="108898" x="2744788" y="4860925"/>
          <p14:tracePt t="108913" x="2735263" y="4887913"/>
          <p14:tracePt t="108930" x="2708275" y="4906963"/>
          <p14:tracePt t="108938" x="2708275" y="4914900"/>
          <p14:tracePt t="108953" x="2708275" y="4924425"/>
          <p14:tracePt t="109017" x="2698750" y="4933950"/>
          <p14:tracePt t="109025" x="2689225" y="4933950"/>
          <p14:tracePt t="109035" x="2671763" y="4951413"/>
          <p14:tracePt t="109049" x="2652713" y="4970463"/>
          <p14:tracePt t="109067" x="2643188" y="4979988"/>
          <p14:tracePt t="109073" x="2625725" y="4997450"/>
          <p14:tracePt t="109083" x="2616200" y="5006975"/>
          <p14:tracePt t="109090" x="2606675" y="5016500"/>
          <p14:tracePt t="109106" x="2598738" y="5024438"/>
          <p14:tracePt t="109371" x="2616200" y="5024438"/>
          <p14:tracePt t="109383" x="2635250" y="5024438"/>
          <p14:tracePt t="109385" x="2662238" y="5024438"/>
          <p14:tracePt t="109393" x="2708275" y="5024438"/>
          <p14:tracePt t="109401" x="2725738" y="5024438"/>
          <p14:tracePt t="109410" x="2762250" y="5024438"/>
          <p14:tracePt t="109418" x="2808288" y="5033963"/>
          <p14:tracePt t="109425" x="2835275" y="5033963"/>
          <p14:tracePt t="109433" x="2862263" y="5033963"/>
          <p14:tracePt t="109443" x="2881313" y="5033963"/>
          <p14:tracePt t="109449" x="2908300" y="5033963"/>
          <p14:tracePt t="109458" x="2917825" y="5033963"/>
          <p14:tracePt t="109466" x="2925763" y="5033963"/>
          <p14:tracePt t="109482" x="2944813" y="5033963"/>
          <p14:tracePt t="109490" x="2954338" y="5043488"/>
          <p14:tracePt t="109511" x="2962275" y="5053013"/>
          <p14:tracePt t="109523" x="2962275" y="5060950"/>
          <p14:tracePt t="109531" x="2971800" y="5070475"/>
          <p14:tracePt t="109540" x="2981325" y="5089525"/>
          <p14:tracePt t="109546" x="2998788" y="5116513"/>
          <p14:tracePt t="109555" x="3008313" y="5116513"/>
          <p14:tracePt t="109563" x="3008313" y="5133975"/>
          <p14:tracePt t="109569" x="3008313" y="5143500"/>
          <p14:tracePt t="109577" x="3008313" y="5153025"/>
          <p14:tracePt t="109585" x="3008313" y="5160963"/>
          <p14:tracePt t="109666" x="3008313" y="5180013"/>
          <p14:tracePt t="109674" x="3008313" y="5197475"/>
          <p14:tracePt t="109694" x="3008313" y="5226050"/>
          <p14:tracePt t="109697" x="2998788" y="5243513"/>
          <p14:tracePt t="109711" x="2990850" y="5253038"/>
          <p14:tracePt t="109715" x="2981325" y="5270500"/>
          <p14:tracePt t="109727" x="2962275" y="5289550"/>
          <p14:tracePt t="109730" x="2954338" y="5299075"/>
          <p14:tracePt t="109745" x="2935288" y="5316538"/>
          <p14:tracePt t="109747" x="2925763" y="5326063"/>
          <p14:tracePt t="109754" x="2908300" y="5335588"/>
          <p14:tracePt t="109763" x="2881313" y="5343525"/>
          <p14:tracePt t="109770" x="2844800" y="5362575"/>
          <p14:tracePt t="109778" x="2825750" y="5372100"/>
          <p14:tracePt t="109787" x="2808288" y="5380038"/>
          <p14:tracePt t="109801" x="2798763" y="5389563"/>
          <p14:tracePt t="109810" x="2781300" y="5399088"/>
          <p14:tracePt t="109817" x="2781300" y="5408613"/>
          <p14:tracePt t="109825" x="2771775" y="5426075"/>
          <p14:tracePt t="109833" x="2771775" y="5445125"/>
          <p14:tracePt t="109841" x="2762250" y="5453063"/>
          <p14:tracePt t="109849" x="2762250" y="5462588"/>
          <p14:tracePt t="109858" x="2752725" y="5481638"/>
          <p14:tracePt t="109866" x="2752725" y="5489575"/>
          <p14:tracePt t="109874" x="2752725" y="5499100"/>
          <p14:tracePt t="109894" x="2735263" y="5526088"/>
          <p14:tracePt t="109914" x="2735263" y="5535613"/>
          <p14:tracePt t="110001" x="2725738" y="5545138"/>
          <p14:tracePt t="110009" x="2716213" y="5545138"/>
          <p14:tracePt t="110018" x="2679700" y="5554663"/>
          <p14:tracePt t="110026" x="2643188" y="5554663"/>
          <p14:tracePt t="110033" x="2598738" y="5554663"/>
          <p14:tracePt t="110041" x="2562225" y="5554663"/>
          <p14:tracePt t="110049" x="2516188" y="5554663"/>
          <p14:tracePt t="110058" x="2462213" y="5554663"/>
          <p14:tracePt t="110067" x="2425700" y="5554663"/>
          <p14:tracePt t="110077" x="2389188" y="5554663"/>
          <p14:tracePt t="110085" x="2379663" y="5554663"/>
          <p14:tracePt t="110091" x="2352675" y="5535613"/>
          <p14:tracePt t="110106" x="2333625" y="5518150"/>
          <p14:tracePt t="110121" x="2333625" y="5499100"/>
          <p14:tracePt t="110137" x="2333625" y="5489575"/>
          <p14:tracePt t="110145" x="2333625" y="5462588"/>
          <p14:tracePt t="110154" x="2333625" y="5453063"/>
          <p14:tracePt t="110161" x="2324100" y="5435600"/>
          <p14:tracePt t="110177" x="2324100" y="5408613"/>
          <p14:tracePt t="110185" x="2316163" y="5389563"/>
          <p14:tracePt t="110202" x="2306638" y="5362575"/>
          <p14:tracePt t="110210" x="2306638" y="5353050"/>
          <p14:tracePt t="110219" x="2306638" y="5343525"/>
          <p14:tracePt t="110228" x="2306638" y="5326063"/>
          <p14:tracePt t="110235" x="2306638" y="5316538"/>
          <p14:tracePt t="110251" x="2306638" y="5307013"/>
          <p14:tracePt t="110261" x="2306638" y="5299075"/>
          <p14:tracePt t="110267" x="2306638" y="5289550"/>
          <p14:tracePt t="110277" x="2306638" y="5270500"/>
          <p14:tracePt t="110282" x="2306638" y="5262563"/>
          <p14:tracePt t="110291" x="2333625" y="5243513"/>
          <p14:tracePt t="110298" x="2360613" y="5226050"/>
          <p14:tracePt t="110306" x="2397125" y="5226050"/>
          <p14:tracePt t="110314" x="2433638" y="5216525"/>
          <p14:tracePt t="110321" x="2489200" y="5216525"/>
          <p14:tracePt t="110329" x="2533650" y="5216525"/>
          <p14:tracePt t="110337" x="2552700" y="5216525"/>
          <p14:tracePt t="110345" x="2579688" y="5216525"/>
          <p14:tracePt t="110353" x="2589213" y="5216525"/>
          <p14:tracePt t="110362" x="2606675" y="5216525"/>
          <p14:tracePt t="110371" x="2616200" y="5216525"/>
          <p14:tracePt t="110387" x="2616200" y="5226050"/>
          <p14:tracePt t="110434" x="2625725" y="5233988"/>
          <p14:tracePt t="110450" x="2625725" y="5253038"/>
          <p14:tracePt t="110465" x="2625725" y="5262563"/>
          <p14:tracePt t="110474" x="2625725" y="5270500"/>
          <p14:tracePt t="110482" x="2635250" y="5270500"/>
          <p14:tracePt t="110490" x="2635250" y="5289550"/>
          <p14:tracePt t="110497" x="2643188" y="5299075"/>
          <p14:tracePt t="110505" x="2643188" y="5307013"/>
          <p14:tracePt t="110513" x="2662238" y="5326063"/>
          <p14:tracePt t="110530" x="2662238" y="5343525"/>
          <p14:tracePt t="110538" x="2662238" y="5353050"/>
          <p14:tracePt t="110553" x="2662238" y="5372100"/>
          <p14:tracePt t="110561" x="2662238" y="5380038"/>
          <p14:tracePt t="110577" x="2662238" y="5389563"/>
          <p14:tracePt t="110601" x="2662238" y="5399088"/>
          <p14:tracePt t="110650" x="2662238" y="5408613"/>
          <p14:tracePt t="110698" x="2662238" y="5416550"/>
          <p14:tracePt t="110715" x="2652713" y="5416550"/>
          <p14:tracePt t="110731" x="2652713" y="5426075"/>
          <p14:tracePt t="110761" x="2643188" y="5435600"/>
          <p14:tracePt t="110779" x="2643188" y="5453063"/>
          <p14:tracePt t="110788" x="2635250" y="5462588"/>
          <p14:tracePt t="110802" x="2635250" y="5472113"/>
          <p14:tracePt t="110809" x="2625725" y="5472113"/>
          <p14:tracePt t="110833" x="2616200" y="5481638"/>
          <p14:tracePt t="110858" x="2616200" y="5489575"/>
          <p14:tracePt t="110865" x="2606675" y="5499100"/>
          <p14:tracePt t="110899" x="2589213" y="5518150"/>
          <p14:tracePt t="111059" x="2579688" y="5526088"/>
          <p14:tracePt t="111521" x="2570163" y="5526088"/>
          <p14:tracePt t="111710" x="2562225" y="5526088"/>
          <p14:tracePt t="111742" x="2552700" y="5526088"/>
          <p14:tracePt t="111745" x="2543175" y="5526088"/>
          <p14:tracePt t="111821" x="2533650" y="5526088"/>
          <p14:tracePt t="111825" x="2533650" y="5518150"/>
          <p14:tracePt t="111938" x="2525713" y="5508625"/>
          <p14:tracePt t="111953" x="2516188" y="5508625"/>
          <p14:tracePt t="111961" x="2516188" y="5518150"/>
          <p14:tracePt t="112179" x="2506663" y="5526088"/>
          <p14:tracePt t="112203" x="2498725" y="5535613"/>
          <p14:tracePt t="112226" x="2489200" y="5545138"/>
          <p14:tracePt t="112419" x="2479675" y="5545138"/>
          <p14:tracePt t="112450" x="2470150" y="5554663"/>
          <p14:tracePt t="113261" x="2479675" y="5545138"/>
          <p14:tracePt t="113827" x="2489200" y="5518150"/>
          <p14:tracePt t="114011" x="2489200" y="5508625"/>
          <p14:tracePt t="114020" x="2489200" y="5499100"/>
          <p14:tracePt t="114042" x="2489200" y="5489575"/>
          <p14:tracePt t="114074" x="2489200" y="5481638"/>
          <p14:tracePt t="114097" x="2489200" y="5472113"/>
          <p14:tracePt t="114115" x="2489200" y="5462588"/>
          <p14:tracePt t="114121" x="2489200" y="5453063"/>
          <p14:tracePt t="114145" x="2489200" y="5435600"/>
          <p14:tracePt t="114154" x="2489200" y="5426075"/>
          <p14:tracePt t="114161" x="2489200" y="5416550"/>
          <p14:tracePt t="114169" x="2506663" y="5389563"/>
          <p14:tracePt t="114177" x="2516188" y="5372100"/>
          <p14:tracePt t="114185" x="2525713" y="5362575"/>
          <p14:tracePt t="114193" x="2533650" y="5343525"/>
          <p14:tracePt t="114203" x="2533650" y="5335588"/>
          <p14:tracePt t="114213" x="2543175" y="5326063"/>
          <p14:tracePt t="114218" x="2552700" y="5316538"/>
          <p14:tracePt t="114250" x="2570163" y="5299075"/>
          <p14:tracePt t="140746" x="2479675" y="5299075"/>
          <p14:tracePt t="140759" x="2389188" y="5299075"/>
          <p14:tracePt t="140761" x="2251075" y="5335588"/>
          <p14:tracePt t="140770" x="2124075" y="5380038"/>
          <p14:tracePt t="140777" x="1987550" y="5408613"/>
          <p14:tracePt t="140785" x="1941513" y="5426075"/>
          <p14:tracePt t="140793" x="1924050" y="5453063"/>
          <p14:tracePt t="140802" x="1914525" y="5472113"/>
          <p14:tracePt t="140809" x="1914525" y="5489575"/>
          <p14:tracePt t="140817" x="1905000" y="5526088"/>
          <p14:tracePt t="140826" x="1887538" y="5545138"/>
          <p14:tracePt t="140834" x="1868488" y="5581650"/>
          <p14:tracePt t="140849" x="1860550" y="5618163"/>
          <p14:tracePt t="140861" x="1841500" y="5635625"/>
          <p14:tracePt t="141057" x="1851025" y="5635625"/>
          <p14:tracePt t="141065" x="1887538" y="5635625"/>
          <p14:tracePt t="141074" x="1931988" y="5626100"/>
          <p14:tracePt t="141082" x="1968500" y="5626100"/>
          <p14:tracePt t="141090" x="1987550" y="5626100"/>
          <p14:tracePt t="141097" x="2014538" y="5626100"/>
          <p14:tracePt t="141106" x="2033588" y="5626100"/>
          <p14:tracePt t="141113" x="2078038" y="5635625"/>
          <p14:tracePt t="141122" x="2087563" y="5635625"/>
          <p14:tracePt t="141131" x="2106613" y="5645150"/>
          <p14:tracePt t="141137" x="2133600" y="5672138"/>
          <p14:tracePt t="141145" x="2143125" y="5672138"/>
          <p14:tracePt t="141241" x="2160588" y="5672138"/>
          <p14:tracePt t="141257" x="2160588" y="5681663"/>
          <p14:tracePt t="141273" x="2170113" y="5708650"/>
          <p14:tracePt t="141339" x="2170113" y="5718175"/>
          <p14:tracePt t="141385" x="2170113" y="5699125"/>
          <p14:tracePt t="141393" x="2160588" y="5662613"/>
          <p14:tracePt t="141401" x="2151063" y="5626100"/>
          <p14:tracePt t="141411" x="2114550" y="5599113"/>
          <p14:tracePt t="141417" x="2106613" y="5554663"/>
          <p14:tracePt t="141426" x="2097088" y="5518150"/>
          <p14:tracePt t="141433" x="2087563" y="5472113"/>
          <p14:tracePt t="141443" x="2070100" y="5426075"/>
          <p14:tracePt t="141451" x="2070100" y="5389563"/>
          <p14:tracePt t="141464" x="2070100" y="5343525"/>
          <p14:tracePt t="141466" x="2070100" y="5307013"/>
          <p14:tracePt t="141476" x="2070100" y="5289550"/>
          <p14:tracePt t="141483" x="2070100" y="5253038"/>
          <p14:tracePt t="141492" x="2070100" y="5233988"/>
          <p14:tracePt t="141499" x="2070100" y="5207000"/>
          <p14:tracePt t="141510" x="2078038" y="5189538"/>
          <p14:tracePt t="141513" x="2097088" y="5143500"/>
          <p14:tracePt t="141522" x="2114550" y="5126038"/>
          <p14:tracePt t="141529" x="2160588" y="5080000"/>
          <p14:tracePt t="141538" x="2206625" y="5043488"/>
          <p14:tracePt t="141545" x="2270125" y="5024438"/>
          <p14:tracePt t="141555" x="2333625" y="4979988"/>
          <p14:tracePt t="141561" x="2416175" y="4951413"/>
          <p14:tracePt t="141569" x="2452688" y="4951413"/>
          <p14:tracePt t="141577" x="2516188" y="4943475"/>
          <p14:tracePt t="141585" x="2570163" y="4943475"/>
          <p14:tracePt t="141593" x="2598738" y="4943475"/>
          <p14:tracePt t="141604" x="2635250" y="4943475"/>
          <p14:tracePt t="141609" x="2689225" y="4943475"/>
          <p14:tracePt t="141617" x="2735263" y="4943475"/>
          <p14:tracePt t="141625" x="2771775" y="4943475"/>
          <p14:tracePt t="141633" x="2808288" y="4943475"/>
          <p14:tracePt t="141641" x="2852738" y="4979988"/>
          <p14:tracePt t="141649" x="2881313" y="4997450"/>
          <p14:tracePt t="141657" x="2908300" y="5033963"/>
          <p14:tracePt t="141665" x="2935288" y="5089525"/>
          <p14:tracePt t="141673" x="2962275" y="5133975"/>
          <p14:tracePt t="141682" x="2971800" y="5197475"/>
          <p14:tracePt t="141690" x="2981325" y="5243513"/>
          <p14:tracePt t="141697" x="3008313" y="5289550"/>
          <p14:tracePt t="141705" x="3017838" y="5326063"/>
          <p14:tracePt t="141713" x="3017838" y="5353050"/>
          <p14:tracePt t="141723" x="3017838" y="5399088"/>
          <p14:tracePt t="141729" x="3017838" y="5416550"/>
          <p14:tracePt t="141739" x="3027363" y="5426075"/>
          <p14:tracePt t="141745" x="3027363" y="5435600"/>
          <p14:tracePt t="141756" x="3027363" y="5445125"/>
          <p14:tracePt t="141761" x="3027363" y="5453063"/>
          <p14:tracePt t="141790" x="3027363" y="5462588"/>
          <p14:tracePt t="141810" x="3027363" y="5472113"/>
          <p14:tracePt t="141819" x="3027363" y="5481638"/>
          <p14:tracePt t="141825" x="3027363" y="5499100"/>
          <p14:tracePt t="141833" x="3017838" y="5499100"/>
          <p14:tracePt t="141842" x="2998788" y="5508625"/>
          <p14:tracePt t="141857" x="2971800" y="5518150"/>
          <p14:tracePt t="141882" x="2954338" y="5535613"/>
          <p14:tracePt t="141897" x="2935288" y="5535613"/>
          <p14:tracePt t="141986" x="2925763" y="5545138"/>
          <p14:tracePt t="141993" x="2917825" y="5545138"/>
          <p14:tracePt t="142001" x="2908300" y="5554663"/>
          <p14:tracePt t="142009" x="2889250" y="5554663"/>
          <p14:tracePt t="142017" x="2862263" y="5572125"/>
          <p14:tracePt t="142025" x="2862263" y="5581650"/>
          <p14:tracePt t="142041" x="2852738" y="5589588"/>
          <p14:tracePt t="142058" x="2844800" y="5599113"/>
          <p14:tracePt t="142115" x="2835275" y="5599113"/>
          <p14:tracePt t="142283" x="2844800" y="5599113"/>
          <p14:tracePt t="142291" x="2852738" y="5599113"/>
          <p14:tracePt t="142643" x="2862263" y="5589588"/>
          <p14:tracePt t="142651" x="2862263" y="5572125"/>
          <p14:tracePt t="142675" x="2862263" y="5562600"/>
          <p14:tracePt t="142873" x="2862263" y="5545138"/>
          <p14:tracePt t="142882" x="2862263" y="5535613"/>
          <p14:tracePt t="142889" x="2871788" y="5526088"/>
          <p14:tracePt t="142905" x="2881313" y="5518150"/>
          <p14:tracePt t="142913" x="2889250" y="5499100"/>
          <p14:tracePt t="142929" x="2889250" y="5481638"/>
          <p14:tracePt t="142938" x="2898775" y="5462588"/>
          <p14:tracePt t="142945" x="2917825" y="5445125"/>
          <p14:tracePt t="142954" x="2925763" y="5435600"/>
          <p14:tracePt t="142961" x="2935288" y="5426075"/>
          <p14:tracePt t="142972" x="2944813" y="5416550"/>
          <p14:tracePt t="142978" x="2962275" y="5399088"/>
          <p14:tracePt t="142986" x="2981325" y="5380038"/>
          <p14:tracePt t="142993" x="3008313" y="5372100"/>
          <p14:tracePt t="143002" x="3027363" y="5353050"/>
          <p14:tracePt t="143009" x="3063875" y="5343525"/>
          <p14:tracePt t="143019" x="3081338" y="5335588"/>
          <p14:tracePt t="143027" x="3108325" y="5316538"/>
          <p14:tracePt t="143039" x="3136900" y="5289550"/>
          <p14:tracePt t="143041" x="3163888" y="5280025"/>
          <p14:tracePt t="143057" x="3190875" y="5262563"/>
          <p14:tracePt t="143067" x="3227388" y="5243513"/>
          <p14:tracePt t="143073" x="3244850" y="5243513"/>
          <p14:tracePt t="143083" x="3273425" y="5233988"/>
          <p14:tracePt t="143089" x="3317875" y="5197475"/>
          <p14:tracePt t="143097" x="3373438" y="5189538"/>
          <p14:tracePt t="143106" x="3436938" y="5180013"/>
          <p14:tracePt t="143113" x="3500438" y="5153025"/>
          <p14:tracePt t="143124" x="3536950" y="5143500"/>
          <p14:tracePt t="143131" x="3619500" y="5126038"/>
          <p14:tracePt t="143138" x="3702050" y="5089525"/>
          <p14:tracePt t="143145" x="3829050" y="5060950"/>
          <p14:tracePt t="143154" x="3956050" y="5033963"/>
          <p14:tracePt t="143161" x="4057650" y="4987925"/>
          <p14:tracePt t="143170" x="4202113" y="4943475"/>
          <p14:tracePt t="143177" x="4321175" y="4914900"/>
          <p14:tracePt t="143186" x="4448175" y="4870450"/>
          <p14:tracePt t="143193" x="4557713" y="4870450"/>
          <p14:tracePt t="143201" x="4695825" y="4841875"/>
          <p14:tracePt t="143209" x="4703763" y="4841875"/>
          <p14:tracePt t="143219" x="4759325" y="4833938"/>
          <p14:tracePt t="143226" x="4840288" y="4787900"/>
          <p14:tracePt t="143235" x="4932363" y="4778375"/>
          <p14:tracePt t="143242" x="5014913" y="4751388"/>
          <p14:tracePt t="143249" x="5041900" y="4741863"/>
          <p14:tracePt t="143257" x="5078413" y="4741863"/>
          <p14:tracePt t="143265" x="5114925" y="4724400"/>
          <p14:tracePt t="143273" x="5159375" y="4724400"/>
          <p14:tracePt t="143281" x="5232400" y="4705350"/>
          <p14:tracePt t="143290" x="5305425" y="4678363"/>
          <p14:tracePt t="143297" x="5387975" y="4668838"/>
          <p14:tracePt t="143306" x="5441950" y="4660900"/>
          <p14:tracePt t="143313" x="5524500" y="4641850"/>
          <p14:tracePt t="143322" x="5580063" y="4641850"/>
          <p14:tracePt t="143329" x="5643563" y="4624388"/>
          <p14:tracePt t="143338" x="5697538" y="4624388"/>
          <p14:tracePt t="143345" x="5753100" y="4605338"/>
          <p14:tracePt t="143354" x="5816600" y="4595813"/>
          <p14:tracePt t="143361" x="5870575" y="4595813"/>
          <p14:tracePt t="143371" x="5899150" y="4587875"/>
          <p14:tracePt t="143378" x="5935663" y="4568825"/>
          <p14:tracePt t="143395" x="5953125" y="4568825"/>
          <p14:tracePt t="143404" x="5962650" y="4559300"/>
          <p14:tracePt t="143419" x="5980113" y="4551363"/>
          <p14:tracePt t="143457" x="5989638" y="4541838"/>
          <p14:tracePt t="143601" x="5999163" y="4541838"/>
          <p14:tracePt t="143609" x="6016625" y="4522788"/>
          <p14:tracePt t="143617" x="6026150" y="4514850"/>
          <p14:tracePt t="143625" x="6043613" y="4505325"/>
          <p14:tracePt t="143633" x="6053138" y="4495800"/>
          <p14:tracePt t="143641" x="6080125" y="4486275"/>
          <p14:tracePt t="143649" x="6089650" y="4478338"/>
          <p14:tracePt t="143658" x="6108700" y="4478338"/>
          <p14:tracePt t="143665" x="6126163" y="4478338"/>
          <p14:tracePt t="143673" x="6135688" y="4468813"/>
          <p14:tracePt t="143689" x="6145213" y="4468813"/>
          <p14:tracePt t="143697" x="6145213" y="4459288"/>
          <p14:tracePt t="143706" x="6181725" y="4449763"/>
          <p14:tracePt t="143714" x="6189663" y="4441825"/>
          <p14:tracePt t="143723" x="6199188" y="4432300"/>
          <p14:tracePt t="143730" x="6208713" y="4432300"/>
          <p14:tracePt t="143739" x="6226175" y="4422775"/>
          <p14:tracePt t="143757" x="6262688" y="4413250"/>
          <p14:tracePt t="143770" x="6291263" y="4405313"/>
          <p14:tracePt t="143777" x="6308725" y="4395788"/>
          <p14:tracePt t="143787" x="6308725" y="4386263"/>
          <p14:tracePt t="143801" x="6326188" y="4386263"/>
          <p14:tracePt t="143817" x="6345238" y="4376738"/>
          <p14:tracePt t="144258" x="6362700" y="4368800"/>
          <p14:tracePt t="144265" x="6427788" y="4349750"/>
          <p14:tracePt t="144273" x="6464300" y="4332288"/>
          <p14:tracePt t="144282" x="6537325" y="4332288"/>
          <p14:tracePt t="144290" x="6554788" y="4322763"/>
          <p14:tracePt t="144299" x="6600825" y="4322763"/>
          <p14:tracePt t="144309" x="6654800" y="4313238"/>
          <p14:tracePt t="144315" x="6783388" y="4313238"/>
          <p14:tracePt t="144322" x="6910388" y="4313238"/>
          <p14:tracePt t="144329" x="7037388" y="4313238"/>
          <p14:tracePt t="144338" x="7165975" y="4313238"/>
          <p14:tracePt t="144345" x="7292975" y="4313238"/>
          <p14:tracePt t="144354" x="7421563" y="4313238"/>
          <p14:tracePt t="144361" x="7531100" y="4313238"/>
          <p14:tracePt t="144370" x="7648575" y="4286250"/>
          <p14:tracePt t="144377" x="7758113" y="4268788"/>
          <p14:tracePt t="144387" x="7850188" y="4268788"/>
          <p14:tracePt t="144395" x="7958138" y="4259263"/>
          <p14:tracePt t="144403" x="8050213" y="4240213"/>
          <p14:tracePt t="144413" x="8169275" y="4213225"/>
          <p14:tracePt t="144417" x="8296275" y="4203700"/>
          <p14:tracePt t="144425" x="8405813" y="4186238"/>
          <p14:tracePt t="144434" x="8532813" y="4176713"/>
          <p14:tracePt t="144443" x="8651875" y="4149725"/>
          <p14:tracePt t="144449" x="8742363" y="4130675"/>
          <p14:tracePt t="144457" x="8851900" y="4122738"/>
          <p14:tracePt t="144465" x="8951913" y="4094163"/>
          <p14:tracePt t="144474" x="8997950" y="4067175"/>
          <p14:tracePt t="144481" x="9053513" y="4057650"/>
          <p14:tracePt t="144489" x="9090025" y="4049713"/>
          <p14:tracePt t="144497" x="9134475" y="40211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a:t>メモリの記述</a:t>
            </a:r>
          </a:p>
        </p:txBody>
      </p:sp>
      <p:sp>
        <p:nvSpPr>
          <p:cNvPr id="18435" name="Rectangle 3"/>
          <p:cNvSpPr>
            <a:spLocks noGrp="1" noChangeArrowheads="1"/>
          </p:cNvSpPr>
          <p:nvPr>
            <p:ph type="body" idx="1"/>
          </p:nvPr>
        </p:nvSpPr>
        <p:spPr/>
        <p:txBody>
          <a:bodyPr/>
          <a:lstStyle/>
          <a:p>
            <a:pPr eaLnBrk="1" hangingPunct="1">
              <a:lnSpc>
                <a:spcPct val="90000"/>
              </a:lnSpc>
              <a:buFontTx/>
              <a:buNone/>
            </a:pPr>
            <a:r>
              <a:rPr lang="en-US" altLang="ja-JP" sz="2400"/>
              <a:t>reg [15:0] dmem [0:255];</a:t>
            </a:r>
          </a:p>
          <a:p>
            <a:pPr eaLnBrk="1" hangingPunct="1">
              <a:lnSpc>
                <a:spcPct val="90000"/>
              </a:lnSpc>
              <a:buFontTx/>
              <a:buNone/>
            </a:pPr>
            <a:endParaRPr lang="en-US" altLang="ja-JP" sz="2400"/>
          </a:p>
          <a:p>
            <a:pPr eaLnBrk="1" hangingPunct="1">
              <a:lnSpc>
                <a:spcPct val="90000"/>
              </a:lnSpc>
              <a:buFontTx/>
              <a:buNone/>
            </a:pPr>
            <a:r>
              <a:rPr lang="en-US" altLang="ja-JP" sz="2400"/>
              <a:t>assign do = dmem[daddr]; </a:t>
            </a:r>
          </a:p>
          <a:p>
            <a:pPr eaLnBrk="1" hangingPunct="1">
              <a:lnSpc>
                <a:spcPct val="90000"/>
              </a:lnSpc>
              <a:buFontTx/>
              <a:buNone/>
            </a:pPr>
            <a:endParaRPr lang="en-US" altLang="ja-JP" sz="2400"/>
          </a:p>
          <a:p>
            <a:pPr eaLnBrk="1" hangingPunct="1">
              <a:lnSpc>
                <a:spcPct val="90000"/>
              </a:lnSpc>
              <a:buFontTx/>
              <a:buNone/>
            </a:pPr>
            <a:r>
              <a:rPr lang="en-US" altLang="ja-JP" sz="2400"/>
              <a:t>always @(posedge clk)</a:t>
            </a:r>
          </a:p>
          <a:p>
            <a:pPr eaLnBrk="1" hangingPunct="1">
              <a:lnSpc>
                <a:spcPct val="90000"/>
              </a:lnSpc>
              <a:buFontTx/>
              <a:buNone/>
            </a:pPr>
            <a:r>
              <a:rPr lang="en-US" altLang="ja-JP" sz="2400"/>
              <a:t>  if(we) dmem[daddr] &lt;= ddataout;</a:t>
            </a:r>
          </a:p>
          <a:p>
            <a:pPr eaLnBrk="1" hangingPunct="1">
              <a:lnSpc>
                <a:spcPct val="90000"/>
              </a:lnSpc>
              <a:buFontTx/>
              <a:buNone/>
            </a:pPr>
            <a:endParaRPr lang="en-US" altLang="ja-JP" sz="2400"/>
          </a:p>
          <a:p>
            <a:pPr eaLnBrk="1" hangingPunct="1">
              <a:lnSpc>
                <a:spcPct val="90000"/>
              </a:lnSpc>
              <a:buFontTx/>
              <a:buNone/>
            </a:pPr>
            <a:r>
              <a:rPr lang="en-US" altLang="ja-JP" sz="2400"/>
              <a:t>2</a:t>
            </a:r>
            <a:r>
              <a:rPr lang="ja-JP" altLang="en-US" sz="2400"/>
              <a:t>番地の上位</a:t>
            </a:r>
            <a:r>
              <a:rPr lang="en-US" altLang="ja-JP" sz="2400"/>
              <a:t>8</a:t>
            </a:r>
            <a:r>
              <a:rPr lang="ja-JP" altLang="en-US" sz="2400"/>
              <a:t>ビットは？</a:t>
            </a:r>
          </a:p>
          <a:p>
            <a:pPr lvl="1" eaLnBrk="1" hangingPunct="1">
              <a:lnSpc>
                <a:spcPct val="90000"/>
              </a:lnSpc>
              <a:buFontTx/>
              <a:buNone/>
            </a:pPr>
            <a:r>
              <a:rPr lang="en-US" altLang="ja-JP" sz="2000"/>
              <a:t>dmem[2][15:8]</a:t>
            </a:r>
          </a:p>
          <a:p>
            <a:pPr eaLnBrk="1" hangingPunct="1">
              <a:lnSpc>
                <a:spcPct val="90000"/>
              </a:lnSpc>
              <a:buFontTx/>
              <a:buNone/>
            </a:pPr>
            <a:endParaRPr lang="en-US" altLang="ja-JP" sz="2400"/>
          </a:p>
          <a:p>
            <a:pPr eaLnBrk="1" hangingPunct="1">
              <a:lnSpc>
                <a:spcPct val="90000"/>
              </a:lnSpc>
              <a:buFontTx/>
              <a:buNone/>
            </a:pPr>
            <a:r>
              <a:rPr lang="ja-JP" altLang="en-US" sz="2400"/>
              <a:t>メモリは通常、合成の対象としない→テストベンチで記述</a:t>
            </a:r>
            <a:endParaRPr lang="en-US" altLang="ja-JP" sz="2400"/>
          </a:p>
          <a:p>
            <a:pPr eaLnBrk="1" hangingPunct="1">
              <a:lnSpc>
                <a:spcPct val="90000"/>
              </a:lnSpc>
              <a:buFontTx/>
              <a:buNone/>
            </a:pPr>
            <a:r>
              <a:rPr lang="en-US" altLang="ja-JP" sz="2400"/>
              <a:t>$readmemh, $readmemb</a:t>
            </a:r>
            <a:r>
              <a:rPr lang="ja-JP" altLang="en-US" sz="2400"/>
              <a:t>で初期値を読み込み→後で説明！</a:t>
            </a:r>
          </a:p>
        </p:txBody>
      </p:sp>
      <p:sp>
        <p:nvSpPr>
          <p:cNvPr id="18436" name="AutoShape 4"/>
          <p:cNvSpPr>
            <a:spLocks noChangeArrowheads="1"/>
          </p:cNvSpPr>
          <p:nvPr/>
        </p:nvSpPr>
        <p:spPr bwMode="auto">
          <a:xfrm>
            <a:off x="5219700" y="1341438"/>
            <a:ext cx="2447925" cy="574675"/>
          </a:xfrm>
          <a:prstGeom prst="wedgeRoundRectCallout">
            <a:avLst>
              <a:gd name="adj1" fmla="val -42995"/>
              <a:gd name="adj2" fmla="val 54972"/>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幅</a:t>
            </a:r>
            <a:r>
              <a:rPr lang="en-US" altLang="ja-JP" sz="1800"/>
              <a:t>16</a:t>
            </a:r>
            <a:r>
              <a:rPr lang="ja-JP" altLang="en-US" sz="1800"/>
              <a:t>ビット、深さ</a:t>
            </a:r>
            <a:r>
              <a:rPr lang="en-US" altLang="ja-JP" sz="1800"/>
              <a:t>256</a:t>
            </a:r>
            <a:r>
              <a:rPr lang="ja-JP" altLang="en-US" sz="1800"/>
              <a:t>のメモリ宣言</a:t>
            </a:r>
          </a:p>
        </p:txBody>
      </p:sp>
      <p:sp>
        <p:nvSpPr>
          <p:cNvPr id="18437" name="AutoShape 5"/>
          <p:cNvSpPr>
            <a:spLocks noChangeArrowheads="1"/>
          </p:cNvSpPr>
          <p:nvPr/>
        </p:nvSpPr>
        <p:spPr bwMode="auto">
          <a:xfrm>
            <a:off x="4859338" y="2276475"/>
            <a:ext cx="2376487" cy="720725"/>
          </a:xfrm>
          <a:prstGeom prst="wedgeRoundRectCallout">
            <a:avLst>
              <a:gd name="adj1" fmla="val -35907"/>
              <a:gd name="adj2" fmla="val 4868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アドレス</a:t>
            </a:r>
            <a:r>
              <a:rPr lang="en-US" altLang="ja-JP" sz="1800"/>
              <a:t>daddr</a:t>
            </a:r>
            <a:r>
              <a:rPr lang="ja-JP" altLang="en-US" sz="1800"/>
              <a:t>からのデータ読み出し</a:t>
            </a:r>
          </a:p>
        </p:txBody>
      </p:sp>
      <p:sp>
        <p:nvSpPr>
          <p:cNvPr id="18438" name="AutoShape 6"/>
          <p:cNvSpPr>
            <a:spLocks noChangeArrowheads="1"/>
          </p:cNvSpPr>
          <p:nvPr/>
        </p:nvSpPr>
        <p:spPr bwMode="auto">
          <a:xfrm>
            <a:off x="6156325" y="3141663"/>
            <a:ext cx="2232025" cy="1366837"/>
          </a:xfrm>
          <a:prstGeom prst="wedgeRoundRectCallout">
            <a:avLst>
              <a:gd name="adj1" fmla="val -113940"/>
              <a:gd name="adj2" fmla="val 702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we=1</a:t>
            </a:r>
            <a:r>
              <a:rPr lang="ja-JP" altLang="en-US" sz="1800"/>
              <a:t>の時のクロック立ち上がりでデータの書き込み</a:t>
            </a:r>
          </a:p>
        </p:txBody>
      </p:sp>
      <p:pic>
        <p:nvPicPr>
          <p:cNvPr id="2" name="オーディオ 1">
            <a:hlinkClick r:id="" action="ppaction://media"/>
            <a:extLst>
              <a:ext uri="{FF2B5EF4-FFF2-40B4-BE49-F238E27FC236}">
                <a16:creationId xmlns:a16="http://schemas.microsoft.com/office/drawing/2014/main" id="{0A95F3F6-A365-480F-8EB2-914E2F69F2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304"/>
    </mc:Choice>
    <mc:Fallback xmlns="">
      <p:transition spd="slow" advTm="366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96" x="8934450" y="3502025"/>
          <p14:tracePt t="1904" x="8824913" y="3502025"/>
          <p14:tracePt t="1913" x="8751888" y="3502025"/>
          <p14:tracePt t="1921" x="8661400" y="3502025"/>
          <p14:tracePt t="1928" x="8569325" y="3502025"/>
          <p14:tracePt t="1937" x="8515350" y="3502025"/>
          <p14:tracePt t="1944" x="8459788" y="3502025"/>
          <p14:tracePt t="1952" x="8415338" y="3502025"/>
          <p14:tracePt t="1961" x="8359775" y="3502025"/>
          <p14:tracePt t="1968" x="8342313" y="3502025"/>
          <p14:tracePt t="1977" x="8313738" y="3502025"/>
          <p14:tracePt t="1984" x="8305800" y="3502025"/>
          <p14:tracePt t="2933" x="8296275" y="3502025"/>
          <p14:tracePt t="2947" x="8296275" y="3492500"/>
          <p14:tracePt t="3240" x="8296275" y="3475038"/>
          <p14:tracePt t="3416" x="8305800" y="3465513"/>
          <p14:tracePt t="3424" x="8313738" y="3446463"/>
          <p14:tracePt t="3441" x="8313738" y="3438525"/>
          <p14:tracePt t="3448" x="8323263" y="3438525"/>
          <p14:tracePt t="3464" x="8323263" y="3429000"/>
          <p14:tracePt t="3472" x="8342313" y="3411538"/>
          <p14:tracePt t="3480" x="8342313" y="3402013"/>
          <p14:tracePt t="3488" x="8350250" y="3392488"/>
          <p14:tracePt t="3497" x="8350250" y="3382963"/>
          <p14:tracePt t="3538" x="8350250" y="3365500"/>
          <p14:tracePt t="3560" x="8359775" y="3355975"/>
          <p14:tracePt t="3586" x="8359775" y="3346450"/>
          <p14:tracePt t="3592" x="8359775" y="3328988"/>
          <p14:tracePt t="3616" x="8359775" y="3319463"/>
          <p14:tracePt t="3632" x="8378825" y="3302000"/>
          <p14:tracePt t="3672" x="8378825" y="3282950"/>
          <p14:tracePt t="3680" x="8386763" y="3273425"/>
          <p14:tracePt t="3729" x="8386763" y="3265488"/>
          <p14:tracePt t="3770" x="8386763" y="3246438"/>
          <p14:tracePt t="3778" x="8396288" y="3236913"/>
          <p14:tracePt t="3826" x="8396288" y="3228975"/>
          <p14:tracePt t="3838" x="8405813" y="3219450"/>
          <p14:tracePt t="3978" x="8415338" y="3209925"/>
          <p14:tracePt t="4840" x="8423275" y="3200400"/>
          <p14:tracePt t="4850" x="8423275" y="3192463"/>
          <p14:tracePt t="4856" x="8423275" y="3173413"/>
          <p14:tracePt t="4864" x="8423275" y="3146425"/>
          <p14:tracePt t="4873" x="8423275" y="3136900"/>
          <p14:tracePt t="4882" x="8423275" y="3109913"/>
          <p14:tracePt t="4888" x="8423275" y="3090863"/>
          <p14:tracePt t="4896" x="8423275" y="3063875"/>
          <p14:tracePt t="4905" x="8423275" y="3046413"/>
          <p14:tracePt t="4913" x="8423275" y="3017838"/>
          <p14:tracePt t="4920" x="8423275" y="2982913"/>
          <p14:tracePt t="4928" x="8432800" y="2963863"/>
          <p14:tracePt t="4936" x="8442325" y="2946400"/>
          <p14:tracePt t="4945" x="8451850" y="2917825"/>
          <p14:tracePt t="4952" x="8459788" y="2900363"/>
          <p14:tracePt t="4961" x="8478838" y="2873375"/>
          <p14:tracePt t="4968" x="8478838" y="2863850"/>
          <p14:tracePt t="4976" x="8488363" y="2854325"/>
          <p14:tracePt t="4984" x="8496300" y="2817813"/>
          <p14:tracePt t="5001" x="8505825" y="2800350"/>
          <p14:tracePt t="5008" x="8515350" y="2790825"/>
          <p14:tracePt t="5016" x="8523288" y="2771775"/>
          <p14:tracePt t="5032" x="8523288" y="2763838"/>
          <p14:tracePt t="5059" x="8532813" y="2735263"/>
          <p14:tracePt t="6218" x="8515350" y="2735263"/>
          <p14:tracePt t="6352" x="8505825" y="2735263"/>
          <p14:tracePt t="6360" x="8496300" y="2735263"/>
          <p14:tracePt t="6369" x="8478838" y="2744788"/>
          <p14:tracePt t="6376" x="8469313" y="2754313"/>
          <p14:tracePt t="6384" x="8442325" y="2754313"/>
          <p14:tracePt t="6393" x="8423275" y="2771775"/>
          <p14:tracePt t="6416" x="8396288" y="2771775"/>
          <p14:tracePt t="6424" x="8386763" y="2781300"/>
          <p14:tracePt t="6538" x="8378825" y="2781300"/>
          <p14:tracePt t="6554" x="8378825" y="2771775"/>
          <p14:tracePt t="6568" x="8378825" y="2754313"/>
          <p14:tracePt t="6585" x="8378825" y="2744788"/>
          <p14:tracePt t="6688" x="8378825" y="2735263"/>
          <p14:tracePt t="6696" x="8378825" y="2717800"/>
          <p14:tracePt t="6704" x="8369300" y="2698750"/>
          <p14:tracePt t="6713" x="8350250" y="2681288"/>
          <p14:tracePt t="6722" x="8332788" y="2662238"/>
          <p14:tracePt t="6732" x="8296275" y="2625725"/>
          <p14:tracePt t="6736" x="8286750" y="2625725"/>
          <p14:tracePt t="6744" x="8240713" y="2598738"/>
          <p14:tracePt t="6752" x="8196263" y="2589213"/>
          <p14:tracePt t="6761" x="8123238" y="2581275"/>
          <p14:tracePt t="6768" x="8059738" y="2571750"/>
          <p14:tracePt t="6776" x="7967663" y="2571750"/>
          <p14:tracePt t="6785" x="7858125" y="2571750"/>
          <p14:tracePt t="6793" x="7767638" y="2571750"/>
          <p14:tracePt t="6800" x="7658100" y="2571750"/>
          <p14:tracePt t="6810" x="7585075" y="2571750"/>
          <p14:tracePt t="6818" x="7439025" y="2571750"/>
          <p14:tracePt t="6827" x="7292975" y="2571750"/>
          <p14:tracePt t="6836" x="7129463" y="2571750"/>
          <p14:tracePt t="6841" x="6946900" y="2571750"/>
          <p14:tracePt t="6848" x="6764338" y="2571750"/>
          <p14:tracePt t="6857" x="6564313" y="2571750"/>
          <p14:tracePt t="6864" x="6381750" y="2608263"/>
          <p14:tracePt t="6872" x="6181725" y="2617788"/>
          <p14:tracePt t="6880" x="5999163" y="2654300"/>
          <p14:tracePt t="6889" x="5743575" y="2681288"/>
          <p14:tracePt t="6897" x="5561013" y="2698750"/>
          <p14:tracePt t="6904" x="5378450" y="2717800"/>
          <p14:tracePt t="6913" x="5122863" y="2735263"/>
          <p14:tracePt t="6920" x="4840288" y="2790825"/>
          <p14:tracePt t="6929" x="4576763" y="2790825"/>
          <p14:tracePt t="6936" x="4303713" y="2808288"/>
          <p14:tracePt t="6944" x="4065588" y="2827338"/>
          <p14:tracePt t="6953" x="3883025" y="2854325"/>
          <p14:tracePt t="6960" x="3702050" y="2854325"/>
          <p14:tracePt t="6968" x="3573463" y="2854325"/>
          <p14:tracePt t="6977" x="3446463" y="2854325"/>
          <p14:tracePt t="6984" x="3336925" y="2854325"/>
          <p14:tracePt t="6992" x="3244850" y="2854325"/>
          <p14:tracePt t="7000" x="3136900" y="2854325"/>
          <p14:tracePt t="7008" x="3063875" y="2854325"/>
          <p14:tracePt t="7016" x="3008313" y="2854325"/>
          <p14:tracePt t="7024" x="2944813" y="2854325"/>
          <p14:tracePt t="7033" x="2889250" y="2854325"/>
          <p14:tracePt t="7041" x="2852738" y="2863850"/>
          <p14:tracePt t="7048" x="2771775" y="2881313"/>
          <p14:tracePt t="7057" x="2716213" y="2881313"/>
          <p14:tracePt t="7064" x="2643188" y="2890838"/>
          <p14:tracePt t="7072" x="2525713" y="2909888"/>
          <p14:tracePt t="7081" x="2452688" y="2917825"/>
          <p14:tracePt t="7088" x="2360613" y="2927350"/>
          <p14:tracePt t="7096" x="2260600" y="2946400"/>
          <p14:tracePt t="7104" x="2170113" y="2946400"/>
          <p14:tracePt t="7112" x="2114550" y="2946400"/>
          <p14:tracePt t="7120" x="2078038" y="2946400"/>
          <p14:tracePt t="7142" x="2014538" y="2946400"/>
          <p14:tracePt t="7145" x="1987550" y="2946400"/>
          <p14:tracePt t="7153" x="1968500" y="2946400"/>
          <p14:tracePt t="7163" x="1951038" y="2946400"/>
          <p14:tracePt t="7168" x="1924050" y="2936875"/>
          <p14:tracePt t="7176" x="1914525" y="2927350"/>
          <p14:tracePt t="7194" x="1887538" y="2900363"/>
          <p14:tracePt t="7200" x="1868488" y="2881313"/>
          <p14:tracePt t="7211" x="1831975" y="2873375"/>
          <p14:tracePt t="7216" x="1778000" y="2836863"/>
          <p14:tracePt t="7227" x="1714500" y="2808288"/>
          <p14:tracePt t="7232" x="1649413" y="2771775"/>
          <p14:tracePt t="7241" x="1585913" y="2744788"/>
          <p14:tracePt t="7248" x="1549400" y="2735263"/>
          <p14:tracePt t="7257" x="1504950" y="2698750"/>
          <p14:tracePt t="7265" x="1468438" y="2681288"/>
          <p14:tracePt t="7272" x="1412875" y="2644775"/>
          <p14:tracePt t="7281" x="1366838" y="2635250"/>
          <p14:tracePt t="7288" x="1339850" y="2598738"/>
          <p14:tracePt t="7296" x="1303338" y="2581275"/>
          <p14:tracePt t="7304" x="1293813" y="2571750"/>
          <p14:tracePt t="7312" x="1258888" y="2544763"/>
          <p14:tracePt t="7320" x="1230313" y="2525713"/>
          <p14:tracePt t="7328" x="1193800" y="2498725"/>
          <p14:tracePt t="7336" x="1166813" y="2481263"/>
          <p14:tracePt t="7344" x="1120775" y="2462213"/>
          <p14:tracePt t="7352" x="1103313" y="2444750"/>
          <p14:tracePt t="7361" x="1076325" y="2435225"/>
          <p14:tracePt t="7368" x="1030288" y="2416175"/>
          <p14:tracePt t="7376" x="984250" y="2398713"/>
          <p14:tracePt t="7385" x="957263" y="2389188"/>
          <p14:tracePt t="7393" x="911225" y="2389188"/>
          <p14:tracePt t="7401" x="893763" y="2379663"/>
          <p14:tracePt t="7410" x="866775" y="2371725"/>
          <p14:tracePt t="7416" x="857250" y="2371725"/>
          <p14:tracePt t="7424" x="820738" y="2362200"/>
          <p14:tracePt t="7432" x="811213" y="2352675"/>
          <p14:tracePt t="7441" x="811213" y="2343150"/>
          <p14:tracePt t="7449" x="793750" y="2343150"/>
          <p14:tracePt t="7528" x="784225" y="2335213"/>
          <p14:tracePt t="7624" x="784225" y="2316163"/>
          <p14:tracePt t="7633" x="784225" y="2298700"/>
          <p14:tracePt t="7649" x="784225" y="2262188"/>
          <p14:tracePt t="7657" x="793750" y="2252663"/>
          <p14:tracePt t="7665" x="801688" y="2233613"/>
          <p14:tracePt t="7673" x="820738" y="2216150"/>
          <p14:tracePt t="7680" x="830263" y="2206625"/>
          <p14:tracePt t="7689" x="847725" y="2170113"/>
          <p14:tracePt t="7705" x="857250" y="2152650"/>
          <p14:tracePt t="7712" x="874713" y="2125663"/>
          <p14:tracePt t="7728" x="884238" y="2106613"/>
          <p14:tracePt t="7736" x="893763" y="2106613"/>
          <p14:tracePt t="7744" x="893763" y="2097088"/>
          <p14:tracePt t="7752" x="903288" y="2070100"/>
          <p14:tracePt t="7760" x="911225" y="2060575"/>
          <p14:tracePt t="7769" x="911225" y="2052638"/>
          <p14:tracePt t="7777" x="911225" y="2043113"/>
          <p14:tracePt t="7800" x="920750" y="2033588"/>
          <p14:tracePt t="8160" x="930275" y="2033588"/>
          <p14:tracePt t="8168" x="947738" y="2033588"/>
          <p14:tracePt t="8176" x="966788" y="2052638"/>
          <p14:tracePt t="8184" x="984250" y="2060575"/>
          <p14:tracePt t="8192" x="1003300" y="2060575"/>
          <p14:tracePt t="8200" x="1020763" y="2070100"/>
          <p14:tracePt t="8210" x="1030288" y="2070100"/>
          <p14:tracePt t="8216" x="1047750" y="2070100"/>
          <p14:tracePt t="8226" x="1057275" y="2070100"/>
          <p14:tracePt t="8232" x="1076325" y="2070100"/>
          <p14:tracePt t="8240" x="1084263" y="2070100"/>
          <p14:tracePt t="8248" x="1120775" y="2070100"/>
          <p14:tracePt t="8258" x="1130300" y="2070100"/>
          <p14:tracePt t="8265" x="1139825" y="2070100"/>
          <p14:tracePt t="8276" x="1157288" y="2070100"/>
          <p14:tracePt t="8282" x="1166813" y="2070100"/>
          <p14:tracePt t="8314" x="1176338" y="2070100"/>
          <p14:tracePt t="8732" x="1185863" y="2070100"/>
          <p14:tracePt t="9512" x="1185863" y="2060575"/>
          <p14:tracePt t="9528" x="1185863" y="2052638"/>
          <p14:tracePt t="9735" x="1193800" y="2043113"/>
          <p14:tracePt t="9736" x="1212850" y="2043113"/>
          <p14:tracePt t="9744" x="1222375" y="2043113"/>
          <p14:tracePt t="9752" x="1258888" y="2043113"/>
          <p14:tracePt t="9760" x="1276350" y="2043113"/>
          <p14:tracePt t="9809" x="1293813" y="2052638"/>
          <p14:tracePt t="9858" x="1303338" y="2060575"/>
          <p14:tracePt t="9930" x="1312863" y="2060575"/>
          <p14:tracePt t="9944" x="1330325" y="2060575"/>
          <p14:tracePt t="9992" x="1339850" y="2060575"/>
          <p14:tracePt t="10000" x="1349375" y="2060575"/>
          <p14:tracePt t="10008" x="1358900" y="2052638"/>
          <p14:tracePt t="10024" x="1376363" y="2043113"/>
          <p14:tracePt t="10032" x="1385888" y="2043113"/>
          <p14:tracePt t="10074" x="1385888" y="2033588"/>
          <p14:tracePt t="10081" x="1395413" y="2033588"/>
          <p14:tracePt t="10088" x="1403350" y="2024063"/>
          <p14:tracePt t="10096" x="1412875" y="2016125"/>
          <p14:tracePt t="10250" x="1439863" y="2016125"/>
          <p14:tracePt t="10261" x="1458913" y="2016125"/>
          <p14:tracePt t="10266" x="1468438" y="2016125"/>
          <p14:tracePt t="10275" x="1476375" y="2016125"/>
          <p14:tracePt t="10618" x="1495425" y="2016125"/>
          <p14:tracePt t="10650" x="1504950" y="2016125"/>
          <p14:tracePt t="11011" x="1512888" y="2016125"/>
          <p14:tracePt t="11018" x="1541463" y="2016125"/>
          <p14:tracePt t="11027" x="1568450" y="2016125"/>
          <p14:tracePt t="11034" x="1595438" y="2024063"/>
          <p14:tracePt t="11045" x="1641475" y="2024063"/>
          <p14:tracePt t="11048" x="1658938" y="2024063"/>
          <p14:tracePt t="11058" x="1685925" y="2024063"/>
          <p14:tracePt t="11064" x="1714500" y="2033588"/>
          <p14:tracePt t="11073" x="1731963" y="2033588"/>
          <p14:tracePt t="11080" x="1751013" y="2033588"/>
          <p14:tracePt t="11088" x="1758950" y="2033588"/>
          <p14:tracePt t="11096" x="1778000" y="2033588"/>
          <p14:tracePt t="11104" x="1787525" y="2033588"/>
          <p14:tracePt t="11120" x="1795463" y="2033588"/>
          <p14:tracePt t="11128" x="1824038" y="2033588"/>
          <p14:tracePt t="11138" x="1841500" y="2033588"/>
          <p14:tracePt t="11145" x="1860550" y="2033588"/>
          <p14:tracePt t="11154" x="1868488" y="2033588"/>
          <p14:tracePt t="11165" x="1887538" y="2033588"/>
          <p14:tracePt t="11168" x="1905000" y="2033588"/>
          <p14:tracePt t="11194" x="1914525" y="2033588"/>
          <p14:tracePt t="11200" x="1924050" y="2033588"/>
          <p14:tracePt t="11210" x="1941513" y="2033588"/>
          <p14:tracePt t="11216" x="1960563" y="2033588"/>
          <p14:tracePt t="11227" x="1987550" y="2033588"/>
          <p14:tracePt t="11232" x="2005013" y="2033588"/>
          <p14:tracePt t="11241" x="2033588" y="2033588"/>
          <p14:tracePt t="11248" x="2051050" y="2016125"/>
          <p14:tracePt t="11257" x="2087563" y="2016125"/>
          <p14:tracePt t="11264" x="2097088" y="2016125"/>
          <p14:tracePt t="11280" x="2106613" y="2016125"/>
          <p14:tracePt t="11297" x="2124075" y="2016125"/>
          <p14:tracePt t="11312" x="2143125" y="2006600"/>
          <p14:tracePt t="11337" x="2160588" y="1997075"/>
          <p14:tracePt t="11344" x="2170113" y="1997075"/>
          <p14:tracePt t="11376" x="2179638" y="1997075"/>
          <p14:tracePt t="11392" x="2187575" y="1997075"/>
          <p14:tracePt t="11400" x="2214563" y="1997075"/>
          <p14:tracePt t="11416" x="2224088" y="1997075"/>
          <p14:tracePt t="11434" x="2233613" y="1997075"/>
          <p14:tracePt t="11824" x="2251075" y="1997075"/>
          <p14:tracePt t="11832" x="2279650" y="1997075"/>
          <p14:tracePt t="11840" x="2333625" y="1987550"/>
          <p14:tracePt t="11848" x="2397125" y="1960563"/>
          <p14:tracePt t="11857" x="2443163" y="1951038"/>
          <p14:tracePt t="11864" x="2498725" y="1943100"/>
          <p14:tracePt t="11872" x="2525713" y="1943100"/>
          <p14:tracePt t="11889" x="2533650" y="1943100"/>
          <p14:tracePt t="11931" x="2543175" y="1933575"/>
          <p14:tracePt t="11978" x="2543175" y="1914525"/>
          <p14:tracePt t="11984" x="2552700" y="1906588"/>
          <p14:tracePt t="12000" x="2552700" y="1897063"/>
          <p14:tracePt t="12008" x="2562225" y="1887538"/>
          <p14:tracePt t="12016" x="2579688" y="1878013"/>
          <p14:tracePt t="12024" x="2579688" y="1870075"/>
          <p14:tracePt t="12032" x="2589213" y="1870075"/>
          <p14:tracePt t="12041" x="2589213" y="1860550"/>
          <p14:tracePt t="12048" x="2598738" y="1841500"/>
          <p14:tracePt t="12064" x="2606675" y="1824038"/>
          <p14:tracePt t="12073" x="2635250" y="1804988"/>
          <p14:tracePt t="12088" x="2643188" y="1787525"/>
          <p14:tracePt t="12104" x="2662238" y="1768475"/>
          <p14:tracePt t="12112" x="2671763" y="1760538"/>
          <p14:tracePt t="12120" x="2679700" y="1741488"/>
          <p14:tracePt t="12128" x="2698750" y="1724025"/>
          <p14:tracePt t="12136" x="2708275" y="1714500"/>
          <p14:tracePt t="12153" x="2716213" y="1697038"/>
          <p14:tracePt t="12160" x="2725738" y="1687513"/>
          <p14:tracePt t="12177" x="2735263" y="1677988"/>
          <p14:tracePt t="12184" x="2735263" y="1660525"/>
          <p14:tracePt t="12193" x="2752725" y="1641475"/>
          <p14:tracePt t="12224" x="2762250" y="1631950"/>
          <p14:tracePt t="12232" x="2771775" y="1631950"/>
          <p14:tracePt t="12248" x="2781300" y="1614488"/>
          <p14:tracePt t="12264" x="2789238" y="1604963"/>
          <p14:tracePt t="12273" x="2798763" y="1595438"/>
          <p14:tracePt t="12288" x="2798763" y="1587500"/>
          <p14:tracePt t="12296" x="2817813" y="1577975"/>
          <p14:tracePt t="12313" x="2825750" y="1568450"/>
          <p14:tracePt t="12320" x="2844800" y="1558925"/>
          <p14:tracePt t="12433" x="2852738" y="1558925"/>
          <p14:tracePt t="12442" x="2871788" y="1558925"/>
          <p14:tracePt t="12449" x="2889250" y="1568450"/>
          <p14:tracePt t="12456" x="2898775" y="1577975"/>
          <p14:tracePt t="12464" x="2908300" y="1604963"/>
          <p14:tracePt t="12473" x="2925763" y="1624013"/>
          <p14:tracePt t="12480" x="2935288" y="1660525"/>
          <p14:tracePt t="12490" x="2935288" y="1668463"/>
          <p14:tracePt t="12510" x="2935288" y="1697038"/>
          <p14:tracePt t="12512" x="2935288" y="1714500"/>
          <p14:tracePt t="12520" x="2935288" y="1731963"/>
          <p14:tracePt t="12528" x="2935288" y="1741488"/>
          <p14:tracePt t="12538" x="2935288" y="1751013"/>
          <p14:tracePt t="12544" x="2935288" y="1778000"/>
          <p14:tracePt t="12553" x="2935288" y="1787525"/>
          <p14:tracePt t="12560" x="2935288" y="1797050"/>
          <p14:tracePt t="12569" x="2935288" y="1814513"/>
          <p14:tracePt t="12576" x="2935288" y="1833563"/>
          <p14:tracePt t="12585" x="2935288" y="1841500"/>
          <p14:tracePt t="12593" x="2935288" y="1870075"/>
          <p14:tracePt t="12604" x="2935288" y="1878013"/>
          <p14:tracePt t="12616" x="2935288" y="1887538"/>
          <p14:tracePt t="12625" x="2925763" y="1914525"/>
          <p14:tracePt t="12656" x="2917825" y="1914525"/>
          <p14:tracePt t="12673" x="2908300" y="1924050"/>
          <p14:tracePt t="12688" x="2898775" y="1933575"/>
          <p14:tracePt t="12856" x="2898775" y="1924050"/>
          <p14:tracePt t="12873" x="2898775" y="1906588"/>
          <p14:tracePt t="12882" x="2898775" y="1887538"/>
          <p14:tracePt t="12888" x="2898775" y="1878013"/>
          <p14:tracePt t="12897" x="2898775" y="1860550"/>
          <p14:tracePt t="12904" x="2898775" y="1841500"/>
          <p14:tracePt t="12913" x="2908300" y="1824038"/>
          <p14:tracePt t="12920" x="2908300" y="1797050"/>
          <p14:tracePt t="12929" x="2908300" y="1787525"/>
          <p14:tracePt t="12936" x="2908300" y="1778000"/>
          <p14:tracePt t="12945" x="2908300" y="1768475"/>
          <p14:tracePt t="12952" x="2908300" y="1751013"/>
          <p14:tracePt t="12960" x="2908300" y="1741488"/>
          <p14:tracePt t="12976" x="2908300" y="1731963"/>
          <p14:tracePt t="13153" x="2908300" y="1741488"/>
          <p14:tracePt t="13182" x="2908300" y="1751013"/>
          <p14:tracePt t="13400" x="2908300" y="1778000"/>
          <p14:tracePt t="13409" x="2908300" y="1797050"/>
          <p14:tracePt t="13416" x="2908300" y="1841500"/>
          <p14:tracePt t="13424" x="2908300" y="1878013"/>
          <p14:tracePt t="13434" x="2908300" y="1924050"/>
          <p14:tracePt t="13442" x="2889250" y="1943100"/>
          <p14:tracePt t="13448" x="2871788" y="1987550"/>
          <p14:tracePt t="13457" x="2862263" y="2006600"/>
          <p14:tracePt t="13464" x="2844800" y="2024063"/>
          <p14:tracePt t="13473" x="2817813" y="2043113"/>
          <p14:tracePt t="13488" x="2817813" y="2052638"/>
          <p14:tracePt t="13506" x="2808288" y="2052638"/>
          <p14:tracePt t="13762" x="2808288" y="2043113"/>
          <p14:tracePt t="13769" x="2808288" y="2033588"/>
          <p14:tracePt t="14136" x="2808288" y="2024063"/>
          <p14:tracePt t="14168" x="2798763" y="2016125"/>
          <p14:tracePt t="14176" x="2725738" y="2016125"/>
          <p14:tracePt t="14184" x="2652713" y="2016125"/>
          <p14:tracePt t="14193" x="2579688" y="2016125"/>
          <p14:tracePt t="14200" x="2533650" y="2016125"/>
          <p14:tracePt t="14208" x="2498725" y="2016125"/>
          <p14:tracePt t="14217" x="2489200" y="2016125"/>
          <p14:tracePt t="14231" x="2470150" y="2016125"/>
          <p14:tracePt t="14232" x="2462213" y="2016125"/>
          <p14:tracePt t="14240" x="2452688" y="2016125"/>
          <p14:tracePt t="14257" x="2425700" y="2016125"/>
          <p14:tracePt t="14264" x="2406650" y="2016125"/>
          <p14:tracePt t="14273" x="2360613" y="2016125"/>
          <p14:tracePt t="14280" x="2333625" y="2016125"/>
          <p14:tracePt t="14288" x="2279650" y="2016125"/>
          <p14:tracePt t="14296" x="2251075" y="2016125"/>
          <p14:tracePt t="14304" x="2224088" y="2016125"/>
          <p14:tracePt t="14312" x="2179638" y="2016125"/>
          <p14:tracePt t="14320" x="2151063" y="2043113"/>
          <p14:tracePt t="14328" x="2124075" y="2043113"/>
          <p14:tracePt t="14337" x="2114550" y="2043113"/>
          <p14:tracePt t="14344" x="2106613" y="2043113"/>
          <p14:tracePt t="14352" x="2087563" y="2043113"/>
          <p14:tracePt t="14368" x="2078038" y="2043113"/>
          <p14:tracePt t="14385" x="2070100" y="2043113"/>
          <p14:tracePt t="14402" x="2051050" y="2043113"/>
          <p14:tracePt t="14410" x="2014538" y="2052638"/>
          <p14:tracePt t="14416" x="1960563" y="2052638"/>
          <p14:tracePt t="14426" x="1905000" y="2052638"/>
          <p14:tracePt t="14432" x="1851025" y="2052638"/>
          <p14:tracePt t="14441" x="1795463" y="2052638"/>
          <p14:tracePt t="14448" x="1731963" y="2052638"/>
          <p14:tracePt t="14457" x="1695450" y="2052638"/>
          <p14:tracePt t="14464" x="1658938" y="2052638"/>
          <p14:tracePt t="14474" x="1641475" y="2052638"/>
          <p14:tracePt t="14480" x="1622425" y="2052638"/>
          <p14:tracePt t="14488" x="1612900" y="2052638"/>
          <p14:tracePt t="14496" x="1595438" y="2052638"/>
          <p14:tracePt t="14505" x="1576388" y="2052638"/>
          <p14:tracePt t="14512" x="1558925" y="2060575"/>
          <p14:tracePt t="14528" x="1541463" y="2070100"/>
          <p14:tracePt t="14538" x="1512888" y="2089150"/>
          <p14:tracePt t="14544" x="1504950" y="2097088"/>
          <p14:tracePt t="14552" x="1495425" y="2106613"/>
          <p14:tracePt t="14568" x="1476375" y="2116138"/>
          <p14:tracePt t="14885" x="1468438" y="2116138"/>
          <p14:tracePt t="14888" x="1458913" y="2116138"/>
          <p14:tracePt t="14897" x="1449388" y="2116138"/>
          <p14:tracePt t="14904" x="1439863" y="2116138"/>
          <p14:tracePt t="14932" x="1422400" y="2097088"/>
          <p14:tracePt t="14944" x="1412875" y="2089150"/>
          <p14:tracePt t="14977" x="1412875" y="2079625"/>
          <p14:tracePt t="14984" x="1412875" y="2070100"/>
          <p14:tracePt t="14992" x="1403350" y="2060575"/>
          <p14:tracePt t="15001" x="1395413" y="2052638"/>
          <p14:tracePt t="15017" x="1385888" y="2033588"/>
          <p14:tracePt t="15025" x="1385888" y="2016125"/>
          <p14:tracePt t="15033" x="1376363" y="2006600"/>
          <p14:tracePt t="15040" x="1376363" y="1997075"/>
          <p14:tracePt t="15048" x="1366838" y="1970088"/>
          <p14:tracePt t="15057" x="1349375" y="1951038"/>
          <p14:tracePt t="15065" x="1339850" y="1943100"/>
          <p14:tracePt t="15073" x="1339850" y="1933575"/>
          <p14:tracePt t="15088" x="1339850" y="1924050"/>
          <p14:tracePt t="15096" x="1339850" y="1914525"/>
          <p14:tracePt t="15112" x="1330325" y="1897063"/>
          <p14:tracePt t="15144" x="1330325" y="1887538"/>
          <p14:tracePt t="15146" x="1330325" y="1878013"/>
          <p14:tracePt t="15154" x="1330325" y="1870075"/>
          <p14:tracePt t="15165" x="1330325" y="1860550"/>
          <p14:tracePt t="15168" x="1330325" y="1851025"/>
          <p14:tracePt t="15182" x="1330325" y="1841500"/>
          <p14:tracePt t="15186" x="1330325" y="1833563"/>
          <p14:tracePt t="15194" x="1330325" y="1824038"/>
          <p14:tracePt t="15202" x="1330325" y="1804988"/>
          <p14:tracePt t="15218" x="1339850" y="1787525"/>
          <p14:tracePt t="15231" x="1349375" y="1768475"/>
          <p14:tracePt t="15232" x="1358900" y="1751013"/>
          <p14:tracePt t="15240" x="1358900" y="1741488"/>
          <p14:tracePt t="15248" x="1376363" y="1714500"/>
          <p14:tracePt t="15257" x="1385888" y="1704975"/>
          <p14:tracePt t="15264" x="1395413" y="1697038"/>
          <p14:tracePt t="15274" x="1412875" y="1677988"/>
          <p14:tracePt t="15280" x="1422400" y="1668463"/>
          <p14:tracePt t="15288" x="1439863" y="1651000"/>
          <p14:tracePt t="15297" x="1458913" y="1631950"/>
          <p14:tracePt t="15304" x="1476375" y="1624013"/>
          <p14:tracePt t="15314" x="1495425" y="1614488"/>
          <p14:tracePt t="15326" x="1522413" y="1614488"/>
          <p14:tracePt t="15330" x="1531938" y="1604963"/>
          <p14:tracePt t="15337" x="1558925" y="1587500"/>
          <p14:tracePt t="15346" x="1576388" y="1587500"/>
          <p14:tracePt t="15352" x="1604963" y="1587500"/>
          <p14:tracePt t="15362" x="1612900" y="1587500"/>
          <p14:tracePt t="15370" x="1622425" y="1587500"/>
          <p14:tracePt t="15378" x="1631950" y="1587500"/>
          <p14:tracePt t="15385" x="1641475" y="1587500"/>
          <p14:tracePt t="15393" x="1649413" y="1587500"/>
          <p14:tracePt t="15401" x="1658938" y="1587500"/>
          <p14:tracePt t="15409" x="1668463" y="1587500"/>
          <p14:tracePt t="15416" x="1685925" y="1587500"/>
          <p14:tracePt t="15424" x="1695450" y="1587500"/>
          <p14:tracePt t="15432" x="1714500" y="1587500"/>
          <p14:tracePt t="15441" x="1722438" y="1587500"/>
          <p14:tracePt t="15449" x="1731963" y="1587500"/>
          <p14:tracePt t="15463" x="1751013" y="1587500"/>
          <p14:tracePt t="15485" x="1768475" y="1604963"/>
          <p14:tracePt t="15488" x="1778000" y="1614488"/>
          <p14:tracePt t="15496" x="1787525" y="1631950"/>
          <p14:tracePt t="15512" x="1787525" y="1641475"/>
          <p14:tracePt t="15520" x="1787525" y="1651000"/>
          <p14:tracePt t="15528" x="1787525" y="1660525"/>
          <p14:tracePt t="15539" x="1787525" y="1668463"/>
          <p14:tracePt t="15544" x="1787525" y="1677988"/>
          <p14:tracePt t="15552" x="1787525" y="1697038"/>
          <p14:tracePt t="15560" x="1795463" y="1704975"/>
          <p14:tracePt t="15584" x="1795463" y="1714500"/>
          <p14:tracePt t="15592" x="1795463" y="1731963"/>
          <p14:tracePt t="15601" x="1795463" y="1751013"/>
          <p14:tracePt t="15608" x="1795463" y="1760538"/>
          <p14:tracePt t="15616" x="1795463" y="1787525"/>
          <p14:tracePt t="15624" x="1795463" y="1797050"/>
          <p14:tracePt t="15632" x="1795463" y="1804988"/>
          <p14:tracePt t="15640" x="1795463" y="1814513"/>
          <p14:tracePt t="15649" x="1795463" y="1824038"/>
          <p14:tracePt t="15657" x="1795463" y="1833563"/>
          <p14:tracePt t="15665" x="1795463" y="1841500"/>
          <p14:tracePt t="15673" x="1795463" y="1860550"/>
          <p14:tracePt t="15689" x="1795463" y="1870075"/>
          <p14:tracePt t="15705" x="1795463" y="1878013"/>
          <p14:tracePt t="15744" x="1795463" y="1906588"/>
          <p14:tracePt t="15760" x="1795463" y="1914525"/>
          <p14:tracePt t="15768" x="1778000" y="1933575"/>
          <p14:tracePt t="15784" x="1758950" y="1943100"/>
          <p14:tracePt t="15792" x="1758950" y="1960563"/>
          <p14:tracePt t="15800" x="1741488" y="1970088"/>
          <p14:tracePt t="15808" x="1722438" y="1979613"/>
          <p14:tracePt t="15816" x="1685925" y="1987550"/>
          <p14:tracePt t="15824" x="1668463" y="2006600"/>
          <p14:tracePt t="15833" x="1641475" y="2016125"/>
          <p14:tracePt t="15843" x="1622425" y="2024063"/>
          <p14:tracePt t="15853" x="1595438" y="2033588"/>
          <p14:tracePt t="15856" x="1585913" y="2043113"/>
          <p14:tracePt t="15865" x="1568450" y="2052638"/>
          <p14:tracePt t="15873" x="1558925" y="2052638"/>
          <p14:tracePt t="15881" x="1541463" y="2060575"/>
          <p14:tracePt t="15889" x="1531938" y="2060575"/>
          <p14:tracePt t="15896" x="1504950" y="2060575"/>
          <p14:tracePt t="15905" x="1485900" y="2060575"/>
          <p14:tracePt t="15913" x="1468438" y="2060575"/>
          <p14:tracePt t="15920" x="1458913" y="2060575"/>
          <p14:tracePt t="15929" x="1422400" y="2070100"/>
          <p14:tracePt t="15936" x="1412875" y="2070100"/>
          <p14:tracePt t="15945" x="1403350" y="2070100"/>
          <p14:tracePt t="15952" x="1385888" y="2070100"/>
          <p14:tracePt t="15960" x="1366838" y="2070100"/>
          <p14:tracePt t="15969" x="1358900" y="2070100"/>
          <p14:tracePt t="16984" x="1349375" y="2070100"/>
          <p14:tracePt t="16992" x="1358900" y="2052638"/>
          <p14:tracePt t="17000" x="1376363" y="2043113"/>
          <p14:tracePt t="17009" x="1385888" y="2043113"/>
          <p14:tracePt t="17018" x="1431925" y="2033588"/>
          <p14:tracePt t="17025" x="1458913" y="2033588"/>
          <p14:tracePt t="17034" x="1522413" y="2024063"/>
          <p14:tracePt t="17045" x="1576388" y="1997075"/>
          <p14:tracePt t="17049" x="1658938" y="1997075"/>
          <p14:tracePt t="17058" x="1731963" y="1979613"/>
          <p14:tracePt t="17065" x="1787525" y="1979613"/>
          <p14:tracePt t="17075" x="1905000" y="1960563"/>
          <p14:tracePt t="17081" x="1978025" y="1924050"/>
          <p14:tracePt t="17089" x="2041525" y="1924050"/>
          <p14:tracePt t="17096" x="2097088" y="1906588"/>
          <p14:tracePt t="17107" x="2124075" y="1906588"/>
          <p14:tracePt t="17114" x="2143125" y="1906588"/>
          <p14:tracePt t="17122" x="2151063" y="1906588"/>
          <p14:tracePt t="17344" x="2170113" y="1906588"/>
          <p14:tracePt t="17352" x="2179638" y="1897063"/>
          <p14:tracePt t="19298" x="2187575" y="1897063"/>
          <p14:tracePt t="19345" x="2197100" y="1897063"/>
          <p14:tracePt t="19744" x="2197100" y="1887538"/>
          <p14:tracePt t="19752" x="2197100" y="1878013"/>
          <p14:tracePt t="19761" x="2197100" y="1870075"/>
          <p14:tracePt t="19795" x="2197100" y="1851025"/>
          <p14:tracePt t="19938" x="2197100" y="1841500"/>
          <p14:tracePt t="20002" x="2197100" y="1833563"/>
          <p14:tracePt t="20193" x="2206625" y="1833563"/>
          <p14:tracePt t="20216" x="2214563" y="1833563"/>
          <p14:tracePt t="20225" x="2224088" y="1833563"/>
          <p14:tracePt t="20241" x="2233613" y="1833563"/>
          <p14:tracePt t="20250" x="2251075" y="1833563"/>
          <p14:tracePt t="20259" x="2251075" y="1824038"/>
          <p14:tracePt t="20264" x="2260600" y="1824038"/>
          <p14:tracePt t="20281" x="2270125" y="1824038"/>
          <p14:tracePt t="21322" x="2279650" y="1824038"/>
          <p14:tracePt t="21330" x="2297113" y="1824038"/>
          <p14:tracePt t="21346" x="2306638" y="1824038"/>
          <p14:tracePt t="21488" x="2316163" y="1824038"/>
          <p14:tracePt t="21496" x="2324100" y="1824038"/>
          <p14:tracePt t="21504" x="2333625" y="1824038"/>
          <p14:tracePt t="21512" x="2352675" y="1824038"/>
          <p14:tracePt t="21520" x="2379663" y="1824038"/>
          <p14:tracePt t="21528" x="2389188" y="1824038"/>
          <p14:tracePt t="21539" x="2397125" y="1824038"/>
          <p14:tracePt t="21544" x="2416175" y="1824038"/>
          <p14:tracePt t="21553" x="2425700" y="1824038"/>
          <p14:tracePt t="21642" x="2433638" y="1824038"/>
          <p14:tracePt t="21664" x="2452688" y="1824038"/>
          <p14:tracePt t="21680" x="2470150" y="1814513"/>
          <p14:tracePt t="21705" x="2479675" y="1804988"/>
          <p14:tracePt t="21728" x="2489200" y="1797050"/>
          <p14:tracePt t="21744" x="2506663" y="1787525"/>
          <p14:tracePt t="21768" x="2525713" y="1778000"/>
          <p14:tracePt t="21818" x="2543175" y="1760538"/>
          <p14:tracePt t="21824" x="2552700" y="1760538"/>
          <p14:tracePt t="21832" x="2562225" y="1751013"/>
          <p14:tracePt t="21840" x="2589213" y="1741488"/>
          <p14:tracePt t="21848" x="2589213" y="1731963"/>
          <p14:tracePt t="21857" x="2598738" y="1731963"/>
          <p14:tracePt t="21864" x="2625725" y="1714500"/>
          <p14:tracePt t="21873" x="2643188" y="1714500"/>
          <p14:tracePt t="21882" x="2671763" y="1704975"/>
          <p14:tracePt t="21889" x="2708275" y="1697038"/>
          <p14:tracePt t="21896" x="2735263" y="1697038"/>
          <p14:tracePt t="21904" x="2752725" y="1687513"/>
          <p14:tracePt t="21914" x="2798763" y="1668463"/>
          <p14:tracePt t="21920" x="2808288" y="1660525"/>
          <p14:tracePt t="21930" x="2835275" y="1651000"/>
          <p14:tracePt t="21944" x="2844800" y="1641475"/>
          <p14:tracePt t="21952" x="2862263" y="1641475"/>
          <p14:tracePt t="21968" x="2871788" y="1631950"/>
          <p14:tracePt t="21978" x="2881313" y="1624013"/>
          <p14:tracePt t="22008" x="2889250" y="1624013"/>
          <p14:tracePt t="22016" x="2917825" y="1614488"/>
          <p14:tracePt t="22040" x="2917825" y="1604963"/>
          <p14:tracePt t="22112" x="2925763" y="1604963"/>
          <p14:tracePt t="22120" x="2944813" y="1604963"/>
          <p14:tracePt t="22144" x="2954338" y="1604963"/>
          <p14:tracePt t="22168" x="2962275" y="1604963"/>
          <p14:tracePt t="22176" x="2971800" y="1604963"/>
          <p14:tracePt t="22186" x="2990850" y="1614488"/>
          <p14:tracePt t="22196" x="3008313" y="1624013"/>
          <p14:tracePt t="22201" x="3008313" y="1631950"/>
          <p14:tracePt t="22217" x="3017838" y="1641475"/>
          <p14:tracePt t="22233" x="3027363" y="1641475"/>
          <p14:tracePt t="22242" x="3035300" y="1641475"/>
          <p14:tracePt t="22250" x="3044825" y="1651000"/>
          <p14:tracePt t="22360" x="3054350" y="1660525"/>
          <p14:tracePt t="22908" x="3054350" y="1651000"/>
          <p14:tracePt t="23193" x="3054350" y="1641475"/>
          <p14:tracePt t="23200" x="3027363" y="1641475"/>
          <p14:tracePt t="23209" x="2998788" y="1641475"/>
          <p14:tracePt t="23216" x="2981325" y="1641475"/>
          <p14:tracePt t="23225" x="2954338" y="1641475"/>
          <p14:tracePt t="23232" x="2944813" y="1641475"/>
          <p14:tracePt t="23240" x="2925763" y="1660525"/>
          <p14:tracePt t="23248" x="2917825" y="1660525"/>
          <p14:tracePt t="23465" x="2908300" y="1668463"/>
          <p14:tracePt t="23491" x="2908300" y="1677988"/>
          <p14:tracePt t="23499" x="2908300" y="1697038"/>
          <p14:tracePt t="23512" x="2908300" y="1714500"/>
          <p14:tracePt t="23528" x="2908300" y="1731963"/>
          <p14:tracePt t="23539" x="2908300" y="1741488"/>
          <p14:tracePt t="23544" x="2908300" y="1751013"/>
          <p14:tracePt t="23554" x="2908300" y="1760538"/>
          <p14:tracePt t="23560" x="2908300" y="1787525"/>
          <p14:tracePt t="23570" x="2908300" y="1797050"/>
          <p14:tracePt t="23586" x="2908300" y="1814513"/>
          <p14:tracePt t="23592" x="2908300" y="1833563"/>
          <p14:tracePt t="23601" x="2908300" y="1841500"/>
          <p14:tracePt t="23608" x="2908300" y="1860550"/>
          <p14:tracePt t="23625" x="2908300" y="1870075"/>
          <p14:tracePt t="23874" x="2917825" y="1878013"/>
          <p14:tracePt t="23886" x="2944813" y="1878013"/>
          <p14:tracePt t="23892" x="2962275" y="1870075"/>
          <p14:tracePt t="23897" x="2990850" y="1851025"/>
          <p14:tracePt t="23907" x="2998788" y="1851025"/>
          <p14:tracePt t="23916" x="3027363" y="1833563"/>
          <p14:tracePt t="23920" x="3035300" y="1824038"/>
          <p14:tracePt t="23929" x="3054350" y="1814513"/>
          <p14:tracePt t="23936" x="3071813" y="1804988"/>
          <p14:tracePt t="23944" x="3071813" y="1797050"/>
          <p14:tracePt t="23952" x="3081338" y="1787525"/>
          <p14:tracePt t="23976" x="3081338" y="1778000"/>
          <p14:tracePt t="23984" x="3090863" y="1768475"/>
          <p14:tracePt t="24202" x="3081338" y="1768475"/>
          <p14:tracePt t="24217" x="3071813" y="1768475"/>
          <p14:tracePt t="24234" x="3063875" y="1768475"/>
          <p14:tracePt t="24243" x="3054350" y="1768475"/>
          <p14:tracePt t="24539" x="3063875" y="1778000"/>
          <p14:tracePt t="24544" x="3071813" y="1778000"/>
          <p14:tracePt t="24554" x="3090863" y="1778000"/>
          <p14:tracePt t="24568" x="3100388" y="1787525"/>
          <p14:tracePt t="24577" x="3108325" y="1787525"/>
          <p14:tracePt t="24771" x="3117850" y="1797050"/>
          <p14:tracePt t="24793" x="3127375" y="1804988"/>
          <p14:tracePt t="24800" x="3136900" y="1824038"/>
          <p14:tracePt t="24882" x="3144838" y="1833563"/>
          <p14:tracePt t="24936" x="3163888" y="1878013"/>
          <p14:tracePt t="24969" x="3171825" y="1897063"/>
          <p14:tracePt t="24979" x="3171825" y="1906588"/>
          <p14:tracePt t="25000" x="3181350" y="1924050"/>
          <p14:tracePt t="25136" x="3190875" y="1933575"/>
          <p14:tracePt t="25145" x="3200400" y="1933575"/>
          <p14:tracePt t="25164" x="3217863" y="1914525"/>
          <p14:tracePt t="25168" x="3227388" y="1914525"/>
          <p14:tracePt t="25185" x="3244850" y="1897063"/>
          <p14:tracePt t="25208" x="3263900" y="1887538"/>
          <p14:tracePt t="25217" x="3273425" y="1878013"/>
          <p14:tracePt t="25241" x="3281363" y="1870075"/>
          <p14:tracePt t="25258" x="3290888" y="1870075"/>
          <p14:tracePt t="25272" x="3300413" y="1860550"/>
          <p14:tracePt t="25312" x="3300413" y="1851025"/>
          <p14:tracePt t="25648" x="3317875" y="1851025"/>
          <p14:tracePt t="25656" x="3354388" y="1833563"/>
          <p14:tracePt t="25664" x="3409950" y="1824038"/>
          <p14:tracePt t="25672" x="3536950" y="1824038"/>
          <p14:tracePt t="25680" x="3683000" y="1824038"/>
          <p14:tracePt t="25691" x="3810000" y="1804988"/>
          <p14:tracePt t="25698" x="3883025" y="1797050"/>
          <p14:tracePt t="25704" x="3919538" y="1797050"/>
          <p14:tracePt t="25746" x="3919538" y="1787525"/>
          <p14:tracePt t="25770" x="3919538" y="1778000"/>
          <p14:tracePt t="25802" x="3919538" y="1768475"/>
          <p14:tracePt t="25818" x="3919538" y="1760538"/>
          <p14:tracePt t="26076" x="3902075" y="1760538"/>
          <p14:tracePt t="26083" x="3892550" y="1760538"/>
          <p14:tracePt t="26091" x="3875088" y="1760538"/>
          <p14:tracePt t="26097" x="3856038" y="1760538"/>
          <p14:tracePt t="26105" x="3846513" y="1760538"/>
          <p14:tracePt t="26124" x="3838575" y="1760538"/>
          <p14:tracePt t="26128" x="3829050" y="1768475"/>
          <p14:tracePt t="26241" x="3819525" y="1768475"/>
          <p14:tracePt t="26273" x="3810000" y="1768475"/>
          <p14:tracePt t="26281" x="3802063" y="1760538"/>
          <p14:tracePt t="26305" x="3792538" y="1751013"/>
          <p14:tracePt t="26394" x="3792538" y="1741488"/>
          <p14:tracePt t="26410" x="3792538" y="1731963"/>
          <p14:tracePt t="26424" x="3792538" y="1724025"/>
          <p14:tracePt t="26553" x="3792538" y="1741488"/>
          <p14:tracePt t="26707" x="3802063" y="1751013"/>
          <p14:tracePt t="26722" x="3802063" y="1760538"/>
          <p14:tracePt t="26729" x="3802063" y="1778000"/>
          <p14:tracePt t="26736" x="3802063" y="1814513"/>
          <p14:tracePt t="26744" x="3810000" y="1833563"/>
          <p14:tracePt t="26752" x="3810000" y="1851025"/>
          <p14:tracePt t="26760" x="3810000" y="1878013"/>
          <p14:tracePt t="26769" x="3810000" y="1906588"/>
          <p14:tracePt t="26778" x="3819525" y="1914525"/>
          <p14:tracePt t="26786" x="3829050" y="1943100"/>
          <p14:tracePt t="26793" x="3829050" y="1960563"/>
          <p14:tracePt t="26803" x="3846513" y="1979613"/>
          <p14:tracePt t="27195" x="3838575" y="1979613"/>
          <p14:tracePt t="27202" x="3802063" y="1979613"/>
          <p14:tracePt t="27213" x="3756025" y="1979613"/>
          <p14:tracePt t="27216" x="3738563" y="1979613"/>
          <p14:tracePt t="27224" x="3702050" y="1979613"/>
          <p14:tracePt t="27232" x="3673475" y="1979613"/>
          <p14:tracePt t="27240" x="3656013" y="1979613"/>
          <p14:tracePt t="27248" x="3636963" y="1987550"/>
          <p14:tracePt t="27259" x="3629025" y="1987550"/>
          <p14:tracePt t="27264" x="3619500" y="1987550"/>
          <p14:tracePt t="27273" x="3609975" y="1987550"/>
          <p14:tracePt t="27572" x="3600450" y="1987550"/>
          <p14:tracePt t="27984" x="3600450" y="1979613"/>
          <p14:tracePt t="27994" x="3600450" y="1970088"/>
          <p14:tracePt t="28410" x="3592513" y="1970088"/>
          <p14:tracePt t="28420" x="3582988" y="1970088"/>
          <p14:tracePt t="28424" x="3573463" y="1970088"/>
          <p14:tracePt t="28432" x="3563938" y="1979613"/>
          <p14:tracePt t="28441" x="3546475" y="1979613"/>
          <p14:tracePt t="28448" x="3527425" y="1987550"/>
          <p14:tracePt t="28456" x="3519488" y="1997075"/>
          <p14:tracePt t="28465" x="3509963" y="2006600"/>
          <p14:tracePt t="28480" x="3500438" y="2016125"/>
          <p14:tracePt t="28489" x="3482975" y="2016125"/>
          <p14:tracePt t="28497" x="3463925" y="2024063"/>
          <p14:tracePt t="28507" x="3436938" y="2033588"/>
          <p14:tracePt t="28524" x="3419475" y="2033588"/>
          <p14:tracePt t="28529" x="3400425" y="2033588"/>
          <p14:tracePt t="28543" x="3363913" y="2033588"/>
          <p14:tracePt t="28544" x="3354388" y="2033588"/>
          <p14:tracePt t="28554" x="3317875" y="2052638"/>
          <p14:tracePt t="28561" x="3290888" y="2052638"/>
          <p14:tracePt t="28572" x="3244850" y="2060575"/>
          <p14:tracePt t="28576" x="3190875" y="2060575"/>
          <p14:tracePt t="28585" x="3154363" y="2060575"/>
          <p14:tracePt t="28593" x="3136900" y="2070100"/>
          <p14:tracePt t="28601" x="3100388" y="2070100"/>
          <p14:tracePt t="28689" x="3090863" y="2070100"/>
          <p14:tracePt t="29138" x="3090863" y="2079625"/>
          <p14:tracePt t="29176" x="3090863" y="2097088"/>
          <p14:tracePt t="29192" x="3090863" y="2106613"/>
          <p14:tracePt t="29418" x="3100388" y="2106613"/>
          <p14:tracePt t="29584" x="3108325" y="2106613"/>
          <p14:tracePt t="29674" x="3108325" y="2097088"/>
          <p14:tracePt t="29681" x="3100388" y="2079625"/>
          <p14:tracePt t="29690" x="3090863" y="2079625"/>
          <p14:tracePt t="29699" x="3044825" y="2060575"/>
          <p14:tracePt t="29705" x="2990850" y="2060575"/>
          <p14:tracePt t="29712" x="2917825" y="2060575"/>
          <p14:tracePt t="29720" x="2817813" y="2060575"/>
          <p14:tracePt t="29728" x="2725738" y="2060575"/>
          <p14:tracePt t="29736" x="2652713" y="2060575"/>
          <p14:tracePt t="29744" x="2543175" y="2060575"/>
          <p14:tracePt t="29752" x="2452688" y="2060575"/>
          <p14:tracePt t="29760" x="2343150" y="2060575"/>
          <p14:tracePt t="29768" x="2333625" y="2060575"/>
          <p14:tracePt t="29776" x="2287588" y="2060575"/>
          <p14:tracePt t="29784" x="2233613" y="2060575"/>
          <p14:tracePt t="29792" x="2187575" y="2060575"/>
          <p14:tracePt t="29800" x="2133600" y="2060575"/>
          <p14:tracePt t="29808" x="2078038" y="2060575"/>
          <p14:tracePt t="29816" x="2041525" y="2060575"/>
          <p14:tracePt t="29825" x="2024063" y="2060575"/>
          <p14:tracePt t="29832" x="1997075" y="2060575"/>
          <p14:tracePt t="29841" x="1978025" y="2060575"/>
          <p14:tracePt t="29854" x="1941513" y="2060575"/>
          <p14:tracePt t="29856" x="1931988" y="2060575"/>
          <p14:tracePt t="29867" x="1887538" y="2060575"/>
          <p14:tracePt t="29875" x="1868488" y="2060575"/>
          <p14:tracePt t="29883" x="1841500" y="2060575"/>
          <p14:tracePt t="29889" x="1824038" y="2060575"/>
          <p14:tracePt t="29896" x="1795463" y="2060575"/>
          <p14:tracePt t="29906" x="1778000" y="2052638"/>
          <p14:tracePt t="29920" x="1758950" y="2043113"/>
          <p14:tracePt t="29928" x="1751013" y="2043113"/>
          <p14:tracePt t="29938" x="1731963" y="2033588"/>
          <p14:tracePt t="29946" x="1722438" y="2024063"/>
          <p14:tracePt t="29954" x="1704975" y="2016125"/>
          <p14:tracePt t="29962" x="1695450" y="2016125"/>
          <p14:tracePt t="29981" x="1677988" y="2016125"/>
          <p14:tracePt t="29984" x="1668463" y="2016125"/>
          <p14:tracePt t="29992" x="1658938" y="2016125"/>
          <p14:tracePt t="30000" x="1649413" y="2016125"/>
          <p14:tracePt t="30018" x="1631950" y="2016125"/>
          <p14:tracePt t="30026" x="1622425" y="2016125"/>
          <p14:tracePt t="30044" x="1612900" y="2016125"/>
          <p14:tracePt t="30306" x="1585913" y="2024063"/>
          <p14:tracePt t="30312" x="1568450" y="2024063"/>
          <p14:tracePt t="30320" x="1512888" y="2033588"/>
          <p14:tracePt t="30328" x="1468438" y="2033588"/>
          <p14:tracePt t="30336" x="1431925" y="2033588"/>
          <p14:tracePt t="30344" x="1385888" y="2033588"/>
          <p14:tracePt t="30352" x="1358900" y="2033588"/>
          <p14:tracePt t="30360" x="1339850" y="2033588"/>
          <p14:tracePt t="30369" x="1322388" y="2033588"/>
          <p14:tracePt t="30376" x="1312863" y="2033588"/>
          <p14:tracePt t="30384" x="1303338" y="2033588"/>
          <p14:tracePt t="30409" x="1285875" y="2033588"/>
          <p14:tracePt t="30416" x="1276350" y="2033588"/>
          <p14:tracePt t="30424" x="1276350" y="2016125"/>
          <p14:tracePt t="30432" x="1266825" y="2016125"/>
          <p14:tracePt t="30441" x="1266825" y="2006600"/>
          <p14:tracePt t="30448" x="1266825" y="1970088"/>
          <p14:tracePt t="30457" x="1266825" y="1960563"/>
          <p14:tracePt t="30465" x="1266825" y="1933575"/>
          <p14:tracePt t="30472" x="1266825" y="1897063"/>
          <p14:tracePt t="30481" x="1266825" y="1887538"/>
          <p14:tracePt t="30491" x="1266825" y="1870075"/>
          <p14:tracePt t="30498" x="1266825" y="1851025"/>
          <p14:tracePt t="30510" x="1266825" y="1841500"/>
          <p14:tracePt t="30514" x="1266825" y="1824038"/>
          <p14:tracePt t="30525" x="1266825" y="1804988"/>
          <p14:tracePt t="30558" x="1266825" y="1797050"/>
          <p14:tracePt t="30562" x="1266825" y="1787525"/>
          <p14:tracePt t="30587" x="1266825" y="1768475"/>
          <p14:tracePt t="30592" x="1266825" y="1760538"/>
          <p14:tracePt t="30608" x="1266825" y="1751013"/>
          <p14:tracePt t="30617" x="1285875" y="1731963"/>
          <p14:tracePt t="30632" x="1303338" y="1714500"/>
          <p14:tracePt t="30640" x="1349375" y="1697038"/>
          <p14:tracePt t="30648" x="1385888" y="1687513"/>
          <p14:tracePt t="30656" x="1403350" y="1687513"/>
          <p14:tracePt t="30664" x="1468438" y="1660525"/>
          <p14:tracePt t="30673" x="1495425" y="1660525"/>
          <p14:tracePt t="30681" x="1549400" y="1660525"/>
          <p14:tracePt t="30690" x="1585913" y="1651000"/>
          <p14:tracePt t="30698" x="1649413" y="1651000"/>
          <p14:tracePt t="30712" x="1677988" y="1641475"/>
          <p14:tracePt t="30712" x="1714500" y="1641475"/>
          <p14:tracePt t="30728" x="1751013" y="1641475"/>
          <p14:tracePt t="30731" x="1768475" y="1631950"/>
          <p14:tracePt t="30752" x="1787525" y="1631950"/>
          <p14:tracePt t="30770" x="1795463" y="1631950"/>
          <p14:tracePt t="30785" x="1804988" y="1631950"/>
          <p14:tracePt t="30793" x="1831975" y="1631950"/>
          <p14:tracePt t="30800" x="1851025" y="1651000"/>
          <p14:tracePt t="30808" x="1860550" y="1660525"/>
          <p14:tracePt t="30816" x="1878013" y="1668463"/>
          <p14:tracePt t="30824" x="1895475" y="1677988"/>
          <p14:tracePt t="30832" x="1914525" y="1697038"/>
          <p14:tracePt t="30850" x="1924050" y="1704975"/>
          <p14:tracePt t="30964" x="1931988" y="1714500"/>
          <p14:tracePt t="30985" x="1931988" y="1731963"/>
          <p14:tracePt t="31000" x="1924050" y="1741488"/>
          <p14:tracePt t="31009" x="1914525" y="1751013"/>
          <p14:tracePt t="31016" x="1895475" y="1768475"/>
          <p14:tracePt t="31024" x="1878013" y="1787525"/>
          <p14:tracePt t="31040" x="1851025" y="1797050"/>
          <p14:tracePt t="31049" x="1841500" y="1804988"/>
          <p14:tracePt t="31059" x="1814513" y="1824038"/>
          <p14:tracePt t="31066" x="1804988" y="1833563"/>
          <p14:tracePt t="31075" x="1768475" y="1841500"/>
          <p14:tracePt t="31081" x="1751013" y="1851025"/>
          <p14:tracePt t="31088" x="1722438" y="1870075"/>
          <p14:tracePt t="31096" x="1695450" y="1878013"/>
          <p14:tracePt t="31105" x="1641475" y="1906588"/>
          <p14:tracePt t="31112" x="1622425" y="1924050"/>
          <p14:tracePt t="31124" x="1576388" y="1933575"/>
          <p14:tracePt t="31128" x="1549400" y="1943100"/>
          <p14:tracePt t="31146" x="1541463" y="1943100"/>
          <p14:tracePt t="31154" x="1512888" y="1943100"/>
          <p14:tracePt t="31410" x="1512888" y="1951038"/>
          <p14:tracePt t="31424" x="1512888" y="1960563"/>
          <p14:tracePt t="31441" x="1512888" y="1970088"/>
          <p14:tracePt t="31961" x="1512888" y="1979613"/>
          <p14:tracePt t="32058" x="1522413" y="1970088"/>
          <p14:tracePt t="32072" x="1531938" y="1970088"/>
          <p14:tracePt t="32080" x="1541463" y="1960563"/>
          <p14:tracePt t="32731" x="1549400" y="1951038"/>
          <p14:tracePt t="34121" x="1558925" y="1951038"/>
          <p14:tracePt t="34144" x="1568450" y="1951038"/>
          <p14:tracePt t="34152" x="1576388" y="1951038"/>
          <p14:tracePt t="34161" x="1585913" y="1951038"/>
          <p14:tracePt t="34169" x="1604963" y="1933575"/>
          <p14:tracePt t="34186" x="1612900" y="1924050"/>
          <p14:tracePt t="34196" x="1622425" y="1914525"/>
          <p14:tracePt t="34339" x="1641475" y="1924050"/>
          <p14:tracePt t="35874" x="1695450" y="1924050"/>
          <p14:tracePt t="35887" x="1751013" y="1924050"/>
          <p14:tracePt t="35890" x="1787525" y="1924050"/>
          <p14:tracePt t="35898" x="1814513" y="1924050"/>
          <p14:tracePt t="35908" x="1831975" y="1924050"/>
          <p14:tracePt t="35915" x="1851025" y="1924050"/>
          <p14:tracePt t="35921" x="1860550" y="1924050"/>
          <p14:tracePt t="35970" x="1868488" y="1924050"/>
          <p14:tracePt t="35981" x="1878013" y="1933575"/>
          <p14:tracePt t="35992" x="1887538" y="1933575"/>
          <p14:tracePt t="36000" x="1914525" y="1943100"/>
          <p14:tracePt t="36032" x="1931988" y="1951038"/>
          <p14:tracePt t="36059" x="1941513" y="1960563"/>
          <p14:tracePt t="36066" x="1941513" y="1970088"/>
          <p14:tracePt t="36074" x="1951038" y="1979613"/>
          <p14:tracePt t="36089" x="1960563" y="1997075"/>
          <p14:tracePt t="36097" x="1968500" y="1997075"/>
          <p14:tracePt t="36105" x="1968500" y="2006600"/>
          <p14:tracePt t="36113" x="1987550" y="2006600"/>
          <p14:tracePt t="36122" x="1997075" y="2006600"/>
          <p14:tracePt t="36140" x="2014538" y="2016125"/>
          <p14:tracePt t="36144" x="2024063" y="2024063"/>
          <p14:tracePt t="36160" x="2033588" y="2024063"/>
          <p14:tracePt t="36168" x="2041525" y="2024063"/>
          <p14:tracePt t="36176" x="2051050" y="2024063"/>
          <p14:tracePt t="36193" x="2070100" y="2024063"/>
          <p14:tracePt t="36588" x="2078038" y="2024063"/>
          <p14:tracePt t="36592" x="2078038" y="2033588"/>
          <p14:tracePt t="36603" x="2097088" y="2052638"/>
          <p14:tracePt t="36624" x="2106613" y="2060575"/>
          <p14:tracePt t="36632" x="2114550" y="2070100"/>
          <p14:tracePt t="36648" x="2124075" y="2079625"/>
          <p14:tracePt t="36664" x="2133600" y="2097088"/>
          <p14:tracePt t="36672" x="2143125" y="2097088"/>
          <p14:tracePt t="36692" x="2160588" y="2116138"/>
          <p14:tracePt t="36698" x="2160588" y="2125663"/>
          <p14:tracePt t="36710" x="2160588" y="2133600"/>
          <p14:tracePt t="36732" x="2170113" y="2170113"/>
          <p14:tracePt t="36736" x="2179638" y="2179638"/>
          <p14:tracePt t="36744" x="2187575" y="2189163"/>
          <p14:tracePt t="36752" x="2197100" y="2189163"/>
          <p14:tracePt t="36768" x="2206625" y="2197100"/>
          <p14:tracePt t="36776" x="2206625" y="2206625"/>
          <p14:tracePt t="36808" x="2214563" y="2216150"/>
          <p14:tracePt t="36816" x="2214563" y="2225675"/>
          <p14:tracePt t="36824" x="2224088" y="2225675"/>
          <p14:tracePt t="36832" x="2233613" y="2233613"/>
          <p14:tracePt t="36840" x="2243138" y="2233613"/>
          <p14:tracePt t="36864" x="2251075" y="2233613"/>
          <p14:tracePt t="37336" x="2270125" y="2233613"/>
          <p14:tracePt t="37344" x="2279650" y="2233613"/>
          <p14:tracePt t="37360" x="2287588" y="2233613"/>
          <p14:tracePt t="37376" x="2306638" y="2233613"/>
          <p14:tracePt t="37385" x="2316163" y="2233613"/>
          <p14:tracePt t="37409" x="2324100" y="2233613"/>
          <p14:tracePt t="37432" x="2333625" y="2243138"/>
          <p14:tracePt t="37464" x="2333625" y="2252663"/>
          <p14:tracePt t="37480" x="2343150" y="2252663"/>
          <p14:tracePt t="37489" x="2352675" y="2252663"/>
          <p14:tracePt t="37504" x="2370138" y="2252663"/>
          <p14:tracePt t="38032" x="2389188" y="2252663"/>
          <p14:tracePt t="38040" x="2397125" y="2252663"/>
          <p14:tracePt t="38048" x="2406650" y="2252663"/>
          <p14:tracePt t="38056" x="2443163" y="2252663"/>
          <p14:tracePt t="38064" x="2452688" y="2252663"/>
          <p14:tracePt t="38072" x="2498725" y="2252663"/>
          <p14:tracePt t="38080" x="2543175" y="2252663"/>
          <p14:tracePt t="38089" x="2579688" y="2243138"/>
          <p14:tracePt t="38096" x="2616200" y="2233613"/>
          <p14:tracePt t="38105" x="2652713" y="2233613"/>
          <p14:tracePt t="38112" x="2698750" y="2197100"/>
          <p14:tracePt t="38123" x="2752725" y="2197100"/>
          <p14:tracePt t="38128" x="2781300" y="2179638"/>
          <p14:tracePt t="38137" x="2798763" y="2179638"/>
          <p14:tracePt t="38144" x="2825750" y="2160588"/>
          <p14:tracePt t="38152" x="2852738" y="2152650"/>
          <p14:tracePt t="38176" x="2862263" y="2143125"/>
          <p14:tracePt t="38232" x="2881313" y="2133600"/>
          <p14:tracePt t="38240" x="2889250" y="2133600"/>
          <p14:tracePt t="38249" x="2908300" y="2133600"/>
          <p14:tracePt t="38256" x="2925763" y="2133600"/>
          <p14:tracePt t="38264" x="2962275" y="2116138"/>
          <p14:tracePt t="38280" x="2990850" y="2116138"/>
          <p14:tracePt t="38290" x="3008313" y="2116138"/>
          <p14:tracePt t="38296" x="3017838" y="2116138"/>
          <p14:tracePt t="38305" x="3035300" y="2106613"/>
          <p14:tracePt t="38344" x="3035300" y="2097088"/>
          <p14:tracePt t="38352" x="3044825" y="2089150"/>
          <p14:tracePt t="38361" x="3054350" y="2079625"/>
          <p14:tracePt t="38377" x="3071813" y="2060575"/>
          <p14:tracePt t="38385" x="3081338" y="2052638"/>
          <p14:tracePt t="38393" x="3090863" y="2043113"/>
          <p14:tracePt t="38402" x="3100388" y="2043113"/>
          <p14:tracePt t="38409" x="3117850" y="2024063"/>
          <p14:tracePt t="38424" x="3117850" y="2016125"/>
          <p14:tracePt t="38432" x="3127375" y="2006600"/>
          <p14:tracePt t="38441" x="3136900" y="1997075"/>
          <p14:tracePt t="38456" x="3154363" y="1979613"/>
          <p14:tracePt t="38482" x="3163888" y="1970088"/>
          <p14:tracePt t="38641" x="3144838" y="1970088"/>
          <p14:tracePt t="38648" x="3090863" y="1970088"/>
          <p14:tracePt t="38656" x="3063875" y="1970088"/>
          <p14:tracePt t="38664" x="3044825" y="1960563"/>
          <p14:tracePt t="38672" x="2998788" y="1943100"/>
          <p14:tracePt t="38680" x="2990850" y="1933575"/>
          <p14:tracePt t="38712" x="2981325" y="1924050"/>
          <p14:tracePt t="38736" x="2981325" y="1906588"/>
          <p14:tracePt t="38753" x="2981325" y="1897063"/>
          <p14:tracePt t="38760" x="2981325" y="1870075"/>
          <p14:tracePt t="38776" x="2981325" y="1860550"/>
          <p14:tracePt t="38785" x="2981325" y="1851025"/>
          <p14:tracePt t="38792" x="2981325" y="1841500"/>
          <p14:tracePt t="38808" x="2981325" y="1824038"/>
          <p14:tracePt t="38832" x="2990850" y="1804988"/>
          <p14:tracePt t="38841" x="2998788" y="1797050"/>
          <p14:tracePt t="38848" x="3008313" y="1787525"/>
          <p14:tracePt t="38857" x="3017838" y="1778000"/>
          <p14:tracePt t="38864" x="3017838" y="1768475"/>
          <p14:tracePt t="38873" x="3044825" y="1741488"/>
          <p14:tracePt t="38880" x="3071813" y="1724025"/>
          <p14:tracePt t="38889" x="3100388" y="1704975"/>
          <p14:tracePt t="38896" x="3117850" y="1687513"/>
          <p14:tracePt t="38905" x="3144838" y="1668463"/>
          <p14:tracePt t="38912" x="3208338" y="1631950"/>
          <p14:tracePt t="38921" x="3236913" y="1604963"/>
          <p14:tracePt t="38928" x="3281363" y="1587500"/>
          <p14:tracePt t="38936" x="3309938" y="1568450"/>
          <p14:tracePt t="38944" x="3354388" y="1558925"/>
          <p14:tracePt t="38952" x="3373438" y="1550988"/>
          <p14:tracePt t="38960" x="3400425" y="1550988"/>
          <p14:tracePt t="38968" x="3436938" y="1522413"/>
          <p14:tracePt t="38978" x="3463925" y="1522413"/>
          <p14:tracePt t="38984" x="3490913" y="1514475"/>
          <p14:tracePt t="38992" x="3519488" y="1514475"/>
          <p14:tracePt t="39001" x="3563938" y="1514475"/>
          <p14:tracePt t="39008" x="3619500" y="1514475"/>
          <p14:tracePt t="39017" x="3656013" y="1514475"/>
          <p14:tracePt t="39025" x="3702050" y="1514475"/>
          <p14:tracePt t="39033" x="3756025" y="1514475"/>
          <p14:tracePt t="39040" x="3783013" y="1514475"/>
          <p14:tracePt t="39049" x="3829050" y="1531938"/>
          <p14:tracePt t="39057" x="3846513" y="1541463"/>
          <p14:tracePt t="39066" x="3875088" y="1550988"/>
          <p14:tracePt t="39073" x="3883025" y="1558925"/>
          <p14:tracePt t="39082" x="3892550" y="1558925"/>
          <p14:tracePt t="39088" x="3892550" y="1568450"/>
          <p14:tracePt t="39097" x="3892550" y="1577975"/>
          <p14:tracePt t="39104" x="3892550" y="1595438"/>
          <p14:tracePt t="39112" x="3892550" y="1604963"/>
          <p14:tracePt t="39123" x="3892550" y="1614488"/>
          <p14:tracePt t="39128" x="3892550" y="1641475"/>
          <p14:tracePt t="39138" x="3883025" y="1660525"/>
          <p14:tracePt t="39144" x="3865563" y="1677988"/>
          <p14:tracePt t="39152" x="3829050" y="1697038"/>
          <p14:tracePt t="39160" x="3802063" y="1714500"/>
          <p14:tracePt t="39169" x="3775075" y="1724025"/>
          <p14:tracePt t="39177" x="3729038" y="1751013"/>
          <p14:tracePt t="39185" x="3709988" y="1768475"/>
          <p14:tracePt t="39193" x="3665538" y="1787525"/>
          <p14:tracePt t="39202" x="3629025" y="1824038"/>
          <p14:tracePt t="39211" x="3600450" y="1841500"/>
          <p14:tracePt t="39216" x="3582988" y="1860550"/>
          <p14:tracePt t="39224" x="3546475" y="1897063"/>
          <p14:tracePt t="39232" x="3536950" y="1914525"/>
          <p14:tracePt t="39240" x="3527425" y="1943100"/>
          <p14:tracePt t="39249" x="3509963" y="1970088"/>
          <p14:tracePt t="39258" x="3500438" y="2016125"/>
          <p14:tracePt t="39264" x="3500438" y="2052638"/>
          <p14:tracePt t="39273" x="3500438" y="2097088"/>
          <p14:tracePt t="39280" x="3500438" y="2133600"/>
          <p14:tracePt t="39288" x="3500438" y="2206625"/>
          <p14:tracePt t="39296" x="3500438" y="2233613"/>
          <p14:tracePt t="39305" x="3490913" y="2279650"/>
          <p14:tracePt t="39314" x="3482975" y="2316163"/>
          <p14:tracePt t="39325" x="3455988" y="2343150"/>
          <p14:tracePt t="39330" x="3455988" y="2371725"/>
          <p14:tracePt t="39340" x="3455988" y="2379663"/>
          <p14:tracePt t="39345" x="3446463" y="2398713"/>
          <p14:tracePt t="39488" x="3455988" y="2398713"/>
          <p14:tracePt t="39496" x="3463925" y="2398713"/>
          <p14:tracePt t="39506" x="3473450" y="2389188"/>
          <p14:tracePt t="39513" x="3473450" y="2379663"/>
          <p14:tracePt t="39525" x="3490913" y="2362200"/>
          <p14:tracePt t="39543" x="3500438" y="2343150"/>
          <p14:tracePt t="39544" x="3500438" y="2335213"/>
          <p14:tracePt t="39552" x="3509963" y="2325688"/>
          <p14:tracePt t="39584" x="3519488" y="2316163"/>
          <p14:tracePt t="39664" x="3536950" y="2298700"/>
          <p14:tracePt t="39700" x="3546475" y="2289175"/>
          <p14:tracePt t="39768" x="3546475" y="2298700"/>
          <p14:tracePt t="39776" x="3546475" y="2316163"/>
          <p14:tracePt t="39785" x="3546475" y="2352675"/>
          <p14:tracePt t="39792" x="3546475" y="2371725"/>
          <p14:tracePt t="39808" x="3536950" y="2389188"/>
          <p14:tracePt t="39836" x="3527425" y="2398713"/>
          <p14:tracePt t="39899" x="3527425" y="2408238"/>
          <p14:tracePt t="39917" x="3527425" y="2416175"/>
          <p14:tracePt t="39920" x="3527425" y="2425700"/>
          <p14:tracePt t="39928" x="3527425" y="2435225"/>
          <p14:tracePt t="39937" x="3519488" y="2444750"/>
          <p14:tracePt t="39944" x="3509963" y="2462213"/>
          <p14:tracePt t="39952" x="3500438" y="2471738"/>
          <p14:tracePt t="39960" x="3490913" y="2481263"/>
          <p14:tracePt t="40087" x="3482975" y="2481263"/>
          <p14:tracePt t="40281" x="3473450" y="2481263"/>
          <p14:tracePt t="40296" x="3473450" y="2489200"/>
          <p14:tracePt t="40305" x="3473450" y="2498725"/>
          <p14:tracePt t="40312" x="3463925" y="2508250"/>
          <p14:tracePt t="40321" x="3455988" y="2517775"/>
          <p14:tracePt t="40338" x="3446463" y="2525713"/>
          <p14:tracePt t="40345" x="3427413" y="2544763"/>
          <p14:tracePt t="40359" x="3419475" y="2554288"/>
          <p14:tracePt t="40360" x="3382963" y="2562225"/>
          <p14:tracePt t="40368" x="3317875" y="2589213"/>
          <p14:tracePt t="40376" x="3290888" y="2598738"/>
          <p14:tracePt t="40384" x="3236913" y="2608263"/>
          <p14:tracePt t="40392" x="3208338" y="2608263"/>
          <p14:tracePt t="40401" x="3144838" y="2635250"/>
          <p14:tracePt t="40408" x="3136900" y="2644775"/>
          <p14:tracePt t="40416" x="3100388" y="2654300"/>
          <p14:tracePt t="40432" x="3090863" y="2654300"/>
          <p14:tracePt t="40448" x="3071813" y="2654300"/>
          <p14:tracePt t="40472" x="3063875" y="2654300"/>
          <p14:tracePt t="40496" x="3054350" y="2654300"/>
          <p14:tracePt t="40776" x="3063875" y="2654300"/>
          <p14:tracePt t="40785" x="3071813" y="2654300"/>
          <p14:tracePt t="40792" x="3100388" y="2654300"/>
          <p14:tracePt t="40800" x="3108325" y="2654300"/>
          <p14:tracePt t="40808" x="3144838" y="2654300"/>
          <p14:tracePt t="40817" x="3181350" y="2654300"/>
          <p14:tracePt t="40824" x="3200400" y="2654300"/>
          <p14:tracePt t="40832" x="3208338" y="2654300"/>
          <p14:tracePt t="40840" x="3227388" y="2654300"/>
          <p14:tracePt t="41045" x="3208338" y="2654300"/>
          <p14:tracePt t="41050" x="3136900" y="2654300"/>
          <p14:tracePt t="41058" x="3090863" y="2654300"/>
          <p14:tracePt t="41065" x="3027363" y="2654300"/>
          <p14:tracePt t="41074" x="2981325" y="2654300"/>
          <p14:tracePt t="41081" x="2954338" y="2654300"/>
          <p14:tracePt t="41088" x="2917825" y="2654300"/>
          <p14:tracePt t="41096" x="2889250" y="2654300"/>
          <p14:tracePt t="41105" x="2871788" y="2654300"/>
          <p14:tracePt t="41112" x="2862263" y="2654300"/>
          <p14:tracePt t="41123" x="2844800" y="2654300"/>
          <p14:tracePt t="41128" x="2835275" y="2654300"/>
          <p14:tracePt t="41371" x="2798763" y="2662238"/>
          <p14:tracePt t="41378" x="2781300" y="2662238"/>
          <p14:tracePt t="41386" x="2725738" y="2662238"/>
          <p14:tracePt t="41394" x="2679700" y="2690813"/>
          <p14:tracePt t="41402" x="2671763" y="2690813"/>
          <p14:tracePt t="41409" x="2643188" y="2690813"/>
          <p14:tracePt t="41458" x="2635250" y="2690813"/>
          <p14:tracePt t="41473" x="2625725" y="2698750"/>
          <p14:tracePt t="41480" x="2606675" y="2698750"/>
          <p14:tracePt t="41489" x="2589213" y="2708275"/>
          <p14:tracePt t="41497" x="2562225" y="2708275"/>
          <p14:tracePt t="41507" x="2543175" y="2717800"/>
          <p14:tracePt t="41512" x="2516188" y="2717800"/>
          <p14:tracePt t="41521" x="2479675" y="2744788"/>
          <p14:tracePt t="41528" x="2443163" y="2744788"/>
          <p14:tracePt t="41538" x="2397125" y="2754313"/>
          <p14:tracePt t="41544" x="2379663" y="2763838"/>
          <p14:tracePt t="41555" x="2352675" y="2763838"/>
          <p14:tracePt t="41560" x="2343150" y="2763838"/>
          <p14:tracePt t="41568" x="2333625" y="2763838"/>
          <p14:tracePt t="41576" x="2316163" y="2781300"/>
          <p14:tracePt t="41648" x="2306638" y="2781300"/>
          <p14:tracePt t="41681" x="2306638" y="2763838"/>
          <p14:tracePt t="41688" x="2306638" y="2754313"/>
          <p14:tracePt t="41706" x="2306638" y="2744788"/>
          <p14:tracePt t="41731" x="2306638" y="2735263"/>
          <p14:tracePt t="41752" x="2306638" y="2717800"/>
          <p14:tracePt t="41792" x="2297113" y="2708275"/>
          <p14:tracePt t="41800" x="2297113" y="2698750"/>
          <p14:tracePt t="41809" x="2260600" y="2698750"/>
          <p14:tracePt t="41822" x="2214563" y="2698750"/>
          <p14:tracePt t="41824" x="2197100" y="2698750"/>
          <p14:tracePt t="41832" x="2170113" y="2698750"/>
          <p14:tracePt t="41840" x="2160588" y="2698750"/>
          <p14:tracePt t="41850" x="2151063" y="2698750"/>
          <p14:tracePt t="41918" x="2143125" y="2690813"/>
          <p14:tracePt t="41920" x="2143125" y="2681288"/>
          <p14:tracePt t="41939" x="2143125" y="2671763"/>
          <p14:tracePt t="41955" x="2143125" y="2662238"/>
          <p14:tracePt t="41964" x="2143125" y="2654300"/>
          <p14:tracePt t="41994" x="2143125" y="2644775"/>
          <p14:tracePt t="42136" x="2143125" y="2662238"/>
          <p14:tracePt t="42144" x="2124075" y="2671763"/>
          <p14:tracePt t="42152" x="2114550" y="2681288"/>
          <p14:tracePt t="42160" x="2114550" y="2690813"/>
          <p14:tracePt t="42176" x="2097088" y="2698750"/>
          <p14:tracePt t="42192" x="2078038" y="2708275"/>
          <p14:tracePt t="42226" x="2070100" y="2727325"/>
          <p14:tracePt t="42248" x="2060575" y="2727325"/>
          <p14:tracePt t="42264" x="2041525" y="2744788"/>
          <p14:tracePt t="42272" x="2033588" y="2754313"/>
          <p14:tracePt t="42571" x="2014538" y="2771775"/>
          <p14:tracePt t="42578" x="2005013" y="2781300"/>
          <p14:tracePt t="42588" x="1987550" y="2800350"/>
          <p14:tracePt t="42603" x="1968500" y="2808288"/>
          <p14:tracePt t="42698" x="1960563" y="2808288"/>
          <p14:tracePt t="42754" x="1941513" y="2808288"/>
          <p14:tracePt t="42760" x="1924050" y="2808288"/>
          <p14:tracePt t="42773" x="1905000" y="2808288"/>
          <p14:tracePt t="42778" x="1895475" y="2808288"/>
          <p14:tracePt t="42787" x="1868488" y="2808288"/>
          <p14:tracePt t="42801" x="1851025" y="2808288"/>
          <p14:tracePt t="42820" x="1831975" y="2808288"/>
          <p14:tracePt t="42857" x="1814513" y="2800350"/>
          <p14:tracePt t="42883" x="1804988" y="2790825"/>
          <p14:tracePt t="42888" x="1778000" y="2781300"/>
          <p14:tracePt t="42899" x="1758950" y="2763838"/>
          <p14:tracePt t="42906" x="1751013" y="2754313"/>
          <p14:tracePt t="42916" x="1751013" y="2744788"/>
          <p14:tracePt t="42921" x="1722438" y="2735263"/>
          <p14:tracePt t="42937" x="1695450" y="2717800"/>
          <p14:tracePt t="42952" x="1677988" y="2708275"/>
          <p14:tracePt t="42968" x="1677988" y="2698750"/>
          <p14:tracePt t="42984" x="1658938" y="2690813"/>
          <p14:tracePt t="42992" x="1649413" y="2681288"/>
          <p14:tracePt t="43001" x="1641475" y="2681288"/>
          <p14:tracePt t="43017" x="1641475" y="2671763"/>
          <p14:tracePt t="43025" x="1641475" y="2654300"/>
          <p14:tracePt t="43033" x="1641475" y="2625725"/>
          <p14:tracePt t="43044" x="1641475" y="2608263"/>
          <p14:tracePt t="43048" x="1641475" y="2589213"/>
          <p14:tracePt t="43056" x="1641475" y="2571750"/>
          <p14:tracePt t="43064" x="1641475" y="2544763"/>
          <p14:tracePt t="43073" x="1641475" y="2535238"/>
          <p14:tracePt t="43080" x="1641475" y="2508250"/>
          <p14:tracePt t="43088" x="1641475" y="2498725"/>
          <p14:tracePt t="43096" x="1649413" y="2481263"/>
          <p14:tracePt t="43105" x="1649413" y="2462213"/>
          <p14:tracePt t="43112" x="1658938" y="2462213"/>
          <p14:tracePt t="43121" x="1658938" y="2452688"/>
          <p14:tracePt t="43139" x="1685925" y="2435225"/>
          <p14:tracePt t="43153" x="1714500" y="2416175"/>
          <p14:tracePt t="43160" x="1741488" y="2408238"/>
          <p14:tracePt t="43168" x="1787525" y="2398713"/>
          <p14:tracePt t="43177" x="1831975" y="2389188"/>
          <p14:tracePt t="43184" x="1905000" y="2362200"/>
          <p14:tracePt t="43192" x="1951038" y="2362200"/>
          <p14:tracePt t="43200" x="2005013" y="2362200"/>
          <p14:tracePt t="43208" x="2041525" y="2362200"/>
          <p14:tracePt t="43216" x="2060575" y="2362200"/>
          <p14:tracePt t="43226" x="2087563" y="2362200"/>
          <p14:tracePt t="43232" x="2097088" y="2362200"/>
          <p14:tracePt t="43292" x="2106613" y="2362200"/>
          <p14:tracePt t="43304" x="2106613" y="2379663"/>
          <p14:tracePt t="43312" x="2106613" y="2398713"/>
          <p14:tracePt t="43321" x="2106613" y="2408238"/>
          <p14:tracePt t="43328" x="2106613" y="2435225"/>
          <p14:tracePt t="43337" x="2106613" y="2452688"/>
          <p14:tracePt t="43344" x="2087563" y="2471738"/>
          <p14:tracePt t="43352" x="2070100" y="2498725"/>
          <p14:tracePt t="43360" x="2051050" y="2517775"/>
          <p14:tracePt t="43368" x="2041525" y="2525713"/>
          <p14:tracePt t="43376" x="2024063" y="2544763"/>
          <p14:tracePt t="43384" x="1987550" y="2581275"/>
          <p14:tracePt t="43392" x="1987550" y="2589213"/>
          <p14:tracePt t="43400" x="1978025" y="2589213"/>
          <p14:tracePt t="43408" x="1960563" y="2598738"/>
          <p14:tracePt t="43424" x="1941513" y="2625725"/>
          <p14:tracePt t="43440" x="1931988" y="2625725"/>
          <p14:tracePt t="43448" x="1914525" y="2635250"/>
          <p14:tracePt t="43488" x="1905000" y="2635250"/>
          <p14:tracePt t="43506" x="1895475" y="2644775"/>
          <p14:tracePt t="43538" x="1887538" y="2644775"/>
          <p14:tracePt t="43786" x="1878013" y="2662238"/>
          <p14:tracePt t="43794" x="1878013" y="2671763"/>
          <p14:tracePt t="43802" x="1878013" y="2681288"/>
          <p14:tracePt t="43818" x="1878013" y="2698750"/>
          <p14:tracePt t="43838" x="1868488" y="2708275"/>
          <p14:tracePt t="43882" x="1860550" y="2717800"/>
          <p14:tracePt t="44113" x="1851025" y="2727325"/>
          <p14:tracePt t="44124" x="1841500" y="2735263"/>
          <p14:tracePt t="44160" x="1841500" y="2744788"/>
          <p14:tracePt t="44178" x="1831975" y="2754313"/>
          <p14:tracePt t="44192" x="1824038" y="2754313"/>
          <p14:tracePt t="44200" x="1824038" y="2763838"/>
          <p14:tracePt t="44209" x="1814513" y="2763838"/>
          <p14:tracePt t="44218" x="1795463" y="2763838"/>
          <p14:tracePt t="44230" x="1787525" y="2763838"/>
          <p14:tracePt t="44232" x="1768475" y="2781300"/>
          <p14:tracePt t="44240" x="1751013" y="2790825"/>
          <p14:tracePt t="44248" x="1741488" y="2800350"/>
          <p14:tracePt t="44257" x="1722438" y="2800350"/>
          <p14:tracePt t="44266" x="1722438" y="2808288"/>
          <p14:tracePt t="44294" x="1714500" y="2817813"/>
          <p14:tracePt t="44642" x="1714500" y="2800350"/>
          <p14:tracePt t="44658" x="1714500" y="2790825"/>
          <p14:tracePt t="44670" x="1714500" y="2781300"/>
          <p14:tracePt t="44692" x="1722438" y="2781300"/>
          <p14:tracePt t="44842" x="1731963" y="2771775"/>
          <p14:tracePt t="44858" x="1758950" y="2754313"/>
          <p14:tracePt t="44873" x="1768475" y="2754313"/>
          <p14:tracePt t="44884" x="1787525" y="2754313"/>
          <p14:tracePt t="44896" x="1795463" y="2754313"/>
          <p14:tracePt t="45040" x="1787525" y="2754313"/>
          <p14:tracePt t="45048" x="1751013" y="2763838"/>
          <p14:tracePt t="45056" x="1751013" y="2771775"/>
          <p14:tracePt t="45064" x="1722438" y="2771775"/>
          <p14:tracePt t="45072" x="1704975" y="2790825"/>
          <p14:tracePt t="45080" x="1668463" y="2790825"/>
          <p14:tracePt t="45096" x="1649413" y="2800350"/>
          <p14:tracePt t="45112" x="1612900" y="2800350"/>
          <p14:tracePt t="45137" x="1604963" y="2800350"/>
          <p14:tracePt t="45144" x="1595438" y="2800350"/>
          <p14:tracePt t="45153" x="1585913" y="2800350"/>
          <p14:tracePt t="45161" x="1576388" y="2790825"/>
          <p14:tracePt t="45169" x="1568450" y="2781300"/>
          <p14:tracePt t="45177" x="1558925" y="2763838"/>
          <p14:tracePt t="45202" x="1558925" y="2754313"/>
          <p14:tracePt t="45212" x="1558925" y="2744788"/>
          <p14:tracePt t="45216" x="1558925" y="2727325"/>
          <p14:tracePt t="45225" x="1558925" y="2717800"/>
          <p14:tracePt t="45232" x="1558925" y="2698750"/>
          <p14:tracePt t="45248" x="1558925" y="2681288"/>
          <p14:tracePt t="45264" x="1558925" y="2671763"/>
          <p14:tracePt t="45272" x="1558925" y="2662238"/>
          <p14:tracePt t="45280" x="1558925" y="2644775"/>
          <p14:tracePt t="45296" x="1558925" y="2625725"/>
          <p14:tracePt t="45304" x="1568450" y="2617788"/>
          <p14:tracePt t="45312" x="1576388" y="2608263"/>
          <p14:tracePt t="45321" x="1585913" y="2608263"/>
          <p14:tracePt t="45330" x="1604963" y="2589213"/>
          <p14:tracePt t="45339" x="1612900" y="2581275"/>
          <p14:tracePt t="45345" x="1649413" y="2571750"/>
          <p14:tracePt t="45356" x="1668463" y="2554288"/>
          <p14:tracePt t="45361" x="1685925" y="2535238"/>
          <p14:tracePt t="45371" x="1714500" y="2517775"/>
          <p14:tracePt t="45378" x="1722438" y="2517775"/>
          <p14:tracePt t="45384" x="1751013" y="2498725"/>
          <p14:tracePt t="45426" x="1758950" y="2498725"/>
          <p14:tracePt t="45442" x="1768475" y="2498725"/>
          <p14:tracePt t="45450" x="1787525" y="2498725"/>
          <p14:tracePt t="45457" x="1795463" y="2498725"/>
          <p14:tracePt t="45472" x="1804988" y="2498725"/>
          <p14:tracePt t="45480" x="1831975" y="2498725"/>
          <p14:tracePt t="45496" x="1841500" y="2498725"/>
          <p14:tracePt t="45507" x="1868488" y="2498725"/>
          <p14:tracePt t="45512" x="1887538" y="2498725"/>
          <p14:tracePt t="45521" x="1924050" y="2498725"/>
          <p14:tracePt t="45528" x="1968500" y="2498725"/>
          <p14:tracePt t="45539" x="1987550" y="2498725"/>
          <p14:tracePt t="45544" x="2014538" y="2498725"/>
          <p14:tracePt t="45554" x="2024063" y="2498725"/>
          <p14:tracePt t="45651" x="2033588" y="2498725"/>
          <p14:tracePt t="45666" x="2024063" y="2517775"/>
          <p14:tracePt t="45673" x="2024063" y="2535238"/>
          <p14:tracePt t="45681" x="2014538" y="2544763"/>
          <p14:tracePt t="45689" x="2005013" y="2554288"/>
          <p14:tracePt t="45699" x="2005013" y="2581275"/>
          <p14:tracePt t="45705" x="1987550" y="2598738"/>
          <p14:tracePt t="45720" x="1978025" y="2608263"/>
          <p14:tracePt t="45728" x="1978025" y="2617788"/>
          <p14:tracePt t="45760" x="1968500" y="2617788"/>
          <p14:tracePt t="45920" x="1968500" y="2625725"/>
          <p14:tracePt t="45944" x="1960563" y="2635250"/>
          <p14:tracePt t="46040" x="1951038" y="2654300"/>
          <p14:tracePt t="46048" x="1941513" y="2662238"/>
          <p14:tracePt t="46056" x="1941513" y="2671763"/>
          <p14:tracePt t="46065" x="1931988" y="2681288"/>
          <p14:tracePt t="46081" x="1905000" y="2690813"/>
          <p14:tracePt t="46088" x="1895475" y="2690813"/>
          <p14:tracePt t="46096" x="1887538" y="2698750"/>
          <p14:tracePt t="46386" x="1878013" y="2708275"/>
          <p14:tracePt t="46394" x="1860550" y="2717800"/>
          <p14:tracePt t="46402" x="1860550" y="2727325"/>
          <p14:tracePt t="46410" x="1851025" y="2744788"/>
          <p14:tracePt t="46424" x="1841500" y="2754313"/>
          <p14:tracePt t="46432" x="1831975" y="2754313"/>
          <p14:tracePt t="47881" x="1824038" y="2754313"/>
          <p14:tracePt t="48064" x="1814513" y="2754313"/>
          <p14:tracePt t="48072" x="1768475" y="2763838"/>
          <p14:tracePt t="48080" x="1704975" y="2763838"/>
          <p14:tracePt t="48088" x="1668463" y="2771775"/>
          <p14:tracePt t="48096" x="1622425" y="2800350"/>
          <p14:tracePt t="48104" x="1604963" y="2800350"/>
          <p14:tracePt t="48112" x="1576388" y="2800350"/>
          <p14:tracePt t="48122" x="1568450" y="2800350"/>
          <p14:tracePt t="48128" x="1558925" y="2800350"/>
          <p14:tracePt t="48137" x="1549400" y="2800350"/>
          <p14:tracePt t="48153" x="1541463" y="2800350"/>
          <p14:tracePt t="48161" x="1531938" y="2800350"/>
          <p14:tracePt t="48168" x="1522413" y="2800350"/>
          <p14:tracePt t="48178" x="1512888" y="2800350"/>
          <p14:tracePt t="48184" x="1485900" y="2800350"/>
          <p14:tracePt t="48192" x="1476375" y="2800350"/>
          <p14:tracePt t="48200" x="1449388" y="2800350"/>
          <p14:tracePt t="48208" x="1439863" y="2800350"/>
          <p14:tracePt t="48224" x="1431925" y="2800350"/>
          <p14:tracePt t="48248" x="1412875" y="2800350"/>
          <p14:tracePt t="48264" x="1403350" y="2800350"/>
          <p14:tracePt t="48306" x="1395413" y="2790825"/>
          <p14:tracePt t="48321" x="1385888" y="2781300"/>
          <p14:tracePt t="48346" x="1366838" y="2763838"/>
          <p14:tracePt t="48425" x="1330325" y="2763838"/>
          <p14:tracePt t="48432" x="1312863" y="2763838"/>
          <p14:tracePt t="48440" x="1293813" y="2763838"/>
          <p14:tracePt t="48448" x="1276350" y="2771775"/>
          <p14:tracePt t="48465" x="1266825" y="2771775"/>
          <p14:tracePt t="48569" x="1258888" y="2771775"/>
          <p14:tracePt t="48576" x="1249363" y="2763838"/>
          <p14:tracePt t="48608" x="1249363" y="2754313"/>
          <p14:tracePt t="48733" x="1249363" y="2744788"/>
          <p14:tracePt t="48736" x="1266825" y="2717800"/>
          <p14:tracePt t="48744" x="1293813" y="2717800"/>
          <p14:tracePt t="48753" x="1322388" y="2708275"/>
          <p14:tracePt t="48760" x="1366838" y="2708275"/>
          <p14:tracePt t="48768" x="1385888" y="2708275"/>
          <p14:tracePt t="48776" x="1412875" y="2698750"/>
          <p14:tracePt t="48784" x="1431925" y="2698750"/>
          <p14:tracePt t="48792" x="1458913" y="2698750"/>
          <p14:tracePt t="48800" x="1468438" y="2698750"/>
          <p14:tracePt t="48808" x="1485900" y="2690813"/>
          <p14:tracePt t="48816" x="1495425" y="2681288"/>
          <p14:tracePt t="48824" x="1512888" y="2681288"/>
          <p14:tracePt t="48832" x="1541463" y="2681288"/>
          <p14:tracePt t="48840" x="1558925" y="2681288"/>
          <p14:tracePt t="48849" x="1576388" y="2671763"/>
          <p14:tracePt t="48856" x="1585913" y="2671763"/>
          <p14:tracePt t="48865" x="1595438" y="2671763"/>
          <p14:tracePt t="48873" x="1604963" y="2671763"/>
          <p14:tracePt t="48889" x="1622425" y="2671763"/>
          <p14:tracePt t="48915" x="1631950" y="2662238"/>
          <p14:tracePt t="48953" x="1641475" y="2662238"/>
          <p14:tracePt t="48984" x="1649413" y="2662238"/>
          <p14:tracePt t="49008" x="1668463" y="2662238"/>
          <p14:tracePt t="49024" x="1677988" y="2662238"/>
          <p14:tracePt t="49056" x="1685925" y="2662238"/>
          <p14:tracePt t="49064" x="1704975" y="2662238"/>
          <p14:tracePt t="49072" x="1714500" y="2662238"/>
          <p14:tracePt t="49088" x="1722438" y="2662238"/>
          <p14:tracePt t="49144" x="1731963" y="2662238"/>
          <p14:tracePt t="49168" x="1741488" y="2662238"/>
          <p14:tracePt t="50362" x="1751013" y="2662238"/>
          <p14:tracePt t="50377" x="1758950" y="2662238"/>
          <p14:tracePt t="50386" x="1787525" y="2662238"/>
          <p14:tracePt t="50394" x="1814513" y="2662238"/>
          <p14:tracePt t="50402" x="1851025" y="2654300"/>
          <p14:tracePt t="50410" x="1860550" y="2654300"/>
          <p14:tracePt t="50417" x="1905000" y="2635250"/>
          <p14:tracePt t="50424" x="1931988" y="2635250"/>
          <p14:tracePt t="50433" x="1951038" y="2635250"/>
          <p14:tracePt t="50441" x="1987550" y="2617788"/>
          <p14:tracePt t="50448" x="1997075" y="2617788"/>
          <p14:tracePt t="50456" x="2005013" y="2617788"/>
          <p14:tracePt t="50464" x="2024063" y="2608263"/>
          <p14:tracePt t="50472" x="2041525" y="2608263"/>
          <p14:tracePt t="50480" x="2087563" y="2608263"/>
          <p14:tracePt t="50488" x="2124075" y="2608263"/>
          <p14:tracePt t="50496" x="2160588" y="2598738"/>
          <p14:tracePt t="50507" x="2197100" y="2598738"/>
          <p14:tracePt t="50512" x="2243138" y="2598738"/>
          <p14:tracePt t="50521" x="2279650" y="2598738"/>
          <p14:tracePt t="50528" x="2306638" y="2598738"/>
          <p14:tracePt t="50538" x="2352675" y="2598738"/>
          <p14:tracePt t="50546" x="2389188" y="2598738"/>
          <p14:tracePt t="50557" x="2433638" y="2598738"/>
          <p14:tracePt t="50562" x="2489200" y="2598738"/>
          <p14:tracePt t="50574" x="2525713" y="2598738"/>
          <p14:tracePt t="50578" x="2598738" y="2598738"/>
          <p14:tracePt t="50591" x="2662238" y="2581275"/>
          <p14:tracePt t="50593" x="2698750" y="2581275"/>
          <p14:tracePt t="50603" x="2744788" y="2562225"/>
          <p14:tracePt t="50608" x="2781300" y="2562225"/>
          <p14:tracePt t="50616" x="2808288" y="2554288"/>
          <p14:tracePt t="50625" x="2825750" y="2554288"/>
          <p14:tracePt t="50632" x="2835275" y="2554288"/>
          <p14:tracePt t="50648" x="2852738" y="2554288"/>
          <p14:tracePt t="50664" x="2862263" y="2554288"/>
          <p14:tracePt t="50682" x="2871788" y="2554288"/>
          <p14:tracePt t="50690" x="2881313" y="2554288"/>
          <p14:tracePt t="50697" x="2898775" y="2554288"/>
          <p14:tracePt t="50706" x="2908300" y="2554288"/>
          <p14:tracePt t="50714" x="2917825" y="2554288"/>
          <p14:tracePt t="50723" x="2944813" y="2554288"/>
          <p14:tracePt t="50729" x="2954338" y="2554288"/>
          <p14:tracePt t="50739" x="2962275" y="2554288"/>
          <p14:tracePt t="50745" x="2990850" y="2554288"/>
          <p14:tracePt t="50760" x="3017838" y="2554288"/>
          <p14:tracePt t="50768" x="3027363" y="2554288"/>
          <p14:tracePt t="50776" x="3044825" y="2554288"/>
          <p14:tracePt t="50784" x="3071813" y="2554288"/>
          <p14:tracePt t="50792" x="3090863" y="2554288"/>
          <p14:tracePt t="50800" x="3117850" y="2554288"/>
          <p14:tracePt t="50808" x="3136900" y="2554288"/>
          <p14:tracePt t="50816" x="3163888" y="2554288"/>
          <p14:tracePt t="50824" x="3171825" y="2554288"/>
          <p14:tracePt t="50832" x="3181350" y="2554288"/>
          <p14:tracePt t="50840" x="3200400" y="2554288"/>
          <p14:tracePt t="50856" x="3208338" y="2554288"/>
          <p14:tracePt t="50872" x="3217863" y="2554288"/>
          <p14:tracePt t="50882" x="3227388" y="2554288"/>
          <p14:tracePt t="50888" x="3236913" y="2554288"/>
          <p14:tracePt t="50904" x="3244850" y="2554288"/>
          <p14:tracePt t="50921" x="3254375" y="2554288"/>
          <p14:tracePt t="50937" x="3263900" y="2554288"/>
          <p14:tracePt t="50961" x="3281363" y="2554288"/>
          <p14:tracePt t="50981" x="3290888" y="2554288"/>
          <p14:tracePt t="51032" x="3300413" y="2554288"/>
          <p14:tracePt t="51352" x="3309938" y="2554288"/>
          <p14:tracePt t="51384" x="3309938" y="2562225"/>
          <p14:tracePt t="51400" x="3309938" y="2571750"/>
          <p14:tracePt t="51408" x="3309938" y="2581275"/>
          <p14:tracePt t="51416" x="3309938" y="2598738"/>
          <p14:tracePt t="51432" x="3309938" y="2608263"/>
          <p14:tracePt t="51440" x="3309938" y="2617788"/>
          <p14:tracePt t="51456" x="3300413" y="2644775"/>
          <p14:tracePt t="51498" x="3290888" y="2654300"/>
          <p14:tracePt t="51626" x="3281363" y="2644775"/>
          <p14:tracePt t="51636" x="3281363" y="2635250"/>
          <p14:tracePt t="51664" x="3273425" y="2617788"/>
          <p14:tracePt t="51913" x="3263900" y="2608263"/>
          <p14:tracePt t="51920" x="3254375" y="2608263"/>
          <p14:tracePt t="51929" x="3244850" y="2608263"/>
          <p14:tracePt t="51937" x="3236913" y="2608263"/>
          <p14:tracePt t="51944" x="3227388" y="2617788"/>
          <p14:tracePt t="51960" x="3217863" y="2617788"/>
          <p14:tracePt t="51968" x="3200400" y="2625725"/>
          <p14:tracePt t="51992" x="3190875" y="2625725"/>
          <p14:tracePt t="52008" x="3190875" y="2635250"/>
          <p14:tracePt t="52018" x="3181350" y="2644775"/>
          <p14:tracePt t="52026" x="3171825" y="2654300"/>
          <p14:tracePt t="52044" x="3163888" y="2662238"/>
          <p14:tracePt t="52048" x="3163888" y="2671763"/>
          <p14:tracePt t="52064" x="3154363" y="2671763"/>
          <p14:tracePt t="52073" x="3144838" y="2681288"/>
          <p14:tracePt t="52080" x="3136900" y="2690813"/>
          <p14:tracePt t="52464" x="3136900" y="2681288"/>
          <p14:tracePt t="52472" x="3136900" y="2644775"/>
          <p14:tracePt t="52480" x="3136900" y="2625725"/>
          <p14:tracePt t="52488" x="3144838" y="2608263"/>
          <p14:tracePt t="52496" x="3144838" y="2598738"/>
          <p14:tracePt t="52506" x="3144838" y="2589213"/>
          <p14:tracePt t="52512" x="3154363" y="2589213"/>
          <p14:tracePt t="52609" x="3154363" y="2598738"/>
          <p14:tracePt t="52611" x="3154363" y="2625725"/>
          <p14:tracePt t="52618" x="3154363" y="2644775"/>
          <p14:tracePt t="52641" x="3144838" y="2662238"/>
          <p14:tracePt t="53072" x="3117850" y="2681288"/>
          <p14:tracePt t="53081" x="3081338" y="2690813"/>
          <p14:tracePt t="53088" x="3063875" y="2708275"/>
          <p14:tracePt t="53096" x="3017838" y="2735263"/>
          <p14:tracePt t="53104" x="3017838" y="2744788"/>
          <p14:tracePt t="53112" x="2990850" y="2754313"/>
          <p14:tracePt t="53120" x="2971800" y="2754313"/>
          <p14:tracePt t="53139" x="2925763" y="2781300"/>
          <p14:tracePt t="53154" x="2917825" y="2781300"/>
          <p14:tracePt t="53201" x="2908300" y="2781300"/>
          <p14:tracePt t="53208" x="2898775" y="2781300"/>
          <p14:tracePt t="53217" x="2889250" y="2781300"/>
          <p14:tracePt t="53230" x="2881313" y="2790825"/>
          <p14:tracePt t="53232" x="2871788" y="2790825"/>
          <p14:tracePt t="53242" x="2852738" y="2800350"/>
          <p14:tracePt t="53260" x="2835275" y="2817813"/>
          <p14:tracePt t="53280" x="2835275" y="2827338"/>
          <p14:tracePt t="53296" x="2825750" y="2827338"/>
          <p14:tracePt t="53305" x="2817813" y="2836863"/>
          <p14:tracePt t="53320" x="2808288" y="2844800"/>
          <p14:tracePt t="53328" x="2789238" y="2863850"/>
          <p14:tracePt t="53336" x="2781300" y="2863850"/>
          <p14:tracePt t="53344" x="2771775" y="2873375"/>
          <p14:tracePt t="53353" x="2762250" y="2881313"/>
          <p14:tracePt t="53368" x="2744788" y="2890838"/>
          <p14:tracePt t="53376" x="2725738" y="2909888"/>
          <p14:tracePt t="53384" x="2716213" y="2909888"/>
          <p14:tracePt t="53392" x="2708275" y="2917825"/>
          <p14:tracePt t="53400" x="2689225" y="2927350"/>
          <p14:tracePt t="53408" x="2671763" y="2927350"/>
          <p14:tracePt t="53416" x="2643188" y="2963863"/>
          <p14:tracePt t="53424" x="2635250" y="2973388"/>
          <p14:tracePt t="53432" x="2625725" y="2973388"/>
          <p14:tracePt t="53440" x="2616200" y="2982913"/>
          <p14:tracePt t="53448" x="2598738" y="3000375"/>
          <p14:tracePt t="53456" x="2589213" y="3009900"/>
          <p14:tracePt t="53472" x="2579688" y="3017838"/>
          <p14:tracePt t="53480" x="2570163" y="3036888"/>
          <p14:tracePt t="53488" x="2562225" y="3046413"/>
          <p14:tracePt t="53496" x="2552700" y="3054350"/>
          <p14:tracePt t="53506" x="2543175" y="3054350"/>
          <p14:tracePt t="53512" x="2525713" y="3073400"/>
          <p14:tracePt t="53522" x="2516188" y="3082925"/>
          <p14:tracePt t="53530" x="2506663" y="3090863"/>
          <p14:tracePt t="53545" x="2498725" y="3109913"/>
          <p14:tracePt t="53554" x="2489200" y="3127375"/>
          <p14:tracePt t="53560" x="2479675" y="3127375"/>
          <p14:tracePt t="53570" x="2470150" y="3136900"/>
          <p14:tracePt t="53577" x="2462213" y="3146425"/>
          <p14:tracePt t="53584" x="2452688" y="3155950"/>
          <p14:tracePt t="53600" x="2443163" y="3173413"/>
          <p14:tracePt t="53609" x="2433638" y="3182938"/>
          <p14:tracePt t="53625" x="2433638" y="3192463"/>
          <p14:tracePt t="53634" x="2425700" y="3200400"/>
          <p14:tracePt t="53640" x="2416175" y="3209925"/>
          <p14:tracePt t="53648" x="2397125" y="3219450"/>
          <p14:tracePt t="53657" x="2389188" y="3255963"/>
          <p14:tracePt t="53664" x="2379663" y="3255963"/>
          <p14:tracePt t="53672" x="2352675" y="3302000"/>
          <p14:tracePt t="53688" x="2333625" y="3328988"/>
          <p14:tracePt t="53696" x="2324100" y="3346450"/>
          <p14:tracePt t="53704" x="2297113" y="3382963"/>
          <p14:tracePt t="53712" x="2279650" y="3402013"/>
          <p14:tracePt t="53720" x="2270125" y="3411538"/>
          <p14:tracePt t="53728" x="2260600" y="3429000"/>
          <p14:tracePt t="53738" x="2251075" y="3438525"/>
          <p14:tracePt t="53746" x="2251075" y="3446463"/>
          <p14:tracePt t="53759" x="2243138" y="3455988"/>
          <p14:tracePt t="53769" x="2233613" y="3465513"/>
          <p14:tracePt t="53802" x="2233613" y="3475038"/>
          <p14:tracePt t="53826" x="2224088" y="3482975"/>
          <p14:tracePt t="53836" x="2214563" y="3482975"/>
          <p14:tracePt t="53857" x="2206625" y="3492500"/>
          <p14:tracePt t="53875" x="2197100" y="3502025"/>
          <p14:tracePt t="53890" x="2197100" y="3511550"/>
          <p14:tracePt t="54136" x="2187575" y="3511550"/>
          <p14:tracePt t="54144" x="2179638" y="3511550"/>
          <p14:tracePt t="54152" x="2160588" y="3511550"/>
          <p14:tracePt t="54160" x="2151063" y="3502025"/>
          <p14:tracePt t="54177" x="2151063" y="3482975"/>
          <p14:tracePt t="54184" x="2133600" y="3465513"/>
          <p14:tracePt t="54200" x="2133600" y="3438525"/>
          <p14:tracePt t="54209" x="2133600" y="3429000"/>
          <p14:tracePt t="54216" x="2133600" y="3419475"/>
          <p14:tracePt t="54224" x="2133600" y="3411538"/>
          <p14:tracePt t="54232" x="2124075" y="3402013"/>
          <p14:tracePt t="54248" x="2124075" y="3382963"/>
          <p14:tracePt t="54265" x="2124075" y="3375025"/>
          <p14:tracePt t="54281" x="2124075" y="3355975"/>
          <p14:tracePt t="54297" x="2124075" y="3346450"/>
          <p14:tracePt t="54314" x="2124075" y="3338513"/>
          <p14:tracePt t="54336" x="2124075" y="3328988"/>
          <p14:tracePt t="54384" x="2124075" y="3319463"/>
          <p14:tracePt t="54409" x="2124075" y="3309938"/>
          <p14:tracePt t="54823" x="2114550" y="3309938"/>
          <p14:tracePt t="54842" x="2106613" y="3319463"/>
          <p14:tracePt t="54982" x="2106613" y="3328988"/>
          <p14:tracePt t="54992" x="2106613" y="3338513"/>
          <p14:tracePt t="55000" x="2106613" y="3346450"/>
          <p14:tracePt t="55016" x="2106613" y="3355975"/>
          <p14:tracePt t="55024" x="2106613" y="3375025"/>
          <p14:tracePt t="55032" x="2106613" y="3382963"/>
          <p14:tracePt t="55048" x="2106613" y="3392488"/>
          <p14:tracePt t="55056" x="2097088" y="3402013"/>
          <p14:tracePt t="55073" x="2097088" y="3411538"/>
          <p14:tracePt t="55681" x="2087563" y="3419475"/>
          <p14:tracePt t="55688" x="2087563" y="3429000"/>
          <p14:tracePt t="55704" x="2078038" y="3438525"/>
          <p14:tracePt t="55721" x="2070100" y="3465513"/>
          <p14:tracePt t="55745" x="2060575" y="3465513"/>
          <p14:tracePt t="55752" x="2051050" y="3475038"/>
          <p14:tracePt t="55769" x="2041525" y="3482975"/>
          <p14:tracePt t="55792" x="2041525" y="3492500"/>
          <p14:tracePt t="55800" x="2041525" y="3502025"/>
          <p14:tracePt t="55833" x="2041525" y="3511550"/>
          <p14:tracePt t="55840" x="2033588" y="3519488"/>
          <p14:tracePt t="55872" x="2033588" y="3529013"/>
          <p14:tracePt t="55888" x="2033588" y="3538538"/>
          <p14:tracePt t="56008" x="2014538" y="3556000"/>
          <p14:tracePt t="56088" x="2014538" y="3548063"/>
          <p14:tracePt t="56096" x="2005013" y="3548063"/>
          <p14:tracePt t="56104" x="1997075" y="3538538"/>
          <p14:tracePt t="56112" x="1978025" y="3511550"/>
          <p14:tracePt t="56120" x="1960563" y="3492500"/>
          <p14:tracePt t="56138" x="1941513" y="3465513"/>
          <p14:tracePt t="56145" x="1924050" y="3446463"/>
          <p14:tracePt t="56156" x="1914525" y="3438525"/>
          <p14:tracePt t="56165" x="1905000" y="3429000"/>
          <p14:tracePt t="56169" x="1895475" y="3411538"/>
          <p14:tracePt t="56897" x="1895475" y="3402013"/>
          <p14:tracePt t="57472" x="1895475" y="3382963"/>
          <p14:tracePt t="57496" x="1895475" y="3375025"/>
          <p14:tracePt t="57569" x="1895475" y="3365500"/>
          <p14:tracePt t="57577" x="1878013" y="3375025"/>
          <p14:tracePt t="57585" x="1868488" y="3382963"/>
          <p14:tracePt t="57592" x="1860550" y="3392488"/>
          <p14:tracePt t="57605" x="1841500" y="3402013"/>
          <p14:tracePt t="57616" x="1841500" y="3411538"/>
          <p14:tracePt t="58104" x="1851025" y="3411538"/>
          <p14:tracePt t="58112" x="1860550" y="3402013"/>
          <p14:tracePt t="58120" x="1860550" y="3392488"/>
          <p14:tracePt t="58128" x="1860550" y="3382963"/>
          <p14:tracePt t="58136" x="1868488" y="3375025"/>
          <p14:tracePt t="58280" x="1868488" y="3382963"/>
          <p14:tracePt t="58289" x="1868488" y="3392488"/>
          <p14:tracePt t="58304" x="1868488" y="3411538"/>
          <p14:tracePt t="58314" x="1860550" y="3429000"/>
          <p14:tracePt t="58336" x="1860550" y="3446463"/>
          <p14:tracePt t="58344" x="1860550" y="3455988"/>
          <p14:tracePt t="58362" x="1860550" y="3465513"/>
          <p14:tracePt t="58371" x="1860550" y="3475038"/>
          <p14:tracePt t="58392" x="1860550" y="3502025"/>
          <p14:tracePt t="58400" x="1868488" y="3502025"/>
          <p14:tracePt t="58408" x="1887538" y="3502025"/>
          <p14:tracePt t="58416" x="1905000" y="3502025"/>
          <p14:tracePt t="58426" x="1924050" y="3502025"/>
          <p14:tracePt t="58434" x="1951038" y="3502025"/>
          <p14:tracePt t="58443" x="1960563" y="3502025"/>
          <p14:tracePt t="58448" x="1968500" y="3502025"/>
          <p14:tracePt t="58456" x="1978025" y="3502025"/>
          <p14:tracePt t="58464" x="2005013" y="3502025"/>
          <p14:tracePt t="58488" x="2014538" y="3502025"/>
          <p14:tracePt t="58513" x="2041525" y="3502025"/>
          <p14:tracePt t="58539" x="2051050" y="3492500"/>
          <p14:tracePt t="58552" x="2060575" y="3482975"/>
          <p14:tracePt t="58664" x="2078038" y="3482975"/>
          <p14:tracePt t="58696" x="2087563" y="3482975"/>
          <p14:tracePt t="58720" x="2097088" y="3482975"/>
          <p14:tracePt t="58728" x="2114550" y="3482975"/>
          <p14:tracePt t="58736" x="2124075" y="3482975"/>
          <p14:tracePt t="58744" x="2151063" y="3465513"/>
          <p14:tracePt t="58760" x="2170113" y="3465513"/>
          <p14:tracePt t="58769" x="2187575" y="3465513"/>
          <p14:tracePt t="58776" x="2206625" y="3465513"/>
          <p14:tracePt t="58785" x="2214563" y="3455988"/>
          <p14:tracePt t="58864" x="2224088" y="3455988"/>
          <p14:tracePt t="58872" x="2251075" y="3455988"/>
          <p14:tracePt t="58882" x="2270125" y="3455988"/>
          <p14:tracePt t="58888" x="2287588" y="3446463"/>
          <p14:tracePt t="58896" x="2306638" y="3446463"/>
          <p14:tracePt t="58904" x="2333625" y="3446463"/>
          <p14:tracePt t="58914" x="2352675" y="3438525"/>
          <p14:tracePt t="58920" x="2379663" y="3438525"/>
          <p14:tracePt t="58930" x="2425700" y="3419475"/>
          <p14:tracePt t="58937" x="2443163" y="3419475"/>
          <p14:tracePt t="58944" x="2489200" y="3419475"/>
          <p14:tracePt t="58953" x="2516188" y="3419475"/>
          <p14:tracePt t="58960" x="2570163" y="3411538"/>
          <p14:tracePt t="58972" x="2598738" y="3411538"/>
          <p14:tracePt t="58979" x="2616200" y="3402013"/>
          <p14:tracePt t="58985" x="2635250" y="3402013"/>
          <p14:tracePt t="58992" x="2652713" y="3402013"/>
          <p14:tracePt t="59000" x="2698750" y="3402013"/>
          <p14:tracePt t="59008" x="2725738" y="3402013"/>
          <p14:tracePt t="59016" x="2752725" y="3402013"/>
          <p14:tracePt t="59024" x="2789238" y="3402013"/>
          <p14:tracePt t="59032" x="2835275" y="3402013"/>
          <p14:tracePt t="59040" x="2852738" y="3402013"/>
          <p14:tracePt t="59048" x="2889250" y="3402013"/>
          <p14:tracePt t="59056" x="2908300" y="3392488"/>
          <p14:tracePt t="59064" x="2925763" y="3392488"/>
          <p14:tracePt t="59072" x="2944813" y="3382963"/>
          <p14:tracePt t="59080" x="2954338" y="3375025"/>
          <p14:tracePt t="59098" x="2971800" y="3365500"/>
          <p14:tracePt t="59105" x="2981325" y="3365500"/>
          <p14:tracePt t="59114" x="2998788" y="3355975"/>
          <p14:tracePt t="59130" x="3017838" y="3355975"/>
          <p14:tracePt t="59141" x="3035300" y="3355975"/>
          <p14:tracePt t="59145" x="3044825" y="3346450"/>
          <p14:tracePt t="59165" x="3054350" y="3346450"/>
          <p14:tracePt t="59178" x="3063875" y="3346450"/>
          <p14:tracePt t="59189" x="3071813" y="3346450"/>
          <p14:tracePt t="59205" x="3081338" y="3346450"/>
          <p14:tracePt t="59218" x="3100388" y="3346450"/>
          <p14:tracePt t="59304" x="3108325" y="3355975"/>
          <p14:tracePt t="59435" x="3108325" y="3375025"/>
          <p14:tracePt t="59466" x="3117850" y="3382963"/>
          <p14:tracePt t="59473" x="3127375" y="3392488"/>
          <p14:tracePt t="59480" x="3136900" y="3402013"/>
          <p14:tracePt t="59496" x="3144838" y="3402013"/>
          <p14:tracePt t="59512" x="3154363" y="3402013"/>
          <p14:tracePt t="60032" x="3154363" y="3411538"/>
          <p14:tracePt t="60064" x="3154363" y="3419475"/>
          <p14:tracePt t="60154" x="3163888" y="3419475"/>
          <p14:tracePt t="60166" x="3171825" y="3419475"/>
          <p14:tracePt t="60168" x="3181350" y="3419475"/>
          <p14:tracePt t="60176" x="3190875" y="3419475"/>
          <p14:tracePt t="60186" x="3217863" y="3419475"/>
          <p14:tracePt t="60193" x="3227388" y="3419475"/>
          <p14:tracePt t="60200" x="3236913" y="3419475"/>
          <p14:tracePt t="60208" x="3254375" y="3419475"/>
          <p14:tracePt t="60216" x="3263900" y="3419475"/>
          <p14:tracePt t="60232" x="3290888" y="3402013"/>
          <p14:tracePt t="60240" x="3309938" y="3402013"/>
          <p14:tracePt t="60248" x="3317875" y="3402013"/>
          <p14:tracePt t="60257" x="3327400" y="3402013"/>
          <p14:tracePt t="60266" x="3346450" y="3402013"/>
          <p14:tracePt t="60274" x="3354388" y="3402013"/>
          <p14:tracePt t="60360" x="3363913" y="3402013"/>
          <p14:tracePt t="60369" x="3382963" y="3402013"/>
          <p14:tracePt t="60376" x="3390900" y="3402013"/>
          <p14:tracePt t="60385" x="3400425" y="3402013"/>
          <p14:tracePt t="60392" x="3409950" y="3402013"/>
          <p14:tracePt t="60400" x="3419475" y="3402013"/>
          <p14:tracePt t="60899" x="3409950" y="3419475"/>
          <p14:tracePt t="60907" x="3327400" y="3455988"/>
          <p14:tracePt t="60919" x="3263900" y="3475038"/>
          <p14:tracePt t="60921" x="3163888" y="3519488"/>
          <p14:tracePt t="60928" x="3054350" y="3548063"/>
          <p14:tracePt t="60937" x="2971800" y="3565525"/>
          <p14:tracePt t="60944" x="2844800" y="3602038"/>
          <p14:tracePt t="60952" x="2716213" y="3621088"/>
          <p14:tracePt t="60960" x="2598738" y="3629025"/>
          <p14:tracePt t="60969" x="2489200" y="3629025"/>
          <p14:tracePt t="60976" x="2416175" y="3657600"/>
          <p14:tracePt t="60984" x="2352675" y="3675063"/>
          <p14:tracePt t="60992" x="2297113" y="3675063"/>
          <p14:tracePt t="61000" x="2251075" y="3684588"/>
          <p14:tracePt t="61008" x="2214563" y="3684588"/>
          <p14:tracePt t="61016" x="2197100" y="3694113"/>
          <p14:tracePt t="61024" x="2151063" y="3694113"/>
          <p14:tracePt t="61033" x="2097088" y="3711575"/>
          <p14:tracePt t="61040" x="2060575" y="3711575"/>
          <p14:tracePt t="61048" x="2024063" y="3721100"/>
          <p14:tracePt t="61056" x="1968500" y="3738563"/>
          <p14:tracePt t="61064" x="1924050" y="3748088"/>
          <p14:tracePt t="61072" x="1868488" y="3757613"/>
          <p14:tracePt t="61080" x="1824038" y="3784600"/>
          <p14:tracePt t="61088" x="1787525" y="3784600"/>
          <p14:tracePt t="61096" x="1741488" y="3803650"/>
          <p14:tracePt t="61104" x="1695450" y="3811588"/>
          <p14:tracePt t="61112" x="1668463" y="3821113"/>
          <p14:tracePt t="61120" x="1622425" y="3830638"/>
          <p14:tracePt t="61138" x="1568450" y="3857625"/>
          <p14:tracePt t="61144" x="1549400" y="3857625"/>
          <p14:tracePt t="61153" x="1512888" y="3875088"/>
          <p14:tracePt t="61160" x="1485900" y="3884613"/>
          <p14:tracePt t="61169" x="1468438" y="3884613"/>
          <p14:tracePt t="61176" x="1439863" y="3894138"/>
          <p14:tracePt t="61185" x="1412875" y="3894138"/>
          <p14:tracePt t="61192" x="1376363" y="3903663"/>
          <p14:tracePt t="61200" x="1349375" y="3903663"/>
          <p14:tracePt t="61209" x="1322388" y="3921125"/>
          <p14:tracePt t="61216" x="1285875" y="3940175"/>
          <p14:tracePt t="61226" x="1258888" y="3948113"/>
          <p14:tracePt t="61232" x="1222375" y="3957638"/>
          <p14:tracePt t="61240" x="1157288" y="3976688"/>
          <p14:tracePt t="61248" x="1139825" y="3976688"/>
          <p14:tracePt t="61257" x="1093788" y="3994150"/>
          <p14:tracePt t="61264" x="1084263" y="3994150"/>
          <p14:tracePt t="61272" x="1047750" y="3994150"/>
          <p14:tracePt t="61288" x="1039813" y="4003675"/>
          <p14:tracePt t="61296" x="1030288" y="4003675"/>
          <p14:tracePt t="61320" x="1020763" y="4003675"/>
          <p14:tracePt t="61369" x="1011238" y="4003675"/>
          <p14:tracePt t="61377" x="1003300" y="4003675"/>
          <p14:tracePt t="61385" x="974725" y="4003675"/>
          <p14:tracePt t="61400" x="966788" y="4003675"/>
          <p14:tracePt t="61408" x="957263" y="4013200"/>
          <p14:tracePt t="61552" x="957263" y="4003675"/>
          <p14:tracePt t="61585" x="957263" y="3994150"/>
          <p14:tracePt t="61792" x="957263" y="3984625"/>
          <p14:tracePt t="62264" x="957263" y="3976688"/>
          <p14:tracePt t="62272" x="966788" y="3976688"/>
          <p14:tracePt t="62280" x="984250" y="3976688"/>
          <p14:tracePt t="62288" x="1003300" y="3976688"/>
          <p14:tracePt t="62297" x="1011238" y="3976688"/>
          <p14:tracePt t="62307" x="1020763" y="3976688"/>
          <p14:tracePt t="62320" x="1030288" y="3967163"/>
          <p14:tracePt t="62481" x="1047750" y="3967163"/>
          <p14:tracePt t="62541" x="1057275" y="3967163"/>
          <p14:tracePt t="62552" x="1057275" y="3976688"/>
          <p14:tracePt t="62632" x="1066800" y="3984625"/>
          <p14:tracePt t="62700" x="1084263" y="3984625"/>
          <p14:tracePt t="62722" x="1103313" y="3984625"/>
          <p14:tracePt t="62843" x="1112838" y="3976688"/>
          <p14:tracePt t="62859" x="1130300" y="3967163"/>
          <p14:tracePt t="62865" x="1149350" y="3948113"/>
          <p14:tracePt t="62983" x="1157288" y="3948113"/>
          <p14:tracePt t="62987" x="1166813" y="3957638"/>
          <p14:tracePt t="63003" x="1176338" y="3967163"/>
          <p14:tracePt t="63090" x="1185863" y="3976688"/>
          <p14:tracePt t="63098" x="1193800" y="3976688"/>
          <p14:tracePt t="63108" x="1230313" y="3976688"/>
          <p14:tracePt t="63113" x="1258888" y="3976688"/>
          <p14:tracePt t="63121" x="1266825" y="3976688"/>
          <p14:tracePt t="63128" x="1276350" y="3976688"/>
          <p14:tracePt t="63146" x="1303338" y="3976688"/>
          <p14:tracePt t="63203" x="1312863" y="3976688"/>
          <p14:tracePt t="63215" x="1322388" y="3976688"/>
          <p14:tracePt t="63219" x="1349375" y="3976688"/>
          <p14:tracePt t="63225" x="1358900" y="3976688"/>
          <p14:tracePt t="63232" x="1366838" y="3976688"/>
          <p14:tracePt t="63249" x="1385888" y="3976688"/>
          <p14:tracePt t="63264" x="1395413" y="3976688"/>
          <p14:tracePt t="63272" x="1422400" y="3976688"/>
          <p14:tracePt t="63456" x="1385888" y="3976688"/>
          <p14:tracePt t="63464" x="1376363" y="3976688"/>
          <p14:tracePt t="63472" x="1339850" y="3994150"/>
          <p14:tracePt t="63480" x="1322388" y="4003675"/>
          <p14:tracePt t="63488" x="1303338" y="4003675"/>
          <p14:tracePt t="63496" x="1285875" y="4003675"/>
          <p14:tracePt t="63512" x="1249363" y="4003675"/>
          <p14:tracePt t="63520" x="1222375" y="4030663"/>
          <p14:tracePt t="63529" x="1212850" y="4030663"/>
          <p14:tracePt t="63539" x="1185863" y="4040188"/>
          <p14:tracePt t="63544" x="1176338" y="4040188"/>
          <p14:tracePt t="63554" x="1166813" y="4040188"/>
          <p14:tracePt t="63576" x="1157288" y="4040188"/>
          <p14:tracePt t="63670" x="1149350" y="4040188"/>
          <p14:tracePt t="63672" x="1130300" y="4040188"/>
          <p14:tracePt t="63680" x="1120775" y="4040188"/>
          <p14:tracePt t="63688" x="1112838" y="4040188"/>
          <p14:tracePt t="63696" x="1093788" y="4040188"/>
          <p14:tracePt t="63704" x="1076325" y="4040188"/>
          <p14:tracePt t="63712" x="1066800" y="4040188"/>
          <p14:tracePt t="63720" x="1047750" y="4040188"/>
          <p14:tracePt t="63728" x="1030288" y="4040188"/>
          <p14:tracePt t="63736" x="1020763" y="4040188"/>
          <p14:tracePt t="63744" x="1003300" y="4040188"/>
          <p14:tracePt t="63760" x="993775" y="4040188"/>
          <p14:tracePt t="63825" x="984250" y="4040188"/>
          <p14:tracePt t="63833" x="984250" y="4030663"/>
          <p14:tracePt t="63841" x="984250" y="4021138"/>
          <p14:tracePt t="63849" x="966788" y="4013200"/>
          <p14:tracePt t="63856" x="947738" y="3994150"/>
          <p14:tracePt t="63864" x="939800" y="3984625"/>
          <p14:tracePt t="63888" x="911225" y="3976688"/>
          <p14:tracePt t="63960" x="893763" y="3976688"/>
          <p14:tracePt t="63976" x="866775" y="3967163"/>
          <p14:tracePt t="63984" x="847725" y="3948113"/>
          <p14:tracePt t="64001" x="838200" y="3940175"/>
          <p14:tracePt t="64008" x="830263" y="3930650"/>
          <p14:tracePt t="64016" x="820738" y="3921125"/>
          <p14:tracePt t="64024" x="820738" y="3911600"/>
          <p14:tracePt t="64033" x="811213" y="3903663"/>
          <p14:tracePt t="64072" x="811213" y="3894138"/>
          <p14:tracePt t="64096" x="811213" y="3875088"/>
          <p14:tracePt t="64112" x="811213" y="3867150"/>
          <p14:tracePt t="64128" x="811213" y="3857625"/>
          <p14:tracePt t="64136" x="811213" y="3848100"/>
          <p14:tracePt t="64144" x="811213" y="3821113"/>
          <p14:tracePt t="64152" x="820738" y="3821113"/>
          <p14:tracePt t="64161" x="838200" y="3811588"/>
          <p14:tracePt t="64169" x="857250" y="3803650"/>
          <p14:tracePt t="64176" x="874713" y="3803650"/>
          <p14:tracePt t="64185" x="893763" y="3775075"/>
          <p14:tracePt t="64192" x="911225" y="3767138"/>
          <p14:tracePt t="64210" x="939800" y="3757613"/>
          <p14:tracePt t="64216" x="957263" y="3757613"/>
          <p14:tracePt t="64224" x="966788" y="3757613"/>
          <p14:tracePt t="64232" x="993775" y="3757613"/>
          <p14:tracePt t="64240" x="1011238" y="3730625"/>
          <p14:tracePt t="64248" x="1039813" y="3730625"/>
          <p14:tracePt t="64257" x="1057275" y="3721100"/>
          <p14:tracePt t="64265" x="1093788" y="3721100"/>
          <p14:tracePt t="64274" x="1130300" y="3711575"/>
          <p14:tracePt t="64282" x="1149350" y="3711575"/>
          <p14:tracePt t="64291" x="1176338" y="3702050"/>
          <p14:tracePt t="64296" x="1212850" y="3702050"/>
          <p14:tracePt t="64304" x="1230313" y="3702050"/>
          <p14:tracePt t="64314" x="1258888" y="3694113"/>
          <p14:tracePt t="64323" x="1276350" y="3684588"/>
          <p14:tracePt t="64330" x="1303338" y="3684588"/>
          <p14:tracePt t="64340" x="1322388" y="3684588"/>
          <p14:tracePt t="64347" x="1330325" y="3684588"/>
          <p14:tracePt t="64356" x="1339850" y="3684588"/>
          <p14:tracePt t="64360" x="1349375" y="3684588"/>
          <p14:tracePt t="64369" x="1358900" y="3684588"/>
          <p14:tracePt t="64376" x="1366838" y="3684588"/>
          <p14:tracePt t="64385" x="1385888" y="3694113"/>
          <p14:tracePt t="64392" x="1412875" y="3702050"/>
          <p14:tracePt t="64400" x="1422400" y="3702050"/>
          <p14:tracePt t="64408" x="1439863" y="3721100"/>
          <p14:tracePt t="64416" x="1458913" y="3730625"/>
          <p14:tracePt t="64424" x="1468438" y="3738563"/>
          <p14:tracePt t="64432" x="1476375" y="3748088"/>
          <p14:tracePt t="64440" x="1485900" y="3748088"/>
          <p14:tracePt t="64448" x="1495425" y="3757613"/>
          <p14:tracePt t="64456" x="1504950" y="3767138"/>
          <p14:tracePt t="64480" x="1504950" y="3775075"/>
          <p14:tracePt t="64488" x="1504950" y="3794125"/>
          <p14:tracePt t="64496" x="1504950" y="3803650"/>
          <p14:tracePt t="64512" x="1504950" y="3811588"/>
          <p14:tracePt t="64520" x="1504950" y="3830638"/>
          <p14:tracePt t="64528" x="1504950" y="3840163"/>
          <p14:tracePt t="64538" x="1504950" y="3857625"/>
          <p14:tracePt t="64544" x="1485900" y="3875088"/>
          <p14:tracePt t="64555" x="1476375" y="3894138"/>
          <p14:tracePt t="64560" x="1458913" y="3903663"/>
          <p14:tracePt t="64568" x="1449388" y="3911600"/>
          <p14:tracePt t="64576" x="1449388" y="3921125"/>
          <p14:tracePt t="64585" x="1439863" y="3940175"/>
          <p14:tracePt t="64592" x="1431925" y="3940175"/>
          <p14:tracePt t="64600" x="1422400" y="3940175"/>
          <p14:tracePt t="64608" x="1412875" y="3948113"/>
          <p14:tracePt t="64616" x="1403350" y="3948113"/>
          <p14:tracePt t="64632" x="1385888" y="3948113"/>
          <p14:tracePt t="64648" x="1366838" y="3967163"/>
          <p14:tracePt t="64672" x="1349375" y="3967163"/>
          <p14:tracePt t="64680" x="1339850" y="3967163"/>
          <p14:tracePt t="64688" x="1330325" y="3967163"/>
          <p14:tracePt t="64704" x="1303338" y="3967163"/>
          <p14:tracePt t="64720" x="1293813" y="3967163"/>
          <p14:tracePt t="64729" x="1285875" y="3967163"/>
          <p14:tracePt t="64736" x="1276350" y="3967163"/>
          <p14:tracePt t="64744" x="1258888" y="3967163"/>
          <p14:tracePt t="64760" x="1239838" y="3967163"/>
          <p14:tracePt t="64777" x="1222375" y="3967163"/>
          <p14:tracePt t="64832" x="1212850" y="3967163"/>
          <p14:tracePt t="64840" x="1203325" y="3967163"/>
          <p14:tracePt t="64864" x="1193800" y="3967163"/>
          <p14:tracePt t="64880" x="1185863" y="3967163"/>
          <p14:tracePt t="64888" x="1157288" y="3948113"/>
          <p14:tracePt t="64915" x="1139825" y="3940175"/>
          <p14:tracePt t="64921" x="1130300" y="3940175"/>
          <p14:tracePt t="64930" x="1112838" y="3930650"/>
          <p14:tracePt t="64946" x="1093788" y="3921125"/>
          <p14:tracePt t="64954" x="1084263" y="3921125"/>
          <p14:tracePt t="64962" x="1076325" y="3911600"/>
          <p14:tracePt t="64970" x="1057275" y="3894138"/>
          <p14:tracePt t="64978" x="1039813" y="3884613"/>
          <p14:tracePt t="65001" x="1030288" y="3875088"/>
          <p14:tracePt t="65024" x="1030288" y="3857625"/>
          <p14:tracePt t="65032" x="1030288" y="3848100"/>
          <p14:tracePt t="65040" x="1030288" y="3840163"/>
          <p14:tracePt t="65056" x="1030288" y="3821113"/>
          <p14:tracePt t="65072" x="1030288" y="3811588"/>
          <p14:tracePt t="65080" x="1030288" y="3803650"/>
          <p14:tracePt t="65089" x="1030288" y="3784600"/>
          <p14:tracePt t="65097" x="1039813" y="3775075"/>
          <p14:tracePt t="65105" x="1047750" y="3767138"/>
          <p14:tracePt t="65112" x="1066800" y="3767138"/>
          <p14:tracePt t="65121" x="1084263" y="3757613"/>
          <p14:tracePt t="65128" x="1112838" y="3738563"/>
          <p14:tracePt t="65136" x="1139825" y="3738563"/>
          <p14:tracePt t="65144" x="1185863" y="3730625"/>
          <p14:tracePt t="65153" x="1212850" y="3721100"/>
          <p14:tracePt t="65162" x="1249363" y="3721100"/>
          <p14:tracePt t="65169" x="1285875" y="3711575"/>
          <p14:tracePt t="65176" x="1312863" y="3711575"/>
          <p14:tracePt t="65185" x="1330325" y="3711575"/>
          <p14:tracePt t="65192" x="1339850" y="3702050"/>
          <p14:tracePt t="65201" x="1366838" y="3702050"/>
          <p14:tracePt t="65210" x="1376363" y="3702050"/>
          <p14:tracePt t="65216" x="1412875" y="3702050"/>
          <p14:tracePt t="65224" x="1431925" y="3702050"/>
          <p14:tracePt t="65232" x="1458913" y="3702050"/>
          <p14:tracePt t="65240" x="1476375" y="3702050"/>
          <p14:tracePt t="65248" x="1504950" y="3702050"/>
          <p14:tracePt t="65256" x="1512888" y="3702050"/>
          <p14:tracePt t="65264" x="1541463" y="3702050"/>
          <p14:tracePt t="65273" x="1558925" y="3702050"/>
          <p14:tracePt t="65280" x="1576388" y="3702050"/>
          <p14:tracePt t="65288" x="1595438" y="3711575"/>
          <p14:tracePt t="65296" x="1622425" y="3730625"/>
          <p14:tracePt t="65305" x="1631950" y="3730625"/>
          <p14:tracePt t="65312" x="1641475" y="3738563"/>
          <p14:tracePt t="65328" x="1649413" y="3748088"/>
          <p14:tracePt t="65344" x="1658938" y="3757613"/>
          <p14:tracePt t="65360" x="1658938" y="3767138"/>
          <p14:tracePt t="65376" x="1658938" y="3775075"/>
          <p14:tracePt t="65409" x="1658938" y="3794125"/>
          <p14:tracePt t="65440" x="1658938" y="3803650"/>
          <p14:tracePt t="65456" x="1658938" y="3811588"/>
          <p14:tracePt t="65464" x="1641475" y="3821113"/>
          <p14:tracePt t="65480" x="1631950" y="3821113"/>
          <p14:tracePt t="65488" x="1604963" y="3840163"/>
          <p14:tracePt t="65496" x="1595438" y="3840163"/>
          <p14:tracePt t="65505" x="1576388" y="3848100"/>
          <p14:tracePt t="65512" x="1568450" y="3848100"/>
          <p14:tracePt t="65529" x="1558925" y="3848100"/>
          <p14:tracePt t="65539" x="1549400" y="3848100"/>
          <p14:tracePt t="65544" x="1531938" y="3848100"/>
          <p14:tracePt t="65553" x="1522413" y="3848100"/>
          <p14:tracePt t="65570" x="1512888" y="3848100"/>
          <p14:tracePt t="65632" x="1512888" y="3857625"/>
          <p14:tracePt t="65810" x="1512888" y="3875088"/>
          <p14:tracePt t="65818" x="1468438" y="3894138"/>
          <p14:tracePt t="65827" x="1422400" y="3894138"/>
          <p14:tracePt t="65838" x="1366838" y="3894138"/>
          <p14:tracePt t="65841" x="1349375" y="3903663"/>
          <p14:tracePt t="65849" x="1322388" y="3903663"/>
          <p14:tracePt t="65856" x="1312863" y="3903663"/>
          <p14:tracePt t="66112" x="1322388" y="3903663"/>
          <p14:tracePt t="66120" x="1349375" y="3903663"/>
          <p14:tracePt t="66128" x="1358900" y="3903663"/>
          <p14:tracePt t="66153" x="1366838" y="3903663"/>
          <p14:tracePt t="66168" x="1385888" y="3903663"/>
          <p14:tracePt t="66176" x="1395413" y="3903663"/>
          <p14:tracePt t="66185" x="1403350" y="3903663"/>
          <p14:tracePt t="66192" x="1431925" y="3903663"/>
          <p14:tracePt t="66201" x="1439863" y="3903663"/>
          <p14:tracePt t="66210" x="1449388" y="3903663"/>
          <p14:tracePt t="66216" x="1485900" y="3903663"/>
          <p14:tracePt t="66232" x="1522413" y="3903663"/>
          <p14:tracePt t="66240" x="1568450" y="3903663"/>
          <p14:tracePt t="66248" x="1595438" y="3903663"/>
          <p14:tracePt t="66257" x="1641475" y="3903663"/>
          <p14:tracePt t="66264" x="1695450" y="3903663"/>
          <p14:tracePt t="66273" x="1751013" y="3903663"/>
          <p14:tracePt t="66280" x="1804988" y="3903663"/>
          <p14:tracePt t="66288" x="1860550" y="3903663"/>
          <p14:tracePt t="66296" x="1905000" y="3903663"/>
          <p14:tracePt t="66304" x="1941513" y="3903663"/>
          <p14:tracePt t="66312" x="1960563" y="3903663"/>
          <p14:tracePt t="66321" x="1987550" y="3903663"/>
          <p14:tracePt t="66328" x="2005013" y="3903663"/>
          <p14:tracePt t="66336" x="2033588" y="3903663"/>
          <p14:tracePt t="66344" x="2051050" y="3903663"/>
          <p14:tracePt t="66352" x="2097088" y="3903663"/>
          <p14:tracePt t="66360" x="2151063" y="3903663"/>
          <p14:tracePt t="66368" x="2206625" y="3903663"/>
          <p14:tracePt t="66376" x="2279650" y="3903663"/>
          <p14:tracePt t="66386" x="2352675" y="3903663"/>
          <p14:tracePt t="66392" x="2462213" y="3903663"/>
          <p14:tracePt t="66402" x="2552700" y="3903663"/>
          <p14:tracePt t="66410" x="2679700" y="3903663"/>
          <p14:tracePt t="66416" x="2771775" y="3903663"/>
          <p14:tracePt t="66424" x="2881313" y="3903663"/>
          <p14:tracePt t="66434" x="2990850" y="3903663"/>
          <p14:tracePt t="66442" x="3100388" y="3903663"/>
          <p14:tracePt t="66449" x="3217863" y="3903663"/>
          <p14:tracePt t="66457" x="3309938" y="3903663"/>
          <p14:tracePt t="66464" x="3419475" y="3903663"/>
          <p14:tracePt t="66472" x="3490913" y="3884613"/>
          <p14:tracePt t="66480" x="3536950" y="3884613"/>
          <p14:tracePt t="66488" x="3556000" y="3884613"/>
          <p14:tracePt t="66496" x="3592513" y="3884613"/>
          <p14:tracePt t="66504" x="3646488" y="3884613"/>
          <p14:tracePt t="66512" x="3702050" y="3884613"/>
          <p14:tracePt t="66521" x="3765550" y="3884613"/>
          <p14:tracePt t="66528" x="3802063" y="3884613"/>
          <p14:tracePt t="66538" x="3846513" y="3884613"/>
          <p14:tracePt t="66545" x="3875088" y="3884613"/>
          <p14:tracePt t="66557" x="3911600" y="3884613"/>
          <p14:tracePt t="66560" x="3956050" y="3884613"/>
          <p14:tracePt t="66570" x="3975100" y="3884613"/>
          <p14:tracePt t="66576" x="4002088" y="3884613"/>
          <p14:tracePt t="66586" x="4021138" y="3884613"/>
          <p14:tracePt t="66592" x="4038600" y="3884613"/>
          <p14:tracePt t="66603" x="4048125" y="3884613"/>
          <p14:tracePt t="66616" x="4057650" y="3884613"/>
          <p14:tracePt t="66624" x="4075113" y="3884613"/>
          <p14:tracePt t="66632" x="4084638" y="3884613"/>
          <p14:tracePt t="66640" x="4094163" y="3884613"/>
          <p14:tracePt t="66648" x="4102100" y="3884613"/>
          <p14:tracePt t="66656" x="4111625" y="3884613"/>
          <p14:tracePt t="66664" x="4121150" y="3884613"/>
          <p14:tracePt t="66673" x="4129088" y="3884613"/>
          <p14:tracePt t="66680" x="4138613" y="3884613"/>
          <p14:tracePt t="66688" x="4157663" y="3884613"/>
          <p14:tracePt t="66696" x="4165600" y="3884613"/>
          <p14:tracePt t="66713" x="4194175" y="3884613"/>
          <p14:tracePt t="66721" x="4211638" y="3884613"/>
          <p14:tracePt t="66728" x="4238625" y="3884613"/>
          <p14:tracePt t="66736" x="4257675" y="3884613"/>
          <p14:tracePt t="66744" x="4294188" y="3884613"/>
          <p14:tracePt t="66753" x="4321175" y="3884613"/>
          <p14:tracePt t="66760" x="4348163" y="3884613"/>
          <p14:tracePt t="66768" x="4367213" y="3884613"/>
          <p14:tracePt t="66776" x="4403725" y="3884613"/>
          <p14:tracePt t="66785" x="4440238" y="3884613"/>
          <p14:tracePt t="66792" x="4457700" y="3884613"/>
          <p14:tracePt t="66801" x="4494213" y="3884613"/>
          <p14:tracePt t="66808" x="4513263" y="3884613"/>
          <p14:tracePt t="66816" x="4530725" y="3884613"/>
          <p14:tracePt t="66825" x="4540250" y="3884613"/>
          <p14:tracePt t="66832" x="4549775" y="3884613"/>
          <p14:tracePt t="66856" x="4567238" y="3884613"/>
          <p14:tracePt t="66992" x="4521200" y="3884613"/>
          <p14:tracePt t="67001" x="4448175" y="3903663"/>
          <p14:tracePt t="67008" x="4357688" y="3903663"/>
          <p14:tracePt t="67016" x="4257675" y="3911600"/>
          <p14:tracePt t="67024" x="4184650" y="3911600"/>
          <p14:tracePt t="67032" x="4111625" y="3911600"/>
          <p14:tracePt t="67040" x="4065588" y="3911600"/>
          <p14:tracePt t="67048" x="4038600" y="3911600"/>
          <p14:tracePt t="67056" x="4029075" y="3911600"/>
          <p14:tracePt t="67232" x="4021138" y="3911600"/>
          <p14:tracePt t="67240" x="4011613" y="3903663"/>
          <p14:tracePt t="67248" x="4002088" y="3894138"/>
          <p14:tracePt t="67273" x="4002088" y="3867150"/>
          <p14:tracePt t="67288" x="4002088" y="3857625"/>
          <p14:tracePt t="67296" x="4002088" y="3848100"/>
          <p14:tracePt t="67312" x="4002088" y="3840163"/>
          <p14:tracePt t="67328" x="4002088" y="3821113"/>
          <p14:tracePt t="67352" x="4011613" y="3811588"/>
          <p14:tracePt t="67360" x="4011613" y="3803650"/>
          <p14:tracePt t="67368" x="4021138" y="3784600"/>
          <p14:tracePt t="67376" x="4038600" y="3767138"/>
          <p14:tracePt t="67392" x="4057650" y="3757613"/>
          <p14:tracePt t="67402" x="4075113" y="3748088"/>
          <p14:tracePt t="67408" x="4094163" y="3748088"/>
          <p14:tracePt t="67416" x="4121150" y="3730625"/>
          <p14:tracePt t="67424" x="4148138" y="3730625"/>
          <p14:tracePt t="67432" x="4184650" y="3711575"/>
          <p14:tracePt t="67441" x="4221163" y="3702050"/>
          <p14:tracePt t="67449" x="4248150" y="3694113"/>
          <p14:tracePt t="67457" x="4303713" y="3694113"/>
          <p14:tracePt t="67464" x="4348163" y="3694113"/>
          <p14:tracePt t="67473" x="4403725" y="3694113"/>
          <p14:tracePt t="67480" x="4457700" y="3694113"/>
          <p14:tracePt t="67489" x="4503738" y="3694113"/>
          <p14:tracePt t="67497" x="4557713" y="3694113"/>
          <p14:tracePt t="67504" x="4576763" y="3694113"/>
          <p14:tracePt t="67512" x="4603750" y="3694113"/>
          <p14:tracePt t="67520" x="4613275" y="3694113"/>
          <p14:tracePt t="67593" x="4630738" y="3694113"/>
          <p14:tracePt t="67624" x="4640263" y="3694113"/>
          <p14:tracePt t="67640" x="4649788" y="3694113"/>
          <p14:tracePt t="67649" x="4649788" y="3711575"/>
          <p14:tracePt t="67656" x="4649788" y="3721100"/>
          <p14:tracePt t="67664" x="4649788" y="3730625"/>
          <p14:tracePt t="67688" x="4649788" y="3738563"/>
          <p14:tracePt t="68056" x="4649788" y="3748088"/>
          <p14:tracePt t="68096" x="4649788" y="3757613"/>
          <p14:tracePt t="68120" x="4649788" y="3767138"/>
          <p14:tracePt t="68128" x="4659313" y="3784600"/>
          <p14:tracePt t="68176" x="4659313" y="3794125"/>
          <p14:tracePt t="68229" x="4659313" y="3803650"/>
          <p14:tracePt t="68290" x="4649788" y="3811588"/>
          <p14:tracePt t="68305" x="4640263" y="3811588"/>
          <p14:tracePt t="68320" x="4622800" y="3821113"/>
          <p14:tracePt t="68420" x="4622800" y="3830638"/>
          <p14:tracePt t="69576" x="4613275" y="3830638"/>
          <p14:tracePt t="69592" x="4603750" y="3830638"/>
          <p14:tracePt t="69603" x="4594225" y="3830638"/>
          <p14:tracePt t="69642" x="4586288" y="3821113"/>
          <p14:tracePt t="69658" x="4586288" y="3811588"/>
          <p14:tracePt t="69666" x="4576763" y="3803650"/>
          <p14:tracePt t="69672" x="4567238" y="3794125"/>
          <p14:tracePt t="69681" x="4567238" y="3784600"/>
          <p14:tracePt t="69696" x="4557713" y="3767138"/>
          <p14:tracePt t="69712" x="4549775" y="3748088"/>
          <p14:tracePt t="69728" x="4530725" y="3730625"/>
          <p14:tracePt t="69736" x="4521200" y="3721100"/>
          <p14:tracePt t="69745" x="4521200" y="3711575"/>
          <p14:tracePt t="69752" x="4513263" y="3702050"/>
          <p14:tracePt t="69769" x="4503738" y="3694113"/>
          <p14:tracePt t="69824" x="4484688" y="3684588"/>
          <p14:tracePt t="69840" x="4476750" y="3675063"/>
          <p14:tracePt t="69848" x="4467225" y="3665538"/>
          <p14:tracePt t="69872" x="4457700" y="3657600"/>
          <p14:tracePt t="69881" x="4448175" y="3638550"/>
          <p14:tracePt t="69888" x="4440238" y="3629025"/>
          <p14:tracePt t="69896" x="4430713" y="3621088"/>
          <p14:tracePt t="69904" x="4421188" y="3621088"/>
          <p14:tracePt t="69914" x="4413250" y="3611563"/>
          <p14:tracePt t="69952" x="4403725" y="3611563"/>
          <p14:tracePt t="69960" x="4394200" y="3602038"/>
          <p14:tracePt t="69968" x="4394200" y="3592513"/>
          <p14:tracePt t="69976" x="4384675" y="3584575"/>
          <p14:tracePt t="69985" x="4376738" y="3584575"/>
          <p14:tracePt t="70001" x="4357688" y="3575050"/>
          <p14:tracePt t="70008" x="4348163" y="3565525"/>
          <p14:tracePt t="70018" x="4321175" y="3565525"/>
          <p14:tracePt t="70024" x="4294188" y="3556000"/>
          <p14:tracePt t="70032" x="4275138" y="3538538"/>
          <p14:tracePt t="70040" x="4267200" y="3538538"/>
          <p14:tracePt t="70048" x="4238625" y="3529013"/>
          <p14:tracePt t="70056" x="4221163" y="3519488"/>
          <p14:tracePt t="70064" x="4211638" y="3519488"/>
          <p14:tracePt t="70072" x="4194175" y="3502025"/>
          <p14:tracePt t="70081" x="4175125" y="3502025"/>
          <p14:tracePt t="70088" x="4165600" y="3502025"/>
          <p14:tracePt t="70097" x="4157663" y="3502025"/>
          <p14:tracePt t="70105" x="4138613" y="3492500"/>
          <p14:tracePt t="70112" x="4129088" y="3492500"/>
          <p14:tracePt t="70138" x="4111625" y="3492500"/>
          <p14:tracePt t="70146" x="4102100" y="3492500"/>
          <p14:tracePt t="70163" x="4094163" y="3492500"/>
          <p14:tracePt t="70168" x="4065588" y="3492500"/>
          <p14:tracePt t="70177" x="4057650" y="3492500"/>
          <p14:tracePt t="70186" x="4048125" y="3492500"/>
          <p14:tracePt t="70195" x="4002088" y="3492500"/>
          <p14:tracePt t="70202" x="3975100" y="3492500"/>
          <p14:tracePt t="70208" x="3956050" y="3492500"/>
          <p14:tracePt t="70216" x="3929063" y="3492500"/>
          <p14:tracePt t="70226" x="3902075" y="3492500"/>
          <p14:tracePt t="70232" x="3883025" y="3492500"/>
          <p14:tracePt t="70240" x="3875088" y="3492500"/>
          <p14:tracePt t="70248" x="3856038" y="3492500"/>
          <p14:tracePt t="70256" x="3838575" y="3492500"/>
          <p14:tracePt t="70265" x="3819525" y="3492500"/>
          <p14:tracePt t="70272" x="3792538" y="3492500"/>
          <p14:tracePt t="70280" x="3775075" y="3492500"/>
          <p14:tracePt t="70288" x="3746500" y="3502025"/>
          <p14:tracePt t="70297" x="3709988" y="3511550"/>
          <p14:tracePt t="70304" x="3683000" y="3511550"/>
          <p14:tracePt t="70312" x="3673475" y="3511550"/>
          <p14:tracePt t="70320" x="3636963" y="3511550"/>
          <p14:tracePt t="70328" x="3609975" y="3529013"/>
          <p14:tracePt t="70337" x="3582988" y="3538538"/>
          <p14:tracePt t="70344" x="3563938" y="3556000"/>
          <p14:tracePt t="70354" x="3556000" y="3556000"/>
          <p14:tracePt t="70362" x="3546475" y="3556000"/>
          <p14:tracePt t="70370" x="3536950" y="3556000"/>
          <p14:tracePt t="70378" x="3527425" y="3556000"/>
          <p14:tracePt t="70389" x="3519488" y="3565525"/>
          <p14:tracePt t="70466" x="3500438" y="3575050"/>
          <p14:tracePt t="70474" x="3490913" y="3575050"/>
          <p14:tracePt t="70480" x="3482975" y="3584575"/>
          <p14:tracePt t="70488" x="3463925" y="3602038"/>
          <p14:tracePt t="70496" x="3455988" y="3611563"/>
          <p14:tracePt t="70504" x="3446463" y="3621088"/>
          <p14:tracePt t="70512" x="3419475" y="3638550"/>
          <p14:tracePt t="70544" x="3419475" y="3648075"/>
          <p14:tracePt t="70624" x="3400425" y="3657600"/>
          <p14:tracePt t="70632" x="3382963" y="3665538"/>
          <p14:tracePt t="70640" x="3373438" y="3684588"/>
          <p14:tracePt t="70648" x="3336925" y="3702050"/>
          <p14:tracePt t="70656" x="3309938" y="3711575"/>
          <p14:tracePt t="70665" x="3281363" y="3730625"/>
          <p14:tracePt t="70672" x="3244850" y="3757613"/>
          <p14:tracePt t="70680" x="3217863" y="3775075"/>
          <p14:tracePt t="70688" x="3208338" y="3784600"/>
          <p14:tracePt t="70697" x="3181350" y="3794125"/>
          <p14:tracePt t="70704" x="3163888" y="3803650"/>
          <p14:tracePt t="70712" x="3136900" y="3830638"/>
          <p14:tracePt t="70720" x="3127375" y="3840163"/>
          <p14:tracePt t="70728" x="3108325" y="3848100"/>
          <p14:tracePt t="70736" x="3090863" y="3857625"/>
          <p14:tracePt t="70744" x="3081338" y="3867150"/>
          <p14:tracePt t="70760" x="3071813" y="3875088"/>
          <p14:tracePt t="70769" x="3063875" y="3875088"/>
          <p14:tracePt t="70808" x="3054350" y="3884613"/>
          <p14:tracePt t="70816" x="3035300" y="3903663"/>
          <p14:tracePt t="70824" x="3035300" y="3911600"/>
          <p14:tracePt t="70840" x="3027363" y="3921125"/>
          <p14:tracePt t="70856" x="3017838" y="3930650"/>
          <p14:tracePt t="71393" x="3017838" y="3948113"/>
          <p14:tracePt t="74762" x="3017838" y="3957638"/>
          <p14:tracePt t="74984" x="3027363" y="3957638"/>
          <p14:tracePt t="75034" x="3035300" y="3957638"/>
          <p14:tracePt t="75410" x="3044825" y="3957638"/>
          <p14:tracePt t="75420" x="3063875" y="3940175"/>
          <p14:tracePt t="75426" x="3071813" y="3930650"/>
          <p14:tracePt t="75433" x="3081338" y="3930650"/>
          <p14:tracePt t="75512" x="3090863" y="3930650"/>
          <p14:tracePt t="75520" x="3090863" y="3921125"/>
          <p14:tracePt t="75528" x="3100388" y="3911600"/>
          <p14:tracePt t="75626" x="3108325" y="3903663"/>
          <p14:tracePt t="75640" x="3117850" y="3903663"/>
          <p14:tracePt t="75656" x="3127375" y="3894138"/>
          <p14:tracePt t="75680" x="3136900" y="3894138"/>
          <p14:tracePt t="75713" x="3154363" y="3884613"/>
          <p14:tracePt t="77018" x="3163888" y="3884613"/>
          <p14:tracePt t="77034" x="3171825" y="3884613"/>
          <p14:tracePt t="77048" x="3200400" y="3884613"/>
          <p14:tracePt t="77056" x="3208338" y="3875088"/>
          <p14:tracePt t="77072" x="3217863" y="3867150"/>
          <p14:tracePt t="77088" x="3244850" y="3857625"/>
          <p14:tracePt t="77104" x="3263900" y="3848100"/>
          <p14:tracePt t="77121" x="3281363" y="3848100"/>
          <p14:tracePt t="77136" x="3290888" y="3848100"/>
          <p14:tracePt t="77144" x="3300413" y="3848100"/>
          <p14:tracePt t="77152" x="3309938" y="3840163"/>
          <p14:tracePt t="77201" x="3317875" y="3830638"/>
          <p14:tracePt t="77210" x="3327400" y="3821113"/>
          <p14:tracePt t="77230" x="3336925" y="3811588"/>
          <p14:tracePt t="77232" x="3346450" y="3811588"/>
          <p14:tracePt t="77256" x="3354388" y="3811588"/>
          <p14:tracePt t="77265" x="3382963" y="3784600"/>
          <p14:tracePt t="77362" x="3390900" y="3775075"/>
          <p14:tracePt t="77370" x="3409950" y="3775075"/>
          <p14:tracePt t="77377" x="3419475" y="3757613"/>
          <p14:tracePt t="77385" x="3427413" y="3748088"/>
          <p14:tracePt t="77393" x="3455988" y="3721100"/>
          <p14:tracePt t="77402" x="3482975" y="3702050"/>
          <p14:tracePt t="77409" x="3500438" y="3694113"/>
          <p14:tracePt t="77419" x="3536950" y="3675063"/>
          <p14:tracePt t="77426" x="3556000" y="3665538"/>
          <p14:tracePt t="77432" x="3573463" y="3657600"/>
          <p14:tracePt t="77440" x="3582988" y="3657600"/>
          <p14:tracePt t="77448" x="3592513" y="3648075"/>
          <p14:tracePt t="77456" x="3592513" y="3638550"/>
          <p14:tracePt t="77472" x="3600450" y="3629025"/>
          <p14:tracePt t="77528" x="3609975" y="3621088"/>
          <p14:tracePt t="77538" x="3619500" y="3611563"/>
          <p14:tracePt t="77544" x="3629025" y="3602038"/>
          <p14:tracePt t="77552" x="3646488" y="3592513"/>
          <p14:tracePt t="77585" x="3665538" y="3584575"/>
          <p14:tracePt t="77650" x="3673475" y="3584575"/>
          <p14:tracePt t="77666" x="3683000" y="3575050"/>
          <p14:tracePt t="77689" x="3692525" y="3565525"/>
          <p14:tracePt t="77714" x="3702050" y="3556000"/>
          <p14:tracePt t="77778" x="3709988" y="3548063"/>
          <p14:tracePt t="77801" x="3729038" y="3529013"/>
          <p14:tracePt t="77818" x="3738563" y="3519488"/>
          <p14:tracePt t="77932" x="3738563" y="3502025"/>
          <p14:tracePt t="77954" x="3738563" y="3492500"/>
          <p14:tracePt t="77964" x="3746500" y="3482975"/>
          <p14:tracePt t="77980" x="3756025" y="3475038"/>
          <p14:tracePt t="78715" x="3756025" y="3482975"/>
          <p14:tracePt t="78730" x="3756025" y="3492500"/>
          <p14:tracePt t="78817" x="3756025" y="3482975"/>
          <p14:tracePt t="78825" x="3756025" y="3475038"/>
          <p14:tracePt t="78832" x="3765550" y="3455988"/>
          <p14:tracePt t="78932" x="3775075" y="3446463"/>
          <p14:tracePt t="78946" x="3802063" y="3446463"/>
          <p14:tracePt t="78954" x="3810000" y="3446463"/>
          <p14:tracePt t="78963" x="3819525" y="3446463"/>
          <p14:tracePt t="78969" x="3838575" y="3446463"/>
          <p14:tracePt t="78979" x="3856038" y="3446463"/>
          <p14:tracePt t="78984" x="3875088" y="3446463"/>
          <p14:tracePt t="78992" x="3883025" y="3446463"/>
          <p14:tracePt t="79001" x="3892550" y="3446463"/>
          <p14:tracePt t="79008" x="3919538" y="3446463"/>
          <p14:tracePt t="79018" x="3929063" y="3446463"/>
          <p14:tracePt t="79032" x="3938588" y="3438525"/>
          <p14:tracePt t="79040" x="3938588" y="3429000"/>
          <p14:tracePt t="79048" x="3948113" y="3411538"/>
          <p14:tracePt t="79058" x="3956050" y="3411538"/>
          <p14:tracePt t="79065" x="3965575" y="3402013"/>
          <p14:tracePt t="79385" x="3965575" y="3411538"/>
          <p14:tracePt t="79393" x="3965575" y="3419475"/>
          <p14:tracePt t="79402" x="3965575" y="3438525"/>
          <p14:tracePt t="79409" x="3965575" y="3446463"/>
          <p14:tracePt t="79434" x="3965575" y="3455988"/>
          <p14:tracePt t="79441" x="3965575" y="3475038"/>
          <p14:tracePt t="79457" x="3965575" y="3482975"/>
          <p14:tracePt t="79513" x="3956050" y="3492500"/>
          <p14:tracePt t="80400" x="3956050" y="3482975"/>
          <p14:tracePt t="80432" x="3956050" y="3475038"/>
          <p14:tracePt t="80576" x="3956050" y="3455988"/>
          <p14:tracePt t="81498" x="3956050" y="3446463"/>
          <p14:tracePt t="84298" x="3956050" y="3438525"/>
          <p14:tracePt t="84308" x="3956050" y="3411538"/>
          <p14:tracePt t="84321" x="3956050" y="3402013"/>
          <p14:tracePt t="84401" x="3965575" y="3402013"/>
          <p14:tracePt t="84465" x="3975100" y="3402013"/>
          <p14:tracePt t="84786" x="3975100" y="3392488"/>
          <p14:tracePt t="84805" x="3984625" y="3375025"/>
          <p14:tracePt t="84811" x="3992563" y="3355975"/>
          <p14:tracePt t="84820" x="4011613" y="3338513"/>
          <p14:tracePt t="84824" x="4011613" y="3319463"/>
          <p14:tracePt t="84833" x="4021138" y="3309938"/>
          <p14:tracePt t="84840" x="4029075" y="3302000"/>
          <p14:tracePt t="84938" x="4038600" y="3292475"/>
          <p14:tracePt t="85232" x="4038600" y="3302000"/>
          <p14:tracePt t="85346" x="4048125" y="3309938"/>
          <p14:tracePt t="86122" x="4048125" y="3302000"/>
          <p14:tracePt t="86200" x="4048125" y="3292475"/>
          <p14:tracePt t="86216" x="4048125" y="3282950"/>
          <p14:tracePt t="87114" x="4048125" y="3273425"/>
          <p14:tracePt t="87146" x="4057650" y="3265488"/>
          <p14:tracePt t="87283" x="4065588" y="3265488"/>
          <p14:tracePt t="88328" x="4057650" y="3265488"/>
          <p14:tracePt t="88400" x="4057650" y="3273425"/>
          <p14:tracePt t="88416" x="4048125" y="3282950"/>
          <p14:tracePt t="88433" x="4038600" y="3282950"/>
          <p14:tracePt t="88440" x="4029075" y="3292475"/>
          <p14:tracePt t="88449" x="4021138" y="3302000"/>
          <p14:tracePt t="88457" x="4011613" y="3309938"/>
          <p14:tracePt t="88472" x="4002088" y="3328988"/>
          <p14:tracePt t="88513" x="3992563" y="3338513"/>
          <p14:tracePt t="88736" x="3992563" y="3346450"/>
          <p14:tracePt t="89360" x="3992563" y="3355975"/>
          <p14:tracePt t="89394" x="4011613" y="3355975"/>
          <p14:tracePt t="89432" x="4038600" y="3355975"/>
          <p14:tracePt t="89440" x="4048125" y="3355975"/>
          <p14:tracePt t="89449" x="4057650" y="3346450"/>
          <p14:tracePt t="89530" x="4065588" y="3346450"/>
          <p14:tracePt t="89933" x="4075113" y="3338513"/>
          <p14:tracePt t="128087" x="4084638" y="3319463"/>
          <p14:tracePt t="128088" x="4121150" y="3246438"/>
          <p14:tracePt t="128096" x="4129088" y="3200400"/>
          <p14:tracePt t="128104" x="4138613" y="3146425"/>
          <p14:tracePt t="128113" x="4138613" y="3063875"/>
          <p14:tracePt t="128143" x="3865563" y="2727325"/>
          <p14:tracePt t="128144" x="3756025" y="2617788"/>
          <p14:tracePt t="128152" x="3600450" y="2489200"/>
          <p14:tracePt t="128160" x="3463925" y="2352675"/>
          <p14:tracePt t="128168" x="3373438" y="2252663"/>
          <p14:tracePt t="128177" x="3336925" y="2206625"/>
          <p14:tracePt t="128330" x="3336925" y="2197100"/>
          <p14:tracePt t="128339" x="3290888" y="2189163"/>
          <p14:tracePt t="128346" x="3127375" y="2160588"/>
          <p14:tracePt t="128355" x="2971800" y="2116138"/>
          <p14:tracePt t="128360" x="2898775" y="2097088"/>
          <p14:tracePt t="128368" x="2881313" y="2097088"/>
          <p14:tracePt t="128384" x="2862263" y="2097088"/>
          <p14:tracePt t="128393" x="2762250" y="2097088"/>
          <p14:tracePt t="128402" x="2552700" y="2270125"/>
          <p14:tracePt t="128410" x="2214563" y="2654300"/>
          <p14:tracePt t="128419" x="1795463" y="3155950"/>
          <p14:tracePt t="128425" x="1422400" y="3575050"/>
          <p14:tracePt t="128436" x="1203325" y="3821113"/>
          <p14:tracePt t="128442" x="1157288" y="3911600"/>
          <p14:tracePt t="128449" x="1157288" y="3930650"/>
          <p14:tracePt t="128456" x="1166813" y="3957638"/>
          <p14:tracePt t="128465" x="1212850" y="3976688"/>
          <p14:tracePt t="128472" x="1258888" y="3984625"/>
          <p14:tracePt t="128480" x="1312863" y="3994150"/>
          <p14:tracePt t="128488" x="1358900" y="4013200"/>
          <p14:tracePt t="128496" x="1395413" y="4013200"/>
          <p14:tracePt t="128505" x="1431925" y="4030663"/>
          <p14:tracePt t="128513" x="1449388" y="4040188"/>
          <p14:tracePt t="128520" x="1476375" y="4049713"/>
          <p14:tracePt t="128651" x="1485900" y="4049713"/>
          <p14:tracePt t="128658" x="1531938" y="4049713"/>
          <p14:tracePt t="128670" x="1585913" y="4049713"/>
          <p14:tracePt t="128672" x="1641475" y="4049713"/>
          <p14:tracePt t="128681" x="1722438" y="4013200"/>
          <p14:tracePt t="128688" x="1804988" y="3976688"/>
          <p14:tracePt t="128697" x="1905000" y="3930650"/>
          <p14:tracePt t="128704" x="2005013" y="3867150"/>
          <p14:tracePt t="128713" x="2124075" y="3803650"/>
          <p14:tracePt t="128720" x="2206625" y="3748088"/>
          <p14:tracePt t="128733" x="2287588" y="3694113"/>
          <p14:tracePt t="128736" x="2333625" y="3657600"/>
          <p14:tracePt t="128744" x="2352675" y="3611563"/>
          <p14:tracePt t="128752" x="2389188" y="3565525"/>
          <p14:tracePt t="128760" x="2406650" y="3548063"/>
          <p14:tracePt t="128768" x="2406650" y="3538538"/>
          <p14:tracePt t="128777" x="2425700" y="3519488"/>
          <p14:tracePt t="128977" x="2425700" y="3502025"/>
          <p14:tracePt t="128984" x="2443163" y="3465513"/>
          <p14:tracePt t="128992" x="2470150" y="3438525"/>
          <p14:tracePt t="129000" x="2525713" y="3419475"/>
          <p14:tracePt t="129008" x="2570163" y="3392488"/>
          <p14:tracePt t="129016" x="2589213" y="3382963"/>
          <p14:tracePt t="129024" x="2616200" y="3365500"/>
          <p14:tracePt t="129040" x="2616200" y="3355975"/>
          <p14:tracePt t="129057" x="2616200" y="3338513"/>
          <p14:tracePt t="129066" x="2616200" y="3328988"/>
          <p14:tracePt t="129075" x="2606675" y="3309938"/>
          <p14:tracePt t="129081" x="2598738" y="3302000"/>
          <p14:tracePt t="129088" x="2589213" y="3282950"/>
          <p14:tracePt t="129097" x="2589213" y="3273425"/>
          <p14:tracePt t="129104" x="2589213" y="3246438"/>
          <p14:tracePt t="129112" x="2589213" y="3236913"/>
          <p14:tracePt t="129132" x="2625725" y="3146425"/>
          <p14:tracePt t="129136" x="2671763" y="3082925"/>
          <p14:tracePt t="129144" x="2689225" y="3054350"/>
          <p14:tracePt t="129152" x="2744788" y="2982913"/>
          <p14:tracePt t="129161" x="2752725" y="2936875"/>
          <p14:tracePt t="129168" x="2771775" y="2873375"/>
          <p14:tracePt t="129176" x="2789238" y="2836863"/>
          <p14:tracePt t="129184" x="2789238" y="2790825"/>
          <p14:tracePt t="129193" x="2798763" y="2754313"/>
          <p14:tracePt t="129200" x="2798763" y="2717800"/>
          <p14:tracePt t="129208" x="2798763" y="2708275"/>
          <p14:tracePt t="129216" x="2798763" y="2690813"/>
          <p14:tracePt t="129232" x="2798763" y="2681288"/>
          <p14:tracePt t="129368" x="2798763" y="2671763"/>
          <p14:tracePt t="129400" x="2789238" y="2671763"/>
          <p14:tracePt t="129408" x="2781300" y="2671763"/>
          <p14:tracePt t="129416" x="2762250" y="2662238"/>
          <p14:tracePt t="129424" x="2744788" y="2644775"/>
          <p14:tracePt t="129432" x="2735263" y="2635250"/>
          <p14:tracePt t="129449" x="2735263" y="2625725"/>
          <p14:tracePt t="129456" x="2725738" y="2608263"/>
          <p14:tracePt t="129464" x="2725738" y="2598738"/>
          <p14:tracePt t="129472" x="2708275" y="2581275"/>
          <p14:tracePt t="129496" x="2698750" y="2571750"/>
          <p14:tracePt t="129523" x="2679700" y="2562225"/>
          <p14:tracePt t="129531" x="2671763" y="2562225"/>
          <p14:tracePt t="129541" x="2662238" y="2562225"/>
          <p14:tracePt t="129544" x="2652713" y="2562225"/>
          <p14:tracePt t="129552" x="2643188" y="2562225"/>
          <p14:tracePt t="129560" x="2635250" y="2562225"/>
          <p14:tracePt t="129568" x="2625725" y="2562225"/>
          <p14:tracePt t="129576" x="2616200" y="2562225"/>
          <p14:tracePt t="129585" x="2606675" y="2562225"/>
          <p14:tracePt t="129594" x="2589213" y="2562225"/>
          <p14:tracePt t="129604" x="2562225" y="2562225"/>
          <p14:tracePt t="129608" x="2533650" y="2562225"/>
          <p14:tracePt t="129616" x="2479675" y="2562225"/>
          <p14:tracePt t="129624" x="2433638" y="2571750"/>
          <p14:tracePt t="129632" x="2352675" y="2598738"/>
          <p14:tracePt t="129640" x="2306638" y="2635250"/>
          <p14:tracePt t="129648" x="2206625" y="2690813"/>
          <p14:tracePt t="129656" x="2143125" y="2727325"/>
          <p14:tracePt t="129664" x="2078038" y="2771775"/>
          <p14:tracePt t="129672" x="1978025" y="2827338"/>
          <p14:tracePt t="129680" x="1914525" y="2863850"/>
          <p14:tracePt t="129689" x="1831975" y="2909888"/>
          <p14:tracePt t="129699" x="1778000" y="2927350"/>
          <p14:tracePt t="129706" x="1722438" y="2963863"/>
          <p14:tracePt t="129714" x="1685925" y="2990850"/>
          <p14:tracePt t="129722" x="1631950" y="3027363"/>
          <p14:tracePt t="129731" x="1604963" y="3046413"/>
          <p14:tracePt t="129737" x="1576388" y="3073400"/>
          <p14:tracePt t="129747" x="1541463" y="3090863"/>
          <p14:tracePt t="129753" x="1522413" y="3119438"/>
          <p14:tracePt t="129762" x="1512888" y="3119438"/>
          <p14:tracePt t="129769" x="1495425" y="3136900"/>
          <p14:tracePt t="129777" x="1495425" y="3155950"/>
          <p14:tracePt t="129785" x="1485900" y="3200400"/>
          <p14:tracePt t="129792" x="1476375" y="3219450"/>
          <p14:tracePt t="129800" x="1468438" y="3265488"/>
          <p14:tracePt t="129808" x="1449388" y="3292475"/>
          <p14:tracePt t="129816" x="1449388" y="3309938"/>
          <p14:tracePt t="129824" x="1439863" y="3346450"/>
          <p14:tracePt t="129832" x="1439863" y="3365500"/>
          <p14:tracePt t="129840" x="1439863" y="3402013"/>
          <p14:tracePt t="129848" x="1439863" y="3411538"/>
          <p14:tracePt t="129856" x="1439863" y="3446463"/>
          <p14:tracePt t="129864" x="1439863" y="3455988"/>
          <p14:tracePt t="129872" x="1439863" y="3465513"/>
          <p14:tracePt t="129881" x="1439863" y="3502025"/>
          <p14:tracePt t="129888" x="1439863" y="3529013"/>
          <p14:tracePt t="129896" x="1449388" y="3548063"/>
          <p14:tracePt t="129904" x="1458913" y="3575050"/>
          <p14:tracePt t="129914" x="1468438" y="3602038"/>
          <p14:tracePt t="129920" x="1485900" y="3638550"/>
          <p14:tracePt t="129930" x="1495425" y="3657600"/>
          <p14:tracePt t="129936" x="1504950" y="3694113"/>
          <p14:tracePt t="129944" x="1512888" y="3721100"/>
          <p14:tracePt t="129952" x="1531938" y="3738563"/>
          <p14:tracePt t="129960" x="1541463" y="3748088"/>
          <p14:tracePt t="129968" x="1549400" y="3757613"/>
          <p14:tracePt t="129978" x="1558925" y="3794125"/>
          <p14:tracePt t="129992" x="1595438" y="3821113"/>
          <p14:tracePt t="130000" x="1604963" y="3830638"/>
          <p14:tracePt t="130008" x="1641475" y="3867150"/>
          <p14:tracePt t="130016" x="1649413" y="3875088"/>
          <p14:tracePt t="130024" x="1677988" y="3903663"/>
          <p14:tracePt t="130040" x="1695450" y="3940175"/>
          <p14:tracePt t="130048" x="1704975" y="3948113"/>
          <p14:tracePt t="130057" x="1722438" y="3967163"/>
          <p14:tracePt t="130064" x="1722438" y="3976688"/>
          <p14:tracePt t="130072" x="1731963" y="3984625"/>
          <p14:tracePt t="130096" x="1731963" y="3994150"/>
          <p14:tracePt t="130434" x="1731963" y="3976688"/>
          <p14:tracePt t="130443" x="1741488" y="3957638"/>
          <p14:tracePt t="130449" x="1741488" y="3940175"/>
          <p14:tracePt t="130457" x="1751013" y="3921125"/>
          <p14:tracePt t="130464" x="1768475" y="3903663"/>
          <p14:tracePt t="130473" x="1787525" y="3875088"/>
          <p14:tracePt t="130480" x="1795463" y="3857625"/>
          <p14:tracePt t="130490" x="1831975" y="3811588"/>
          <p14:tracePt t="130499" x="1878013" y="3757613"/>
          <p14:tracePt t="130510" x="1951038" y="3694113"/>
          <p14:tracePt t="130512" x="1997075" y="3648075"/>
          <p14:tracePt t="130520" x="2070100" y="3575050"/>
          <p14:tracePt t="130529" x="2097088" y="3548063"/>
          <p14:tracePt t="130538" x="2151063" y="3482975"/>
          <p14:tracePt t="130545" x="2187575" y="3429000"/>
          <p14:tracePt t="130552" x="2214563" y="3402013"/>
          <p14:tracePt t="130560" x="2270125" y="3346450"/>
          <p14:tracePt t="130568" x="2297113" y="3319463"/>
          <p14:tracePt t="130577" x="2333625" y="3292475"/>
          <p14:tracePt t="130586" x="2416175" y="3236913"/>
          <p14:tracePt t="130592" x="2462213" y="3209925"/>
          <p14:tracePt t="130600" x="2516188" y="3200400"/>
          <p14:tracePt t="130608" x="2562225" y="3163888"/>
          <p14:tracePt t="130616" x="2606675" y="3136900"/>
          <p14:tracePt t="130625" x="2643188" y="3119438"/>
          <p14:tracePt t="130632" x="2679700" y="3100388"/>
          <p14:tracePt t="130641" x="2744788" y="3063875"/>
          <p14:tracePt t="130652" x="2789238" y="3036888"/>
          <p14:tracePt t="130658" x="2852738" y="3000375"/>
          <p14:tracePt t="130669" x="2917825" y="2963863"/>
          <p14:tracePt t="130672" x="2935288" y="2963863"/>
          <p14:tracePt t="130681" x="2981325" y="2936875"/>
          <p14:tracePt t="130688" x="3008313" y="2917825"/>
          <p14:tracePt t="130697" x="3054350" y="2909888"/>
          <p14:tracePt t="130704" x="3071813" y="2890838"/>
          <p14:tracePt t="130712" x="3081338" y="2881313"/>
          <p14:tracePt t="130720" x="3108325" y="2873375"/>
          <p14:tracePt t="130729" x="3117850" y="2873375"/>
          <p14:tracePt t="130736" x="3127375" y="2863850"/>
          <p14:tracePt t="130745" x="3144838" y="2854325"/>
          <p14:tracePt t="130752" x="3144838" y="2844800"/>
          <p14:tracePt t="130760" x="3163888" y="2836863"/>
          <p14:tracePt t="130777" x="3171825" y="2836863"/>
          <p14:tracePt t="130785" x="3200400" y="2827338"/>
          <p14:tracePt t="130793" x="3208338" y="2817813"/>
          <p14:tracePt t="130801" x="3217863" y="2808288"/>
          <p14:tracePt t="130817" x="3227388" y="2790825"/>
          <p14:tracePt t="130825" x="3244850" y="2781300"/>
          <p14:tracePt t="130832" x="3254375" y="2781300"/>
          <p14:tracePt t="130840" x="3273425" y="2763838"/>
          <p14:tracePt t="130857" x="3281363" y="2754313"/>
          <p14:tracePt t="130884" x="3281363" y="2744788"/>
          <p14:tracePt t="130896" x="3290888" y="2735263"/>
          <p14:tracePt t="130904" x="3309938" y="2735263"/>
          <p14:tracePt t="130914" x="3327400" y="2717800"/>
          <p14:tracePt t="130921" x="3336925" y="2708275"/>
          <p14:tracePt t="130952" x="3346450" y="2698750"/>
          <p14:tracePt t="130968" x="3354388" y="2690813"/>
          <p14:tracePt t="130977" x="3363913" y="2681288"/>
          <p14:tracePt t="131000" x="3373438" y="2662238"/>
          <p14:tracePt t="131016" x="3373438" y="2654300"/>
          <p14:tracePt t="131384" x="3373438" y="2662238"/>
          <p14:tracePt t="131392" x="3354388" y="2690813"/>
          <p14:tracePt t="131400" x="3346450" y="2717800"/>
          <p14:tracePt t="131408" x="3336925" y="2744788"/>
          <p14:tracePt t="131416" x="3317875" y="2771775"/>
          <p14:tracePt t="131424" x="3300413" y="2800350"/>
          <p14:tracePt t="131432" x="3300413" y="2827338"/>
          <p14:tracePt t="131440" x="3290888" y="2863850"/>
          <p14:tracePt t="131448" x="3290888" y="2881313"/>
          <p14:tracePt t="131456" x="3290888" y="2917825"/>
          <p14:tracePt t="131464" x="3290888" y="2963863"/>
          <p14:tracePt t="131472" x="3281363" y="2982913"/>
          <p14:tracePt t="131480" x="3263900" y="3036888"/>
          <p14:tracePt t="131488" x="3263900" y="3063875"/>
          <p14:tracePt t="131496" x="3263900" y="3119438"/>
          <p14:tracePt t="131505" x="3254375" y="3146425"/>
          <p14:tracePt t="131515" x="3236913" y="3209925"/>
          <p14:tracePt t="131521" x="3236913" y="3265488"/>
          <p14:tracePt t="131532" x="3227388" y="3302000"/>
          <p14:tracePt t="131540" x="3227388" y="3346450"/>
          <p14:tracePt t="131544" x="3208338" y="3419475"/>
          <p14:tracePt t="131552" x="3208338" y="3438525"/>
          <p14:tracePt t="131563" x="3208338" y="3465513"/>
          <p14:tracePt t="131569" x="3200400" y="3511550"/>
          <p14:tracePt t="131578" x="3181350" y="3548063"/>
          <p14:tracePt t="131586" x="3171825" y="3575050"/>
          <p14:tracePt t="131593" x="3171825" y="3621088"/>
          <p14:tracePt t="131604" x="3154363" y="3665538"/>
          <p14:tracePt t="131608" x="3144838" y="3702050"/>
          <p14:tracePt t="131616" x="3127375" y="3738563"/>
          <p14:tracePt t="131624" x="3100388" y="3775075"/>
          <p14:tracePt t="131632" x="3090863" y="3784600"/>
          <p14:tracePt t="131640" x="3090863" y="3821113"/>
          <p14:tracePt t="131648" x="3081338" y="3830638"/>
          <p14:tracePt t="131656" x="3071813" y="3857625"/>
          <p14:tracePt t="131665" x="3054350" y="3884613"/>
          <p14:tracePt t="131672" x="3044825" y="3903663"/>
          <p14:tracePt t="131680" x="3035300" y="3930650"/>
          <p14:tracePt t="131696" x="3027363" y="3948113"/>
          <p14:tracePt t="131736" x="3017838" y="3957638"/>
          <p14:tracePt t="131752" x="3008313" y="3967163"/>
          <p14:tracePt t="131760" x="2998788" y="3984625"/>
          <p14:tracePt t="131776" x="2998788" y="3994150"/>
          <p14:tracePt t="131980" x="3044825" y="3967163"/>
          <p14:tracePt t="131984" x="3100388" y="3921125"/>
          <p14:tracePt t="131992" x="3163888" y="3867150"/>
          <p14:tracePt t="132000" x="3208338" y="3830638"/>
          <p14:tracePt t="132008" x="3263900" y="3784600"/>
          <p14:tracePt t="132016" x="3309938" y="3730625"/>
          <p14:tracePt t="132025" x="3327400" y="3702050"/>
          <p14:tracePt t="132032" x="3354388" y="3675063"/>
          <p14:tracePt t="132040" x="3373438" y="3629025"/>
          <p14:tracePt t="132052" x="3382963" y="3592513"/>
          <p14:tracePt t="132057" x="3419475" y="3548063"/>
          <p14:tracePt t="132068" x="3427413" y="3519488"/>
          <p14:tracePt t="132074" x="3436938" y="3482975"/>
          <p14:tracePt t="132081" x="3463925" y="3419475"/>
          <p14:tracePt t="132088" x="3482975" y="3382963"/>
          <p14:tracePt t="132098" x="3490913" y="3355975"/>
          <p14:tracePt t="132104" x="3500438" y="3319463"/>
          <p14:tracePt t="132112" x="3519488" y="3282950"/>
          <p14:tracePt t="132120" x="3546475" y="3236913"/>
          <p14:tracePt t="132133" x="3556000" y="3209925"/>
          <p14:tracePt t="132136" x="3573463" y="3163888"/>
          <p14:tracePt t="132146" x="3582988" y="3136900"/>
          <p14:tracePt t="132152" x="3609975" y="3090863"/>
          <p14:tracePt t="132160" x="3629025" y="3063875"/>
          <p14:tracePt t="132168" x="3646488" y="3046413"/>
          <p14:tracePt t="132176" x="3656013" y="3000375"/>
          <p14:tracePt t="132184" x="3692525" y="2954338"/>
          <p14:tracePt t="132193" x="3702050" y="2909888"/>
          <p14:tracePt t="132200" x="3709988" y="2881313"/>
          <p14:tracePt t="132208" x="3738563" y="2836863"/>
          <p14:tracePt t="132216" x="3738563" y="2781300"/>
          <p14:tracePt t="132224" x="3738563" y="2727325"/>
          <p14:tracePt t="132232" x="3746500" y="2681288"/>
          <p14:tracePt t="132243" x="3756025" y="2654300"/>
          <p14:tracePt t="132250" x="3756025" y="2625725"/>
          <p14:tracePt t="132259" x="3756025" y="2581275"/>
          <p14:tracePt t="132264" x="3765550" y="2562225"/>
          <p14:tracePt t="132272" x="3765550" y="2535238"/>
          <p14:tracePt t="132280" x="3802063" y="2489200"/>
          <p14:tracePt t="132288" x="3802063" y="2471738"/>
          <p14:tracePt t="132297" x="3810000" y="2452688"/>
          <p14:tracePt t="132304" x="3810000" y="2435225"/>
          <p14:tracePt t="132312" x="3810000" y="2425700"/>
          <p14:tracePt t="132320" x="3810000" y="2398713"/>
          <p14:tracePt t="132329" x="3819525" y="2398713"/>
          <p14:tracePt t="132344" x="3819525" y="2389188"/>
          <p14:tracePt t="132729" x="3819525" y="2398713"/>
          <p14:tracePt t="132744" x="3819525" y="2416175"/>
          <p14:tracePt t="132777" x="3819525" y="2425700"/>
          <p14:tracePt t="132864" x="3819525" y="2435225"/>
          <p14:tracePt t="132896" x="3819525" y="2444750"/>
          <p14:tracePt t="132905" x="3819525" y="2452688"/>
          <p14:tracePt t="132920" x="3819525" y="2462213"/>
          <p14:tracePt t="132929" x="3810000" y="2471738"/>
          <p14:tracePt t="132936" x="3802063" y="2481263"/>
          <p14:tracePt t="132952" x="3792538" y="2498725"/>
          <p14:tracePt t="132968" x="3783013" y="2517775"/>
          <p14:tracePt t="133008" x="3775075" y="2535238"/>
          <p14:tracePt t="133025" x="3775075" y="2544763"/>
          <p14:tracePt t="133040" x="3765550" y="2554288"/>
          <p14:tracePt t="133074" x="3756025" y="2554288"/>
          <p14:tracePt t="133104" x="3756025" y="2562225"/>
          <p14:tracePt t="133837" x="3746500" y="2571750"/>
          <p14:tracePt t="134145" x="3746500" y="2581275"/>
          <p14:tracePt t="134165" x="3746500" y="2589213"/>
          <p14:tracePt t="134168" x="3738563" y="2598738"/>
          <p14:tracePt t="134946" x="3729038" y="2617788"/>
          <p14:tracePt t="134954" x="3709988" y="2635250"/>
          <p14:tracePt t="134963" x="3702050" y="2644775"/>
          <p14:tracePt t="134986" x="3692525" y="2644775"/>
          <p14:tracePt t="135657" x="3692525" y="2654300"/>
          <p14:tracePt t="135666" x="3709988" y="2654300"/>
          <p14:tracePt t="135672" x="3756025" y="2635250"/>
          <p14:tracePt t="135681" x="3783013" y="2625725"/>
          <p14:tracePt t="135688" x="3810000" y="2617788"/>
          <p14:tracePt t="135696" x="3829050" y="2617788"/>
          <p14:tracePt t="135704" x="3856038" y="2608263"/>
          <p14:tracePt t="135841" x="3883025" y="2589213"/>
          <p14:tracePt t="135850" x="3883025" y="2581275"/>
          <p14:tracePt t="137296" x="3865563" y="2581275"/>
          <p14:tracePt t="137304" x="3819525" y="2589213"/>
          <p14:tracePt t="137312" x="3802063" y="2598738"/>
          <p14:tracePt t="137320" x="3765550" y="2598738"/>
          <p14:tracePt t="137329" x="3729038" y="2598738"/>
          <p14:tracePt t="137336" x="3709988" y="2608263"/>
          <p14:tracePt t="137345" x="3683000" y="2608263"/>
          <p14:tracePt t="137352" x="3665538" y="2625725"/>
          <p14:tracePt t="137360" x="3656013" y="2625725"/>
          <p14:tracePt t="137368" x="3636963" y="2625725"/>
          <p14:tracePt t="137376" x="3619500" y="2635250"/>
          <p14:tracePt t="137393" x="3609975" y="2635250"/>
          <p14:tracePt t="137510" x="3600450" y="2635250"/>
          <p14:tracePt t="137521" x="3582988" y="2635250"/>
          <p14:tracePt t="137529" x="3573463" y="2635250"/>
          <p14:tracePt t="137704" x="3563938" y="2635250"/>
          <p14:tracePt t="137712" x="3546475" y="2617788"/>
          <p14:tracePt t="137720" x="3536950" y="2608263"/>
          <p14:tracePt t="137729" x="3527425" y="2589213"/>
          <p14:tracePt t="137736" x="3519488" y="2589213"/>
          <p14:tracePt t="137745" x="3519488" y="2581275"/>
          <p14:tracePt t="137752" x="3500438" y="2571750"/>
          <p14:tracePt t="137760" x="3482975" y="2554288"/>
          <p14:tracePt t="137769" x="3473450" y="2544763"/>
          <p14:tracePt t="137778" x="3455988" y="2535238"/>
          <p14:tracePt t="137786" x="3427413" y="2535238"/>
          <p14:tracePt t="137794" x="3409950" y="2525713"/>
          <p14:tracePt t="137801" x="3373438" y="2508250"/>
          <p14:tracePt t="137809" x="3346450" y="2508250"/>
          <p14:tracePt t="137817" x="3309938" y="2508250"/>
          <p14:tracePt t="137825" x="3244850" y="2489200"/>
          <p14:tracePt t="137836" x="3208338" y="2489200"/>
          <p14:tracePt t="137840" x="3154363" y="2489200"/>
          <p14:tracePt t="137851" x="3108325" y="2489200"/>
          <p14:tracePt t="137856" x="3081338" y="2489200"/>
          <p14:tracePt t="137864" x="3027363" y="2489200"/>
          <p14:tracePt t="137872" x="2971800" y="2489200"/>
          <p14:tracePt t="137881" x="2917825" y="2489200"/>
          <p14:tracePt t="137889" x="2871788" y="2489200"/>
          <p14:tracePt t="137898" x="2835275" y="2489200"/>
          <p14:tracePt t="137905" x="2789238" y="2489200"/>
          <p14:tracePt t="137917" x="2762250" y="2489200"/>
          <p14:tracePt t="137920" x="2725738" y="2489200"/>
          <p14:tracePt t="137930" x="2679700" y="2489200"/>
          <p14:tracePt t="137936" x="2671763" y="2489200"/>
          <p14:tracePt t="137945" x="2643188" y="2489200"/>
          <p14:tracePt t="137952" x="2635250" y="2489200"/>
          <p14:tracePt t="137960" x="2598738" y="2489200"/>
          <p14:tracePt t="137968" x="2589213" y="2489200"/>
          <p14:tracePt t="137980" x="2579688" y="2498725"/>
          <p14:tracePt t="137998" x="2543175" y="2508250"/>
          <p14:tracePt t="138018" x="2533650" y="2508250"/>
          <p14:tracePt t="138034" x="2516188" y="2517775"/>
          <p14:tracePt t="138042" x="2489200" y="2517775"/>
          <p14:tracePt t="138048" x="2462213" y="2544763"/>
          <p14:tracePt t="138056" x="2433638" y="2544763"/>
          <p14:tracePt t="138064" x="2379663" y="2544763"/>
          <p14:tracePt t="138072" x="2333625" y="2554288"/>
          <p14:tracePt t="138080" x="2297113" y="2554288"/>
          <p14:tracePt t="138088" x="2251075" y="2562225"/>
          <p14:tracePt t="138096" x="2224088" y="2562225"/>
          <p14:tracePt t="138104" x="2179638" y="2571750"/>
          <p14:tracePt t="138112" x="2143125" y="2571750"/>
          <p14:tracePt t="138131" x="2078038" y="2589213"/>
          <p14:tracePt t="138136" x="2033588" y="2608263"/>
          <p14:tracePt t="138145" x="2014538" y="2617788"/>
          <p14:tracePt t="138152" x="1978025" y="2625725"/>
          <p14:tracePt t="138162" x="1931988" y="2635250"/>
          <p14:tracePt t="138169" x="1924050" y="2644775"/>
          <p14:tracePt t="138178" x="1914525" y="2644775"/>
          <p14:tracePt t="138201" x="1905000" y="2644775"/>
          <p14:tracePt t="138392" x="1905000" y="2654300"/>
          <p14:tracePt t="138401" x="1924050" y="2671763"/>
          <p14:tracePt t="138409" x="1987550" y="2727325"/>
          <p14:tracePt t="138416" x="2041525" y="2781300"/>
          <p14:tracePt t="138424" x="2124075" y="2863850"/>
          <p14:tracePt t="138432" x="2133600" y="2863850"/>
          <p14:tracePt t="138440" x="2170113" y="2900363"/>
          <p14:tracePt t="138448" x="2224088" y="2990850"/>
          <p14:tracePt t="138456" x="2279650" y="3036888"/>
          <p14:tracePt t="138464" x="2316163" y="3100388"/>
          <p14:tracePt t="138472" x="2333625" y="3146425"/>
          <p14:tracePt t="138480" x="2360613" y="3173413"/>
          <p14:tracePt t="138488" x="2370138" y="3192463"/>
          <p14:tracePt t="138496" x="2379663" y="3209925"/>
          <p14:tracePt t="138513" x="2379663" y="3219450"/>
          <p14:tracePt t="138544" x="2379663" y="3236913"/>
          <p14:tracePt t="138558" x="2379663" y="3246438"/>
          <p14:tracePt t="138564" x="2379663" y="3265488"/>
          <p14:tracePt t="138578" x="2379663" y="3292475"/>
          <p14:tracePt t="138587" x="2406650" y="3319463"/>
          <p14:tracePt t="138593" x="2406650" y="3338513"/>
          <p14:tracePt t="138602" x="2416175" y="3382963"/>
          <p14:tracePt t="138608" x="2416175" y="3411538"/>
          <p14:tracePt t="138616" x="2416175" y="3465513"/>
          <p14:tracePt t="138624" x="2416175" y="3492500"/>
          <p14:tracePt t="138632" x="2416175" y="3519488"/>
          <p14:tracePt t="138642" x="2416175" y="3565525"/>
          <p14:tracePt t="138651" x="2416175" y="3584575"/>
          <p14:tracePt t="138658" x="2416175" y="3611563"/>
          <p14:tracePt t="138671" x="2416175" y="3629025"/>
          <p14:tracePt t="138673" x="2416175" y="3657600"/>
          <p14:tracePt t="138681" x="2416175" y="3665538"/>
          <p14:tracePt t="138689" x="2416175" y="3684588"/>
          <p14:tracePt t="138697" x="2416175" y="3702050"/>
          <p14:tracePt t="138712" x="2416175" y="3711575"/>
          <p14:tracePt t="138721" x="2416175" y="3721100"/>
          <p14:tracePt t="138729" x="2416175" y="3738563"/>
          <p14:tracePt t="138736" x="2416175" y="3748088"/>
          <p14:tracePt t="138746" x="2416175" y="3757613"/>
          <p14:tracePt t="138752" x="2425700" y="3794125"/>
          <p14:tracePt t="138768" x="2433638" y="3811588"/>
          <p14:tracePt t="138776" x="2433638" y="3830638"/>
          <p14:tracePt t="138784" x="2443163" y="3848100"/>
          <p14:tracePt t="138800" x="2452688" y="3857625"/>
          <p14:tracePt t="138808" x="2462213" y="3857625"/>
          <p14:tracePt t="138825" x="2470150" y="3875088"/>
          <p14:tracePt t="138833" x="2470150" y="3884613"/>
          <p14:tracePt t="138840" x="2489200" y="3903663"/>
          <p14:tracePt t="138850" x="2498725" y="3921125"/>
          <p14:tracePt t="138856" x="2506663" y="3930650"/>
          <p14:tracePt t="138864" x="2516188" y="3940175"/>
          <p14:tracePt t="138872" x="2533650" y="3957638"/>
          <p14:tracePt t="138882" x="2552700" y="3976688"/>
          <p14:tracePt t="138898" x="2579688" y="3984625"/>
          <p14:tracePt t="138905" x="2589213" y="3984625"/>
          <p14:tracePt t="138918" x="2598738" y="3984625"/>
          <p14:tracePt t="138920" x="2616200" y="3984625"/>
          <p14:tracePt t="138933" x="2625725" y="3984625"/>
          <p14:tracePt t="138937" x="2635250" y="3984625"/>
          <p14:tracePt t="139066" x="2652713" y="3984625"/>
          <p14:tracePt t="139125" x="2662238" y="3984625"/>
          <p14:tracePt t="139133" x="2671763" y="3984625"/>
          <p14:tracePt t="139136" x="2679700" y="3984625"/>
          <p14:tracePt t="139145" x="2698750" y="3984625"/>
          <p14:tracePt t="139152" x="2716213" y="3984625"/>
          <p14:tracePt t="139163" x="2735263" y="3976688"/>
          <p14:tracePt t="139168" x="2752725" y="3967163"/>
          <p14:tracePt t="139176" x="2771775" y="3957638"/>
          <p14:tracePt t="139185" x="2789238" y="3948113"/>
          <p14:tracePt t="139192" x="2798763" y="3940175"/>
          <p14:tracePt t="139200" x="2817813" y="3921125"/>
          <p14:tracePt t="139208" x="2817813" y="3911600"/>
          <p14:tracePt t="139216" x="2825750" y="3903663"/>
          <p14:tracePt t="139224" x="2835275" y="3894138"/>
          <p14:tracePt t="139232" x="2844800" y="3894138"/>
          <p14:tracePt t="139248" x="2852738" y="3884613"/>
          <p14:tracePt t="139280" x="2862263" y="3875088"/>
          <p14:tracePt t="139360" x="2871788" y="3867150"/>
          <p14:tracePt t="139825" x="2871788" y="3857625"/>
          <p14:tracePt t="139832" x="2852738" y="3848100"/>
          <p14:tracePt t="139840" x="2835275" y="3840163"/>
          <p14:tracePt t="139848" x="2789238" y="3830638"/>
          <p14:tracePt t="139857" x="2771775" y="3830638"/>
          <p14:tracePt t="139867" x="2735263" y="3821113"/>
          <p14:tracePt t="139873" x="2725738" y="3821113"/>
          <p14:tracePt t="139886" x="2671763" y="3803650"/>
          <p14:tracePt t="139889" x="2652713" y="3803650"/>
          <p14:tracePt t="139899" x="2625725" y="3794125"/>
          <p14:tracePt t="139906" x="2589213" y="3775075"/>
          <p14:tracePt t="139918" x="2552700" y="3767138"/>
          <p14:tracePt t="139920" x="2498725" y="3767138"/>
          <p14:tracePt t="139930" x="2470150" y="3748088"/>
          <p14:tracePt t="139937" x="2416175" y="3748088"/>
          <p14:tracePt t="139947" x="2360613" y="3748088"/>
          <p14:tracePt t="139953" x="2306638" y="3748088"/>
          <p14:tracePt t="139965" x="2224088" y="3748088"/>
          <p14:tracePt t="139970" x="2187575" y="3748088"/>
          <p14:tracePt t="139982" x="2143125" y="3748088"/>
          <p14:tracePt t="139984" x="2106613" y="3748088"/>
          <p14:tracePt t="139992" x="2097088" y="3748088"/>
          <p14:tracePt t="140000" x="2070100" y="3748088"/>
          <p14:tracePt t="140008" x="2060575" y="3748088"/>
          <p14:tracePt t="140016" x="2051050" y="3748088"/>
          <p14:tracePt t="140032" x="2033588" y="3748088"/>
          <p14:tracePt t="140040" x="2024063" y="3748088"/>
          <p14:tracePt t="140048" x="1987550" y="3748088"/>
          <p14:tracePt t="140056" x="1968500" y="3748088"/>
          <p14:tracePt t="140064" x="1941513" y="3748088"/>
          <p14:tracePt t="140072" x="1914525" y="3748088"/>
          <p14:tracePt t="140080" x="1868488" y="3748088"/>
          <p14:tracePt t="140089" x="1831975" y="3748088"/>
          <p14:tracePt t="140097" x="1787525" y="3748088"/>
          <p14:tracePt t="140105" x="1768475" y="3757613"/>
          <p14:tracePt t="140112" x="1751013" y="3767138"/>
          <p14:tracePt t="140130" x="1722438" y="3775075"/>
          <p14:tracePt t="140137" x="1714500" y="3784600"/>
          <p14:tracePt t="140148" x="1714500" y="3794125"/>
          <p14:tracePt t="140154" x="1704975" y="3803650"/>
          <p14:tracePt t="140168" x="1695450" y="3811588"/>
          <p14:tracePt t="140177" x="1685925" y="3811588"/>
          <p14:tracePt t="140184" x="1677988" y="3821113"/>
          <p14:tracePt t="140192" x="1668463" y="3821113"/>
          <p14:tracePt t="140336" x="1658938" y="3830638"/>
          <p14:tracePt t="140345" x="1649413" y="3840163"/>
          <p14:tracePt t="140353" x="1612900" y="3875088"/>
          <p14:tracePt t="140361" x="1604963" y="3875088"/>
          <p14:tracePt t="140368" x="1576388" y="3894138"/>
          <p14:tracePt t="140377" x="1558925" y="3894138"/>
          <p14:tracePt t="140384" x="1541463" y="3903663"/>
          <p14:tracePt t="140392" x="1512888" y="3930650"/>
          <p14:tracePt t="140400" x="1495425" y="3940175"/>
          <p14:tracePt t="140409" x="1476375" y="3940175"/>
          <p14:tracePt t="140416" x="1449388" y="3948113"/>
          <p14:tracePt t="140424" x="1431925" y="3948113"/>
          <p14:tracePt t="140432" x="1422400" y="3948113"/>
          <p14:tracePt t="140440" x="1412875" y="3948113"/>
          <p14:tracePt t="140953" x="1403350" y="3948113"/>
          <p14:tracePt t="141011" x="1422400" y="3940175"/>
          <p14:tracePt t="141043" x="1431925" y="3940175"/>
          <p14:tracePt t="141099" x="1439863" y="3930650"/>
          <p14:tracePt t="141170" x="1439863" y="3921125"/>
          <p14:tracePt t="141186" x="1449388" y="3921125"/>
          <p14:tracePt t="141194" x="1458913" y="3911600"/>
          <p14:tracePt t="141200" x="1468438" y="3911600"/>
          <p14:tracePt t="141211" x="1485900" y="3911600"/>
          <p14:tracePt t="141216" x="1512888" y="3894138"/>
          <p14:tracePt t="141224" x="1531938" y="3894138"/>
          <p14:tracePt t="141232" x="1549400" y="3894138"/>
          <p14:tracePt t="141240" x="1576388" y="3884613"/>
          <p14:tracePt t="141248" x="1612900" y="3884613"/>
          <p14:tracePt t="141257" x="1622425" y="3884613"/>
          <p14:tracePt t="141264" x="1641475" y="3884613"/>
          <p14:tracePt t="141272" x="1658938" y="3875088"/>
          <p14:tracePt t="141280" x="1668463" y="3875088"/>
          <p14:tracePt t="141289" x="1685925" y="3875088"/>
          <p14:tracePt t="141297" x="1704975" y="3867150"/>
          <p14:tracePt t="141307" x="1722438" y="3867150"/>
          <p14:tracePt t="141313" x="1731963" y="3867150"/>
          <p14:tracePt t="141321" x="1741488" y="3867150"/>
          <p14:tracePt t="141330" x="1778000" y="3840163"/>
          <p14:tracePt t="141347" x="1787525" y="3840163"/>
          <p14:tracePt t="141355" x="1795463" y="3840163"/>
          <p14:tracePt t="142264" x="1804988" y="3830638"/>
          <p14:tracePt t="142944" x="1814513" y="3811588"/>
          <p14:tracePt t="142952" x="1824038" y="3803650"/>
          <p14:tracePt t="142961" x="1841500" y="3803650"/>
          <p14:tracePt t="142968" x="1851025" y="3803650"/>
          <p14:tracePt t="142992" x="1860550" y="3803650"/>
          <p14:tracePt t="143016" x="1868488" y="3803650"/>
          <p14:tracePt t="143032" x="1887538" y="3794125"/>
          <p14:tracePt t="143056" x="1895475" y="3794125"/>
          <p14:tracePt t="143073" x="1905000" y="3784600"/>
          <p14:tracePt t="143080" x="1924050" y="3784600"/>
          <p14:tracePt t="143096" x="1931988" y="3775075"/>
          <p14:tracePt t="143456" x="1941513" y="3767138"/>
          <p14:tracePt t="143464" x="1951038" y="3767138"/>
          <p14:tracePt t="143480" x="1960563" y="3767138"/>
          <p14:tracePt t="143488" x="1968500" y="3767138"/>
          <p14:tracePt t="143504" x="1978025" y="3767138"/>
          <p14:tracePt t="143512" x="1987550" y="3767138"/>
          <p14:tracePt t="143521" x="2005013" y="3767138"/>
          <p14:tracePt t="143528" x="2014538" y="3767138"/>
          <p14:tracePt t="143545" x="2024063" y="3767138"/>
          <p14:tracePt t="143553" x="2041525" y="3757613"/>
          <p14:tracePt t="143561" x="2051050" y="3757613"/>
          <p14:tracePt t="143568" x="2060575" y="3757613"/>
          <p14:tracePt t="143576" x="2070100" y="3748088"/>
          <p14:tracePt t="143585" x="2097088" y="3748088"/>
          <p14:tracePt t="143592" x="2106613" y="3748088"/>
          <p14:tracePt t="143600" x="2114550" y="3748088"/>
          <p14:tracePt t="143608" x="2151063" y="3738563"/>
          <p14:tracePt t="143624" x="2179638" y="3738563"/>
          <p14:tracePt t="143632" x="2214563" y="3730625"/>
          <p14:tracePt t="143640" x="2233613" y="3721100"/>
          <p14:tracePt t="143648" x="2251075" y="3711575"/>
          <p14:tracePt t="143656" x="2279650" y="3702050"/>
          <p14:tracePt t="143672" x="2297113" y="3702050"/>
          <p14:tracePt t="143680" x="2324100" y="3702050"/>
          <p14:tracePt t="143688" x="2333625" y="3702050"/>
          <p14:tracePt t="143696" x="2343150" y="3702050"/>
          <p14:tracePt t="143704" x="2360613" y="3702050"/>
          <p14:tracePt t="143712" x="2370138" y="3702050"/>
          <p14:tracePt t="143736" x="2379663" y="3702050"/>
          <p14:tracePt t="143752" x="2416175" y="3702050"/>
          <p14:tracePt t="143761" x="2462213" y="3702050"/>
          <p14:tracePt t="143768" x="2479675" y="3702050"/>
          <p14:tracePt t="143777" x="2489200" y="3702050"/>
          <p14:tracePt t="143784" x="2498725" y="3702050"/>
          <p14:tracePt t="143792" x="2506663" y="3702050"/>
          <p14:tracePt t="143800" x="2516188" y="3702050"/>
          <p14:tracePt t="143810" x="2533650" y="3702050"/>
          <p14:tracePt t="143817" x="2543175" y="3702050"/>
          <p14:tracePt t="143825" x="2552700" y="3702050"/>
          <p14:tracePt t="143851" x="2570163" y="3702050"/>
          <p14:tracePt t="143888" x="2579688" y="3702050"/>
          <p14:tracePt t="143896" x="2589213" y="3702050"/>
          <p14:tracePt t="143904" x="2598738" y="3702050"/>
          <p14:tracePt t="143913" x="2635250" y="3711575"/>
          <p14:tracePt t="143929" x="2643188" y="3711575"/>
          <p14:tracePt t="143936" x="2662238" y="3711575"/>
          <p14:tracePt t="143945" x="2671763" y="3711575"/>
          <p14:tracePt t="143962" x="2698750" y="3721100"/>
          <p14:tracePt t="143968" x="2708275" y="3721100"/>
          <p14:tracePt t="143980" x="2725738" y="3721100"/>
          <p14:tracePt t="143984" x="2752725" y="3721100"/>
          <p14:tracePt t="143992" x="2781300" y="3738563"/>
          <p14:tracePt t="144000" x="2789238" y="3738563"/>
          <p14:tracePt t="144008" x="2808288" y="3738563"/>
          <p14:tracePt t="144016" x="2817813" y="3738563"/>
          <p14:tracePt t="144024" x="2844800" y="3738563"/>
          <p14:tracePt t="144032" x="2862263" y="3738563"/>
          <p14:tracePt t="144040" x="2898775" y="3748088"/>
          <p14:tracePt t="144050" x="2935288" y="3757613"/>
          <p14:tracePt t="144060" x="2954338" y="3757613"/>
          <p14:tracePt t="144064" x="2981325" y="3757613"/>
          <p14:tracePt t="144072" x="2998788" y="3757613"/>
          <p14:tracePt t="144080" x="3008313" y="3757613"/>
          <p14:tracePt t="144088" x="3017838" y="3757613"/>
          <p14:tracePt t="144328" x="3027363" y="3767138"/>
          <p14:tracePt t="144352" x="3027363" y="3775075"/>
          <p14:tracePt t="144368" x="3017838" y="3784600"/>
          <p14:tracePt t="144376" x="3008313" y="3794125"/>
          <p14:tracePt t="144464" x="2998788" y="3803650"/>
          <p14:tracePt t="144472" x="2990850" y="3811588"/>
          <p14:tracePt t="144480" x="2981325" y="3840163"/>
          <p14:tracePt t="144488" x="2971800" y="3848100"/>
          <p14:tracePt t="144496" x="2954338" y="3857625"/>
          <p14:tracePt t="144512" x="2954338" y="3867150"/>
          <p14:tracePt t="144528" x="2944813" y="3884613"/>
          <p14:tracePt t="144538" x="2944813" y="3894138"/>
          <p14:tracePt t="144545" x="2935288" y="3903663"/>
          <p14:tracePt t="144561" x="2935288" y="3911600"/>
          <p14:tracePt t="144721" x="2935288" y="3884613"/>
          <p14:tracePt t="144731" x="2935288" y="3875088"/>
          <p14:tracePt t="144736" x="2935288" y="3848100"/>
          <p14:tracePt t="144744" x="2954338" y="3821113"/>
          <p14:tracePt t="144752" x="2962275" y="3794125"/>
          <p14:tracePt t="144761" x="2971800" y="3748088"/>
          <p14:tracePt t="144768" x="2971800" y="3738563"/>
          <p14:tracePt t="144776" x="2990850" y="3711575"/>
          <p14:tracePt t="144784" x="2998788" y="3675063"/>
          <p14:tracePt t="144792" x="3027363" y="3629025"/>
          <p14:tracePt t="144801" x="3035300" y="3592513"/>
          <p14:tracePt t="144810" x="3054350" y="3565525"/>
          <p14:tracePt t="144817" x="3090863" y="3519488"/>
          <p14:tracePt t="144825" x="3108325" y="3502025"/>
          <p14:tracePt t="144834" x="3127375" y="3475038"/>
          <p14:tracePt t="144841" x="3163888" y="3429000"/>
          <p14:tracePt t="144852" x="3171825" y="3411538"/>
          <p14:tracePt t="144856" x="3181350" y="3402013"/>
          <p14:tracePt t="144864" x="3190875" y="3375025"/>
          <p14:tracePt t="144872" x="3208338" y="3375025"/>
          <p14:tracePt t="144882" x="3227388" y="3355975"/>
          <p14:tracePt t="144888" x="3244850" y="3319463"/>
          <p14:tracePt t="144896" x="3263900" y="3302000"/>
          <p14:tracePt t="144904" x="3281363" y="3273425"/>
          <p14:tracePt t="144914" x="3317875" y="3228975"/>
          <p14:tracePt t="144920" x="3327400" y="3182938"/>
          <p14:tracePt t="144929" x="3382963" y="3136900"/>
          <p14:tracePt t="144937" x="3390900" y="3119438"/>
          <p14:tracePt t="144947" x="3400425" y="3073400"/>
          <p14:tracePt t="144954" x="3419475" y="3046413"/>
          <p14:tracePt t="144964" x="3436938" y="3009900"/>
          <p14:tracePt t="144970" x="3463925" y="2982913"/>
          <p14:tracePt t="144980" x="3473450" y="2963863"/>
          <p14:tracePt t="144985" x="3482975" y="2954338"/>
          <p14:tracePt t="144994" x="3482975" y="2927350"/>
          <p14:tracePt t="145002" x="3500438" y="2909888"/>
          <p14:tracePt t="145008" x="3500438" y="2900363"/>
          <p14:tracePt t="145016" x="3527425" y="2873375"/>
          <p14:tracePt t="145024" x="3527425" y="2863850"/>
          <p14:tracePt t="145040" x="3536950" y="2836863"/>
          <p14:tracePt t="145048" x="3563938" y="2800350"/>
          <p14:tracePt t="145056" x="3573463" y="2781300"/>
          <p14:tracePt t="145064" x="3582988" y="2754313"/>
          <p14:tracePt t="145072" x="3592513" y="2735263"/>
          <p14:tracePt t="145080" x="3592513" y="2717800"/>
          <p14:tracePt t="145088" x="3600450" y="2690813"/>
          <p14:tracePt t="145096" x="3619500" y="2671763"/>
          <p14:tracePt t="145104" x="3619500" y="2654300"/>
          <p14:tracePt t="145112" x="3629025" y="2644775"/>
          <p14:tracePt t="145120" x="3636963" y="2625725"/>
          <p14:tracePt t="145129" x="3656013" y="2608263"/>
          <p14:tracePt t="145136" x="3665538" y="2598738"/>
          <p14:tracePt t="145145" x="3665538" y="2589213"/>
          <p14:tracePt t="145152" x="3673475" y="2581275"/>
          <p14:tracePt t="145168" x="3673475" y="2562225"/>
          <p14:tracePt t="145720" x="3673475" y="2589213"/>
          <p14:tracePt t="145736" x="3656013" y="2617788"/>
          <p14:tracePt t="145744" x="3609975" y="2635250"/>
          <p14:tracePt t="145752" x="3600450" y="2635250"/>
          <p14:tracePt t="145760" x="3592513" y="2644775"/>
          <p14:tracePt t="145768" x="3563938" y="2654300"/>
          <p14:tracePt t="145776" x="3556000" y="2662238"/>
          <p14:tracePt t="145792" x="3536950" y="2681288"/>
          <p14:tracePt t="145800" x="3509963" y="2698750"/>
          <p14:tracePt t="145808" x="3509963" y="2708275"/>
          <p14:tracePt t="145816" x="3463925" y="2735263"/>
          <p14:tracePt t="145824" x="3436938" y="2763838"/>
          <p14:tracePt t="145832" x="3390900" y="2808288"/>
          <p14:tracePt t="145840" x="3354388" y="2836863"/>
          <p14:tracePt t="145848" x="3290888" y="2900363"/>
          <p14:tracePt t="145856" x="3281363" y="2909888"/>
          <p14:tracePt t="145864" x="3254375" y="2973388"/>
          <p14:tracePt t="145872" x="3227388" y="3009900"/>
          <p14:tracePt t="145882" x="3217863" y="3046413"/>
          <p14:tracePt t="145888" x="3190875" y="3082925"/>
          <p14:tracePt t="145896" x="3163888" y="3146425"/>
          <p14:tracePt t="145904" x="3127375" y="3209925"/>
          <p14:tracePt t="145914" x="3117850" y="3246438"/>
          <p14:tracePt t="145920" x="3090863" y="3309938"/>
          <p14:tracePt t="145930" x="3063875" y="3355975"/>
          <p14:tracePt t="145936" x="3054350" y="3382963"/>
          <p14:tracePt t="145945" x="3044825" y="3419475"/>
          <p14:tracePt t="145952" x="3027363" y="3475038"/>
          <p14:tracePt t="145961" x="3017838" y="3482975"/>
          <p14:tracePt t="145968" x="3008313" y="3511550"/>
          <p14:tracePt t="145978" x="3008313" y="3529013"/>
          <p14:tracePt t="145984" x="2998788" y="3529013"/>
          <p14:tracePt t="145992" x="2998788" y="3538538"/>
          <p14:tracePt t="146000" x="2998788" y="3548063"/>
          <p14:tracePt t="146008" x="2990850" y="3556000"/>
          <p14:tracePt t="146032" x="2981325" y="3565525"/>
          <p14:tracePt t="146056" x="2971800" y="3575050"/>
          <p14:tracePt t="146064" x="2971800" y="3592513"/>
          <p14:tracePt t="146072" x="2962275" y="3611563"/>
          <p14:tracePt t="146080" x="2935288" y="3629025"/>
          <p14:tracePt t="146088" x="2935288" y="3638550"/>
          <p14:tracePt t="146096" x="2925763" y="3638550"/>
          <p14:tracePt t="146104" x="2917825" y="3648075"/>
          <p14:tracePt t="146113" x="2908300" y="3675063"/>
          <p14:tracePt t="146136" x="2889250" y="3702050"/>
          <p14:tracePt t="146138" x="2889250" y="3711575"/>
          <p14:tracePt t="146147" x="2881313" y="3730625"/>
          <p14:tracePt t="146153" x="2871788" y="3738563"/>
          <p14:tracePt t="146171" x="2852738" y="3767138"/>
          <p14:tracePt t="146176" x="2852738" y="3775075"/>
          <p14:tracePt t="146201" x="2844800" y="3794125"/>
          <p14:tracePt t="146213" x="2844800" y="3803650"/>
          <p14:tracePt t="146219" x="2835275" y="3811588"/>
          <p14:tracePt t="146280" x="2825750" y="3821113"/>
          <p14:tracePt t="146288" x="2817813" y="3821113"/>
          <p14:tracePt t="146297" x="2817813" y="3830638"/>
          <p14:tracePt t="146305" x="2808288" y="3840163"/>
          <p14:tracePt t="146384" x="2798763" y="3857625"/>
          <p14:tracePt t="146392" x="2798763" y="3884613"/>
          <p14:tracePt t="146400" x="2789238" y="3894138"/>
          <p14:tracePt t="146408" x="2789238" y="3903663"/>
          <p14:tracePt t="146416" x="2789238" y="3921125"/>
          <p14:tracePt t="146594" x="2781300" y="3921125"/>
          <p14:tracePt t="146970" x="2771775" y="3921125"/>
          <p14:tracePt t="146981" x="2762250" y="3930650"/>
          <p14:tracePt t="146986" x="2744788" y="3940175"/>
          <p14:tracePt t="147010" x="2735263" y="3940175"/>
          <p14:tracePt t="147024" x="2725738" y="3940175"/>
          <p14:tracePt t="147056" x="2716213" y="3940175"/>
          <p14:tracePt t="147073" x="2716213" y="3948113"/>
          <p14:tracePt t="147154" x="2716213" y="3940175"/>
          <p14:tracePt t="147169" x="2716213" y="3930650"/>
          <p14:tracePt t="147178" x="2716213" y="3921125"/>
          <p14:tracePt t="147186" x="2716213" y="3903663"/>
          <p14:tracePt t="147197" x="2716213" y="3894138"/>
          <p14:tracePt t="147200" x="2716213" y="3884613"/>
          <p14:tracePt t="147280" x="2716213" y="3875088"/>
          <p14:tracePt t="147288" x="2716213" y="3867150"/>
          <p14:tracePt t="147442" x="2716213" y="3857625"/>
          <p14:tracePt t="147449" x="2689225" y="3867150"/>
          <p14:tracePt t="147456" x="2625725" y="3884613"/>
          <p14:tracePt t="147464" x="2606675" y="3911600"/>
          <p14:tracePt t="147472" x="2598738" y="3911600"/>
          <p14:tracePt t="147480" x="2589213" y="3911600"/>
          <p14:tracePt t="147634" x="2625725" y="3903663"/>
          <p14:tracePt t="147642" x="2652713" y="3884613"/>
          <p14:tracePt t="147650" x="2698750" y="3875088"/>
          <p14:tracePt t="147658" x="2725738" y="3857625"/>
          <p14:tracePt t="147671" x="2735263" y="3857625"/>
          <p14:tracePt t="147675" x="2744788" y="3857625"/>
          <p14:tracePt t="147969" x="2752725" y="3840163"/>
          <p14:tracePt t="147981" x="2762250" y="3794125"/>
          <p14:tracePt t="147984" x="2762250" y="3757613"/>
          <p14:tracePt t="147992" x="2762250" y="3711575"/>
          <p14:tracePt t="148000" x="2781300" y="3665538"/>
          <p14:tracePt t="148008" x="2789238" y="3629025"/>
          <p14:tracePt t="148016" x="2808288" y="3538538"/>
          <p14:tracePt t="148024" x="2817813" y="3492500"/>
          <p14:tracePt t="148032" x="2844800" y="3411538"/>
          <p14:tracePt t="148040" x="2871788" y="3338513"/>
          <p14:tracePt t="148048" x="2889250" y="3273425"/>
          <p14:tracePt t="148056" x="2925763" y="3228975"/>
          <p14:tracePt t="148064" x="2981325" y="3155950"/>
          <p14:tracePt t="148072" x="3054350" y="3073400"/>
          <p14:tracePt t="148080" x="3108325" y="2990850"/>
          <p14:tracePt t="148088" x="3136900" y="2963863"/>
          <p14:tracePt t="148096" x="3190875" y="2881313"/>
          <p14:tracePt t="148104" x="3244850" y="2827338"/>
          <p14:tracePt t="148112" x="3309938" y="2763838"/>
          <p14:tracePt t="148131" x="3427413" y="2662238"/>
          <p14:tracePt t="148136" x="3473450" y="2625725"/>
          <p14:tracePt t="148145" x="3519488" y="2571750"/>
          <p14:tracePt t="148152" x="3573463" y="2535238"/>
          <p14:tracePt t="148163" x="3636963" y="2498725"/>
          <p14:tracePt t="148168" x="3692525" y="2481263"/>
          <p14:tracePt t="148178" x="3709988" y="2471738"/>
          <p14:tracePt t="148184" x="3746500" y="2444750"/>
          <p14:tracePt t="148192" x="3756025" y="2435225"/>
          <p14:tracePt t="148208" x="3765550" y="2435225"/>
          <p14:tracePt t="148346" x="3756025" y="2435225"/>
          <p14:tracePt t="148358" x="3756025" y="2444750"/>
          <p14:tracePt t="148361" x="3756025" y="2452688"/>
          <p14:tracePt t="148368" x="3738563" y="2471738"/>
          <p14:tracePt t="148384" x="3729038" y="2489200"/>
          <p14:tracePt t="148400" x="3719513" y="2498725"/>
          <p14:tracePt t="148408" x="3709988" y="2508250"/>
          <p14:tracePt t="148424" x="3702050" y="2525713"/>
          <p14:tracePt t="148432" x="3683000" y="2535238"/>
          <p14:tracePt t="148440" x="3673475" y="2544763"/>
          <p14:tracePt t="148448" x="3636963" y="2571750"/>
          <p14:tracePt t="148456" x="3619500" y="2581275"/>
          <p14:tracePt t="148464" x="3582988" y="2589213"/>
          <p14:tracePt t="148472" x="3546475" y="2608263"/>
          <p14:tracePt t="148480" x="3527425" y="2625725"/>
          <p14:tracePt t="148488" x="3500438" y="2635250"/>
          <p14:tracePt t="148506" x="3490913" y="2644775"/>
          <p14:tracePt t="148670" x="3490913" y="2625725"/>
          <p14:tracePt t="148688" x="3500438" y="2617788"/>
          <p14:tracePt t="148712" x="3500438" y="2608263"/>
          <p14:tracePt t="148720" x="3509963" y="2598738"/>
          <p14:tracePt t="148736" x="3519488" y="2581275"/>
          <p14:tracePt t="149097" x="3527425" y="2581275"/>
          <p14:tracePt t="149104" x="3509963" y="2608263"/>
          <p14:tracePt t="149112" x="3473450" y="2654300"/>
          <p14:tracePt t="149131" x="3354388" y="2790825"/>
          <p14:tracePt t="149136" x="3317875" y="2836863"/>
          <p14:tracePt t="149145" x="3263900" y="2917825"/>
          <p14:tracePt t="149152" x="3227388" y="2982913"/>
          <p14:tracePt t="149161" x="3200400" y="3027363"/>
          <p14:tracePt t="149170" x="3190875" y="3082925"/>
          <p14:tracePt t="149182" x="3154363" y="3136900"/>
          <p14:tracePt t="149187" x="3144838" y="3192463"/>
          <p14:tracePt t="149198" x="3136900" y="3209925"/>
          <p14:tracePt t="149204" x="3136900" y="3236913"/>
          <p14:tracePt t="149217" x="3117850" y="3302000"/>
          <p14:tracePt t="149227" x="3117850" y="3346450"/>
          <p14:tracePt t="149240" x="3117850" y="3375025"/>
          <p14:tracePt t="149249" x="3100388" y="3392488"/>
          <p14:tracePt t="149258" x="3100388" y="3429000"/>
          <p14:tracePt t="149264" x="3100388" y="3438525"/>
          <p14:tracePt t="149273" x="3100388" y="3475038"/>
          <p14:tracePt t="149280" x="3090863" y="3502025"/>
          <p14:tracePt t="149288" x="3081338" y="3529013"/>
          <p14:tracePt t="149296" x="3081338" y="3548063"/>
          <p14:tracePt t="149305" x="3081338" y="3575050"/>
          <p14:tracePt t="149312" x="3081338" y="3592513"/>
          <p14:tracePt t="149320" x="3081338" y="3629025"/>
          <p14:tracePt t="149336" x="3081338" y="3638550"/>
          <p14:tracePt t="149344" x="3063875" y="3684588"/>
          <p14:tracePt t="149361" x="3063875" y="3694113"/>
          <p14:tracePt t="149424" x="3063875" y="3711575"/>
          <p14:tracePt t="149432" x="3063875" y="3721100"/>
          <p14:tracePt t="149440" x="3054350" y="3738563"/>
          <p14:tracePt t="149456" x="3054350" y="3767138"/>
          <p14:tracePt t="149464" x="3044825" y="3775075"/>
          <p14:tracePt t="149472" x="3044825" y="3803650"/>
          <p14:tracePt t="149488" x="3035300" y="3811588"/>
          <p14:tracePt t="149556" x="3017838" y="3830638"/>
          <p14:tracePt t="149690" x="3017838" y="3811588"/>
          <p14:tracePt t="149698" x="3017838" y="3757613"/>
          <p14:tracePt t="149706" x="3017838" y="3702050"/>
          <p14:tracePt t="149716" x="3017838" y="3629025"/>
          <p14:tracePt t="149722" x="3017838" y="3556000"/>
          <p14:tracePt t="149731" x="3017838" y="3492500"/>
          <p14:tracePt t="149736" x="3017838" y="3382963"/>
          <p14:tracePt t="149744" x="3017838" y="3309938"/>
          <p14:tracePt t="149752" x="3017838" y="3273425"/>
          <p14:tracePt t="149761" x="3035300" y="3200400"/>
          <p14:tracePt t="149768" x="3044825" y="3136900"/>
          <p14:tracePt t="149777" x="3071813" y="3063875"/>
          <p14:tracePt t="149784" x="3090863" y="3027363"/>
          <p14:tracePt t="149792" x="3127375" y="2982913"/>
          <p14:tracePt t="149800" x="3136900" y="2954338"/>
          <p14:tracePt t="149808" x="3181350" y="2890838"/>
          <p14:tracePt t="149816" x="3208338" y="2873375"/>
          <p14:tracePt t="149824" x="3236913" y="2844800"/>
          <p14:tracePt t="149832" x="3273425" y="2808288"/>
          <p14:tracePt t="149840" x="3290888" y="2790825"/>
          <p14:tracePt t="149848" x="3336925" y="2763838"/>
          <p14:tracePt t="149856" x="3354388" y="2735263"/>
          <p14:tracePt t="149864" x="3409950" y="2708275"/>
          <p14:tracePt t="149872" x="3446463" y="2681288"/>
          <p14:tracePt t="149881" x="3473450" y="2671763"/>
          <p14:tracePt t="149888" x="3527425" y="2635250"/>
          <p14:tracePt t="149896" x="3573463" y="2625725"/>
          <p14:tracePt t="149904" x="3609975" y="2625725"/>
          <p14:tracePt t="149914" x="3656013" y="2617788"/>
          <p14:tracePt t="149920" x="3683000" y="2598738"/>
          <p14:tracePt t="149929" x="3729038" y="2598738"/>
          <p14:tracePt t="149937" x="3756025" y="2598738"/>
          <p14:tracePt t="149944" x="3775075" y="2598738"/>
          <p14:tracePt t="149952" x="3802063" y="2598738"/>
          <p14:tracePt t="149968" x="3810000" y="2598738"/>
          <p14:tracePt t="149977" x="3819525" y="2598738"/>
          <p14:tracePt t="155178" x="3829050" y="2598738"/>
          <p14:tracePt t="155369" x="3810000" y="2608263"/>
          <p14:tracePt t="155385" x="3792538" y="2617788"/>
          <p14:tracePt t="157154" x="3783013" y="2625725"/>
          <p14:tracePt t="157186" x="3775075" y="2635250"/>
          <p14:tracePt t="161170" x="3765550" y="2635250"/>
          <p14:tracePt t="161178" x="3765550" y="2625725"/>
          <p14:tracePt t="161186" x="3756025" y="2625725"/>
          <p14:tracePt t="161195" x="3746500" y="2598738"/>
          <p14:tracePt t="161201" x="3738563" y="2589213"/>
          <p14:tracePt t="161212" x="3738563" y="2581275"/>
          <p14:tracePt t="161217" x="3729038" y="2562225"/>
          <p14:tracePt t="161232" x="3719513" y="2544763"/>
          <p14:tracePt t="161248" x="3719513" y="2535238"/>
          <p14:tracePt t="161257" x="3719513" y="2517775"/>
          <p14:tracePt t="161264" x="3709988" y="2517775"/>
          <p14:tracePt t="161272" x="3692525" y="2508250"/>
          <p14:tracePt t="161296" x="3683000" y="2498725"/>
          <p14:tracePt t="161305" x="3673475" y="2489200"/>
          <p14:tracePt t="161312" x="3673475" y="2471738"/>
          <p14:tracePt t="161320" x="3646488" y="2452688"/>
          <p14:tracePt t="161328" x="3619500" y="2416175"/>
          <p14:tracePt t="161336" x="3600450" y="2408238"/>
          <p14:tracePt t="161344" x="3556000" y="2398713"/>
          <p14:tracePt t="161352" x="3509963" y="2362200"/>
          <p14:tracePt t="161361" x="3446463" y="2343150"/>
          <p14:tracePt t="161368" x="3373438" y="2325688"/>
          <p14:tracePt t="161376" x="3309938" y="2306638"/>
          <p14:tracePt t="161384" x="3227388" y="2279650"/>
          <p14:tracePt t="161393" x="3154363" y="2262188"/>
          <p14:tracePt t="161400" x="3071813" y="2225675"/>
          <p14:tracePt t="161409" x="2962275" y="2206625"/>
          <p14:tracePt t="161416" x="2862263" y="2170113"/>
          <p14:tracePt t="161424" x="2808288" y="2152650"/>
          <p14:tracePt t="161432" x="2725738" y="2125663"/>
          <p14:tracePt t="161440" x="2662238" y="2106613"/>
          <p14:tracePt t="161448" x="2625725" y="2097088"/>
          <p14:tracePt t="161456" x="2579688" y="2079625"/>
          <p14:tracePt t="161464" x="2498725" y="2060575"/>
          <p14:tracePt t="161472" x="2452688" y="2033588"/>
          <p14:tracePt t="161480" x="2397125" y="2024063"/>
          <p14:tracePt t="161490" x="2352675" y="2016125"/>
          <p14:tracePt t="161501" x="2333625" y="2016125"/>
          <p14:tracePt t="161505" x="2297113" y="1987550"/>
          <p14:tracePt t="161512" x="2251075" y="1979613"/>
          <p14:tracePt t="161520" x="2243138" y="1979613"/>
          <p14:tracePt t="161528" x="2233613" y="1979613"/>
          <p14:tracePt t="161584" x="2214563" y="1979613"/>
          <p14:tracePt t="161602" x="2197100" y="1979613"/>
          <p14:tracePt t="161608" x="2170113" y="1979613"/>
          <p14:tracePt t="161616" x="2160588" y="1979613"/>
          <p14:tracePt t="161624" x="2133600" y="1979613"/>
          <p14:tracePt t="161632" x="2114550" y="1979613"/>
          <p14:tracePt t="161640" x="2106613" y="1979613"/>
          <p14:tracePt t="161648" x="2078038" y="1979613"/>
          <p14:tracePt t="161656" x="2060575" y="1970088"/>
          <p14:tracePt t="161664" x="2051050" y="1970088"/>
          <p14:tracePt t="161672" x="2033588" y="1970088"/>
          <p14:tracePt t="161680" x="2014538" y="1960563"/>
          <p14:tracePt t="161688" x="2005013" y="1960563"/>
          <p14:tracePt t="161697" x="1978025" y="1943100"/>
          <p14:tracePt t="161712" x="1960563" y="1933575"/>
          <p14:tracePt t="161722" x="1941513" y="1933575"/>
          <p14:tracePt t="161737" x="1914525" y="1924050"/>
          <p14:tracePt t="161746" x="1905000" y="1924050"/>
          <p14:tracePt t="161753" x="1895475" y="1924050"/>
          <p14:tracePt t="161776" x="1887538" y="1914525"/>
          <p14:tracePt t="162076" x="1868488" y="1914525"/>
          <p14:tracePt t="162098" x="1824038" y="1933575"/>
          <p14:tracePt t="162106" x="1768475" y="1960563"/>
          <p14:tracePt t="162112" x="1731963" y="1970088"/>
          <p14:tracePt t="162120" x="1677988" y="1987550"/>
          <p14:tracePt t="162129" x="1649413" y="1987550"/>
          <p14:tracePt t="162136" x="1576388" y="2016125"/>
          <p14:tracePt t="162144" x="1549400" y="2016125"/>
          <p14:tracePt t="162152" x="1495425" y="2024063"/>
          <p14:tracePt t="162160" x="1458913" y="2024063"/>
          <p14:tracePt t="162168" x="1422400" y="2052638"/>
          <p14:tracePt t="162177" x="1412875" y="2052638"/>
          <p14:tracePt t="162184" x="1385888" y="2060575"/>
          <p14:tracePt t="162200" x="1376363" y="2060575"/>
          <p14:tracePt t="162210" x="1366838" y="2060575"/>
          <p14:tracePt t="162216" x="1339850" y="2060575"/>
          <p14:tracePt t="162232" x="1330325" y="2060575"/>
          <p14:tracePt t="162240" x="1322388" y="2060575"/>
          <p14:tracePt t="162248" x="1312863" y="2060575"/>
          <p14:tracePt t="162259" x="1293813" y="2060575"/>
          <p14:tracePt t="162264" x="1266825" y="2060575"/>
          <p14:tracePt t="162272" x="1249363" y="2060575"/>
          <p14:tracePt t="162280" x="1239838" y="2060575"/>
          <p14:tracePt t="162289" x="1212850" y="2060575"/>
          <p14:tracePt t="162296" x="1193800" y="2060575"/>
          <p14:tracePt t="162305" x="1166813" y="2060575"/>
          <p14:tracePt t="162312" x="1157288" y="2060575"/>
          <p14:tracePt t="162321" x="1130300" y="2060575"/>
          <p14:tracePt t="162328" x="1120775" y="2060575"/>
          <p14:tracePt t="162336" x="1103313" y="2060575"/>
          <p14:tracePt t="162344" x="1084263" y="2052638"/>
          <p14:tracePt t="162352" x="1057275" y="2052638"/>
          <p14:tracePt t="162360" x="1030288" y="2043113"/>
          <p14:tracePt t="162368" x="1020763" y="2043113"/>
          <p14:tracePt t="162376" x="993775" y="2033588"/>
          <p14:tracePt t="162384" x="974725" y="2033588"/>
          <p14:tracePt t="162393" x="957263" y="2016125"/>
          <p14:tracePt t="162409" x="939800" y="1997075"/>
          <p14:tracePt t="162416" x="920750" y="1987550"/>
          <p14:tracePt t="162424" x="903288" y="1979613"/>
          <p14:tracePt t="162432" x="884238" y="1960563"/>
          <p14:tracePt t="162440" x="874713" y="1951038"/>
          <p14:tracePt t="162448" x="838200" y="1943100"/>
          <p14:tracePt t="162456" x="830263" y="1943100"/>
          <p14:tracePt t="162464" x="811213" y="1924050"/>
          <p14:tracePt t="162472" x="793750" y="1914525"/>
          <p14:tracePt t="162480" x="784225" y="1906588"/>
          <p14:tracePt t="162488" x="765175" y="1897063"/>
          <p14:tracePt t="162496" x="747713" y="1887538"/>
          <p14:tracePt t="162504" x="738188" y="1870075"/>
          <p14:tracePt t="162513" x="728663" y="1860550"/>
          <p14:tracePt t="162521" x="728663" y="1841500"/>
          <p14:tracePt t="162528" x="728663" y="1833563"/>
          <p14:tracePt t="162536" x="728663" y="1814513"/>
          <p14:tracePt t="162544" x="711200" y="1797050"/>
          <p14:tracePt t="162552" x="711200" y="1787525"/>
          <p14:tracePt t="162560" x="701675" y="1778000"/>
          <p14:tracePt t="162568" x="701675" y="1741488"/>
          <p14:tracePt t="162585" x="701675" y="1731963"/>
          <p14:tracePt t="162593" x="692150" y="1704975"/>
          <p14:tracePt t="162602" x="692150" y="1697038"/>
          <p14:tracePt t="162609" x="692150" y="1668463"/>
          <p14:tracePt t="162616" x="692150" y="1660525"/>
          <p14:tracePt t="162632" x="692150" y="1651000"/>
          <p14:tracePt t="162641" x="692150" y="1641475"/>
          <p14:tracePt t="162649" x="692150" y="1631950"/>
          <p14:tracePt t="162666" x="692150" y="1624013"/>
          <p14:tracePt t="162680" x="692150" y="1604963"/>
          <p14:tracePt t="162690" x="711200" y="1595438"/>
          <p14:tracePt t="162697" x="757238" y="1568450"/>
          <p14:tracePt t="162705" x="801688" y="1558925"/>
          <p14:tracePt t="162716" x="874713" y="1550988"/>
          <p14:tracePt t="162721" x="939800" y="1541463"/>
          <p14:tracePt t="162731" x="1011238" y="1522413"/>
          <p14:tracePt t="162736" x="1039813" y="1514475"/>
          <p14:tracePt t="162745" x="1076325" y="1504950"/>
          <p14:tracePt t="162752" x="1103313" y="1504950"/>
          <p14:tracePt t="162761" x="1120775" y="1495425"/>
          <p14:tracePt t="162768" x="1139825" y="1495425"/>
          <p14:tracePt t="162778" x="1157288" y="1495425"/>
          <p14:tracePt t="162784" x="1185863" y="1495425"/>
          <p14:tracePt t="162793" x="1193800" y="1495425"/>
          <p14:tracePt t="162800" x="1203325" y="1495425"/>
          <p14:tracePt t="162816" x="1230313" y="1495425"/>
          <p14:tracePt t="162824" x="1249363" y="1495425"/>
          <p14:tracePt t="162832" x="1266825" y="1504950"/>
          <p14:tracePt t="162840" x="1303338" y="1514475"/>
          <p14:tracePt t="162848" x="1339850" y="1522413"/>
          <p14:tracePt t="162856" x="1403350" y="1541463"/>
          <p14:tracePt t="162864" x="1468438" y="1558925"/>
          <p14:tracePt t="162872" x="1522413" y="1577975"/>
          <p14:tracePt t="162881" x="1585913" y="1595438"/>
          <p14:tracePt t="162888" x="1649413" y="1624013"/>
          <p14:tracePt t="162897" x="1658938" y="1624013"/>
          <p14:tracePt t="162904" x="1668463" y="1631950"/>
          <p14:tracePt t="162920" x="1677988" y="1631950"/>
          <p14:tracePt t="162929" x="1685925" y="1641475"/>
          <p14:tracePt t="162952" x="1685925" y="1660525"/>
          <p14:tracePt t="162968" x="1685925" y="1668463"/>
          <p14:tracePt t="162977" x="1685925" y="1677988"/>
          <p14:tracePt t="162993" x="1685925" y="1714500"/>
          <p14:tracePt t="163009" x="1685925" y="1741488"/>
          <p14:tracePt t="163016" x="1677988" y="1760538"/>
          <p14:tracePt t="163027" x="1658938" y="1787525"/>
          <p14:tracePt t="163033" x="1631950" y="1804988"/>
          <p14:tracePt t="163040" x="1622425" y="1814513"/>
          <p14:tracePt t="163048" x="1604963" y="1833563"/>
          <p14:tracePt t="163056" x="1585913" y="1851025"/>
          <p14:tracePt t="163072" x="1576388" y="1860550"/>
          <p14:tracePt t="163080" x="1558925" y="1860550"/>
          <p14:tracePt t="163088" x="1549400" y="1860550"/>
          <p14:tracePt t="163096" x="1541463" y="1870075"/>
          <p14:tracePt t="163213" x="1531938" y="1878013"/>
          <p14:tracePt t="163240" x="1558925" y="1887538"/>
          <p14:tracePt t="163249" x="1668463" y="1887538"/>
          <p14:tracePt t="163258" x="1831975" y="1887538"/>
          <p14:tracePt t="163264" x="1978025" y="1887538"/>
          <p14:tracePt t="163272" x="2124075" y="1887538"/>
          <p14:tracePt t="163280" x="2270125" y="1887538"/>
          <p14:tracePt t="163288" x="2379663" y="1887538"/>
          <p14:tracePt t="163296" x="2452688" y="1887538"/>
          <p14:tracePt t="163304" x="2506663" y="1887538"/>
          <p14:tracePt t="163313" x="2525713" y="1887538"/>
          <p14:tracePt t="163320" x="2562225" y="1887538"/>
          <p14:tracePt t="163328" x="2579688" y="1897063"/>
          <p14:tracePt t="163336" x="2579688" y="1906588"/>
          <p14:tracePt t="163344" x="2598738" y="1914525"/>
          <p14:tracePt t="163353" x="2616200" y="1933575"/>
          <p14:tracePt t="163360" x="2643188" y="1951038"/>
          <p14:tracePt t="163368" x="2671763" y="1987550"/>
          <p14:tracePt t="163377" x="2698750" y="2006600"/>
          <p14:tracePt t="163385" x="2744788" y="2016125"/>
          <p14:tracePt t="163393" x="2771775" y="2052638"/>
          <p14:tracePt t="163400" x="2808288" y="2060575"/>
          <p14:tracePt t="163409" x="2825750" y="2070100"/>
          <p14:tracePt t="163416" x="2852738" y="2070100"/>
          <p14:tracePt t="163424" x="2871788" y="2089150"/>
          <p14:tracePt t="163562" x="2862263" y="2070100"/>
          <p14:tracePt t="163570" x="2835275" y="2060575"/>
          <p14:tracePt t="163578" x="2789238" y="2052638"/>
          <p14:tracePt t="163588" x="2762250" y="2043113"/>
          <p14:tracePt t="163593" x="2725738" y="2043113"/>
          <p14:tracePt t="163601" x="2679700" y="2033588"/>
          <p14:tracePt t="163609" x="2652713" y="2033588"/>
          <p14:tracePt t="163616" x="2625725" y="2033588"/>
          <p14:tracePt t="163624" x="2606675" y="2024063"/>
          <p14:tracePt t="163632" x="2570163" y="1997075"/>
          <p14:tracePt t="163640" x="2562225" y="1987550"/>
          <p14:tracePt t="163649" x="2543175" y="1987550"/>
          <p14:tracePt t="163656" x="2525713" y="1970088"/>
          <p14:tracePt t="163664" x="2506663" y="1943100"/>
          <p14:tracePt t="163672" x="2506663" y="1914525"/>
          <p14:tracePt t="163680" x="2506663" y="1860550"/>
          <p14:tracePt t="163688" x="2506663" y="1833563"/>
          <p14:tracePt t="163696" x="2506663" y="1787525"/>
          <p14:tracePt t="163704" x="2506663" y="1731963"/>
          <p14:tracePt t="163712" x="2506663" y="1697038"/>
          <p14:tracePt t="163720" x="2506663" y="1668463"/>
          <p14:tracePt t="163728" x="2516188" y="1631950"/>
          <p14:tracePt t="163736" x="2543175" y="1604963"/>
          <p14:tracePt t="163744" x="2562225" y="1568450"/>
          <p14:tracePt t="163752" x="2579688" y="1541463"/>
          <p14:tracePt t="163760" x="2606675" y="1522413"/>
          <p14:tracePt t="163768" x="2635250" y="1514475"/>
          <p14:tracePt t="163777" x="2635250" y="1504950"/>
          <p14:tracePt t="163784" x="2652713" y="1495425"/>
          <p14:tracePt t="163792" x="2671763" y="1485900"/>
          <p14:tracePt t="163800" x="2708275" y="1485900"/>
          <p14:tracePt t="163809" x="2744788" y="1485900"/>
          <p14:tracePt t="163816" x="2771775" y="1477963"/>
          <p14:tracePt t="163825" x="2817813" y="1477963"/>
          <p14:tracePt t="163834" x="2852738" y="1477963"/>
          <p14:tracePt t="163840" x="2908300" y="1477963"/>
          <p14:tracePt t="163850" x="2954338" y="1477963"/>
          <p14:tracePt t="163856" x="2990850" y="1477963"/>
          <p14:tracePt t="163864" x="3017838" y="1477963"/>
          <p14:tracePt t="163872" x="3071813" y="1477963"/>
          <p14:tracePt t="163881" x="3136900" y="1477963"/>
          <p14:tracePt t="163888" x="3190875" y="1477963"/>
          <p14:tracePt t="163896" x="3244850" y="1477963"/>
          <p14:tracePt t="163904" x="3300413" y="1477963"/>
          <p14:tracePt t="163913" x="3354388" y="1477963"/>
          <p14:tracePt t="163920" x="3419475" y="1477963"/>
          <p14:tracePt t="163930" x="3455988" y="1477963"/>
          <p14:tracePt t="163938" x="3473450" y="1477963"/>
          <p14:tracePt t="163947" x="3519488" y="1485900"/>
          <p14:tracePt t="163953" x="3527425" y="1495425"/>
          <p14:tracePt t="163965" x="3563938" y="1514475"/>
          <p14:tracePt t="163969" x="3582988" y="1531938"/>
          <p14:tracePt t="163983" x="3609975" y="1558925"/>
          <p14:tracePt t="163984" x="3656013" y="1568450"/>
          <p14:tracePt t="163994" x="3673475" y="1587500"/>
          <p14:tracePt t="164002" x="3692525" y="1595438"/>
          <p14:tracePt t="164012" x="3702050" y="1595438"/>
          <p14:tracePt t="164017" x="3719513" y="1604963"/>
          <p14:tracePt t="164042" x="3719513" y="1624013"/>
          <p14:tracePt t="164065" x="3719513" y="1631950"/>
          <p14:tracePt t="164082" x="3719513" y="1641475"/>
          <p14:tracePt t="164097" x="3719513" y="1660525"/>
          <p14:tracePt t="164104" x="3719513" y="1668463"/>
          <p14:tracePt t="164112" x="3719513" y="1687513"/>
          <p14:tracePt t="164120" x="3702050" y="1731963"/>
          <p14:tracePt t="164128" x="3683000" y="1751013"/>
          <p14:tracePt t="164145" x="3592513" y="1797050"/>
          <p14:tracePt t="164152" x="3536950" y="1804988"/>
          <p14:tracePt t="164160" x="3490913" y="1824038"/>
          <p14:tracePt t="164168" x="3436938" y="1841500"/>
          <p14:tracePt t="164177" x="3373438" y="1851025"/>
          <p14:tracePt t="164184" x="3317875" y="1851025"/>
          <p14:tracePt t="164192" x="3273425" y="1860550"/>
          <p14:tracePt t="164200" x="3236913" y="1860550"/>
          <p14:tracePt t="164210" x="3208338" y="1860550"/>
          <p14:tracePt t="164216" x="3200400" y="1860550"/>
          <p14:tracePt t="164227" x="3190875" y="1860550"/>
          <p14:tracePt t="173170" x="3181350" y="1878013"/>
          <p14:tracePt t="173177" x="3181350" y="1897063"/>
          <p14:tracePt t="173185" x="3163888" y="1924050"/>
          <p14:tracePt t="173192" x="3163888" y="1960563"/>
          <p14:tracePt t="173200" x="3163888" y="1987550"/>
          <p14:tracePt t="173210" x="3163888" y="2016125"/>
          <p14:tracePt t="173217" x="3154363" y="2043113"/>
          <p14:tracePt t="173234" x="3127375" y="2143125"/>
          <p14:tracePt t="173240" x="3090863" y="2197100"/>
          <p14:tracePt t="173248" x="3063875" y="2252663"/>
          <p14:tracePt t="173256" x="3044825" y="2298700"/>
          <p14:tracePt t="173264" x="3017838" y="2362200"/>
          <p14:tracePt t="173272" x="2962275" y="2444750"/>
          <p14:tracePt t="173281" x="2944813" y="2489200"/>
          <p14:tracePt t="173290" x="2908300" y="2554288"/>
          <p14:tracePt t="173296" x="2871788" y="2598738"/>
          <p14:tracePt t="173306" x="2817813" y="2662238"/>
          <p14:tracePt t="173312" x="2781300" y="2717800"/>
          <p14:tracePt t="173320" x="2771775" y="2754313"/>
          <p14:tracePt t="173328" x="2698750" y="2844800"/>
          <p14:tracePt t="173336" x="2662238" y="2909888"/>
          <p14:tracePt t="173344" x="2598738" y="2973388"/>
          <p14:tracePt t="173352" x="2525713" y="3054350"/>
          <p14:tracePt t="173360" x="2462213" y="3119438"/>
          <p14:tracePt t="173368" x="2433638" y="3155950"/>
          <p14:tracePt t="173376" x="2370138" y="3246438"/>
          <p14:tracePt t="173384" x="2316163" y="3328988"/>
          <p14:tracePt t="173392" x="2243138" y="3429000"/>
          <p14:tracePt t="173400" x="2187575" y="3511550"/>
          <p14:tracePt t="173409" x="2160588" y="3556000"/>
          <p14:tracePt t="173416" x="2106613" y="3621088"/>
          <p14:tracePt t="173425" x="2070100" y="3684588"/>
          <p14:tracePt t="173433" x="2070100" y="3711575"/>
          <p14:tracePt t="173445" x="2033588" y="3775075"/>
          <p14:tracePt t="173450" x="1987550" y="3840163"/>
          <p14:tracePt t="173457" x="1941513" y="3903663"/>
          <p14:tracePt t="173464" x="1895475" y="3967163"/>
          <p14:tracePt t="173472" x="1851025" y="4013200"/>
          <p14:tracePt t="173480" x="1795463" y="4094163"/>
          <p14:tracePt t="173488" x="1741488" y="4167188"/>
          <p14:tracePt t="173496" x="1722438" y="4222750"/>
          <p14:tracePt t="173504" x="1668463" y="4295775"/>
          <p14:tracePt t="173512" x="1612900" y="4340225"/>
          <p14:tracePt t="173520" x="1595438" y="4368800"/>
          <p14:tracePt t="173528" x="1585913" y="4405313"/>
          <p14:tracePt t="173538" x="1549400" y="4459288"/>
          <p14:tracePt t="173544" x="1541463" y="4486275"/>
          <p14:tracePt t="173554" x="1531938" y="4532313"/>
          <p14:tracePt t="173560" x="1512888" y="4551363"/>
          <p14:tracePt t="173568" x="1504950" y="4587875"/>
          <p14:tracePt t="173576" x="1504950" y="4624388"/>
          <p14:tracePt t="173584" x="1504950" y="4651375"/>
          <p14:tracePt t="173592" x="1504950" y="4678363"/>
          <p14:tracePt t="173602" x="1504950" y="4724400"/>
          <p14:tracePt t="173609" x="1504950" y="4732338"/>
          <p14:tracePt t="173616" x="1504950" y="4741863"/>
          <p14:tracePt t="173625" x="1504950" y="4760913"/>
          <p14:tracePt t="173632" x="1504950" y="4768850"/>
          <p14:tracePt t="173642" x="1504950" y="4797425"/>
          <p14:tracePt t="173648" x="1504950" y="4814888"/>
          <p14:tracePt t="173657" x="1504950" y="4860925"/>
          <p14:tracePt t="173664" x="1504950" y="4897438"/>
          <p14:tracePt t="173672" x="1504950" y="4924425"/>
          <p14:tracePt t="173680" x="1504950" y="4970463"/>
          <p14:tracePt t="173689" x="1504950" y="5006975"/>
          <p14:tracePt t="173697" x="1504950" y="5053013"/>
          <p14:tracePt t="173705" x="1504950" y="5080000"/>
          <p14:tracePt t="173713" x="1504950" y="5106988"/>
          <p14:tracePt t="173721" x="1504950" y="5133975"/>
          <p14:tracePt t="173731" x="1504950" y="5153025"/>
          <p14:tracePt t="173736" x="1512888" y="5170488"/>
          <p14:tracePt t="173744" x="1512888" y="5189538"/>
          <p14:tracePt t="173752" x="1522413" y="5197475"/>
          <p14:tracePt t="173760" x="1531938" y="5216525"/>
          <p14:tracePt t="173777" x="1531938" y="5226050"/>
          <p14:tracePt t="173808" x="1549400" y="5243513"/>
          <p14:tracePt t="174090" x="1549400" y="5233988"/>
          <p14:tracePt t="174098" x="1558925" y="5226050"/>
          <p14:tracePt t="174113" x="1558925" y="5216525"/>
          <p14:tracePt t="174136" x="1568450" y="5207000"/>
          <p14:tracePt t="174144" x="1568450" y="5180013"/>
          <p14:tracePt t="174152" x="1585913" y="5160963"/>
          <p14:tracePt t="174160" x="1595438" y="5153025"/>
          <p14:tracePt t="174176" x="1604963" y="5133975"/>
          <p14:tracePt t="174193" x="1604963" y="5126038"/>
          <p14:tracePt t="174200" x="1604963" y="5106988"/>
          <p14:tracePt t="174211" x="1612900" y="5106988"/>
          <p14:tracePt t="174216" x="1622425" y="5089525"/>
          <p14:tracePt t="174228" x="1631950" y="5080000"/>
          <p14:tracePt t="174232" x="1631950" y="5070475"/>
          <p14:tracePt t="174244" x="1641475" y="5060950"/>
          <p14:tracePt t="174250" x="1649413" y="5053013"/>
          <p14:tracePt t="174265" x="1658938" y="5043488"/>
          <p14:tracePt t="174295" x="1677988" y="5024438"/>
          <p14:tracePt t="174298" x="1685925" y="5024438"/>
          <p14:tracePt t="174306" x="1714500" y="4997450"/>
          <p14:tracePt t="174312" x="1731963" y="4987925"/>
          <p14:tracePt t="174320" x="1758950" y="4970463"/>
          <p14:tracePt t="174328" x="1824038" y="4943475"/>
          <p14:tracePt t="174336" x="1860550" y="4924425"/>
          <p14:tracePt t="174344" x="1895475" y="4914900"/>
          <p14:tracePt t="174352" x="1931988" y="4897438"/>
          <p14:tracePt t="174360" x="1978025" y="4870450"/>
          <p14:tracePt t="174368" x="2024063" y="4860925"/>
          <p14:tracePt t="174376" x="2041525" y="4860925"/>
          <p14:tracePt t="174385" x="2078038" y="4860925"/>
          <p14:tracePt t="174393" x="2143125" y="4841875"/>
          <p14:tracePt t="174402" x="2197100" y="4841875"/>
          <p14:tracePt t="174410" x="2233613" y="4841875"/>
          <p14:tracePt t="174417" x="2287588" y="4841875"/>
          <p14:tracePt t="174430" x="2316163" y="4841875"/>
          <p14:tracePt t="174432" x="2360613" y="4841875"/>
          <p14:tracePt t="174445" x="2370138" y="4841875"/>
          <p14:tracePt t="174451" x="2397125" y="4841875"/>
          <p14:tracePt t="174464" x="2406650" y="4841875"/>
          <p14:tracePt t="174544" x="2406650" y="4860925"/>
          <p14:tracePt t="174576" x="2406650" y="4870450"/>
          <p14:tracePt t="174584" x="2406650" y="4878388"/>
          <p14:tracePt t="174592" x="2406650" y="4887913"/>
          <p14:tracePt t="174600" x="2406650" y="4906963"/>
          <p14:tracePt t="174616" x="2406650" y="4914900"/>
          <p14:tracePt t="174640" x="2406650" y="4924425"/>
          <p14:tracePt t="174768" x="2406650" y="4943475"/>
          <p14:tracePt t="174785" x="2406650" y="4951413"/>
          <p14:tracePt t="174792" x="2406650" y="4960938"/>
          <p14:tracePt t="174816" x="2406650" y="4970463"/>
          <p14:tracePt t="174832" x="2406650" y="4979988"/>
          <p14:tracePt t="174840" x="2406650" y="4987925"/>
          <p14:tracePt t="174848" x="2406650" y="4997450"/>
          <p14:tracePt t="174856" x="2406650" y="5006975"/>
          <p14:tracePt t="174864" x="2406650" y="5024438"/>
          <p14:tracePt t="174872" x="2406650" y="5033963"/>
          <p14:tracePt t="174888" x="2406650" y="5043488"/>
          <p14:tracePt t="174896" x="2406650" y="5060950"/>
          <p14:tracePt t="174904" x="2406650" y="5070475"/>
          <p14:tracePt t="174913" x="2406650" y="5080000"/>
          <p14:tracePt t="174920" x="2406650" y="5089525"/>
          <p14:tracePt t="174936" x="2406650" y="5106988"/>
          <p14:tracePt t="174979" x="2406650" y="5116513"/>
          <p14:tracePt t="175009" x="2406650" y="5126038"/>
          <p14:tracePt t="175018" x="2397125" y="5133975"/>
          <p14:tracePt t="175027" x="2397125" y="5143500"/>
          <p14:tracePt t="175056" x="2397125" y="5153025"/>
          <p14:tracePt t="175064" x="2389188" y="5170488"/>
          <p14:tracePt t="175080" x="2379663" y="5170488"/>
          <p14:tracePt t="175096" x="2379663" y="5180013"/>
          <p14:tracePt t="175368" x="2370138" y="5189538"/>
          <p14:tracePt t="175384" x="2360613" y="5189538"/>
          <p14:tracePt t="175392" x="2352675" y="5189538"/>
          <p14:tracePt t="175408" x="2316163" y="5189538"/>
          <p14:tracePt t="175416" x="2306638" y="5189538"/>
          <p14:tracePt t="175432" x="2297113" y="5189538"/>
          <p14:tracePt t="175440" x="2287588" y="5189538"/>
          <p14:tracePt t="175448" x="2279650" y="5180013"/>
          <p14:tracePt t="175472" x="2270125" y="5180013"/>
          <p14:tracePt t="175480" x="2260600" y="5180013"/>
          <p14:tracePt t="175488" x="2251075" y="5160963"/>
          <p14:tracePt t="175504" x="2233613" y="5143500"/>
          <p14:tracePt t="175529" x="2224088" y="5116513"/>
          <p14:tracePt t="175544" x="2214563" y="5097463"/>
          <p14:tracePt t="175552" x="2206625" y="5070475"/>
          <p14:tracePt t="175568" x="2197100" y="5060950"/>
          <p14:tracePt t="175576" x="2197100" y="5053013"/>
          <p14:tracePt t="175592" x="2197100" y="5043488"/>
          <p14:tracePt t="175604" x="2187575" y="5024438"/>
          <p14:tracePt t="175617" x="2179638" y="5016500"/>
          <p14:tracePt t="175628" x="2179638" y="5006975"/>
          <p14:tracePt t="175633" x="2170113" y="4997450"/>
          <p14:tracePt t="175649" x="2170113" y="4987925"/>
          <p14:tracePt t="175658" x="2170113" y="4979988"/>
          <p14:tracePt t="175673" x="2170113" y="4970463"/>
          <p14:tracePt t="175681" x="2170113" y="4951413"/>
          <p14:tracePt t="175697" x="2170113" y="4943475"/>
          <p14:tracePt t="175712" x="2170113" y="4933950"/>
          <p14:tracePt t="175728" x="2170113" y="4914900"/>
          <p14:tracePt t="175744" x="2170113" y="4906963"/>
          <p14:tracePt t="175752" x="2170113" y="4897438"/>
          <p14:tracePt t="175760" x="2170113" y="4870450"/>
          <p14:tracePt t="175768" x="2170113" y="4860925"/>
          <p14:tracePt t="175776" x="2170113" y="4851400"/>
          <p14:tracePt t="175784" x="2187575" y="4824413"/>
          <p14:tracePt t="175792" x="2206625" y="4805363"/>
          <p14:tracePt t="175800" x="2214563" y="4797425"/>
          <p14:tracePt t="175808" x="2243138" y="4787900"/>
          <p14:tracePt t="175816" x="2251075" y="4787900"/>
          <p14:tracePt t="175825" x="2270125" y="4768850"/>
          <p14:tracePt t="175841" x="2279650" y="4760913"/>
          <p14:tracePt t="175849" x="2287588" y="4760913"/>
          <p14:tracePt t="175858" x="2316163" y="4751388"/>
          <p14:tracePt t="175866" x="2333625" y="4741863"/>
          <p14:tracePt t="175874" x="2343150" y="4732338"/>
          <p14:tracePt t="175884" x="2360613" y="4724400"/>
          <p14:tracePt t="175896" x="2370138" y="4724400"/>
          <p14:tracePt t="175904" x="2379663" y="4724400"/>
          <p14:tracePt t="175913" x="2389188" y="4714875"/>
          <p14:tracePt t="175920" x="2397125" y="4714875"/>
          <p14:tracePt t="175929" x="2406650" y="4714875"/>
          <p14:tracePt t="175936" x="2416175" y="4714875"/>
          <p14:tracePt t="175944" x="2443163" y="4714875"/>
          <p14:tracePt t="175952" x="2462213" y="4714875"/>
          <p14:tracePt t="175960" x="2489200" y="4714875"/>
          <p14:tracePt t="175968" x="2533650" y="4714875"/>
          <p14:tracePt t="175977" x="2543175" y="4714875"/>
          <p14:tracePt t="175984" x="2579688" y="4714875"/>
          <p14:tracePt t="175992" x="2598738" y="4714875"/>
          <p14:tracePt t="176000" x="2625725" y="4724400"/>
          <p14:tracePt t="176009" x="2643188" y="4724400"/>
          <p14:tracePt t="176016" x="2671763" y="4732338"/>
          <p14:tracePt t="176026" x="2679700" y="4741863"/>
          <p14:tracePt t="176032" x="2698750" y="4751388"/>
          <p14:tracePt t="176041" x="2744788" y="4778375"/>
          <p14:tracePt t="176056" x="2752725" y="4778375"/>
          <p14:tracePt t="176064" x="2771775" y="4787900"/>
          <p14:tracePt t="176080" x="2781300" y="4797425"/>
          <p14:tracePt t="176112" x="2789238" y="4805363"/>
          <p14:tracePt t="176125" x="2798763" y="4814888"/>
          <p14:tracePt t="176136" x="2817813" y="4833938"/>
          <p14:tracePt t="176144" x="2817813" y="4841875"/>
          <p14:tracePt t="176153" x="2817813" y="4860925"/>
          <p14:tracePt t="176168" x="2817813" y="4887913"/>
          <p14:tracePt t="176176" x="2817813" y="4897438"/>
          <p14:tracePt t="176186" x="2817813" y="4914900"/>
          <p14:tracePt t="176195" x="2817813" y="4933950"/>
          <p14:tracePt t="176202" x="2817813" y="4943475"/>
          <p14:tracePt t="176213" x="2817813" y="4960938"/>
          <p14:tracePt t="176217" x="2817813" y="4970463"/>
          <p14:tracePt t="176232" x="2817813" y="4979988"/>
          <p14:tracePt t="176308" x="2817813" y="4987925"/>
          <p14:tracePt t="176314" x="2817813" y="4997450"/>
          <p14:tracePt t="176325" x="2817813" y="5024438"/>
          <p14:tracePt t="176331" x="2808288" y="5033963"/>
          <p14:tracePt t="176337" x="2781300" y="5043488"/>
          <p14:tracePt t="176345" x="2771775" y="5043488"/>
          <p14:tracePt t="176353" x="2762250" y="5053013"/>
          <p14:tracePt t="176360" x="2735263" y="5070475"/>
          <p14:tracePt t="176368" x="2725738" y="5070475"/>
          <p14:tracePt t="176393" x="2716213" y="5080000"/>
          <p14:tracePt t="176400" x="2708275" y="5080000"/>
          <p14:tracePt t="176409" x="2698750" y="5089525"/>
          <p14:tracePt t="176425" x="2689225" y="5089525"/>
          <p14:tracePt t="176433" x="2671763" y="5097463"/>
          <p14:tracePt t="176450" x="2652713" y="5116513"/>
          <p14:tracePt t="176468" x="2635250" y="5126038"/>
          <p14:tracePt t="176484" x="2606675" y="5133975"/>
          <p14:tracePt t="176488" x="2589213" y="5133975"/>
          <p14:tracePt t="176496" x="2562225" y="5160963"/>
          <p14:tracePt t="176507" x="2543175" y="5160963"/>
          <p14:tracePt t="176512" x="2506663" y="5160963"/>
          <p14:tracePt t="176520" x="2479675" y="5170488"/>
          <p14:tracePt t="176528" x="2452688" y="5170488"/>
          <p14:tracePt t="176539" x="2406650" y="5170488"/>
          <p14:tracePt t="176544" x="2389188" y="5170488"/>
          <p14:tracePt t="176557" x="2379663" y="5170488"/>
          <p14:tracePt t="176560" x="2370138" y="5170488"/>
          <p14:tracePt t="176712" x="2360613" y="5170488"/>
          <p14:tracePt t="176963" x="2352675" y="5160963"/>
          <p14:tracePt t="176970" x="2324100" y="5160963"/>
          <p14:tracePt t="176980" x="2287588" y="5160963"/>
          <p14:tracePt t="176984" x="2224088" y="5170488"/>
          <p14:tracePt t="176994" x="2197100" y="5189538"/>
          <p14:tracePt t="177000" x="2151063" y="5197475"/>
          <p14:tracePt t="177008" x="2087563" y="5216525"/>
          <p14:tracePt t="177016" x="2078038" y="5216525"/>
          <p14:tracePt t="177024" x="2060575" y="5226050"/>
          <p14:tracePt t="177032" x="2024063" y="5226050"/>
          <p14:tracePt t="177041" x="2005013" y="5226050"/>
          <p14:tracePt t="177232" x="1997075" y="5226050"/>
          <p14:tracePt t="177274" x="1997075" y="5216525"/>
          <p14:tracePt t="177282" x="1997075" y="5197475"/>
          <p14:tracePt t="177296" x="1997075" y="5189538"/>
          <p14:tracePt t="177304" x="1997075" y="5180013"/>
          <p14:tracePt t="177320" x="1997075" y="5170488"/>
          <p14:tracePt t="177514" x="1987550" y="5170488"/>
          <p14:tracePt t="177522" x="1978025" y="5170488"/>
          <p14:tracePt t="177538" x="1968500" y="5170488"/>
          <p14:tracePt t="177554" x="1951038" y="5160963"/>
          <p14:tracePt t="177569" x="1941513" y="5153025"/>
          <p14:tracePt t="177592" x="1931988" y="5153025"/>
          <p14:tracePt t="177609" x="1924050" y="5153025"/>
          <p14:tracePt t="177616" x="1914525" y="5153025"/>
          <p14:tracePt t="177624" x="1895475" y="5153025"/>
          <p14:tracePt t="177633" x="1887538" y="5153025"/>
          <p14:tracePt t="177673" x="1878013" y="5153025"/>
          <p14:tracePt t="177682" x="1860550" y="5153025"/>
          <p14:tracePt t="177698" x="1851025" y="5153025"/>
          <p14:tracePt t="177713" x="1841500" y="5153025"/>
          <p14:tracePt t="177721" x="1831975" y="5153025"/>
          <p14:tracePt t="177729" x="1824038" y="5143500"/>
          <p14:tracePt t="177736" x="1824038" y="5133975"/>
          <p14:tracePt t="177744" x="1814513" y="5116513"/>
          <p14:tracePt t="177752" x="1814513" y="5097463"/>
          <p14:tracePt t="177760" x="1814513" y="5089525"/>
          <p14:tracePt t="177770" x="1814513" y="5080000"/>
          <p14:tracePt t="177778" x="1814513" y="5070475"/>
          <p14:tracePt t="177786" x="1814513" y="5060950"/>
          <p14:tracePt t="177793" x="1814513" y="5053013"/>
          <p14:tracePt t="177801" x="1814513" y="5033963"/>
          <p14:tracePt t="177810" x="1814513" y="5024438"/>
          <p14:tracePt t="177855" x="1814513" y="5016500"/>
          <p14:tracePt t="177864" x="1814513" y="4997450"/>
          <p14:tracePt t="178184" x="1814513" y="5016500"/>
          <p14:tracePt t="178193" x="1795463" y="5033963"/>
          <p14:tracePt t="178200" x="1787525" y="5053013"/>
          <p14:tracePt t="178216" x="1787525" y="5070475"/>
          <p14:tracePt t="178232" x="1787525" y="5080000"/>
          <p14:tracePt t="178241" x="1787525" y="5097463"/>
          <p14:tracePt t="178248" x="1758950" y="5116513"/>
          <p14:tracePt t="178258" x="1758950" y="5126038"/>
          <p14:tracePt t="178264" x="1758950" y="5143500"/>
          <p14:tracePt t="178272" x="1758950" y="5153025"/>
          <p14:tracePt t="178280" x="1758950" y="5160963"/>
          <p14:tracePt t="178288" x="1751013" y="5170488"/>
          <p14:tracePt t="178304" x="1751013" y="5180013"/>
          <p14:tracePt t="178312" x="1751013" y="5189538"/>
          <p14:tracePt t="178328" x="1751013" y="5197475"/>
          <p14:tracePt t="178512" x="1751013" y="5207000"/>
          <p14:tracePt t="178520" x="1768475" y="5207000"/>
          <p14:tracePt t="178736" x="1795463" y="5189538"/>
          <p14:tracePt t="178744" x="1804988" y="5180013"/>
          <p14:tracePt t="178753" x="1814513" y="5170488"/>
          <p14:tracePt t="178760" x="1824038" y="5153025"/>
          <p14:tracePt t="178776" x="1824038" y="5143500"/>
          <p14:tracePt t="178785" x="1841500" y="5126038"/>
          <p14:tracePt t="178792" x="1841500" y="5116513"/>
          <p14:tracePt t="178800" x="1841500" y="5106988"/>
          <p14:tracePt t="178808" x="1851025" y="5089525"/>
          <p14:tracePt t="178816" x="1851025" y="5080000"/>
          <p14:tracePt t="178825" x="1851025" y="5070475"/>
          <p14:tracePt t="178832" x="1851025" y="5060950"/>
          <p14:tracePt t="178848" x="1851025" y="5053013"/>
          <p14:tracePt t="178872" x="1860550" y="5053013"/>
          <p14:tracePt t="178881" x="1860550" y="5043488"/>
          <p14:tracePt t="178981" x="1868488" y="5033963"/>
          <p14:tracePt t="179016" x="1878013" y="5043488"/>
          <p14:tracePt t="179040" x="1887538" y="5043488"/>
          <p14:tracePt t="179065" x="1895475" y="5043488"/>
          <p14:tracePt t="179088" x="1914525" y="5043488"/>
          <p14:tracePt t="179104" x="1924050" y="5043488"/>
          <p14:tracePt t="179120" x="1941513" y="5043488"/>
          <p14:tracePt t="179128" x="1951038" y="5043488"/>
          <p14:tracePt t="179136" x="1960563" y="5043488"/>
          <p14:tracePt t="179144" x="1968500" y="5043488"/>
          <p14:tracePt t="179152" x="1978025" y="5043488"/>
          <p14:tracePt t="179272" x="2005013" y="5053013"/>
          <p14:tracePt t="179496" x="2005013" y="5060950"/>
          <p14:tracePt t="179504" x="2005013" y="5080000"/>
          <p14:tracePt t="179512" x="2005013" y="5097463"/>
          <p14:tracePt t="179521" x="2005013" y="5106988"/>
          <p14:tracePt t="179528" x="2005013" y="5116513"/>
          <p14:tracePt t="179538" x="2005013" y="5126038"/>
          <p14:tracePt t="179544" x="2005013" y="5133975"/>
          <p14:tracePt t="179553" x="2005013" y="5143500"/>
          <p14:tracePt t="179560" x="2005013" y="5153025"/>
          <p14:tracePt t="179593" x="2005013" y="5160963"/>
          <p14:tracePt t="179624" x="2005013" y="5180013"/>
          <p14:tracePt t="179784" x="1997075" y="5180013"/>
          <p14:tracePt t="179808" x="1997075" y="5160963"/>
          <p14:tracePt t="179816" x="1978025" y="5143500"/>
          <p14:tracePt t="179825" x="1968500" y="5143500"/>
          <p14:tracePt t="179832" x="1951038" y="5133975"/>
          <p14:tracePt t="179841" x="1924050" y="5133975"/>
          <p14:tracePt t="179848" x="1905000" y="5126038"/>
          <p14:tracePt t="179856" x="1878013" y="5126038"/>
          <p14:tracePt t="179864" x="1868488" y="5126038"/>
          <p14:tracePt t="179872" x="1841500" y="5126038"/>
          <p14:tracePt t="179890" x="1831975" y="5126038"/>
          <p14:tracePt t="180457" x="1868488" y="5126038"/>
          <p14:tracePt t="180466" x="1887538" y="5126038"/>
          <p14:tracePt t="180481" x="1905000" y="5126038"/>
          <p14:tracePt t="180700" x="1914525" y="5116513"/>
          <p14:tracePt t="180738" x="1914525" y="5097463"/>
          <p14:tracePt t="180760" x="1905000" y="5089525"/>
          <p14:tracePt t="180776" x="1895475" y="5070475"/>
          <p14:tracePt t="180784" x="1878013" y="5043488"/>
          <p14:tracePt t="180800" x="1878013" y="5016500"/>
          <p14:tracePt t="180809" x="1868488" y="5006975"/>
          <p14:tracePt t="180816" x="1868488" y="4997450"/>
          <p14:tracePt t="180832" x="1868488" y="4979988"/>
          <p14:tracePt t="181168" x="1860550" y="4979988"/>
          <p14:tracePt t="181657" x="1831975" y="4987925"/>
          <p14:tracePt t="182016" x="1824038" y="4987925"/>
          <p14:tracePt t="182032" x="1824038" y="4979988"/>
          <p14:tracePt t="182049" x="1824038" y="4970463"/>
          <p14:tracePt t="182225" x="1824038" y="4960938"/>
          <p14:tracePt t="182240" x="1824038" y="4943475"/>
          <p14:tracePt t="182340" x="1824038" y="4933950"/>
          <p14:tracePt t="182559" x="1824038" y="4924425"/>
          <p14:tracePt t="182872" x="1824038" y="4906963"/>
          <p14:tracePt t="182994" x="1824038" y="4897438"/>
          <p14:tracePt t="183002" x="1824038" y="4887913"/>
          <p14:tracePt t="183017" x="1824038" y="4878388"/>
          <p14:tracePt t="183043" x="1824038" y="4870450"/>
          <p14:tracePt t="183121" x="1824038" y="4860925"/>
          <p14:tracePt t="183177" x="1841500" y="4860925"/>
          <p14:tracePt t="183196" x="1868488" y="4860925"/>
          <p14:tracePt t="183202" x="1878013" y="4870450"/>
          <p14:tracePt t="183250" x="1878013" y="4878388"/>
          <p14:tracePt t="183260" x="1878013" y="4887913"/>
          <p14:tracePt t="183265" x="1878013" y="4897438"/>
          <p14:tracePt t="183273" x="1878013" y="4906963"/>
          <p14:tracePt t="183280" x="1878013" y="4924425"/>
          <p14:tracePt t="183289" x="1878013" y="4933950"/>
          <p14:tracePt t="183296" x="1878013" y="4943475"/>
          <p14:tracePt t="183304" x="1878013" y="4951413"/>
          <p14:tracePt t="183320" x="1878013" y="4960938"/>
          <p14:tracePt t="183328" x="1868488" y="4979988"/>
          <p14:tracePt t="183344" x="1860550" y="4997450"/>
          <p14:tracePt t="183360" x="1851025" y="5024438"/>
          <p14:tracePt t="183384" x="1831975" y="5053013"/>
          <p14:tracePt t="183408" x="1824038" y="5070475"/>
          <p14:tracePt t="183448" x="1814513" y="5080000"/>
          <p14:tracePt t="183832" x="1824038" y="5080000"/>
          <p14:tracePt t="183848" x="1831975" y="5080000"/>
          <p14:tracePt t="183856" x="1841500" y="5089525"/>
          <p14:tracePt t="184262" x="1841500" y="5097463"/>
          <p14:tracePt t="184264" x="1841500" y="5106988"/>
          <p14:tracePt t="184272" x="1841500" y="5126038"/>
          <p14:tracePt t="184280" x="1841500" y="5133975"/>
          <p14:tracePt t="184288" x="1841500" y="5153025"/>
          <p14:tracePt t="184298" x="1831975" y="5153025"/>
          <p14:tracePt t="184314" x="1814513" y="5170488"/>
          <p14:tracePt t="184338" x="1795463" y="5170488"/>
          <p14:tracePt t="184354" x="1778000" y="5170488"/>
          <p14:tracePt t="184360" x="1758950" y="5170488"/>
          <p14:tracePt t="184369" x="1741488" y="5170488"/>
          <p14:tracePt t="184376" x="1722438" y="5170488"/>
          <p14:tracePt t="184384" x="1704975" y="5170488"/>
          <p14:tracePt t="184392" x="1695450" y="5170488"/>
          <p14:tracePt t="184400" x="1677988" y="5170488"/>
          <p14:tracePt t="184416" x="1658938" y="5160963"/>
          <p14:tracePt t="184425" x="1658938" y="5153025"/>
          <p14:tracePt t="184432" x="1658938" y="5143500"/>
          <p14:tracePt t="184448" x="1658938" y="5116513"/>
          <p14:tracePt t="184457" x="1658938" y="5106988"/>
          <p14:tracePt t="184464" x="1658938" y="5080000"/>
          <p14:tracePt t="184472" x="1658938" y="5070475"/>
          <p14:tracePt t="184480" x="1649413" y="5053013"/>
          <p14:tracePt t="184496" x="1649413" y="5033963"/>
          <p14:tracePt t="184506" x="1649413" y="5024438"/>
          <p14:tracePt t="184528" x="1649413" y="5016500"/>
          <p14:tracePt t="184537" x="1649413" y="4997450"/>
          <p14:tracePt t="184544" x="1649413" y="4987925"/>
          <p14:tracePt t="184553" x="1649413" y="4979988"/>
          <p14:tracePt t="184560" x="1649413" y="4970463"/>
          <p14:tracePt t="184568" x="1649413" y="4960938"/>
          <p14:tracePt t="184576" x="1649413" y="4943475"/>
          <p14:tracePt t="184585" x="1668463" y="4914900"/>
          <p14:tracePt t="184600" x="1695450" y="4897438"/>
          <p14:tracePt t="184608" x="1722438" y="4897438"/>
          <p14:tracePt t="184616" x="1751013" y="4887913"/>
          <p14:tracePt t="184624" x="1758950" y="4878388"/>
          <p14:tracePt t="184635" x="1768475" y="4878388"/>
          <p14:tracePt t="184641" x="1804988" y="4870450"/>
          <p14:tracePt t="184648" x="1814513" y="4860925"/>
          <p14:tracePt t="184657" x="1831975" y="4860925"/>
          <p14:tracePt t="184664" x="1841500" y="4860925"/>
          <p14:tracePt t="184680" x="1851025" y="4860925"/>
          <p14:tracePt t="184696" x="1868488" y="4860925"/>
          <p14:tracePt t="184704" x="1878013" y="4860925"/>
          <p14:tracePt t="184713" x="1887538" y="4870450"/>
          <p14:tracePt t="184720" x="1887538" y="4887913"/>
          <p14:tracePt t="184728" x="1887538" y="4897438"/>
          <p14:tracePt t="184736" x="1895475" y="4924425"/>
          <p14:tracePt t="184744" x="1895475" y="4943475"/>
          <p14:tracePt t="184752" x="1905000" y="4979988"/>
          <p14:tracePt t="184760" x="1905000" y="4987925"/>
          <p14:tracePt t="184768" x="1905000" y="5024438"/>
          <p14:tracePt t="184776" x="1905000" y="5033963"/>
          <p14:tracePt t="184784" x="1905000" y="5070475"/>
          <p14:tracePt t="184792" x="1905000" y="5089525"/>
          <p14:tracePt t="184800" x="1905000" y="5116513"/>
          <p14:tracePt t="184809" x="1905000" y="5126038"/>
          <p14:tracePt t="184816" x="1905000" y="5133975"/>
          <p14:tracePt t="184824" x="1905000" y="5160963"/>
          <p14:tracePt t="184841" x="1905000" y="5170488"/>
          <p14:tracePt t="184992" x="1914525" y="5180013"/>
          <p14:tracePt t="185000" x="1924050" y="5180013"/>
          <p14:tracePt t="185008" x="1931988" y="5180013"/>
          <p14:tracePt t="185016" x="1968500" y="5180013"/>
          <p14:tracePt t="185025" x="1978025" y="5180013"/>
          <p14:tracePt t="185202" x="1997075" y="5180013"/>
          <p14:tracePt t="185213" x="2005013" y="5180013"/>
          <p14:tracePt t="185216" x="2014538" y="5180013"/>
          <p14:tracePt t="185240" x="2024063" y="5180013"/>
          <p14:tracePt t="185248" x="2033588" y="5170488"/>
          <p14:tracePt t="185442" x="2033588" y="5160963"/>
          <p14:tracePt t="185448" x="2033588" y="5153025"/>
          <p14:tracePt t="185457" x="2033588" y="5126038"/>
          <p14:tracePt t="185464" x="2033588" y="5116513"/>
          <p14:tracePt t="185472" x="2033588" y="5089525"/>
          <p14:tracePt t="185480" x="2033588" y="5080000"/>
          <p14:tracePt t="185496" x="2033588" y="5070475"/>
          <p14:tracePt t="185520" x="2033588" y="5053013"/>
          <p14:tracePt t="185528" x="2033588" y="5043488"/>
          <p14:tracePt t="185538" x="2041525" y="5033963"/>
          <p14:tracePt t="185568" x="2041525" y="5024438"/>
          <p14:tracePt t="185585" x="2051050" y="5016500"/>
          <p14:tracePt t="185698" x="2060575" y="5024438"/>
          <p14:tracePt t="185706" x="2070100" y="5043488"/>
          <p14:tracePt t="185712" x="2087563" y="5053013"/>
          <p14:tracePt t="185720" x="2097088" y="5070475"/>
          <p14:tracePt t="185728" x="2106613" y="5080000"/>
          <p14:tracePt t="185736" x="2124075" y="5097463"/>
          <p14:tracePt t="185744" x="2143125" y="5097463"/>
          <p14:tracePt t="185752" x="2170113" y="5097463"/>
          <p14:tracePt t="185760" x="2179638" y="5106988"/>
          <p14:tracePt t="185769" x="2187575" y="5106988"/>
          <p14:tracePt t="185933" x="2197100" y="5106988"/>
          <p14:tracePt t="185946" x="2197100" y="5097463"/>
          <p14:tracePt t="185954" x="2197100" y="5089525"/>
          <p14:tracePt t="185969" x="2197100" y="5080000"/>
          <p14:tracePt t="185978" x="2197100" y="5053013"/>
          <p14:tracePt t="185992" x="2197100" y="5043488"/>
          <p14:tracePt t="186000" x="2206625" y="5033963"/>
          <p14:tracePt t="186041" x="2214563" y="5024438"/>
          <p14:tracePt t="186200" x="2214563" y="5033963"/>
          <p14:tracePt t="186216" x="2214563" y="5043488"/>
          <p14:tracePt t="186225" x="2214563" y="5053013"/>
          <p14:tracePt t="186242" x="2214563" y="5060950"/>
          <p14:tracePt t="186474" x="2214563" y="5053013"/>
          <p14:tracePt t="186480" x="2214563" y="5043488"/>
          <p14:tracePt t="186488" x="2224088" y="5033963"/>
          <p14:tracePt t="186496" x="2233613" y="5033963"/>
          <p14:tracePt t="186504" x="2251075" y="5033963"/>
          <p14:tracePt t="186523" x="2260600" y="5024438"/>
          <p14:tracePt t="186543" x="2270125" y="5024438"/>
          <p14:tracePt t="186545" x="2287588" y="5024438"/>
          <p14:tracePt t="186554" x="2306638" y="5006975"/>
          <p14:tracePt t="186560" x="2316163" y="4997450"/>
          <p14:tracePt t="186569" x="2333625" y="4987925"/>
          <p14:tracePt t="186576" x="2343150" y="4987925"/>
          <p14:tracePt t="186595" x="2352675" y="4987925"/>
          <p14:tracePt t="186602" x="2370138" y="4970463"/>
          <p14:tracePt t="186608" x="2389188" y="4960938"/>
          <p14:tracePt t="186617" x="2397125" y="4960938"/>
          <p14:tracePt t="186624" x="2416175" y="4951413"/>
          <p14:tracePt t="186632" x="2452688" y="4943475"/>
          <p14:tracePt t="186640" x="2489200" y="4943475"/>
          <p14:tracePt t="186648" x="2533650" y="4943475"/>
          <p14:tracePt t="186657" x="2570163" y="4914900"/>
          <p14:tracePt t="186664" x="2635250" y="4914900"/>
          <p14:tracePt t="186673" x="2662238" y="4914900"/>
          <p14:tracePt t="186682" x="2679700" y="4914900"/>
          <p14:tracePt t="186690" x="2698750" y="4914900"/>
          <p14:tracePt t="186705" x="2708275" y="4914900"/>
          <p14:tracePt t="186714" x="2708275" y="4924425"/>
          <p14:tracePt t="186721" x="2708275" y="4943475"/>
          <p14:tracePt t="186729" x="2708275" y="4951413"/>
          <p14:tracePt t="186736" x="2708275" y="4960938"/>
          <p14:tracePt t="186744" x="2708275" y="4979988"/>
          <p14:tracePt t="186752" x="2708275" y="4987925"/>
          <p14:tracePt t="186760" x="2708275" y="4997450"/>
          <p14:tracePt t="186776" x="2708275" y="5006975"/>
          <p14:tracePt t="186786" x="2708275" y="5024438"/>
          <p14:tracePt t="186810" x="2708275" y="5033963"/>
          <p14:tracePt t="187306" x="2708275" y="5043488"/>
          <p14:tracePt t="187312" x="2708275" y="5060950"/>
          <p14:tracePt t="187320" x="2698750" y="5080000"/>
          <p14:tracePt t="187344" x="2689225" y="5080000"/>
          <p14:tracePt t="187401" x="2689225" y="5089525"/>
          <p14:tracePt t="187418" x="2679700" y="5097463"/>
          <p14:tracePt t="187568" x="2679700" y="5089525"/>
          <p14:tracePt t="187577" x="2679700" y="5080000"/>
          <p14:tracePt t="187585" x="2679700" y="5060950"/>
          <p14:tracePt t="187593" x="2689225" y="5033963"/>
          <p14:tracePt t="187602" x="2698750" y="5016500"/>
          <p14:tracePt t="187608" x="2708275" y="4987925"/>
          <p14:tracePt t="187617" x="2716213" y="4979988"/>
          <p14:tracePt t="187634" x="2735263" y="4960938"/>
          <p14:tracePt t="187761" x="2735263" y="4970463"/>
          <p14:tracePt t="187856" x="2725738" y="4979988"/>
          <p14:tracePt t="187904" x="2708275" y="4979988"/>
          <p14:tracePt t="187914" x="2679700" y="4997450"/>
          <p14:tracePt t="187921" x="2635250" y="5006975"/>
          <p14:tracePt t="187930" x="2579688" y="5006975"/>
          <p14:tracePt t="187937" x="2525713" y="5006975"/>
          <p14:tracePt t="187944" x="2479675" y="5024438"/>
          <p14:tracePt t="187952" x="2443163" y="5024438"/>
          <p14:tracePt t="187960" x="2425700" y="5024438"/>
          <p14:tracePt t="187968" x="2416175" y="5024438"/>
          <p14:tracePt t="187978" x="2389188" y="5024438"/>
          <p14:tracePt t="188043" x="2379663" y="5024438"/>
          <p14:tracePt t="188049" x="2370138" y="5024438"/>
          <p14:tracePt t="188059" x="2352675" y="5024438"/>
          <p14:tracePt t="188075" x="2343150" y="5024438"/>
          <p14:tracePt t="188496" x="2333625" y="5033963"/>
          <p14:tracePt t="188512" x="2360613" y="5043488"/>
          <p14:tracePt t="188521" x="2397125" y="5043488"/>
          <p14:tracePt t="188528" x="2452688" y="5043488"/>
          <p14:tracePt t="188536" x="2498725" y="5043488"/>
          <p14:tracePt t="188546" x="2506663" y="5043488"/>
          <p14:tracePt t="188557" x="2543175" y="5043488"/>
          <p14:tracePt t="188560" x="2552700" y="5043488"/>
          <p14:tracePt t="188690" x="2570163" y="5053013"/>
          <p14:tracePt t="188699" x="2579688" y="5060950"/>
          <p14:tracePt t="188706" x="2589213" y="5080000"/>
          <p14:tracePt t="188721" x="2589213" y="5089525"/>
          <p14:tracePt t="188728" x="2589213" y="5097463"/>
          <p14:tracePt t="188922" x="2589213" y="5106988"/>
          <p14:tracePt t="188946" x="2589213" y="5116513"/>
          <p14:tracePt t="189680" x="2589213" y="5126038"/>
          <p14:tracePt t="189688" x="2552700" y="5106988"/>
          <p14:tracePt t="189696" x="2533650" y="5097463"/>
          <p14:tracePt t="189704" x="2489200" y="5080000"/>
          <p14:tracePt t="189712" x="2462213" y="5060950"/>
          <p14:tracePt t="189721" x="2452688" y="5060950"/>
          <p14:tracePt t="189731" x="2433638" y="5053013"/>
          <p14:tracePt t="189737" x="2425700" y="5053013"/>
          <p14:tracePt t="189745" x="2416175" y="5043488"/>
          <p14:tracePt t="189848" x="2397125" y="5043488"/>
          <p14:tracePt t="189858" x="2389188" y="5043488"/>
          <p14:tracePt t="189883" x="2370138" y="5043488"/>
          <p14:tracePt t="189896" x="2360613" y="5043488"/>
          <p14:tracePt t="189904" x="2352675" y="5043488"/>
          <p14:tracePt t="189928" x="2343150" y="5043488"/>
          <p14:tracePt t="189937" x="2333625" y="5043488"/>
          <p14:tracePt t="189945" x="2324100" y="5043488"/>
          <p14:tracePt t="189953" x="2316163" y="5043488"/>
          <p14:tracePt t="189962" x="2306638" y="5033963"/>
          <p14:tracePt t="190017" x="2297113" y="5024438"/>
          <p14:tracePt t="190033" x="2279650" y="5024438"/>
          <p14:tracePt t="190040" x="2270125" y="5024438"/>
          <p14:tracePt t="190048" x="2251075" y="5024438"/>
          <p14:tracePt t="190056" x="2233613" y="5024438"/>
          <p14:tracePt t="190064" x="2224088" y="5024438"/>
          <p14:tracePt t="190680" x="2214563" y="5024438"/>
          <p14:tracePt t="190688" x="2206625" y="5024438"/>
          <p14:tracePt t="190697" x="2197100" y="5024438"/>
          <p14:tracePt t="190704" x="2187575" y="5024438"/>
          <p14:tracePt t="190712" x="2170113" y="5024438"/>
          <p14:tracePt t="190728" x="2160588" y="5024438"/>
          <p14:tracePt t="191920" x="2151063" y="5016500"/>
          <p14:tracePt t="191968" x="2151063" y="5006975"/>
          <p14:tracePt t="192000" x="2151063" y="4987925"/>
          <p14:tracePt t="192064" x="2160588" y="4979988"/>
          <p14:tracePt t="192072" x="2170113" y="4970463"/>
          <p14:tracePt t="192088" x="2187575" y="4960938"/>
          <p14:tracePt t="192096" x="2214563" y="4960938"/>
          <p14:tracePt t="192104" x="2260600" y="4960938"/>
          <p14:tracePt t="192112" x="2316163" y="4960938"/>
          <p14:tracePt t="192120" x="2370138" y="4960938"/>
          <p14:tracePt t="192128" x="2425700" y="4960938"/>
          <p14:tracePt t="192137" x="2462213" y="4960938"/>
          <p14:tracePt t="192145" x="2516188" y="4960938"/>
          <p14:tracePt t="192153" x="2533650" y="4960938"/>
          <p14:tracePt t="192161" x="2552700" y="4960938"/>
          <p14:tracePt t="192168" x="2562225" y="4960938"/>
          <p14:tracePt t="192434" x="2552700" y="4960938"/>
          <p14:tracePt t="192442" x="2479675" y="4960938"/>
          <p14:tracePt t="192448" x="2425700" y="4960938"/>
          <p14:tracePt t="192456" x="2397125" y="4960938"/>
          <p14:tracePt t="192464" x="2343150" y="4960938"/>
          <p14:tracePt t="192474" x="2324100" y="4960938"/>
          <p14:tracePt t="192480" x="2306638" y="4960938"/>
          <p14:tracePt t="192492" x="2279650" y="4960938"/>
          <p14:tracePt t="192497" x="2270125" y="4960938"/>
          <p14:tracePt t="192664" x="2260600" y="4960938"/>
          <p14:tracePt t="192673" x="2243138" y="4970463"/>
          <p14:tracePt t="192680" x="2243138" y="4979988"/>
          <p14:tracePt t="192688" x="2233613" y="4979988"/>
          <p14:tracePt t="192696" x="2214563" y="4987925"/>
          <p14:tracePt t="192704" x="2197100" y="4997450"/>
          <p14:tracePt t="192712" x="2187575" y="4997450"/>
          <p14:tracePt t="192720" x="2179638" y="4997450"/>
          <p14:tracePt t="192736" x="2170113" y="4997450"/>
          <p14:tracePt t="192744" x="2151063" y="5016500"/>
          <p14:tracePt t="192930" x="2143125" y="5016500"/>
          <p14:tracePt t="192936" x="2143125" y="5024438"/>
          <p14:tracePt t="192968" x="2133600" y="5033963"/>
          <p14:tracePt t="193080" x="2151063" y="5043488"/>
          <p14:tracePt t="193088" x="2179638" y="5043488"/>
          <p14:tracePt t="193096" x="2206625" y="5043488"/>
          <p14:tracePt t="193104" x="2251075" y="5043488"/>
          <p14:tracePt t="193112" x="2287588" y="5043488"/>
          <p14:tracePt t="193120" x="2324100" y="5043488"/>
          <p14:tracePt t="193140" x="2389188" y="5060950"/>
          <p14:tracePt t="193145" x="2406650" y="5070475"/>
          <p14:tracePt t="193152" x="2425700" y="5070475"/>
          <p14:tracePt t="193160" x="2433638" y="5070475"/>
          <p14:tracePt t="193168" x="2452688" y="5070475"/>
          <p14:tracePt t="193176" x="2479675" y="5070475"/>
          <p14:tracePt t="193184" x="2489200" y="5080000"/>
          <p14:tracePt t="193192" x="2498725" y="5080000"/>
          <p14:tracePt t="193200" x="2506663" y="5080000"/>
          <p14:tracePt t="193210" x="2525713" y="5080000"/>
          <p14:tracePt t="193216" x="2533650" y="5080000"/>
          <p14:tracePt t="193224" x="2562225" y="5080000"/>
          <p14:tracePt t="193232" x="2589213" y="5080000"/>
          <p14:tracePt t="193240" x="2616200" y="5080000"/>
          <p14:tracePt t="193248" x="2652713" y="5080000"/>
          <p14:tracePt t="193258" x="2671763" y="5080000"/>
          <p14:tracePt t="193264" x="2698750" y="5080000"/>
          <p14:tracePt t="193280" x="2708275" y="5080000"/>
          <p14:tracePt t="193960" x="2679700" y="5080000"/>
          <p14:tracePt t="193969" x="2662238" y="5080000"/>
          <p14:tracePt t="193979" x="2625725" y="5080000"/>
          <p14:tracePt t="193984" x="2579688" y="5080000"/>
          <p14:tracePt t="193992" x="2562225" y="5080000"/>
          <p14:tracePt t="194000" x="2525713" y="5080000"/>
          <p14:tracePt t="194008" x="2506663" y="5080000"/>
          <p14:tracePt t="194016" x="2470150" y="5080000"/>
          <p14:tracePt t="194032" x="2462213" y="5080000"/>
          <p14:tracePt t="194048" x="2443163" y="5080000"/>
          <p14:tracePt t="194064" x="2433638" y="5080000"/>
          <p14:tracePt t="194073" x="2416175" y="5080000"/>
          <p14:tracePt t="194080" x="2370138" y="5080000"/>
          <p14:tracePt t="194088" x="2343150" y="5080000"/>
          <p14:tracePt t="194096" x="2316163" y="5080000"/>
          <p14:tracePt t="194104" x="2279650" y="5080000"/>
          <p14:tracePt t="194112" x="2224088" y="5080000"/>
          <p14:tracePt t="194125" x="2160588" y="5080000"/>
          <p14:tracePt t="194128" x="2124075" y="5080000"/>
          <p14:tracePt t="194136" x="2070100" y="5080000"/>
          <p14:tracePt t="194144" x="1997075" y="5080000"/>
          <p14:tracePt t="194152" x="1968500" y="5080000"/>
          <p14:tracePt t="194160" x="1931988" y="5080000"/>
          <p14:tracePt t="194168" x="1905000" y="5080000"/>
          <p14:tracePt t="194176" x="1895475" y="5080000"/>
          <p14:tracePt t="194297" x="1887538" y="5070475"/>
          <p14:tracePt t="194307" x="1878013" y="5070475"/>
          <p14:tracePt t="194313" x="1868488" y="5070475"/>
          <p14:tracePt t="194321" x="1851025" y="5070475"/>
          <p14:tracePt t="194329" x="1824038" y="5070475"/>
          <p14:tracePt t="194345" x="1804988" y="5070475"/>
          <p14:tracePt t="194354" x="1787525" y="5070475"/>
          <p14:tracePt t="194370" x="1778000" y="5070475"/>
          <p14:tracePt t="194424" x="1768475" y="5070475"/>
          <p14:tracePt t="194432" x="1768475" y="5060950"/>
          <p14:tracePt t="194440" x="1768475" y="5043488"/>
          <p14:tracePt t="194448" x="1768475" y="5033963"/>
          <p14:tracePt t="194457" x="1768475" y="5024438"/>
          <p14:tracePt t="194464" x="1768475" y="5016500"/>
          <p14:tracePt t="194496" x="1768475" y="4997450"/>
          <p14:tracePt t="194919" x="1768475" y="5024438"/>
          <p14:tracePt t="194930" x="1768475" y="5033963"/>
          <p14:tracePt t="194936" x="1758950" y="5053013"/>
          <p14:tracePt t="194945" x="1758950" y="5060950"/>
          <p14:tracePt t="194952" x="1758950" y="5070475"/>
          <p14:tracePt t="194977" x="1758950" y="5080000"/>
          <p14:tracePt t="194993" x="1758950" y="5097463"/>
          <p14:tracePt t="195008" x="1758950" y="5106988"/>
          <p14:tracePt t="195066" x="1758950" y="5116513"/>
          <p14:tracePt t="195304" x="1758950" y="5126038"/>
          <p14:tracePt t="195360" x="1778000" y="5126038"/>
          <p14:tracePt t="195368" x="1795463" y="5106988"/>
          <p14:tracePt t="195384" x="1814513" y="5097463"/>
          <p14:tracePt t="195392" x="1824038" y="5089525"/>
          <p14:tracePt t="195408" x="1824038" y="5080000"/>
          <p14:tracePt t="195416" x="1831975" y="5070475"/>
          <p14:tracePt t="195424" x="1831975" y="5060950"/>
          <p14:tracePt t="195441" x="1831975" y="5053013"/>
          <p14:tracePt t="195449" x="1841500" y="5033963"/>
          <p14:tracePt t="195496" x="1841500" y="5024438"/>
          <p14:tracePt t="195521" x="1841500" y="4997450"/>
          <p14:tracePt t="195544" x="1841500" y="4987925"/>
          <p14:tracePt t="195545" x="1841500" y="4979988"/>
          <p14:tracePt t="195552" x="1860550" y="4960938"/>
          <p14:tracePt t="195586" x="1860550" y="4951413"/>
          <p14:tracePt t="195884" x="1868488" y="4943475"/>
          <p14:tracePt t="195888" x="1878013" y="4943475"/>
          <p14:tracePt t="195896" x="1887538" y="4943475"/>
          <p14:tracePt t="195904" x="1905000" y="4943475"/>
          <p14:tracePt t="195914" x="1914525" y="4943475"/>
          <p14:tracePt t="195921" x="1931988" y="4943475"/>
          <p14:tracePt t="195930" x="1941513" y="4943475"/>
          <p14:tracePt t="196186" x="1951038" y="4943475"/>
          <p14:tracePt t="196203" x="1951038" y="4951413"/>
          <p14:tracePt t="196213" x="1951038" y="4970463"/>
          <p14:tracePt t="196216" x="1951038" y="4979988"/>
          <p14:tracePt t="196228" x="1951038" y="4987925"/>
          <p14:tracePt t="196232" x="1951038" y="5016500"/>
          <p14:tracePt t="196240" x="1951038" y="5024438"/>
          <p14:tracePt t="196257" x="1951038" y="5033963"/>
          <p14:tracePt t="196264" x="1951038" y="5053013"/>
          <p14:tracePt t="196273" x="1951038" y="5060950"/>
          <p14:tracePt t="196280" x="1951038" y="5070475"/>
          <p14:tracePt t="196480" x="1951038" y="5097463"/>
          <p14:tracePt t="196512" x="1951038" y="5106988"/>
          <p14:tracePt t="196568" x="1951038" y="5116513"/>
          <p14:tracePt t="196664" x="1951038" y="5133975"/>
          <p14:tracePt t="196992" x="1951038" y="5143500"/>
          <p14:tracePt t="197170" x="1951038" y="5133975"/>
          <p14:tracePt t="197178" x="1960563" y="5126038"/>
          <p14:tracePt t="197185" x="1968500" y="5097463"/>
          <p14:tracePt t="197211" x="1978025" y="5097463"/>
          <p14:tracePt t="197218" x="1997075" y="5080000"/>
          <p14:tracePt t="197235" x="2005013" y="5053013"/>
          <p14:tracePt t="197264" x="2005013" y="5033963"/>
          <p14:tracePt t="197273" x="2005013" y="5024438"/>
          <p14:tracePt t="197296" x="2005013" y="5016500"/>
          <p14:tracePt t="197320" x="2005013" y="5006975"/>
          <p14:tracePt t="197392" x="2005013" y="4987925"/>
          <p14:tracePt t="197400" x="1997075" y="4987925"/>
          <p14:tracePt t="197408" x="1997075" y="4979988"/>
          <p14:tracePt t="197520" x="1987550" y="4979988"/>
          <p14:tracePt t="197528" x="1978025" y="4979988"/>
          <p14:tracePt t="197537" x="1968500" y="4987925"/>
          <p14:tracePt t="198712" x="1960563" y="4987925"/>
          <p14:tracePt t="198720" x="1951038" y="4987925"/>
          <p14:tracePt t="198728" x="1941513" y="4997450"/>
          <p14:tracePt t="199736" x="1931988" y="4997450"/>
          <p14:tracePt t="199745" x="1931988" y="5006975"/>
          <p14:tracePt t="199753" x="1931988" y="5016500"/>
          <p14:tracePt t="199761" x="1924050" y="5024438"/>
          <p14:tracePt t="199864" x="1914525" y="5033963"/>
          <p14:tracePt t="199920" x="1905000" y="5033963"/>
          <p14:tracePt t="199929" x="1895475" y="5043488"/>
          <p14:tracePt t="199937" x="1887538" y="5053013"/>
          <p14:tracePt t="199945" x="1887538" y="5060950"/>
          <p14:tracePt t="199953" x="1868488" y="5070475"/>
          <p14:tracePt t="199969" x="1851025" y="5080000"/>
          <p14:tracePt t="199985" x="1841500" y="5080000"/>
          <p14:tracePt t="200145" x="1824038" y="5097463"/>
          <p14:tracePt t="200176" x="1814513" y="5106988"/>
          <p14:tracePt t="200328" x="1814513" y="5116513"/>
          <p14:tracePt t="200456" x="1814513" y="5126038"/>
          <p14:tracePt t="200464" x="1814513" y="5133975"/>
          <p14:tracePt t="200888" x="1824038" y="5133975"/>
          <p14:tracePt t="201177" x="1824038" y="5116513"/>
          <p14:tracePt t="201288" x="1824038" y="5106988"/>
          <p14:tracePt t="201984" x="1831975" y="5089525"/>
          <p14:tracePt t="202690" x="1831975" y="5080000"/>
          <p14:tracePt t="202697" x="1831975" y="5070475"/>
          <p14:tracePt t="203026" x="1831975" y="5060950"/>
          <p14:tracePt t="203080" x="1831975" y="5053013"/>
          <p14:tracePt t="203152" x="1831975" y="5033963"/>
          <p14:tracePt t="203184" x="1831975" y="5024438"/>
          <p14:tracePt t="203378" x="1831975" y="5016500"/>
          <p14:tracePt t="204764" x="1831975" y="5006975"/>
          <p14:tracePt t="204770" x="1831975" y="4997450"/>
          <p14:tracePt t="204778" x="1831975" y="4987925"/>
          <p14:tracePt t="204786" x="1841500" y="4979988"/>
          <p14:tracePt t="204808" x="1841500" y="4970463"/>
          <p14:tracePt t="204818" x="1841500" y="4951413"/>
          <p14:tracePt t="204827" x="1851025" y="4943475"/>
          <p14:tracePt t="204841" x="1860550" y="4943475"/>
          <p14:tracePt t="204882" x="1868488" y="4933950"/>
          <p14:tracePt t="204912" x="1878013" y="4906963"/>
          <p14:tracePt t="204936" x="1878013" y="4897438"/>
          <p14:tracePt t="204945" x="1878013" y="4887913"/>
          <p14:tracePt t="204994" x="1878013" y="4870450"/>
          <p14:tracePt t="205465" x="1895475" y="4860925"/>
          <p14:tracePt t="205472" x="1905000" y="4860925"/>
          <p14:tracePt t="205488" x="1914525" y="4870450"/>
          <p14:tracePt t="205593" x="1914525" y="4878388"/>
          <p14:tracePt t="205605" x="1914525" y="4906963"/>
          <p14:tracePt t="205608" x="1914525" y="4933950"/>
          <p14:tracePt t="205616" x="1914525" y="4951413"/>
          <p14:tracePt t="205624" x="1895475" y="4970463"/>
          <p14:tracePt t="205633" x="1887538" y="4987925"/>
          <p14:tracePt t="205640" x="1860550" y="4997450"/>
          <p14:tracePt t="205648" x="1860550" y="5016500"/>
          <p14:tracePt t="205664" x="1868488" y="5033963"/>
          <p14:tracePt t="205945" x="1878013" y="5033963"/>
          <p14:tracePt t="205954" x="1895475" y="5033963"/>
          <p14:tracePt t="205962" x="1931988" y="5033963"/>
          <p14:tracePt t="205979" x="1951038" y="5033963"/>
          <p14:tracePt t="205984" x="1960563" y="5033963"/>
          <p14:tracePt t="205992" x="1978025" y="5033963"/>
          <p14:tracePt t="206057" x="1987550" y="5033963"/>
          <p14:tracePt t="206065" x="1987550" y="5043488"/>
          <p14:tracePt t="206346" x="1997075" y="5053013"/>
          <p14:tracePt t="206362" x="1997075" y="5070475"/>
          <p14:tracePt t="206378" x="1997075" y="5080000"/>
          <p14:tracePt t="206448" x="1997075" y="5070475"/>
          <p14:tracePt t="206464" x="1997075" y="5053013"/>
          <p14:tracePt t="206634" x="2005013" y="5043488"/>
          <p14:tracePt t="206667" x="2014538" y="5033963"/>
          <p14:tracePt t="206672" x="2024063" y="5024438"/>
          <p14:tracePt t="206808" x="2033588" y="5024438"/>
          <p14:tracePt t="206819" x="2033588" y="5016500"/>
          <p14:tracePt t="206826" x="2041525" y="4997450"/>
          <p14:tracePt t="206857" x="2041525" y="4987925"/>
          <p14:tracePt t="207328" x="2041525" y="4970463"/>
          <p14:tracePt t="207344" x="2041525" y="4960938"/>
          <p14:tracePt t="207864" x="2070100" y="4960938"/>
          <p14:tracePt t="207872" x="2124075" y="4960938"/>
          <p14:tracePt t="207882" x="2187575" y="4960938"/>
          <p14:tracePt t="207890" x="2224088" y="4960938"/>
          <p14:tracePt t="207898" x="2260600" y="4960938"/>
          <p14:tracePt t="207909" x="2270125" y="4960938"/>
          <p14:tracePt t="207918" x="2279650" y="4960938"/>
          <p14:tracePt t="208170" x="2287588" y="4960938"/>
          <p14:tracePt t="208186" x="2287588" y="4970463"/>
          <p14:tracePt t="208194" x="2287588" y="4987925"/>
          <p14:tracePt t="208202" x="2287588" y="4997450"/>
          <p14:tracePt t="208212" x="2287588" y="5006975"/>
          <p14:tracePt t="208232" x="2287588" y="5033963"/>
          <p14:tracePt t="208240" x="2287588" y="5043488"/>
          <p14:tracePt t="208248" x="2287588" y="5053013"/>
          <p14:tracePt t="208258" x="2287588" y="5070475"/>
          <p14:tracePt t="208264" x="2287588" y="5089525"/>
          <p14:tracePt t="208272" x="2287588" y="5097463"/>
          <p14:tracePt t="208280" x="2287588" y="5106988"/>
          <p14:tracePt t="208290" x="2287588" y="5126038"/>
          <p14:tracePt t="208296" x="2287588" y="5133975"/>
          <p14:tracePt t="208305" x="2287588" y="5160963"/>
          <p14:tracePt t="208312" x="2287588" y="5170488"/>
          <p14:tracePt t="208320" x="2287588" y="5189538"/>
          <p14:tracePt t="208328" x="2287588" y="5207000"/>
          <p14:tracePt t="208336" x="2287588" y="5216525"/>
          <p14:tracePt t="208360" x="2279650" y="5226050"/>
          <p14:tracePt t="208368" x="2279650" y="5233988"/>
          <p14:tracePt t="208384" x="2279650" y="5243513"/>
          <p14:tracePt t="208392" x="2270125" y="5262563"/>
          <p14:tracePt t="208409" x="2270125" y="5280025"/>
          <p14:tracePt t="208416" x="2270125" y="5289550"/>
          <p14:tracePt t="208562" x="2260600" y="5289550"/>
          <p14:tracePt t="208571" x="2224088" y="5289550"/>
          <p14:tracePt t="208578" x="2170113" y="5289550"/>
          <p14:tracePt t="208589" x="2124075" y="5289550"/>
          <p14:tracePt t="208594" x="2070100" y="5289550"/>
          <p14:tracePt t="208602" x="2033588" y="5289550"/>
          <p14:tracePt t="208608" x="2014538" y="5289550"/>
          <p14:tracePt t="208616" x="1997075" y="5289550"/>
          <p14:tracePt t="208867" x="1987550" y="5289550"/>
          <p14:tracePt t="208889" x="1997075" y="5270500"/>
          <p14:tracePt t="208898" x="1997075" y="5253038"/>
          <p14:tracePt t="208907" x="1987550" y="5243513"/>
          <p14:tracePt t="208917" x="1978025" y="5233988"/>
          <p14:tracePt t="208920" x="1968500" y="5226050"/>
          <p14:tracePt t="208930" x="1960563" y="5216525"/>
          <p14:tracePt t="208936" x="1951038" y="5197475"/>
          <p14:tracePt t="209090" x="1951038" y="5180013"/>
          <p14:tracePt t="209098" x="1951038" y="5160963"/>
          <p14:tracePt t="209108" x="1951038" y="5133975"/>
          <p14:tracePt t="209112" x="1951038" y="5126038"/>
          <p14:tracePt t="209120" x="1951038" y="5116513"/>
          <p14:tracePt t="209140" x="1951038" y="5106988"/>
          <p14:tracePt t="209144" x="1960563" y="5097463"/>
          <p14:tracePt t="209168" x="1960563" y="5089525"/>
          <p14:tracePt t="209195" x="1960563" y="5080000"/>
          <p14:tracePt t="209778" x="1960563" y="5070475"/>
          <p14:tracePt t="209800" x="1941513" y="5070475"/>
          <p14:tracePt t="209808" x="1941513" y="5080000"/>
          <p14:tracePt t="209824" x="1931988" y="5089525"/>
          <p14:tracePt t="209856" x="1924050" y="5097463"/>
          <p14:tracePt t="210210" x="1924050" y="5106988"/>
          <p14:tracePt t="212176" x="1931988" y="5106988"/>
          <p14:tracePt t="212185" x="1941513" y="5106988"/>
          <p14:tracePt t="212213" x="1951038" y="5097463"/>
          <p14:tracePt t="212233" x="1968500" y="5080000"/>
          <p14:tracePt t="212259" x="1978025" y="5070475"/>
          <p14:tracePt t="212400" x="1987550" y="5070475"/>
          <p14:tracePt t="212408" x="1997075" y="5070475"/>
          <p14:tracePt t="212416" x="2024063" y="5070475"/>
          <p14:tracePt t="212424" x="2041525" y="5070475"/>
          <p14:tracePt t="212432" x="2060575" y="5070475"/>
          <p14:tracePt t="212440" x="2070100" y="5070475"/>
          <p14:tracePt t="212448" x="2078038" y="5070475"/>
          <p14:tracePt t="212578" x="2106613" y="5070475"/>
          <p14:tracePt t="212588" x="2114550" y="5070475"/>
          <p14:tracePt t="212603" x="2133600" y="5080000"/>
          <p14:tracePt t="213000" x="2133600" y="5089525"/>
          <p14:tracePt t="213009" x="2124075" y="5089525"/>
          <p14:tracePt t="213016" x="2114550" y="5089525"/>
          <p14:tracePt t="213033" x="2106613" y="5089525"/>
          <p14:tracePt t="213040" x="2078038" y="5089525"/>
          <p14:tracePt t="213048" x="2070100" y="5089525"/>
          <p14:tracePt t="213056" x="2060575" y="5089525"/>
          <p14:tracePt t="213064" x="2041525" y="5089525"/>
          <p14:tracePt t="213185" x="2033588" y="5089525"/>
          <p14:tracePt t="213211" x="2033588" y="5080000"/>
          <p14:tracePt t="213232" x="2033588" y="5070475"/>
          <p14:tracePt t="213424" x="2033588" y="5060950"/>
          <p14:tracePt t="213448" x="2041525" y="5060950"/>
          <p14:tracePt t="213456" x="2060575" y="5060950"/>
          <p14:tracePt t="213488" x="2070100" y="5060950"/>
          <p14:tracePt t="213872" x="2078038" y="5060950"/>
          <p14:tracePt t="213888" x="2078038" y="5053013"/>
          <p14:tracePt t="213896" x="2078038" y="5043488"/>
          <p14:tracePt t="213914" x="2078038" y="5033963"/>
          <p14:tracePt t="213923" x="2078038" y="4997450"/>
          <p14:tracePt t="213932" x="2078038" y="4979988"/>
          <p14:tracePt t="213936" x="2078038" y="4951413"/>
          <p14:tracePt t="213944" x="2078038" y="4933950"/>
          <p14:tracePt t="213952" x="2078038" y="4906963"/>
          <p14:tracePt t="213960" x="2087563" y="4887913"/>
          <p14:tracePt t="213968" x="2087563" y="4860925"/>
          <p14:tracePt t="213976" x="2097088" y="4814888"/>
          <p14:tracePt t="213984" x="2097088" y="4797425"/>
          <p14:tracePt t="213992" x="2114550" y="4768850"/>
          <p14:tracePt t="214000" x="2114550" y="4760913"/>
          <p14:tracePt t="214008" x="2114550" y="4751388"/>
          <p14:tracePt t="214136" x="2114550" y="4760913"/>
          <p14:tracePt t="214144" x="2114550" y="4768850"/>
          <p14:tracePt t="214152" x="2114550" y="4787900"/>
          <p14:tracePt t="214160" x="2114550" y="4797425"/>
          <p14:tracePt t="214289" x="2114550" y="4805363"/>
          <p14:tracePt t="214305" x="2114550" y="4824413"/>
          <p14:tracePt t="214321" x="2114550" y="4833938"/>
          <p14:tracePt t="214328" x="2114550" y="4841875"/>
          <p14:tracePt t="214352" x="2114550" y="4851400"/>
          <p14:tracePt t="214368" x="2106613" y="4851400"/>
          <p14:tracePt t="214384" x="2106613" y="4860925"/>
          <p14:tracePt t="214553" x="2106613" y="4887913"/>
          <p14:tracePt t="214560" x="2106613" y="4914900"/>
          <p14:tracePt t="214568" x="2106613" y="4924425"/>
          <p14:tracePt t="214576" x="2106613" y="4951413"/>
          <p14:tracePt t="214584" x="2106613" y="4960938"/>
          <p14:tracePt t="214592" x="2106613" y="4979988"/>
          <p14:tracePt t="214603" x="2106613" y="5006975"/>
          <p14:tracePt t="214608" x="2106613" y="5016500"/>
          <p14:tracePt t="214616" x="2106613" y="5024438"/>
          <p14:tracePt t="214624" x="2106613" y="5033963"/>
          <p14:tracePt t="214640" x="2106613" y="5043488"/>
          <p14:tracePt t="214752" x="2106613" y="5053013"/>
          <p14:tracePt t="214872" x="2143125" y="5053013"/>
          <p14:tracePt t="214881" x="2179638" y="5053013"/>
          <p14:tracePt t="214888" x="2233613" y="5053013"/>
          <p14:tracePt t="214896" x="2279650" y="5053013"/>
          <p14:tracePt t="214904" x="2316163" y="5043488"/>
          <p14:tracePt t="214913" x="2324100" y="5043488"/>
          <p14:tracePt t="214934" x="2333625" y="5043488"/>
          <p14:tracePt t="214939" x="2343150" y="5033963"/>
          <p14:tracePt t="214968" x="2343150" y="5016500"/>
          <p14:tracePt t="214976" x="2360613" y="4997450"/>
          <p14:tracePt t="214992" x="2370138" y="4987925"/>
          <p14:tracePt t="215000" x="2389188" y="4979988"/>
          <p14:tracePt t="215017" x="2416175" y="4960938"/>
          <p14:tracePt t="215028" x="2425700" y="4960938"/>
          <p14:tracePt t="215034" x="2452688" y="4943475"/>
          <p14:tracePt t="215046" x="2462213" y="4933950"/>
          <p14:tracePt t="215089" x="2470150" y="4933950"/>
          <p14:tracePt t="215096" x="2479675" y="4924425"/>
          <p14:tracePt t="215125" x="2479675" y="4914900"/>
          <p14:tracePt t="215144" x="2489200" y="4914900"/>
          <p14:tracePt t="215160" x="2498725" y="4914900"/>
          <p14:tracePt t="215168" x="2506663" y="4906963"/>
          <p14:tracePt t="215176" x="2516188" y="4897438"/>
          <p14:tracePt t="215184" x="2533650" y="4897438"/>
          <p14:tracePt t="215193" x="2552700" y="4878388"/>
          <p14:tracePt t="215210" x="2562225" y="4870450"/>
          <p14:tracePt t="215216" x="2570163" y="4870450"/>
          <p14:tracePt t="215224" x="2579688" y="4870450"/>
          <p14:tracePt t="215232" x="2598738" y="4860925"/>
          <p14:tracePt t="215240" x="2616200" y="4860925"/>
          <p14:tracePt t="215248" x="2635250" y="4860925"/>
          <p14:tracePt t="215258" x="2643188" y="4860925"/>
          <p14:tracePt t="215264" x="2662238" y="4860925"/>
          <p14:tracePt t="215544" x="2671763" y="4870450"/>
          <p14:tracePt t="215560" x="2671763" y="4887913"/>
          <p14:tracePt t="215568" x="2671763" y="4914900"/>
          <p14:tracePt t="215576" x="2671763" y="4924425"/>
          <p14:tracePt t="215585" x="2662238" y="4951413"/>
          <p14:tracePt t="215592" x="2662238" y="4960938"/>
          <p14:tracePt t="215600" x="2662238" y="4979988"/>
          <p14:tracePt t="215608" x="2662238" y="5006975"/>
          <p14:tracePt t="215616" x="2662238" y="5016500"/>
          <p14:tracePt t="215624" x="2652713" y="5016500"/>
          <p14:tracePt t="215632" x="2652713" y="5033963"/>
          <p14:tracePt t="215640" x="2643188" y="5053013"/>
          <p14:tracePt t="215648" x="2635250" y="5060950"/>
          <p14:tracePt t="215664" x="2635250" y="5089525"/>
          <p14:tracePt t="215672" x="2625725" y="5116513"/>
          <p14:tracePt t="215680" x="2625725" y="5126038"/>
          <p14:tracePt t="215691" x="2625725" y="5143500"/>
          <p14:tracePt t="215698" x="2625725" y="5160963"/>
          <p14:tracePt t="215706" x="2625725" y="5180013"/>
          <p14:tracePt t="215727" x="2625725" y="5189538"/>
          <p14:tracePt t="215776" x="2625725" y="5197475"/>
          <p14:tracePt t="215784" x="2616200" y="5197475"/>
          <p14:tracePt t="216201" x="2579688" y="5197475"/>
          <p14:tracePt t="216210" x="2525713" y="5197475"/>
          <p14:tracePt t="216217" x="2489200" y="5197475"/>
          <p14:tracePt t="216224" x="2443163" y="5197475"/>
          <p14:tracePt t="216232" x="2416175" y="5197475"/>
          <p14:tracePt t="216240" x="2389188" y="5197475"/>
          <p14:tracePt t="216248" x="2370138" y="5197475"/>
          <p14:tracePt t="216258" x="2343150" y="5197475"/>
          <p14:tracePt t="216440" x="2333625" y="5197475"/>
          <p14:tracePt t="216562" x="2324100" y="5197475"/>
          <p14:tracePt t="216570" x="2287588" y="5197475"/>
          <p14:tracePt t="216577" x="2251075" y="5197475"/>
          <p14:tracePt t="216589" x="2197100" y="5197475"/>
          <p14:tracePt t="216593" x="2179638" y="5197475"/>
          <p14:tracePt t="216603" x="2151063" y="5197475"/>
          <p14:tracePt t="216608" x="2106613" y="5207000"/>
          <p14:tracePt t="216616" x="2087563" y="5207000"/>
          <p14:tracePt t="216624" x="2078038" y="5207000"/>
          <p14:tracePt t="216633" x="2051050" y="5207000"/>
          <p14:tracePt t="216640" x="2041525" y="5207000"/>
          <p14:tracePt t="216664" x="2014538" y="5207000"/>
          <p14:tracePt t="216672" x="2005013" y="5207000"/>
          <p14:tracePt t="216691" x="1997075" y="5207000"/>
          <p14:tracePt t="216699" x="1978025" y="5207000"/>
          <p14:tracePt t="216746" x="1968500" y="5207000"/>
          <p14:tracePt t="216754" x="1960563" y="5207000"/>
          <p14:tracePt t="216793" x="1941513" y="5207000"/>
          <p14:tracePt t="216801" x="1931988" y="5207000"/>
          <p14:tracePt t="217034" x="1924050" y="5207000"/>
          <p14:tracePt t="217046" x="1895475" y="5207000"/>
          <p14:tracePt t="217048" x="1878013" y="5207000"/>
          <p14:tracePt t="217056" x="1841500" y="5207000"/>
          <p14:tracePt t="217064" x="1831975" y="5207000"/>
          <p14:tracePt t="217072" x="1804988" y="5207000"/>
          <p14:tracePt t="217080" x="1795463" y="5207000"/>
          <p14:tracePt t="217128" x="1787525" y="5207000"/>
          <p14:tracePt t="217200" x="1778000" y="5207000"/>
          <p14:tracePt t="217209" x="1758950" y="5207000"/>
          <p14:tracePt t="217216" x="1741488" y="5207000"/>
          <p14:tracePt t="217224" x="1704975" y="5207000"/>
          <p14:tracePt t="217232" x="1695450" y="5207000"/>
          <p14:tracePt t="217240" x="1658938" y="5207000"/>
          <p14:tracePt t="217248" x="1641475" y="5207000"/>
          <p14:tracePt t="217256" x="1612900" y="5207000"/>
          <p14:tracePt t="217264" x="1604963" y="5207000"/>
          <p14:tracePt t="217280" x="1558925" y="5226050"/>
          <p14:tracePt t="217298" x="1522413" y="5226050"/>
          <p14:tracePt t="217308" x="1504950" y="5233988"/>
          <p14:tracePt t="217313" x="1485900" y="5233988"/>
          <p14:tracePt t="217323" x="1468438" y="5243513"/>
          <p14:tracePt t="217329" x="1458913" y="5243513"/>
          <p14:tracePt t="217336" x="1439863" y="5243513"/>
          <p14:tracePt t="217344" x="1431925" y="5243513"/>
          <p14:tracePt t="217368" x="1422400" y="5243513"/>
          <p14:tracePt t="217384" x="1395413" y="5243513"/>
          <p14:tracePt t="217392" x="1349375" y="5243513"/>
          <p14:tracePt t="217401" x="1339850" y="5243513"/>
          <p14:tracePt t="217408" x="1330325" y="5243513"/>
          <p14:tracePt t="217416" x="1312863" y="5243513"/>
          <p14:tracePt t="217424" x="1303338" y="5243513"/>
          <p14:tracePt t="217432" x="1293813" y="5243513"/>
          <p14:tracePt t="217449" x="1285875" y="5243513"/>
          <p14:tracePt t="217456" x="1266825" y="5243513"/>
          <p14:tracePt t="217472" x="1258888" y="5243513"/>
          <p14:tracePt t="217528" x="1249363" y="5243513"/>
          <p14:tracePt t="217538" x="1230313" y="5243513"/>
          <p14:tracePt t="217544" x="1222375" y="5243513"/>
          <p14:tracePt t="217552" x="1212850" y="5243513"/>
          <p14:tracePt t="217560" x="1203325" y="5243513"/>
          <p14:tracePt t="217576" x="1193800" y="5233988"/>
          <p14:tracePt t="217585" x="1185863" y="5233988"/>
          <p14:tracePt t="217592" x="1176338" y="5226050"/>
          <p14:tracePt t="217600" x="1166813" y="5226050"/>
          <p14:tracePt t="217609" x="1157288" y="5216525"/>
          <p14:tracePt t="217618" x="1139825" y="5216525"/>
          <p14:tracePt t="217633" x="1130300" y="5216525"/>
          <p14:tracePt t="217642" x="1103313" y="5180013"/>
          <p14:tracePt t="217649" x="1084263" y="5170488"/>
          <p14:tracePt t="217673" x="1047750" y="5160963"/>
          <p14:tracePt t="217698" x="1030288" y="5143500"/>
          <p14:tracePt t="217712" x="1020763" y="5133975"/>
          <p14:tracePt t="217744" x="1011238" y="5126038"/>
          <p14:tracePt t="217760" x="1011238" y="5116513"/>
          <p14:tracePt t="217768" x="1003300" y="5097463"/>
          <p14:tracePt t="217784" x="1003300" y="5089525"/>
          <p14:tracePt t="217792" x="1003300" y="5060950"/>
          <p14:tracePt t="217801" x="1003300" y="5053013"/>
          <p14:tracePt t="217816" x="1003300" y="5043488"/>
          <p14:tracePt t="217824" x="1003300" y="5033963"/>
          <p14:tracePt t="217832" x="1003300" y="5024438"/>
          <p14:tracePt t="217841" x="1003300" y="5016500"/>
          <p14:tracePt t="217854" x="1003300" y="5006975"/>
          <p14:tracePt t="217856" x="1003300" y="4979988"/>
          <p14:tracePt t="217865" x="1011238" y="4960938"/>
          <p14:tracePt t="217873" x="1020763" y="4951413"/>
          <p14:tracePt t="217883" x="1030288" y="4933950"/>
          <p14:tracePt t="217888" x="1057275" y="4924425"/>
          <p14:tracePt t="217896" x="1084263" y="4914900"/>
          <p14:tracePt t="217904" x="1103313" y="4897438"/>
          <p14:tracePt t="217914" x="1112838" y="4887913"/>
          <p14:tracePt t="217921" x="1139825" y="4878388"/>
          <p14:tracePt t="217929" x="1149350" y="4870450"/>
          <p14:tracePt t="217944" x="1166813" y="4860925"/>
          <p14:tracePt t="217952" x="1185863" y="4841875"/>
          <p14:tracePt t="217960" x="1193800" y="4833938"/>
          <p14:tracePt t="217968" x="1222375" y="4833938"/>
          <p14:tracePt t="217984" x="1230313" y="4824413"/>
          <p14:tracePt t="218000" x="1239838" y="4824413"/>
          <p14:tracePt t="218008" x="1266825" y="4814888"/>
          <p14:tracePt t="218016" x="1276350" y="4814888"/>
          <p14:tracePt t="218024" x="1303338" y="4814888"/>
          <p14:tracePt t="218032" x="1330325" y="4797425"/>
          <p14:tracePt t="218040" x="1358900" y="4787900"/>
          <p14:tracePt t="218049" x="1376363" y="4787900"/>
          <p14:tracePt t="218057" x="1403350" y="4778375"/>
          <p14:tracePt t="218065" x="1422400" y="4778375"/>
          <p14:tracePt t="218075" x="1458913" y="4768850"/>
          <p14:tracePt t="218081" x="1476375" y="4768850"/>
          <p14:tracePt t="218088" x="1485900" y="4768850"/>
          <p14:tracePt t="218097" x="1495425" y="4768850"/>
          <p14:tracePt t="218106" x="1512888" y="4768850"/>
          <p14:tracePt t="218112" x="1531938" y="4768850"/>
          <p14:tracePt t="218122" x="1541463" y="4768850"/>
          <p14:tracePt t="218128" x="1549400" y="4768850"/>
          <p14:tracePt t="218139" x="1558925" y="4768850"/>
          <p14:tracePt t="218145" x="1568450" y="4768850"/>
          <p14:tracePt t="218154" x="1576388" y="4768850"/>
          <p14:tracePt t="218166" x="1585913" y="4768850"/>
          <p14:tracePt t="218168" x="1595438" y="4768850"/>
          <p14:tracePt t="218176" x="1612900" y="4768850"/>
          <p14:tracePt t="218184" x="1622425" y="4768850"/>
          <p14:tracePt t="218192" x="1631950" y="4768850"/>
          <p14:tracePt t="218210" x="1658938" y="4768850"/>
          <p14:tracePt t="218216" x="1668463" y="4768850"/>
          <p14:tracePt t="218224" x="1695450" y="4768850"/>
          <p14:tracePt t="218232" x="1722438" y="4787900"/>
          <p14:tracePt t="218248" x="1741488" y="4797425"/>
          <p14:tracePt t="218272" x="1751013" y="4805363"/>
          <p14:tracePt t="218296" x="1758950" y="4814888"/>
          <p14:tracePt t="218320" x="1778000" y="4833938"/>
          <p14:tracePt t="218344" x="1787525" y="4851400"/>
          <p14:tracePt t="218354" x="1795463" y="4860925"/>
          <p14:tracePt t="218360" x="1795463" y="4870450"/>
          <p14:tracePt t="218376" x="1804988" y="4878388"/>
          <p14:tracePt t="218409" x="1804988" y="4887913"/>
          <p14:tracePt t="218425" x="1804988" y="4906963"/>
          <p14:tracePt t="218449" x="1804988" y="4914900"/>
          <p14:tracePt t="218457" x="1804988" y="4924425"/>
          <p14:tracePt t="218473" x="1804988" y="4933950"/>
          <p14:tracePt t="218481" x="1804988" y="4943475"/>
          <p14:tracePt t="218488" x="1804988" y="4951413"/>
          <p14:tracePt t="218496" x="1804988" y="4960938"/>
          <p14:tracePt t="218504" x="1804988" y="4970463"/>
          <p14:tracePt t="218524" x="1804988" y="4987925"/>
          <p14:tracePt t="218529" x="1804988" y="4997450"/>
          <p14:tracePt t="218543" x="1804988" y="5006975"/>
          <p14:tracePt t="218558" x="1804988" y="5024438"/>
          <p14:tracePt t="218560" x="1804988" y="5033963"/>
          <p14:tracePt t="218576" x="1804988" y="5043488"/>
          <p14:tracePt t="218602" x="1804988" y="5053013"/>
          <p14:tracePt t="218608" x="1804988" y="5080000"/>
          <p14:tracePt t="218624" x="1795463" y="5089525"/>
          <p14:tracePt t="218641" x="1787525" y="5097463"/>
          <p14:tracePt t="218649" x="1787525" y="5106988"/>
          <p14:tracePt t="218659" x="1787525" y="5126038"/>
          <p14:tracePt t="218667" x="1778000" y="5133975"/>
          <p14:tracePt t="218672" x="1768475" y="5160963"/>
          <p14:tracePt t="218680" x="1758950" y="5170488"/>
          <p14:tracePt t="218696" x="1758950" y="5180013"/>
          <p14:tracePt t="218705" x="1758950" y="5189538"/>
          <p14:tracePt t="218712" x="1751013" y="5207000"/>
          <p14:tracePt t="218720" x="1741488" y="5216525"/>
          <p14:tracePt t="218728" x="1722438" y="5233988"/>
          <p14:tracePt t="218736" x="1714500" y="5243513"/>
          <p14:tracePt t="218752" x="1714500" y="5253038"/>
          <p14:tracePt t="218768" x="1704975" y="5253038"/>
          <p14:tracePt t="218776" x="1677988" y="5262563"/>
          <p14:tracePt t="218784" x="1668463" y="5270500"/>
          <p14:tracePt t="218792" x="1631950" y="5270500"/>
          <p14:tracePt t="218800" x="1595438" y="5289550"/>
          <p14:tracePt t="218808" x="1549400" y="5299075"/>
          <p14:tracePt t="218818" x="1476375" y="5299075"/>
          <p14:tracePt t="218827" x="1385888" y="5299075"/>
          <p14:tracePt t="218836" x="1330325" y="5299075"/>
          <p14:tracePt t="218840" x="1249363" y="5299075"/>
          <p14:tracePt t="218848" x="1157288" y="5299075"/>
          <p14:tracePt t="218856" x="1103313" y="5299075"/>
          <p14:tracePt t="218864" x="1047750" y="5299075"/>
          <p14:tracePt t="218873" x="1030288" y="5299075"/>
          <p14:tracePt t="218881" x="993775" y="5299075"/>
          <p14:tracePt t="218888" x="966788" y="5299075"/>
          <p14:tracePt t="218896" x="947738" y="5289550"/>
          <p14:tracePt t="218904" x="930275" y="5280025"/>
          <p14:tracePt t="218914" x="930275" y="5270500"/>
          <p14:tracePt t="218920" x="920750" y="5262563"/>
          <p14:tracePt t="218932" x="893763" y="5233988"/>
          <p14:tracePt t="218946" x="893763" y="5226050"/>
          <p14:tracePt t="218954" x="884238" y="5207000"/>
          <p14:tracePt t="218962" x="874713" y="5189538"/>
          <p14:tracePt t="218969" x="874713" y="5170488"/>
          <p14:tracePt t="218978" x="874713" y="5143500"/>
          <p14:tracePt t="218984" x="874713" y="5106988"/>
          <p14:tracePt t="218992" x="874713" y="5080000"/>
          <p14:tracePt t="219000" x="874713" y="5060950"/>
          <p14:tracePt t="219008" x="874713" y="5033963"/>
          <p14:tracePt t="219016" x="874713" y="5024438"/>
          <p14:tracePt t="219025" x="874713" y="5006975"/>
          <p14:tracePt t="219032" x="874713" y="4979988"/>
          <p14:tracePt t="219048" x="874713" y="4951413"/>
          <p14:tracePt t="219056" x="903288" y="4933950"/>
          <p14:tracePt t="219064" x="947738" y="4924425"/>
          <p14:tracePt t="219073" x="1003300" y="4897438"/>
          <p14:tracePt t="219080" x="1084263" y="4870450"/>
          <p14:tracePt t="219089" x="1166813" y="4860925"/>
          <p14:tracePt t="219096" x="1258888" y="4841875"/>
          <p14:tracePt t="219105" x="1303338" y="4805363"/>
          <p14:tracePt t="219112" x="1376363" y="4797425"/>
          <p14:tracePt t="219121" x="1412875" y="4797425"/>
          <p14:tracePt t="219142" x="1568450" y="4768850"/>
          <p14:tracePt t="219145" x="1631950" y="4768850"/>
          <p14:tracePt t="219154" x="1685925" y="4741863"/>
          <p14:tracePt t="219164" x="1731963" y="4741863"/>
          <p14:tracePt t="219168" x="1758950" y="4741863"/>
          <p14:tracePt t="219176" x="1814513" y="4741863"/>
          <p14:tracePt t="219184" x="1841500" y="4741863"/>
          <p14:tracePt t="219192" x="1887538" y="4741863"/>
          <p14:tracePt t="219200" x="1914525" y="4741863"/>
          <p14:tracePt t="219209" x="1931988" y="4741863"/>
          <p14:tracePt t="219216" x="1960563" y="4741863"/>
          <p14:tracePt t="219224" x="1987550" y="4741863"/>
          <p14:tracePt t="219232" x="2005013" y="4751388"/>
          <p14:tracePt t="219240" x="2033588" y="4760913"/>
          <p14:tracePt t="219248" x="2060575" y="4787900"/>
          <p14:tracePt t="219257" x="2070100" y="4797425"/>
          <p14:tracePt t="219264" x="2097088" y="4814888"/>
          <p14:tracePt t="219272" x="2106613" y="4814888"/>
          <p14:tracePt t="219280" x="2106613" y="4833938"/>
          <p14:tracePt t="219305" x="2106613" y="4841875"/>
          <p14:tracePt t="219312" x="2133600" y="4878388"/>
          <p14:tracePt t="219320" x="2133600" y="4887913"/>
          <p14:tracePt t="219328" x="2143125" y="4906963"/>
          <p14:tracePt t="219337" x="2143125" y="4914900"/>
          <p14:tracePt t="219344" x="2151063" y="4933950"/>
          <p14:tracePt t="219360" x="2151063" y="4951413"/>
          <p14:tracePt t="219368" x="2151063" y="4970463"/>
          <p14:tracePt t="219384" x="2151063" y="4997450"/>
          <p14:tracePt t="219401" x="2151063" y="5016500"/>
          <p14:tracePt t="219408" x="2133600" y="5053013"/>
          <p14:tracePt t="219416" x="2114550" y="5060950"/>
          <p14:tracePt t="219426" x="2087563" y="5070475"/>
          <p14:tracePt t="219434" x="2060575" y="5080000"/>
          <p14:tracePt t="219443" x="2024063" y="5080000"/>
          <p14:tracePt t="219449" x="2005013" y="5080000"/>
          <p14:tracePt t="219457" x="1987550" y="5080000"/>
          <p14:tracePt t="219464" x="1968500" y="5097463"/>
          <p14:tracePt t="219472" x="1960563" y="5106988"/>
          <p14:tracePt t="219480" x="1941513" y="5116513"/>
          <p14:tracePt t="219496" x="1931988" y="5126038"/>
          <p14:tracePt t="219504" x="1924050" y="5126038"/>
          <p14:tracePt t="219521" x="1924050" y="5133975"/>
          <p14:tracePt t="219528" x="1914525" y="5143500"/>
          <p14:tracePt t="219563" x="1905000" y="5153025"/>
          <p14:tracePt t="219636" x="1924050" y="5153025"/>
          <p14:tracePt t="219640" x="1931988" y="5153025"/>
          <p14:tracePt t="219648" x="1951038" y="5153025"/>
          <p14:tracePt t="219656" x="1978025" y="5153025"/>
          <p14:tracePt t="219664" x="2024063" y="5153025"/>
          <p14:tracePt t="219672" x="2051050" y="5153025"/>
          <p14:tracePt t="219680" x="2106613" y="5153025"/>
          <p14:tracePt t="219688" x="2143125" y="5153025"/>
          <p14:tracePt t="219696" x="2197100" y="5153025"/>
          <p14:tracePt t="219704" x="2243138" y="5153025"/>
          <p14:tracePt t="219712" x="2279650" y="5153025"/>
          <p14:tracePt t="219721" x="2316163" y="5153025"/>
          <p14:tracePt t="219728" x="2343150" y="5153025"/>
          <p14:tracePt t="219744" x="2352675" y="5153025"/>
          <p14:tracePt t="219841" x="2352675" y="5160963"/>
          <p14:tracePt t="219857" x="2343150" y="5160963"/>
          <p14:tracePt t="219868" x="2324100" y="5170488"/>
          <p14:tracePt t="219873" x="2306638" y="5180013"/>
          <p14:tracePt t="219883" x="2287588" y="5180013"/>
          <p14:tracePt t="219888" x="2260600" y="5180013"/>
          <p14:tracePt t="219897" x="2243138" y="5180013"/>
          <p14:tracePt t="219904" x="2206625" y="5180013"/>
          <p14:tracePt t="219914" x="2197100" y="5180013"/>
          <p14:tracePt t="219921" x="2170113" y="5180013"/>
          <p14:tracePt t="219929" x="2151063" y="5180013"/>
          <p14:tracePt t="219937" x="2133600" y="5180013"/>
          <p14:tracePt t="219944" x="2114550" y="5180013"/>
          <p14:tracePt t="219952" x="2106613" y="5170488"/>
          <p14:tracePt t="220152" x="2133600" y="5180013"/>
          <p14:tracePt t="220168" x="2143125" y="5189538"/>
          <p14:tracePt t="220184" x="2151063" y="5197475"/>
          <p14:tracePt t="220393" x="2160588" y="5197475"/>
          <p14:tracePt t="220401" x="2170113" y="5197475"/>
          <p14:tracePt t="220409" x="2187575" y="5197475"/>
          <p14:tracePt t="220416" x="2197100" y="5197475"/>
          <p14:tracePt t="220456" x="2206625" y="5197475"/>
          <p14:tracePt t="220528" x="2214563" y="5197475"/>
          <p14:tracePt t="220538" x="2214563" y="5180013"/>
          <p14:tracePt t="220552" x="2197100" y="5180013"/>
          <p14:tracePt t="220560" x="2187575" y="5170488"/>
          <p14:tracePt t="220568" x="2179638" y="5160963"/>
          <p14:tracePt t="220576" x="2151063" y="5133975"/>
          <p14:tracePt t="220584" x="2151063" y="5126038"/>
          <p14:tracePt t="220593" x="2143125" y="5097463"/>
          <p14:tracePt t="220616" x="2143125" y="5089525"/>
          <p14:tracePt t="220624" x="2143125" y="5070475"/>
          <p14:tracePt t="220632" x="2143125" y="5060950"/>
          <p14:tracePt t="220640" x="2143125" y="5043488"/>
          <p14:tracePt t="220648" x="2143125" y="5016500"/>
          <p14:tracePt t="220656" x="2143125" y="5006975"/>
          <p14:tracePt t="220664" x="2143125" y="4997450"/>
          <p14:tracePt t="220672" x="2143125" y="4970463"/>
          <p14:tracePt t="220680" x="2143125" y="4960938"/>
          <p14:tracePt t="220696" x="2143125" y="4943475"/>
          <p14:tracePt t="220704" x="2143125" y="4933950"/>
          <p14:tracePt t="220712" x="2143125" y="4924425"/>
          <p14:tracePt t="220720" x="2143125" y="4914900"/>
          <p14:tracePt t="220728" x="2143125" y="4897438"/>
          <p14:tracePt t="220737" x="2143125" y="4878388"/>
          <p14:tracePt t="220744" x="2151063" y="4870450"/>
          <p14:tracePt t="220752" x="2160588" y="4860925"/>
          <p14:tracePt t="220760" x="2179638" y="4851400"/>
          <p14:tracePt t="220768" x="2197100" y="4851400"/>
          <p14:tracePt t="220776" x="2197100" y="4841875"/>
          <p14:tracePt t="220784" x="2214563" y="4833938"/>
          <p14:tracePt t="220792" x="2233613" y="4833938"/>
          <p14:tracePt t="220800" x="2260600" y="4833938"/>
          <p14:tracePt t="220808" x="2279650" y="4833938"/>
          <p14:tracePt t="220816" x="2316163" y="4833938"/>
          <p14:tracePt t="220824" x="2324100" y="4833938"/>
          <p14:tracePt t="220832" x="2343150" y="4833938"/>
          <p14:tracePt t="220840" x="2389188" y="4833938"/>
          <p14:tracePt t="220850" x="2397125" y="4833938"/>
          <p14:tracePt t="220856" x="2416175" y="4833938"/>
          <p14:tracePt t="220864" x="2425700" y="4833938"/>
          <p14:tracePt t="220872" x="2433638" y="4833938"/>
          <p14:tracePt t="220882" x="2443163" y="4841875"/>
          <p14:tracePt t="220888" x="2462213" y="4860925"/>
          <p14:tracePt t="220896" x="2470150" y="4860925"/>
          <p14:tracePt t="220905" x="2489200" y="4860925"/>
          <p14:tracePt t="220914" x="2506663" y="4860925"/>
          <p14:tracePt t="220920" x="2525713" y="4887913"/>
          <p14:tracePt t="220937" x="2570163" y="4897438"/>
          <p14:tracePt t="220944" x="2579688" y="4897438"/>
          <p14:tracePt t="220953" x="2598738" y="4897438"/>
          <p14:tracePt t="220960" x="2606675" y="4906963"/>
          <p14:tracePt t="220968" x="2616200" y="4906963"/>
          <p14:tracePt t="220977" x="2625725" y="4924425"/>
          <p14:tracePt t="220984" x="2635250" y="4943475"/>
          <p14:tracePt t="220992" x="2643188" y="4951413"/>
          <p14:tracePt t="221001" x="2643188" y="4960938"/>
          <p14:tracePt t="221008" x="2652713" y="4979988"/>
          <p14:tracePt t="221016" x="2652713" y="4987925"/>
          <p14:tracePt t="221024" x="2652713" y="5006975"/>
          <p14:tracePt t="221040" x="2652713" y="5016500"/>
          <p14:tracePt t="221060" x="2652713" y="5043488"/>
          <p14:tracePt t="221066" x="2652713" y="5060950"/>
          <p14:tracePt t="221074" x="2643188" y="5070475"/>
          <p14:tracePt t="221081" x="2635250" y="5080000"/>
          <p14:tracePt t="221089" x="2598738" y="5080000"/>
          <p14:tracePt t="221096" x="2589213" y="5097463"/>
          <p14:tracePt t="221105" x="2579688" y="5106988"/>
          <p14:tracePt t="221112" x="2562225" y="5116513"/>
          <p14:tracePt t="221121" x="2543175" y="5126038"/>
          <p14:tracePt t="221140" x="2525713" y="5126038"/>
          <p14:tracePt t="221144" x="2498725" y="5133975"/>
          <p14:tracePt t="221152" x="2489200" y="5143500"/>
          <p14:tracePt t="221160" x="2479675" y="5143500"/>
          <p14:tracePt t="221169" x="2470150" y="5143500"/>
          <p14:tracePt t="221184" x="2462213" y="5143500"/>
          <p14:tracePt t="221192" x="2443163" y="5143500"/>
          <p14:tracePt t="221200" x="2433638" y="5143500"/>
          <p14:tracePt t="221208" x="2425700" y="5143500"/>
          <p14:tracePt t="221216" x="2406650" y="5143500"/>
          <p14:tracePt t="221224" x="2397125" y="5143500"/>
          <p14:tracePt t="221400" x="2406650" y="5143500"/>
          <p14:tracePt t="221456" x="2416175" y="5133975"/>
          <p14:tracePt t="221560" x="2416175" y="5126038"/>
          <p14:tracePt t="221568" x="2416175" y="5116513"/>
          <p14:tracePt t="221592" x="2416175" y="5106988"/>
          <p14:tracePt t="221680" x="2416175" y="5097463"/>
          <p14:tracePt t="221714" x="2416175" y="5080000"/>
          <p14:tracePt t="221921" x="2433638" y="5070475"/>
          <p14:tracePt t="221930" x="2452688" y="5070475"/>
          <p14:tracePt t="221937" x="2479675" y="5070475"/>
          <p14:tracePt t="221944" x="2516188" y="5070475"/>
          <p14:tracePt t="221953" x="2525713" y="5070475"/>
          <p14:tracePt t="221960" x="2533650" y="5070475"/>
          <p14:tracePt t="221968" x="2543175" y="5070475"/>
          <p14:tracePt t="222033" x="2562225" y="5070475"/>
          <p14:tracePt t="222065" x="2570163" y="5070475"/>
          <p14:tracePt t="222073" x="2579688" y="5070475"/>
          <p14:tracePt t="222089" x="2598738" y="5070475"/>
          <p14:tracePt t="222104" x="2606675" y="5070475"/>
          <p14:tracePt t="222120" x="2616200" y="5070475"/>
          <p14:tracePt t="222128" x="2625725" y="5070475"/>
          <p14:tracePt t="222138" x="2635250" y="5070475"/>
          <p14:tracePt t="222144" x="2652713" y="5070475"/>
          <p14:tracePt t="222168" x="2662238" y="5070475"/>
          <p14:tracePt t="222176" x="2679700" y="5070475"/>
          <p14:tracePt t="222688" x="2689225" y="5080000"/>
          <p14:tracePt t="222930" x="2689225" y="5097463"/>
          <p14:tracePt t="223026" x="2689225" y="5106988"/>
          <p14:tracePt t="223088" x="2698750" y="5116513"/>
          <p14:tracePt t="223096" x="2708275" y="5116513"/>
          <p14:tracePt t="223122" x="2716213" y="5116513"/>
          <p14:tracePt t="223138" x="2725738" y="5116513"/>
          <p14:tracePt t="223154" x="2735263" y="5106988"/>
          <p14:tracePt t="223297" x="2735263" y="5097463"/>
          <p14:tracePt t="223305" x="2744788" y="5060950"/>
          <p14:tracePt t="223313" x="2781300" y="5033963"/>
          <p14:tracePt t="223323" x="2789238" y="5006975"/>
          <p14:tracePt t="223329" x="2798763" y="4970463"/>
          <p14:tracePt t="223338" x="2798763" y="4951413"/>
          <p14:tracePt t="223344" x="2798763" y="4914900"/>
          <p14:tracePt t="223464" x="2808288" y="4924425"/>
          <p14:tracePt t="223496" x="2817813" y="4924425"/>
          <p14:tracePt t="223504" x="2835275" y="4906963"/>
          <p14:tracePt t="223512" x="2844800" y="4878388"/>
          <p14:tracePt t="223520" x="2871788" y="4860925"/>
          <p14:tracePt t="223528" x="2908300" y="4814888"/>
          <p14:tracePt t="223539" x="2935288" y="4778375"/>
          <p14:tracePt t="223545" x="2954338" y="4751388"/>
          <p14:tracePt t="223557" x="3044825" y="4687888"/>
          <p14:tracePt t="223560" x="3127375" y="4632325"/>
          <p14:tracePt t="223569" x="3208338" y="4595813"/>
          <p14:tracePt t="223576" x="3254375" y="4559300"/>
          <p14:tracePt t="223584" x="3317875" y="4532313"/>
          <p14:tracePt t="223592" x="3336925" y="4522788"/>
          <p14:tracePt t="223600" x="3363913" y="4514850"/>
          <p14:tracePt t="223608" x="3400425" y="4514850"/>
          <p14:tracePt t="223624" x="3409950" y="4514850"/>
          <p14:tracePt t="223632" x="3419475" y="4514850"/>
          <p14:tracePt t="223640" x="3436938" y="4514850"/>
          <p14:tracePt t="223649" x="3455988" y="4514850"/>
          <p14:tracePt t="223657" x="3482975" y="4514850"/>
          <p14:tracePt t="223664" x="3500438" y="4514850"/>
          <p14:tracePt t="223672" x="3546475" y="4514850"/>
          <p14:tracePt t="223681" x="3582988" y="4514850"/>
          <p14:tracePt t="223690" x="3600450" y="4514850"/>
          <p14:tracePt t="223698" x="3646488" y="4514850"/>
          <p14:tracePt t="223707" x="3683000" y="4514850"/>
          <p14:tracePt t="223713" x="3709988" y="4514850"/>
          <p14:tracePt t="223722" x="3756025" y="4514850"/>
          <p14:tracePt t="223730" x="3810000" y="4514850"/>
          <p14:tracePt t="223739" x="3865563" y="4514850"/>
          <p14:tracePt t="223745" x="3902075" y="4514850"/>
          <p14:tracePt t="223757" x="3948113" y="4514850"/>
          <p14:tracePt t="223761" x="3956050" y="4514850"/>
          <p14:tracePt t="223768" x="3965575" y="4514850"/>
          <p14:tracePt t="226770" x="3965575" y="4522788"/>
          <p14:tracePt t="226789" x="3975100" y="4551363"/>
          <p14:tracePt t="226795" x="3975100" y="4559300"/>
          <p14:tracePt t="226800" x="3984625" y="4559300"/>
          <p14:tracePt t="226808" x="3992563" y="4568825"/>
          <p14:tracePt t="226816" x="3992563" y="4578350"/>
          <p14:tracePt t="227032" x="4002088" y="4595813"/>
          <p14:tracePt t="227040" x="4002088" y="4605338"/>
          <p14:tracePt t="227048" x="4011613" y="4624388"/>
          <p14:tracePt t="227056" x="4011613" y="4632325"/>
          <p14:tracePt t="227065" x="4011613" y="4641850"/>
          <p14:tracePt t="227074" x="4011613" y="4678363"/>
          <p14:tracePt t="227082" x="4011613" y="4687888"/>
          <p14:tracePt t="227088" x="4021138" y="4714875"/>
          <p14:tracePt t="227104" x="4021138" y="4732338"/>
          <p14:tracePt t="227482" x="4021138" y="4760913"/>
          <p14:tracePt t="227496" x="4021138" y="4768850"/>
          <p14:tracePt t="227507" x="4021138" y="4778375"/>
          <p14:tracePt t="227520" x="4021138" y="4797425"/>
          <p14:tracePt t="227528" x="4021138" y="4805363"/>
          <p14:tracePt t="227540" x="4021138" y="4814888"/>
          <p14:tracePt t="228218" x="4021138" y="4833938"/>
          <p14:tracePt t="228296" x="4038600" y="4833938"/>
          <p14:tracePt t="228305" x="4065588" y="4805363"/>
          <p14:tracePt t="228312" x="4075113" y="4805363"/>
          <p14:tracePt t="228320" x="4084638" y="4797425"/>
          <p14:tracePt t="228377" x="4094163" y="4797425"/>
          <p14:tracePt t="228408" x="4102100" y="4797425"/>
          <p14:tracePt t="228416" x="4102100" y="4814888"/>
          <p14:tracePt t="228424" x="4102100" y="4841875"/>
          <p14:tracePt t="228432" x="4102100" y="4851400"/>
          <p14:tracePt t="228440" x="4102100" y="4860925"/>
          <p14:tracePt t="228456" x="4102100" y="4870450"/>
          <p14:tracePt t="228919" x="4084638" y="4851400"/>
          <p14:tracePt t="228928" x="4075113" y="4841875"/>
          <p14:tracePt t="229072" x="4075113" y="4833938"/>
          <p14:tracePt t="229088" x="4075113" y="4814888"/>
          <p14:tracePt t="229104" x="4065588" y="4805363"/>
          <p14:tracePt t="229152" x="4065588" y="4797425"/>
          <p14:tracePt t="229506" x="4057650" y="4787900"/>
          <p14:tracePt t="229512" x="4011613" y="4787900"/>
          <p14:tracePt t="229520" x="3992563" y="4805363"/>
          <p14:tracePt t="229528" x="3938588" y="4814888"/>
          <p14:tracePt t="229540" x="3902075" y="4824413"/>
          <p14:tracePt t="229555" x="3892550" y="4824413"/>
          <p14:tracePt t="230154" x="3883025" y="4824413"/>
          <p14:tracePt t="230165" x="3846513" y="4833938"/>
          <p14:tracePt t="230168" x="3838575" y="4833938"/>
          <p14:tracePt t="230176" x="3819525" y="4851400"/>
          <p14:tracePt t="230184" x="3792538" y="4860925"/>
          <p14:tracePt t="230192" x="3756025" y="4870450"/>
          <p14:tracePt t="230200" x="3738563" y="4878388"/>
          <p14:tracePt t="230210" x="3719513" y="4878388"/>
          <p14:tracePt t="230216" x="3702050" y="4906963"/>
          <p14:tracePt t="230224" x="3692525" y="4906963"/>
          <p14:tracePt t="230232" x="3683000" y="4914900"/>
          <p14:tracePt t="230240" x="3665538" y="4924425"/>
          <p14:tracePt t="230248" x="3629025" y="4951413"/>
          <p14:tracePt t="230258" x="3609975" y="4960938"/>
          <p14:tracePt t="230265" x="3563938" y="4970463"/>
          <p14:tracePt t="230272" x="3546475" y="4979988"/>
          <p14:tracePt t="230280" x="3490913" y="4997450"/>
          <p14:tracePt t="230290" x="3463925" y="4997450"/>
          <p14:tracePt t="230296" x="3446463" y="5006975"/>
          <p14:tracePt t="230305" x="3419475" y="5024438"/>
          <p14:tracePt t="230312" x="3382963" y="5033963"/>
          <p14:tracePt t="230321" x="3373438" y="5033963"/>
          <p14:tracePt t="230328" x="3346450" y="5053013"/>
          <p14:tracePt t="230336" x="3317875" y="5053013"/>
          <p14:tracePt t="230344" x="3300413" y="5060950"/>
          <p14:tracePt t="230353" x="3263900" y="5070475"/>
          <p14:tracePt t="230360" x="3200400" y="5106988"/>
          <p14:tracePt t="230368" x="3163888" y="5116513"/>
          <p14:tracePt t="230376" x="3136900" y="5126038"/>
          <p14:tracePt t="230384" x="3108325" y="5133975"/>
          <p14:tracePt t="230392" x="3071813" y="5160963"/>
          <p14:tracePt t="230400" x="3044825" y="5180013"/>
          <p14:tracePt t="230408" x="3035300" y="5189538"/>
          <p14:tracePt t="230424" x="3008313" y="5207000"/>
          <p14:tracePt t="230432" x="2990850" y="5226050"/>
          <p14:tracePt t="230440" x="2981325" y="5233988"/>
          <p14:tracePt t="230448" x="2962275" y="5233988"/>
          <p14:tracePt t="230456" x="2954338" y="5233988"/>
          <p14:tracePt t="230464" x="2944813" y="5253038"/>
          <p14:tracePt t="230480" x="2935288" y="5262563"/>
          <p14:tracePt t="230490" x="2917825" y="5270500"/>
          <p14:tracePt t="230497" x="2881313" y="5289550"/>
          <p14:tracePt t="230505" x="2862263" y="5316538"/>
          <p14:tracePt t="230512" x="2835275" y="5326063"/>
          <p14:tracePt t="230521" x="2817813" y="5343525"/>
          <p14:tracePt t="230528" x="2798763" y="5362575"/>
          <p14:tracePt t="230543" x="2781300" y="5362575"/>
          <p14:tracePt t="230544" x="2771775" y="5362575"/>
          <p14:tracePt t="230556" x="2762250" y="5372100"/>
          <p14:tracePt t="230561" x="2744788" y="5389563"/>
          <p14:tracePt t="230573" x="2735263" y="5399088"/>
          <p14:tracePt t="230589" x="2725738" y="5408613"/>
          <p14:tracePt t="230593" x="2708275" y="5408613"/>
          <p14:tracePt t="230601" x="2689225" y="5426075"/>
          <p14:tracePt t="230616" x="2652713" y="5435600"/>
          <p14:tracePt t="230624" x="2643188" y="5435600"/>
          <p14:tracePt t="230632" x="2606675" y="5453063"/>
          <p14:tracePt t="230640" x="2589213" y="5462588"/>
          <p14:tracePt t="230648" x="2562225" y="5481638"/>
          <p14:tracePt t="230656" x="2543175" y="5489575"/>
          <p14:tracePt t="230664" x="2498725" y="5499100"/>
          <p14:tracePt t="230672" x="2433638" y="5526088"/>
          <p14:tracePt t="230680" x="2416175" y="5545138"/>
          <p14:tracePt t="230691" x="2389188" y="5545138"/>
          <p14:tracePt t="230698" x="2360613" y="5554663"/>
          <p14:tracePt t="230704" x="2343150" y="5562600"/>
          <p14:tracePt t="230712" x="2306638" y="5581650"/>
          <p14:tracePt t="230720" x="2297113" y="5581650"/>
          <p14:tracePt t="230737" x="2287588" y="5589588"/>
          <p14:tracePt t="230744" x="2270125" y="5599113"/>
          <p14:tracePt t="230753" x="2260600" y="5608638"/>
          <p14:tracePt t="230760" x="2243138" y="5626100"/>
          <p14:tracePt t="230769" x="2224088" y="5645150"/>
          <p14:tracePt t="230776" x="2206625" y="5662613"/>
          <p14:tracePt t="230785" x="2197100" y="5672138"/>
          <p14:tracePt t="230792" x="2187575" y="5681663"/>
          <p14:tracePt t="230800" x="2179638" y="5691188"/>
          <p14:tracePt t="230808" x="2170113" y="5691188"/>
          <p14:tracePt t="230816" x="2170113" y="5699125"/>
          <p14:tracePt t="230986" x="2206625" y="5699125"/>
          <p14:tracePt t="230994" x="2243138" y="5691188"/>
          <p14:tracePt t="231002" x="2260600" y="5672138"/>
          <p14:tracePt t="231012" x="2297113" y="5662613"/>
          <p14:tracePt t="231016" x="2333625" y="5635625"/>
          <p14:tracePt t="231024" x="2397125" y="5618163"/>
          <p14:tracePt t="231032" x="2443163" y="5618163"/>
          <p14:tracePt t="231040" x="2498725" y="5599113"/>
          <p14:tracePt t="231048" x="2562225" y="5581650"/>
          <p14:tracePt t="231056" x="2616200" y="5554663"/>
          <p14:tracePt t="231064" x="2662238" y="5545138"/>
          <p14:tracePt t="231072" x="2708275" y="5535613"/>
          <p14:tracePt t="231080" x="2762250" y="5518150"/>
          <p14:tracePt t="231088" x="2781300" y="5499100"/>
          <p14:tracePt t="231096" x="2825750" y="5489575"/>
          <p14:tracePt t="231105" x="2852738" y="5489575"/>
          <p14:tracePt t="231112" x="2871788" y="5481638"/>
          <p14:tracePt t="231121" x="2881313" y="5481638"/>
          <p14:tracePt t="231138" x="2908300" y="5481638"/>
          <p14:tracePt t="231144" x="2917825" y="5481638"/>
          <p14:tracePt t="231168" x="2925763" y="5481638"/>
          <p14:tracePt t="231176" x="2944813" y="5481638"/>
          <p14:tracePt t="231201" x="2962275" y="5481638"/>
          <p14:tracePt t="231209" x="2981325" y="5481638"/>
          <p14:tracePt t="231216" x="2990850" y="5481638"/>
          <p14:tracePt t="231225" x="3008313" y="5481638"/>
          <p14:tracePt t="231232" x="3027363" y="5489575"/>
          <p14:tracePt t="231240" x="3044825" y="5499100"/>
          <p14:tracePt t="231248" x="3054350" y="5508625"/>
          <p14:tracePt t="231257" x="3071813" y="5518150"/>
          <p14:tracePt t="231264" x="3090863" y="5535613"/>
          <p14:tracePt t="231272" x="3100388" y="5545138"/>
          <p14:tracePt t="231280" x="3108325" y="5554663"/>
          <p14:tracePt t="231306" x="3117850" y="5554663"/>
          <p14:tracePt t="231312" x="3127375" y="5562600"/>
          <p14:tracePt t="231320" x="3127375" y="5581650"/>
          <p14:tracePt t="231328" x="3136900" y="5581650"/>
          <p14:tracePt t="231336" x="3136900" y="5589588"/>
          <p14:tracePt t="231360" x="3136900" y="5608638"/>
          <p14:tracePt t="231606" x="3154363" y="5618163"/>
          <p14:tracePt t="231608" x="3163888" y="5618163"/>
          <p14:tracePt t="231618" x="3171825" y="5618163"/>
          <p14:tracePt t="231626" x="3190875" y="5618163"/>
          <p14:tracePt t="231641" x="3200400" y="5618163"/>
          <p14:tracePt t="231658" x="3208338" y="5618163"/>
          <p14:tracePt t="231666" x="3217863" y="5618163"/>
          <p14:tracePt t="231672" x="3236913" y="5618163"/>
          <p14:tracePt t="231680" x="3244850" y="5626100"/>
          <p14:tracePt t="231688" x="3263900" y="5635625"/>
          <p14:tracePt t="231704" x="3263900" y="5645150"/>
          <p14:tracePt t="231712" x="3281363" y="5645150"/>
          <p14:tracePt t="231721" x="3300413" y="5662613"/>
          <p14:tracePt t="232112" x="3317875" y="5662613"/>
          <p14:tracePt t="232122" x="3336925" y="5654675"/>
          <p14:tracePt t="232136" x="3346450" y="5645150"/>
          <p14:tracePt t="232256" x="3354388" y="5626100"/>
          <p14:tracePt t="232264" x="3390900" y="5599113"/>
          <p14:tracePt t="232273" x="3409950" y="5562600"/>
          <p14:tracePt t="232281" x="3419475" y="5554663"/>
          <p14:tracePt t="232290" x="3436938" y="5535613"/>
          <p14:tracePt t="232296" x="3446463" y="5535613"/>
          <p14:tracePt t="232304" x="3446463" y="5526088"/>
          <p14:tracePt t="232312" x="3455988" y="5518150"/>
          <p14:tracePt t="232368" x="3463925" y="5518150"/>
          <p14:tracePt t="232376" x="3473450" y="5518150"/>
          <p14:tracePt t="232448" x="3482975" y="5518150"/>
          <p14:tracePt t="232456" x="3482975" y="5526088"/>
          <p14:tracePt t="232539" x="3490913" y="5526088"/>
          <p14:tracePt t="232544" x="3490913" y="5518150"/>
          <p14:tracePt t="232553" x="3500438" y="5508625"/>
          <p14:tracePt t="232561" x="3509963" y="5499100"/>
          <p14:tracePt t="232760" x="3509963" y="5481638"/>
          <p14:tracePt t="232768" x="3509963" y="5472113"/>
          <p14:tracePt t="232776" x="3509963" y="5453063"/>
          <p14:tracePt t="232784" x="3519488" y="5435600"/>
          <p14:tracePt t="232816" x="3519488" y="5416550"/>
          <p14:tracePt t="232824" x="3519488" y="5408613"/>
          <p14:tracePt t="235183" x="3536950" y="5408613"/>
          <p14:tracePt t="235187" x="3546475" y="5408613"/>
          <p14:tracePt t="236770" x="3556000" y="5408613"/>
          <p14:tracePt t="237609" x="3556000" y="5399088"/>
          <p14:tracePt t="237618" x="3563938" y="5380038"/>
          <p14:tracePt t="237625" x="3563938" y="5372100"/>
          <p14:tracePt t="237633" x="3563938" y="5362575"/>
          <p14:tracePt t="237640" x="3573463" y="5362575"/>
          <p14:tracePt t="237648" x="3582988" y="5353050"/>
          <p14:tracePt t="239034" x="3582988" y="5362575"/>
          <p14:tracePt t="239050" x="3582988" y="5372100"/>
          <p14:tracePt t="239059" x="3563938" y="5380038"/>
          <p14:tracePt t="239312" x="3546475" y="5389563"/>
          <p14:tracePt t="239321" x="3536950" y="5399088"/>
          <p14:tracePt t="239344" x="3527425" y="5408613"/>
          <p14:tracePt t="239360" x="3509963" y="5426075"/>
          <p14:tracePt t="239384" x="3509963" y="5435600"/>
          <p14:tracePt t="239400" x="3500438" y="5445125"/>
          <p14:tracePt t="240859" x="3500438" y="5435600"/>
          <p14:tracePt t="240865" x="3490913" y="5426075"/>
          <p14:tracePt t="240875" x="3490913" y="5416550"/>
          <p14:tracePt t="240883" x="3490913" y="5408613"/>
          <p14:tracePt t="240896" x="3473450" y="5389563"/>
          <p14:tracePt t="240976" x="3463925" y="5380038"/>
          <p14:tracePt t="240987" x="3446463" y="5362575"/>
          <p14:tracePt t="240994" x="3427413" y="5353050"/>
          <p14:tracePt t="241003" x="3419475" y="5343525"/>
          <p14:tracePt t="241013" x="3419475" y="5335588"/>
          <p14:tracePt t="241016" x="3419475" y="5326063"/>
          <p14:tracePt t="241024" x="3419475" y="5307013"/>
          <p14:tracePt t="241032" x="3419475" y="5299075"/>
          <p14:tracePt t="241040" x="3419475" y="5289550"/>
          <p14:tracePt t="241048" x="3419475" y="5280025"/>
          <p14:tracePt t="241080" x="3419475" y="5270500"/>
          <p14:tracePt t="241088" x="3427413" y="5253038"/>
          <p14:tracePt t="241096" x="3436938" y="5243513"/>
          <p14:tracePt t="241104" x="3463925" y="5243513"/>
          <p14:tracePt t="241112" x="3482975" y="5233988"/>
          <p14:tracePt t="241120" x="3509963" y="5226050"/>
          <p14:tracePt t="241128" x="3519488" y="5226050"/>
          <p14:tracePt t="241258" x="3527425" y="5216525"/>
          <p14:tracePt t="241282" x="3527425" y="5207000"/>
          <p14:tracePt t="241344" x="3527425" y="5197475"/>
          <p14:tracePt t="241353" x="3519488" y="5197475"/>
          <p14:tracePt t="241360" x="3500438" y="5197475"/>
          <p14:tracePt t="241368" x="3482975" y="5197475"/>
          <p14:tracePt t="241376" x="3463925" y="5197475"/>
          <p14:tracePt t="241387" x="3455988" y="5189538"/>
          <p14:tracePt t="241394" x="3455988" y="5180013"/>
          <p14:tracePt t="363649" x="3455988" y="5160963"/>
          <p14:tracePt t="363657" x="3455988" y="5033963"/>
          <p14:tracePt t="363665" x="3563938" y="4551363"/>
          <p14:tracePt t="363672" x="3846513" y="3803650"/>
          <p14:tracePt t="363680" x="4175125" y="3082925"/>
          <p14:tracePt t="363688" x="4476750" y="2435225"/>
          <p14:tracePt t="363696" x="4730750" y="1897063"/>
          <p14:tracePt t="363704" x="4968875" y="1495425"/>
          <p14:tracePt t="363713" x="5159375" y="1195388"/>
          <p14:tracePt t="363721" x="5287963" y="1039813"/>
          <p14:tracePt t="363732" x="5387975" y="911225"/>
          <p14:tracePt t="363737" x="5451475" y="893763"/>
          <p14:tracePt t="363745" x="5461000" y="884238"/>
          <p14:tracePt t="364097" x="5351463" y="884238"/>
          <p14:tracePt t="364106" x="5260975" y="884238"/>
          <p14:tracePt t="364112" x="5205413" y="884238"/>
          <p14:tracePt t="364120" x="5141913" y="884238"/>
          <p14:tracePt t="364141" x="4978400" y="857250"/>
          <p14:tracePt t="364144" x="4905375" y="857250"/>
          <p14:tracePt t="364153" x="4795838" y="857250"/>
          <p14:tracePt t="364169" x="4676775" y="866775"/>
          <p14:tracePt t="364176" x="4640263" y="874713"/>
          <p14:tracePt t="364192" x="4622800" y="893763"/>
          <p14:tracePt t="364257" x="4686300" y="884238"/>
          <p14:tracePt t="364266" x="4876800" y="803275"/>
          <p14:tracePt t="364275" x="5014913" y="738188"/>
          <p14:tracePt t="364284" x="5205413" y="665163"/>
          <p14:tracePt t="364296" x="5334000" y="647700"/>
          <p14:tracePt t="364299" x="5441950" y="647700"/>
          <p14:tracePt t="364308" x="5507038" y="647700"/>
          <p14:tracePt t="364312" x="5534025" y="647700"/>
          <p14:tracePt t="364321" x="5543550" y="647700"/>
          <p14:tracePt t="364328" x="5551488" y="647700"/>
          <p14:tracePt t="364336" x="5551488" y="665163"/>
          <p14:tracePt t="364344" x="5551488" y="684213"/>
          <p14:tracePt t="364359" x="5524500" y="701675"/>
          <p14:tracePt t="364368" x="5524500" y="711200"/>
          <p14:tracePt t="364385" x="5524500" y="720725"/>
          <p14:tracePt t="364394" x="5524500" y="738188"/>
          <p14:tracePt t="364401" x="5487988" y="784225"/>
          <p14:tracePt t="364409" x="5478463" y="803275"/>
          <p14:tracePt t="364416" x="5424488" y="884238"/>
          <p14:tracePt t="364424" x="5414963" y="920750"/>
          <p14:tracePt t="364432" x="5405438" y="966788"/>
          <p14:tracePt t="364440" x="5405438" y="1020763"/>
          <p14:tracePt t="364448" x="5405438" y="1057275"/>
          <p14:tracePt t="364457" x="5405438" y="1093788"/>
          <p14:tracePt t="364464" x="5397500" y="1158875"/>
          <p14:tracePt t="364472" x="5397500" y="1239838"/>
          <p14:tracePt t="364480" x="5351463" y="1312863"/>
          <p14:tracePt t="364492" x="5351463" y="1322388"/>
          <p14:tracePt t="364498" x="5351463" y="1358900"/>
          <p14:tracePt t="364513" x="5287963" y="1441450"/>
          <p14:tracePt t="364523" x="5241925" y="1477963"/>
          <p14:tracePt t="364529" x="5224463" y="1504950"/>
          <p14:tracePt t="364539" x="5195888" y="1541463"/>
          <p14:tracePt t="364544" x="5168900" y="1568450"/>
          <p14:tracePt t="364552" x="5151438" y="1595438"/>
          <p14:tracePt t="364560" x="5141913" y="1614488"/>
          <p14:tracePt t="364569" x="5114925" y="1660525"/>
          <p14:tracePt t="364576" x="5078413" y="1724025"/>
          <p14:tracePt t="364584" x="5068888" y="1804988"/>
          <p14:tracePt t="364592" x="5049838" y="1841500"/>
          <p14:tracePt t="364600" x="5014913" y="1943100"/>
          <p14:tracePt t="364608" x="4995863" y="2016125"/>
          <p14:tracePt t="364616" x="4995863" y="2079625"/>
          <p14:tracePt t="364625" x="4995863" y="2116138"/>
          <p14:tracePt t="364632" x="4995863" y="2170113"/>
          <p14:tracePt t="364640" x="4995863" y="2189163"/>
          <p14:tracePt t="364648" x="4949825" y="2252663"/>
          <p14:tracePt t="364657" x="4949825" y="2289175"/>
          <p14:tracePt t="364664" x="4941888" y="2316163"/>
          <p14:tracePt t="364672" x="4941888" y="2343150"/>
          <p14:tracePt t="364680" x="4941888" y="2379663"/>
          <p14:tracePt t="364688" x="4941888" y="2398713"/>
          <p14:tracePt t="364696" x="4941888" y="2452688"/>
          <p14:tracePt t="364704" x="4941888" y="2508250"/>
          <p14:tracePt t="364712" x="4941888" y="2544763"/>
          <p14:tracePt t="364720" x="4941888" y="2617788"/>
          <p14:tracePt t="364728" x="4932363" y="2708275"/>
          <p14:tracePt t="364737" x="4932363" y="2763838"/>
          <p14:tracePt t="364745" x="4932363" y="2800350"/>
          <p14:tracePt t="364753" x="4932363" y="2836863"/>
          <p14:tracePt t="364761" x="4932363" y="2863850"/>
          <p14:tracePt t="364769" x="4932363" y="2873375"/>
          <p14:tracePt t="364785" x="4932363" y="2881313"/>
          <p14:tracePt t="364953" x="4932363" y="2917825"/>
          <p14:tracePt t="364960" x="4978400" y="2982913"/>
          <p14:tracePt t="364969" x="5059363" y="3046413"/>
          <p14:tracePt t="364980" x="5114925" y="3082925"/>
          <p14:tracePt t="364984" x="5159375" y="3119438"/>
          <p14:tracePt t="364992" x="5205413" y="3146425"/>
          <p14:tracePt t="365000" x="5232400" y="3163888"/>
          <p14:tracePt t="365008" x="5251450" y="3173413"/>
          <p14:tracePt t="365016" x="5287963" y="3182938"/>
          <p14:tracePt t="365025" x="5314950" y="3192463"/>
          <p14:tracePt t="365032" x="5351463" y="3200400"/>
          <p14:tracePt t="365040" x="5387975" y="3209925"/>
          <p14:tracePt t="365048" x="5451475" y="3209925"/>
          <p14:tracePt t="365057" x="5570538" y="3228975"/>
          <p14:tracePt t="365064" x="5697538" y="3228975"/>
          <p14:tracePt t="365073" x="5853113" y="3228975"/>
          <p14:tracePt t="365080" x="6035675" y="3228975"/>
          <p14:tracePt t="365088" x="6218238" y="3228975"/>
          <p14:tracePt t="365096" x="6435725" y="3228975"/>
          <p14:tracePt t="365104" x="6500813" y="3228975"/>
          <p14:tracePt t="365112" x="6664325" y="3236913"/>
          <p14:tracePt t="365132" x="6973888" y="3302000"/>
          <p14:tracePt t="365136" x="7119938" y="3319463"/>
          <p14:tracePt t="365144" x="7229475" y="3319463"/>
          <p14:tracePt t="365152" x="7319963" y="3328988"/>
          <p14:tracePt t="365160" x="7421563" y="3328988"/>
          <p14:tracePt t="365168" x="7475538" y="3328988"/>
          <p14:tracePt t="365176" x="7531100" y="3328988"/>
          <p14:tracePt t="365184" x="7548563" y="3328988"/>
          <p14:tracePt t="365192" x="7585075" y="3328988"/>
          <p14:tracePt t="365201" x="7594600" y="3328988"/>
          <p14:tracePt t="365210" x="7621588" y="3328988"/>
          <p14:tracePt t="365216" x="7639050" y="3328988"/>
          <p14:tracePt t="365226" x="7675563" y="3328988"/>
          <p14:tracePt t="365232" x="7748588" y="3328988"/>
          <p14:tracePt t="365240" x="7821613" y="3328988"/>
          <p14:tracePt t="365248" x="7931150" y="3328988"/>
          <p14:tracePt t="365257" x="8023225" y="3328988"/>
          <p14:tracePt t="365264" x="8150225" y="3328988"/>
          <p14:tracePt t="365272" x="8296275" y="3328988"/>
          <p14:tracePt t="365280" x="8442325" y="3328988"/>
          <p14:tracePt t="365294" x="8605838" y="3328988"/>
          <p14:tracePt t="365296" x="8788400" y="3328988"/>
          <p14:tracePt t="365304" x="8951913" y="3328988"/>
          <p14:tracePt t="365312" x="9134475" y="33289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ja-JP" altLang="en-US" sz="4000"/>
              <a:t>メモリ付きのデータパスでの計算</a:t>
            </a:r>
            <a:br>
              <a:rPr lang="ja-JP" altLang="en-US" sz="4000"/>
            </a:br>
            <a:r>
              <a:rPr lang="en-US" altLang="ja-JP" sz="4000"/>
              <a:t>(p.18 </a:t>
            </a:r>
            <a:r>
              <a:rPr lang="ja-JP" altLang="en-US" sz="4000"/>
              <a:t>例題</a:t>
            </a:r>
            <a:r>
              <a:rPr lang="en-US" altLang="ja-JP" sz="4000"/>
              <a:t>2-3)</a:t>
            </a:r>
          </a:p>
        </p:txBody>
      </p:sp>
      <p:grpSp>
        <p:nvGrpSpPr>
          <p:cNvPr id="19459" name="Group 4"/>
          <p:cNvGrpSpPr>
            <a:grpSpLocks/>
          </p:cNvGrpSpPr>
          <p:nvPr/>
        </p:nvGrpSpPr>
        <p:grpSpPr bwMode="auto">
          <a:xfrm>
            <a:off x="1835150" y="1981200"/>
            <a:ext cx="2592388" cy="1093788"/>
            <a:chOff x="2018" y="1566"/>
            <a:chExt cx="1633" cy="689"/>
          </a:xfrm>
        </p:grpSpPr>
        <p:sp>
          <p:nvSpPr>
            <p:cNvPr id="19505" name="Text Box 5"/>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19506" name="Text Box 6"/>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19507" name="Group 7"/>
            <p:cNvGrpSpPr>
              <a:grpSpLocks/>
            </p:cNvGrpSpPr>
            <p:nvPr/>
          </p:nvGrpSpPr>
          <p:grpSpPr bwMode="auto">
            <a:xfrm>
              <a:off x="2018" y="1570"/>
              <a:ext cx="1633" cy="682"/>
              <a:chOff x="3288" y="1299"/>
              <a:chExt cx="1996" cy="953"/>
            </a:xfrm>
          </p:grpSpPr>
          <p:sp>
            <p:nvSpPr>
              <p:cNvPr id="19510" name="Line 8"/>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1" name="Line 9"/>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2" name="Line 10"/>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3" name="Line 11"/>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4" name="Line 12"/>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5" name="Line 13"/>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16" name="Line 14"/>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508" name="Text Box 15"/>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19509" name="Text Box 16"/>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19460" name="Line 17"/>
          <p:cNvSpPr>
            <a:spLocks noChangeShapeType="1"/>
          </p:cNvSpPr>
          <p:nvPr/>
        </p:nvSpPr>
        <p:spPr bwMode="auto">
          <a:xfrm flipV="1">
            <a:off x="2484438" y="30702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1" name="Line 18"/>
          <p:cNvSpPr>
            <a:spLocks noChangeShapeType="1"/>
          </p:cNvSpPr>
          <p:nvPr/>
        </p:nvSpPr>
        <p:spPr bwMode="auto">
          <a:xfrm flipH="1" flipV="1">
            <a:off x="3851275" y="3070225"/>
            <a:ext cx="1588" cy="1366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2" name="Line 19"/>
          <p:cNvSpPr>
            <a:spLocks noChangeShapeType="1"/>
          </p:cNvSpPr>
          <p:nvPr/>
        </p:nvSpPr>
        <p:spPr bwMode="auto">
          <a:xfrm flipV="1">
            <a:off x="3203575" y="148431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3" name="Line 20"/>
          <p:cNvSpPr>
            <a:spLocks noChangeShapeType="1"/>
          </p:cNvSpPr>
          <p:nvPr/>
        </p:nvSpPr>
        <p:spPr bwMode="auto">
          <a:xfrm>
            <a:off x="900113" y="2347913"/>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4" name="Rectangle 21"/>
          <p:cNvSpPr>
            <a:spLocks noChangeArrowheads="1"/>
          </p:cNvSpPr>
          <p:nvPr/>
        </p:nvSpPr>
        <p:spPr bwMode="auto">
          <a:xfrm>
            <a:off x="1763713" y="3571875"/>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65" name="Line 22"/>
          <p:cNvSpPr>
            <a:spLocks noChangeShapeType="1"/>
          </p:cNvSpPr>
          <p:nvPr/>
        </p:nvSpPr>
        <p:spPr bwMode="auto">
          <a:xfrm flipH="1">
            <a:off x="1474788" y="148431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6" name="Line 23"/>
          <p:cNvSpPr>
            <a:spLocks noChangeShapeType="1"/>
          </p:cNvSpPr>
          <p:nvPr/>
        </p:nvSpPr>
        <p:spPr bwMode="auto">
          <a:xfrm>
            <a:off x="1474788" y="1484313"/>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7" name="Line 24"/>
          <p:cNvSpPr>
            <a:spLocks noChangeShapeType="1"/>
          </p:cNvSpPr>
          <p:nvPr/>
        </p:nvSpPr>
        <p:spPr bwMode="auto">
          <a:xfrm>
            <a:off x="1474788" y="436403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8" name="Line 25"/>
          <p:cNvSpPr>
            <a:spLocks noChangeShapeType="1"/>
          </p:cNvSpPr>
          <p:nvPr/>
        </p:nvSpPr>
        <p:spPr bwMode="auto">
          <a:xfrm flipV="1">
            <a:off x="2482850" y="39322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69" name="Line 26"/>
          <p:cNvSpPr>
            <a:spLocks noChangeShapeType="1"/>
          </p:cNvSpPr>
          <p:nvPr/>
        </p:nvSpPr>
        <p:spPr bwMode="auto">
          <a:xfrm>
            <a:off x="17637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0" name="Line 27"/>
          <p:cNvSpPr>
            <a:spLocks noChangeShapeType="1"/>
          </p:cNvSpPr>
          <p:nvPr/>
        </p:nvSpPr>
        <p:spPr bwMode="auto">
          <a:xfrm flipH="1">
            <a:off x="17637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1" name="Line 28"/>
          <p:cNvSpPr>
            <a:spLocks noChangeShapeType="1"/>
          </p:cNvSpPr>
          <p:nvPr/>
        </p:nvSpPr>
        <p:spPr bwMode="auto">
          <a:xfrm>
            <a:off x="9715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72" name="Text Box 29"/>
          <p:cNvSpPr txBox="1">
            <a:spLocks noChangeArrowheads="1"/>
          </p:cNvSpPr>
          <p:nvPr/>
        </p:nvSpPr>
        <p:spPr bwMode="auto">
          <a:xfrm>
            <a:off x="21955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19473" name="Rectangle 30"/>
          <p:cNvSpPr>
            <a:spLocks noChangeArrowheads="1"/>
          </p:cNvSpPr>
          <p:nvPr/>
        </p:nvSpPr>
        <p:spPr bwMode="auto">
          <a:xfrm>
            <a:off x="3060700" y="44370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4" name="Rectangle 31"/>
          <p:cNvSpPr>
            <a:spLocks noChangeArrowheads="1"/>
          </p:cNvSpPr>
          <p:nvPr/>
        </p:nvSpPr>
        <p:spPr bwMode="auto">
          <a:xfrm>
            <a:off x="3060700" y="46529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5" name="Rectangle 32"/>
          <p:cNvSpPr>
            <a:spLocks noChangeArrowheads="1"/>
          </p:cNvSpPr>
          <p:nvPr/>
        </p:nvSpPr>
        <p:spPr bwMode="auto">
          <a:xfrm>
            <a:off x="3060700" y="48688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6" name="Rectangle 33"/>
          <p:cNvSpPr>
            <a:spLocks noChangeArrowheads="1"/>
          </p:cNvSpPr>
          <p:nvPr/>
        </p:nvSpPr>
        <p:spPr bwMode="auto">
          <a:xfrm>
            <a:off x="3060700" y="50847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7" name="Rectangle 34"/>
          <p:cNvSpPr>
            <a:spLocks noChangeArrowheads="1"/>
          </p:cNvSpPr>
          <p:nvPr/>
        </p:nvSpPr>
        <p:spPr bwMode="auto">
          <a:xfrm>
            <a:off x="3060700" y="53006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8" name="Rectangle 35"/>
          <p:cNvSpPr>
            <a:spLocks noChangeArrowheads="1"/>
          </p:cNvSpPr>
          <p:nvPr/>
        </p:nvSpPr>
        <p:spPr bwMode="auto">
          <a:xfrm>
            <a:off x="3060700" y="55165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79" name="Rectangle 36"/>
          <p:cNvSpPr>
            <a:spLocks noChangeArrowheads="1"/>
          </p:cNvSpPr>
          <p:nvPr/>
        </p:nvSpPr>
        <p:spPr bwMode="auto">
          <a:xfrm>
            <a:off x="3060700" y="616585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80" name="Rectangle 37"/>
          <p:cNvSpPr>
            <a:spLocks noChangeArrowheads="1"/>
          </p:cNvSpPr>
          <p:nvPr/>
        </p:nvSpPr>
        <p:spPr bwMode="auto">
          <a:xfrm>
            <a:off x="3060700" y="5732463"/>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481" name="Line 38"/>
          <p:cNvSpPr>
            <a:spLocks noChangeShapeType="1"/>
          </p:cNvSpPr>
          <p:nvPr/>
        </p:nvSpPr>
        <p:spPr bwMode="auto">
          <a:xfrm>
            <a:off x="1692275"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2" name="Line 42"/>
          <p:cNvSpPr>
            <a:spLocks noChangeShapeType="1"/>
          </p:cNvSpPr>
          <p:nvPr/>
        </p:nvSpPr>
        <p:spPr bwMode="auto">
          <a:xfrm flipV="1">
            <a:off x="4645025" y="6381750"/>
            <a:ext cx="0"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3" name="Line 43"/>
          <p:cNvSpPr>
            <a:spLocks noChangeShapeType="1"/>
          </p:cNvSpPr>
          <p:nvPr/>
        </p:nvSpPr>
        <p:spPr bwMode="auto">
          <a:xfrm>
            <a:off x="2484438" y="335756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4" name="Line 44"/>
          <p:cNvSpPr>
            <a:spLocks noChangeShapeType="1"/>
          </p:cNvSpPr>
          <p:nvPr/>
        </p:nvSpPr>
        <p:spPr bwMode="auto">
          <a:xfrm>
            <a:off x="3708400" y="3357563"/>
            <a:ext cx="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5" name="Text Box 45"/>
          <p:cNvSpPr txBox="1">
            <a:spLocks noChangeArrowheads="1"/>
          </p:cNvSpPr>
          <p:nvPr/>
        </p:nvSpPr>
        <p:spPr bwMode="auto">
          <a:xfrm>
            <a:off x="3471863" y="57531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19486" name="Line 46"/>
          <p:cNvSpPr>
            <a:spLocks noChangeShapeType="1"/>
          </p:cNvSpPr>
          <p:nvPr/>
        </p:nvSpPr>
        <p:spPr bwMode="auto">
          <a:xfrm flipV="1">
            <a:off x="3348038" y="638175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7" name="Line 47"/>
          <p:cNvSpPr>
            <a:spLocks noChangeShapeType="1"/>
          </p:cNvSpPr>
          <p:nvPr/>
        </p:nvSpPr>
        <p:spPr bwMode="auto">
          <a:xfrm flipV="1">
            <a:off x="3275013" y="6237288"/>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8" name="Line 48"/>
          <p:cNvSpPr>
            <a:spLocks noChangeShapeType="1"/>
          </p:cNvSpPr>
          <p:nvPr/>
        </p:nvSpPr>
        <p:spPr bwMode="auto">
          <a:xfrm>
            <a:off x="3348038"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9" name="Text Box 49"/>
          <p:cNvSpPr txBox="1">
            <a:spLocks noChangeArrowheads="1"/>
          </p:cNvSpPr>
          <p:nvPr/>
        </p:nvSpPr>
        <p:spPr bwMode="auto">
          <a:xfrm>
            <a:off x="4227513" y="6375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19490" name="Text Box 50"/>
          <p:cNvSpPr txBox="1">
            <a:spLocks noChangeArrowheads="1"/>
          </p:cNvSpPr>
          <p:nvPr/>
        </p:nvSpPr>
        <p:spPr bwMode="auto">
          <a:xfrm>
            <a:off x="1203325" y="50069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p:txBody>
      </p:sp>
      <p:sp>
        <p:nvSpPr>
          <p:cNvPr id="19491" name="Text Box 51"/>
          <p:cNvSpPr txBox="1">
            <a:spLocks noChangeArrowheads="1"/>
          </p:cNvSpPr>
          <p:nvPr/>
        </p:nvSpPr>
        <p:spPr bwMode="auto">
          <a:xfrm>
            <a:off x="2787650" y="63754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19492" name="Text Box 52"/>
          <p:cNvSpPr txBox="1">
            <a:spLocks noChangeArrowheads="1"/>
          </p:cNvSpPr>
          <p:nvPr/>
        </p:nvSpPr>
        <p:spPr bwMode="auto">
          <a:xfrm>
            <a:off x="6842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19493" name="Text Box 53"/>
          <p:cNvSpPr txBox="1">
            <a:spLocks noChangeArrowheads="1"/>
          </p:cNvSpPr>
          <p:nvPr/>
        </p:nvSpPr>
        <p:spPr bwMode="auto">
          <a:xfrm>
            <a:off x="6111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19494" name="Text Box 54"/>
          <p:cNvSpPr txBox="1">
            <a:spLocks noChangeArrowheads="1"/>
          </p:cNvSpPr>
          <p:nvPr/>
        </p:nvSpPr>
        <p:spPr bwMode="auto">
          <a:xfrm>
            <a:off x="5219700" y="1341438"/>
            <a:ext cx="395653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1" dirty="0"/>
              <a:t>０番地に</a:t>
            </a:r>
            <a:r>
              <a:rPr lang="en-US" altLang="ja-JP" sz="2000" b="1" dirty="0"/>
              <a:t>X</a:t>
            </a:r>
            <a:r>
              <a:rPr lang="ja-JP" altLang="en-US" sz="2000" b="1" dirty="0" err="1"/>
              <a:t>、</a:t>
            </a:r>
            <a:r>
              <a:rPr lang="en-US" altLang="ja-JP" sz="2000" b="1" dirty="0"/>
              <a:t>1</a:t>
            </a:r>
            <a:r>
              <a:rPr lang="ja-JP" altLang="en-US" sz="2000" b="1" dirty="0"/>
              <a:t>番地に</a:t>
            </a:r>
            <a:r>
              <a:rPr lang="en-US" altLang="ja-JP" sz="2000" b="1" dirty="0"/>
              <a:t>Y</a:t>
            </a:r>
            <a:r>
              <a:rPr lang="ja-JP" altLang="en-US" sz="2000" b="1" dirty="0"/>
              <a:t>が入っている</a:t>
            </a:r>
          </a:p>
          <a:p>
            <a:pPr eaLnBrk="1" hangingPunct="1">
              <a:spcBef>
                <a:spcPct val="0"/>
              </a:spcBef>
              <a:buFontTx/>
              <a:buNone/>
            </a:pPr>
            <a:r>
              <a:rPr lang="en-US" altLang="ja-JP" sz="2000" b="1" dirty="0"/>
              <a:t>X+Y</a:t>
            </a:r>
            <a:r>
              <a:rPr lang="ja-JP" altLang="en-US" sz="2000" b="1" dirty="0"/>
              <a:t>を計算して</a:t>
            </a:r>
            <a:r>
              <a:rPr lang="en-US" altLang="ja-JP" sz="2000" b="1" dirty="0"/>
              <a:t>2</a:t>
            </a:r>
            <a:r>
              <a:rPr lang="ja-JP" altLang="en-US" sz="2000" b="1" dirty="0"/>
              <a:t>番地に格納せよ</a:t>
            </a:r>
          </a:p>
          <a:p>
            <a:pPr eaLnBrk="1" hangingPunct="1">
              <a:spcBef>
                <a:spcPct val="0"/>
              </a:spcBef>
              <a:buFontTx/>
              <a:buNone/>
            </a:pPr>
            <a:endParaRPr lang="ja-JP" altLang="en-US" sz="2000" b="1" dirty="0"/>
          </a:p>
          <a:p>
            <a:pPr eaLnBrk="1" hangingPunct="1">
              <a:spcBef>
                <a:spcPct val="0"/>
              </a:spcBef>
              <a:buFontTx/>
              <a:buNone/>
            </a:pPr>
            <a:r>
              <a:rPr lang="en-US" altLang="ja-JP" sz="2000" b="1" dirty="0"/>
              <a:t>we com  Address</a:t>
            </a:r>
          </a:p>
          <a:p>
            <a:pPr eaLnBrk="1" hangingPunct="1">
              <a:spcBef>
                <a:spcPct val="0"/>
              </a:spcBef>
              <a:buFontTx/>
              <a:buNone/>
            </a:pPr>
            <a:r>
              <a:rPr lang="en-US" altLang="ja-JP" sz="2000" b="1" dirty="0"/>
              <a:t> 0    001    00000000</a:t>
            </a:r>
          </a:p>
          <a:p>
            <a:pPr eaLnBrk="1" hangingPunct="1">
              <a:spcBef>
                <a:spcPct val="0"/>
              </a:spcBef>
              <a:buFontTx/>
              <a:buNone/>
            </a:pPr>
            <a:r>
              <a:rPr lang="en-US" altLang="ja-JP" sz="2000" b="1" dirty="0"/>
              <a:t> 0    110    00000001</a:t>
            </a:r>
          </a:p>
          <a:p>
            <a:pPr eaLnBrk="1" hangingPunct="1">
              <a:spcBef>
                <a:spcPct val="0"/>
              </a:spcBef>
              <a:buFontTx/>
              <a:buNone/>
            </a:pPr>
            <a:r>
              <a:rPr lang="en-US" altLang="ja-JP" sz="2000" b="1" dirty="0"/>
              <a:t> 1     000   00000010</a:t>
            </a:r>
          </a:p>
        </p:txBody>
      </p:sp>
      <p:sp>
        <p:nvSpPr>
          <p:cNvPr id="19495" name="Text Box 55"/>
          <p:cNvSpPr txBox="1">
            <a:spLocks noChangeArrowheads="1"/>
          </p:cNvSpPr>
          <p:nvPr/>
        </p:nvSpPr>
        <p:spPr bwMode="auto">
          <a:xfrm>
            <a:off x="3759200"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19496" name="Line 57"/>
          <p:cNvSpPr>
            <a:spLocks noChangeShapeType="1"/>
          </p:cNvSpPr>
          <p:nvPr/>
        </p:nvSpPr>
        <p:spPr bwMode="auto">
          <a:xfrm flipH="1">
            <a:off x="7812360" y="2708275"/>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7" name="Text Box 58"/>
          <p:cNvSpPr txBox="1">
            <a:spLocks noChangeArrowheads="1"/>
          </p:cNvSpPr>
          <p:nvPr/>
        </p:nvSpPr>
        <p:spPr bwMode="auto">
          <a:xfrm>
            <a:off x="2676525" y="436562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a:t>
            </a:r>
          </a:p>
        </p:txBody>
      </p:sp>
      <p:sp>
        <p:nvSpPr>
          <p:cNvPr id="19498" name="Line 59"/>
          <p:cNvSpPr>
            <a:spLocks noChangeShapeType="1"/>
          </p:cNvSpPr>
          <p:nvPr/>
        </p:nvSpPr>
        <p:spPr bwMode="auto">
          <a:xfrm flipV="1">
            <a:off x="3995738" y="2852738"/>
            <a:ext cx="0" cy="1655762"/>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9" name="Text Box 60"/>
          <p:cNvSpPr txBox="1">
            <a:spLocks noChangeArrowheads="1"/>
          </p:cNvSpPr>
          <p:nvPr/>
        </p:nvSpPr>
        <p:spPr bwMode="auto">
          <a:xfrm>
            <a:off x="1619250" y="1773238"/>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001</a:t>
            </a:r>
          </a:p>
          <a:p>
            <a:pPr eaLnBrk="1" hangingPunct="1">
              <a:spcBef>
                <a:spcPct val="0"/>
              </a:spcBef>
              <a:buFontTx/>
              <a:buNone/>
            </a:pPr>
            <a:r>
              <a:rPr lang="en-US" altLang="ja-JP" sz="1800" b="1"/>
              <a:t>THB</a:t>
            </a:r>
          </a:p>
        </p:txBody>
      </p:sp>
      <p:sp>
        <p:nvSpPr>
          <p:cNvPr id="19500" name="Line 61"/>
          <p:cNvSpPr>
            <a:spLocks noChangeShapeType="1"/>
          </p:cNvSpPr>
          <p:nvPr/>
        </p:nvSpPr>
        <p:spPr bwMode="auto">
          <a:xfrm flipH="1" flipV="1">
            <a:off x="3276600" y="1412875"/>
            <a:ext cx="719138" cy="1439863"/>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1" name="Line 62"/>
          <p:cNvSpPr>
            <a:spLocks noChangeShapeType="1"/>
          </p:cNvSpPr>
          <p:nvPr/>
        </p:nvSpPr>
        <p:spPr bwMode="auto">
          <a:xfrm flipH="1">
            <a:off x="1331913" y="1412875"/>
            <a:ext cx="1944687"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2" name="Line 63"/>
          <p:cNvSpPr>
            <a:spLocks noChangeShapeType="1"/>
          </p:cNvSpPr>
          <p:nvPr/>
        </p:nvSpPr>
        <p:spPr bwMode="auto">
          <a:xfrm>
            <a:off x="1331913" y="1412875"/>
            <a:ext cx="0" cy="3095625"/>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3" name="Line 64"/>
          <p:cNvSpPr>
            <a:spLocks noChangeShapeType="1"/>
          </p:cNvSpPr>
          <p:nvPr/>
        </p:nvSpPr>
        <p:spPr bwMode="auto">
          <a:xfrm>
            <a:off x="1331913" y="4508500"/>
            <a:ext cx="1223962"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04" name="Line 65"/>
          <p:cNvSpPr>
            <a:spLocks noChangeShapeType="1"/>
          </p:cNvSpPr>
          <p:nvPr/>
        </p:nvSpPr>
        <p:spPr bwMode="auto">
          <a:xfrm flipV="1">
            <a:off x="2555875" y="3860800"/>
            <a:ext cx="0" cy="64770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C5B21D4-1360-4F3C-9416-A33F312A7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821"/>
    </mc:Choice>
    <mc:Fallback xmlns="">
      <p:transition spd="slow" advTm="9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9" x="8651875" y="3948113"/>
          <p14:tracePt t="596" x="8305800" y="3984625"/>
          <p14:tracePt t="604" x="7877175" y="4030663"/>
          <p14:tracePt t="612" x="7521575" y="4094163"/>
          <p14:tracePt t="622" x="7165975" y="4140200"/>
          <p14:tracePt t="628" x="6873875" y="4213225"/>
          <p14:tracePt t="638" x="6581775" y="4276725"/>
          <p14:tracePt t="644" x="6399213" y="4303713"/>
          <p14:tracePt t="652" x="6235700" y="4349750"/>
          <p14:tracePt t="660" x="6116638" y="4376738"/>
          <p14:tracePt t="668" x="6035675" y="4422775"/>
          <p14:tracePt t="678" x="5989638" y="4441825"/>
          <p14:tracePt t="690" x="5943600" y="4478338"/>
          <p14:tracePt t="692" x="5899150" y="4505325"/>
          <p14:tracePt t="704" x="5880100" y="4514850"/>
          <p14:tracePt t="709" x="5853113" y="4532313"/>
          <p14:tracePt t="719" x="5843588" y="4541838"/>
          <p14:tracePt t="725" x="5816600" y="4559300"/>
          <p14:tracePt t="733" x="5797550" y="4578350"/>
          <p14:tracePt t="741" x="5780088" y="4587875"/>
          <p14:tracePt t="748" x="5761038" y="4595813"/>
          <p14:tracePt t="765" x="5743575" y="4605338"/>
          <p14:tracePt t="772" x="5734050" y="4614863"/>
          <p14:tracePt t="782" x="5724525" y="4624388"/>
          <p14:tracePt t="1109" x="5734050" y="4624388"/>
          <p14:tracePt t="1904" x="5743575" y="4624388"/>
          <p14:tracePt t="1926" x="5743575" y="4614863"/>
          <p14:tracePt t="1934" x="5753100" y="4614863"/>
          <p14:tracePt t="2839" x="5761038" y="4605338"/>
          <p14:tracePt t="2846" x="5761038" y="4587875"/>
          <p14:tracePt t="2853" x="5761038" y="4578350"/>
          <p14:tracePt t="2861" x="5761038" y="4541838"/>
          <p14:tracePt t="2869" x="5770563" y="4522788"/>
          <p14:tracePt t="2876" x="5770563" y="4505325"/>
          <p14:tracePt t="2885" x="5770563" y="4478338"/>
          <p14:tracePt t="2892" x="5780088" y="4449763"/>
          <p14:tracePt t="2900" x="5780088" y="4441825"/>
          <p14:tracePt t="2908" x="5780088" y="4413250"/>
          <p14:tracePt t="2916" x="5789613" y="4405313"/>
          <p14:tracePt t="2924" x="5789613" y="4395788"/>
          <p14:tracePt t="2934" x="5797550" y="4395788"/>
          <p14:tracePt t="2949" x="5807075" y="4386263"/>
          <p14:tracePt t="2997" x="5797550" y="4386263"/>
          <p14:tracePt t="3004" x="5753100" y="4386263"/>
          <p14:tracePt t="3012" x="5697538" y="4386263"/>
          <p14:tracePt t="3020" x="5624513" y="4413250"/>
          <p14:tracePt t="3029" x="5524500" y="4441825"/>
          <p14:tracePt t="3036" x="5451475" y="4441825"/>
          <p14:tracePt t="3044" x="5341938" y="4449763"/>
          <p14:tracePt t="3052" x="5205413" y="4486275"/>
          <p14:tracePt t="3060" x="5078413" y="4495800"/>
          <p14:tracePt t="3068" x="4932363" y="4495800"/>
          <p14:tracePt t="3076" x="4786313" y="4495800"/>
          <p14:tracePt t="3084" x="4622800" y="4495800"/>
          <p14:tracePt t="3093" x="4494213" y="4495800"/>
          <p14:tracePt t="3101" x="4376738" y="4495800"/>
          <p14:tracePt t="3109" x="4248150" y="4495800"/>
          <p14:tracePt t="3118" x="4165600" y="4495800"/>
          <p14:tracePt t="3125" x="4075113" y="4495800"/>
          <p14:tracePt t="3133" x="3984625" y="4495800"/>
          <p14:tracePt t="3140" x="3911600" y="4514850"/>
          <p14:tracePt t="3149" x="3846513" y="4522788"/>
          <p14:tracePt t="3156" x="3792538" y="4551363"/>
          <p14:tracePt t="3165" x="3729038" y="4568825"/>
          <p14:tracePt t="3172" x="3665538" y="4587875"/>
          <p14:tracePt t="3182" x="3600450" y="4605338"/>
          <p14:tracePt t="3188" x="3536950" y="4651375"/>
          <p14:tracePt t="3196" x="3473450" y="4687888"/>
          <p14:tracePt t="3204" x="3400425" y="4724400"/>
          <p14:tracePt t="3212" x="3336925" y="4760913"/>
          <p14:tracePt t="3220" x="3273425" y="4805363"/>
          <p14:tracePt t="3229" x="3227388" y="4824413"/>
          <p14:tracePt t="3236" x="3163888" y="4860925"/>
          <p14:tracePt t="3244" x="3136900" y="4878388"/>
          <p14:tracePt t="3252" x="3108325" y="4887913"/>
          <p14:tracePt t="3260" x="3090863" y="4897438"/>
          <p14:tracePt t="3268" x="3081338" y="4906963"/>
          <p14:tracePt t="3294" x="3071813" y="4914900"/>
          <p14:tracePt t="3300" x="3071813" y="4924425"/>
          <p14:tracePt t="3316" x="3071813" y="4943475"/>
          <p14:tracePt t="3324" x="3071813" y="4951413"/>
          <p14:tracePt t="3332" x="3071813" y="4960938"/>
          <p14:tracePt t="3341" x="3071813" y="4979988"/>
          <p14:tracePt t="3348" x="3071813" y="5016500"/>
          <p14:tracePt t="3357" x="3071813" y="5043488"/>
          <p14:tracePt t="3369" x="3071813" y="5060950"/>
          <p14:tracePt t="3373" x="3071813" y="5089525"/>
          <p14:tracePt t="3382" x="3071813" y="5126038"/>
          <p14:tracePt t="3388" x="3071813" y="5160963"/>
          <p14:tracePt t="3396" x="3071813" y="5189538"/>
          <p14:tracePt t="3406" x="3071813" y="5207000"/>
          <p14:tracePt t="3412" x="3071813" y="5243513"/>
          <p14:tracePt t="3420" x="3071813" y="5253038"/>
          <p14:tracePt t="3428" x="3071813" y="5289550"/>
          <p14:tracePt t="3436" x="3071813" y="5299075"/>
          <p14:tracePt t="3444" x="3071813" y="5326063"/>
          <p14:tracePt t="3452" x="3071813" y="5343525"/>
          <p14:tracePt t="3460" x="3071813" y="5372100"/>
          <p14:tracePt t="3468" x="3071813" y="5389563"/>
          <p14:tracePt t="3476" x="3071813" y="5426075"/>
          <p14:tracePt t="3484" x="3071813" y="5462588"/>
          <p14:tracePt t="3493" x="3071813" y="5472113"/>
          <p14:tracePt t="3500" x="3071813" y="5518150"/>
          <p14:tracePt t="3508" x="3071813" y="5535613"/>
          <p14:tracePt t="3516" x="3071813" y="5562600"/>
          <p14:tracePt t="3524" x="3071813" y="5618163"/>
          <p14:tracePt t="3533" x="3071813" y="5662613"/>
          <p14:tracePt t="3540" x="3071813" y="5691188"/>
          <p14:tracePt t="3549" x="3071813" y="5718175"/>
          <p14:tracePt t="3556" x="3071813" y="5735638"/>
          <p14:tracePt t="3565" x="3071813" y="5772150"/>
          <p14:tracePt t="3573" x="3054350" y="5808663"/>
          <p14:tracePt t="3581" x="3044825" y="5827713"/>
          <p14:tracePt t="3590" x="3044825" y="5864225"/>
          <p14:tracePt t="3596" x="3035300" y="5910263"/>
          <p14:tracePt t="3605" x="3017838" y="5937250"/>
          <p14:tracePt t="3613" x="3008313" y="5983288"/>
          <p14:tracePt t="3623" x="2998788" y="6000750"/>
          <p14:tracePt t="3628" x="2990850" y="6027738"/>
          <p14:tracePt t="3636" x="2990850" y="6054725"/>
          <p14:tracePt t="3646" x="2962275" y="6100763"/>
          <p14:tracePt t="3655" x="2954338" y="6119813"/>
          <p14:tracePt t="3661" x="2944813" y="6137275"/>
          <p14:tracePt t="3671" x="2935288" y="6164263"/>
          <p14:tracePt t="3676" x="2935288" y="6173788"/>
          <p14:tracePt t="3686" x="2935288" y="6192838"/>
          <p14:tracePt t="3692" x="2935288" y="6200775"/>
          <p14:tracePt t="3700" x="2935288" y="6210300"/>
          <p14:tracePt t="3708" x="2925763" y="6229350"/>
          <p14:tracePt t="3716" x="2917825" y="6237288"/>
          <p14:tracePt t="3733" x="2917825" y="6246813"/>
          <p14:tracePt t="3741" x="2917825" y="6265863"/>
          <p14:tracePt t="3753" x="2908300" y="6292850"/>
          <p14:tracePt t="3757" x="2908300" y="6302375"/>
          <p14:tracePt t="3767" x="2898775" y="6310313"/>
          <p14:tracePt t="3774" x="2898775" y="6329363"/>
          <p14:tracePt t="3790" x="2898775" y="6338888"/>
          <p14:tracePt t="3876" x="2898775" y="6319838"/>
          <p14:tracePt t="3884" x="2898775" y="6273800"/>
          <p14:tracePt t="3892" x="2935288" y="6183313"/>
          <p14:tracePt t="3900" x="2962275" y="6100763"/>
          <p14:tracePt t="3908" x="3017838" y="6000750"/>
          <p14:tracePt t="3918" x="3063875" y="5900738"/>
          <p14:tracePt t="3926" x="3090863" y="5827713"/>
          <p14:tracePt t="3940" x="3171825" y="5681663"/>
          <p14:tracePt t="3951" x="3227388" y="5599113"/>
          <p14:tracePt t="3957" x="3281363" y="5499100"/>
          <p14:tracePt t="3968" x="3309938" y="5435600"/>
          <p14:tracePt t="3973" x="3327400" y="5372100"/>
          <p14:tracePt t="3984" x="3346450" y="5316538"/>
          <p14:tracePt t="3989" x="3354388" y="5253038"/>
          <p14:tracePt t="4002" x="3363913" y="5197475"/>
          <p14:tracePt t="4004" x="3390900" y="5133975"/>
          <p14:tracePt t="4013" x="3390900" y="5097463"/>
          <p14:tracePt t="4021" x="3390900" y="5080000"/>
          <p14:tracePt t="4037" x="3400425" y="5016500"/>
          <p14:tracePt t="4044" x="3409950" y="4997450"/>
          <p14:tracePt t="4052" x="3419475" y="4960938"/>
          <p14:tracePt t="4061" x="3446463" y="4914900"/>
          <p14:tracePt t="4068" x="3455988" y="4897438"/>
          <p14:tracePt t="4078" x="3463925" y="4870450"/>
          <p14:tracePt t="4086" x="3463925" y="4860925"/>
          <p14:tracePt t="4093" x="3463925" y="4833938"/>
          <p14:tracePt t="4102" x="3473450" y="4814888"/>
          <p14:tracePt t="4109" x="3473450" y="4805363"/>
          <p14:tracePt t="4118" x="3473450" y="4787900"/>
          <p14:tracePt t="4124" x="3482975" y="4778375"/>
          <p14:tracePt t="4134" x="3490913" y="4768850"/>
          <p14:tracePt t="4157" x="3500438" y="4751388"/>
          <p14:tracePt t="4165" x="3500438" y="4741863"/>
          <p14:tracePt t="4172" x="3500438" y="4732338"/>
          <p14:tracePt t="4181" x="3509963" y="4705350"/>
          <p14:tracePt t="4189" x="3527425" y="4687888"/>
          <p14:tracePt t="4201" x="3536950" y="4678363"/>
          <p14:tracePt t="4206" x="3546475" y="4651375"/>
          <p14:tracePt t="4218" x="3556000" y="4632325"/>
          <p14:tracePt t="4220" x="3563938" y="4587875"/>
          <p14:tracePt t="4229" x="3592513" y="4568825"/>
          <p14:tracePt t="4236" x="3592513" y="4551363"/>
          <p14:tracePt t="4253" x="3592513" y="4522788"/>
          <p14:tracePt t="4263" x="3600450" y="4514850"/>
          <p14:tracePt t="4278" x="3600450" y="4505325"/>
          <p14:tracePt t="4470" x="3629025" y="4495800"/>
          <p14:tracePt t="4478" x="3673475" y="4495800"/>
          <p14:tracePt t="4487" x="3729038" y="4495800"/>
          <p14:tracePt t="4493" x="3765550" y="4495800"/>
          <p14:tracePt t="4500" x="3792538" y="4495800"/>
          <p14:tracePt t="4508" x="3838575" y="4495800"/>
          <p14:tracePt t="4517" x="3892550" y="4495800"/>
          <p14:tracePt t="4524" x="3965575" y="4495800"/>
          <p14:tracePt t="4532" x="4021138" y="4495800"/>
          <p14:tracePt t="4540" x="4075113" y="4495800"/>
          <p14:tracePt t="4551" x="4138613" y="4495800"/>
          <p14:tracePt t="4557" x="4194175" y="4495800"/>
          <p14:tracePt t="4565" x="4284663" y="4495800"/>
          <p14:tracePt t="4572" x="4311650" y="4486275"/>
          <p14:tracePt t="4581" x="4357688" y="4486275"/>
          <p14:tracePt t="4588" x="4413250" y="4459288"/>
          <p14:tracePt t="4606" x="4440238" y="4459288"/>
          <p14:tracePt t="5039" x="4430713" y="4468813"/>
          <p14:tracePt t="5047" x="4421188" y="4495800"/>
          <p14:tracePt t="5054" x="4421188" y="4505325"/>
          <p14:tracePt t="5062" x="4413250" y="4514850"/>
          <p14:tracePt t="5068" x="4403725" y="4532313"/>
          <p14:tracePt t="5084" x="4394200" y="4551363"/>
          <p14:tracePt t="5100" x="4376738" y="4595813"/>
          <p14:tracePt t="5108" x="4376738" y="4605338"/>
          <p14:tracePt t="5116" x="4367213" y="4624388"/>
          <p14:tracePt t="5124" x="4367213" y="4641850"/>
          <p14:tracePt t="5132" x="4348163" y="4668838"/>
          <p14:tracePt t="5140" x="4340225" y="4697413"/>
          <p14:tracePt t="5149" x="4321175" y="4741863"/>
          <p14:tracePt t="5156" x="4321175" y="4768850"/>
          <p14:tracePt t="5165" x="4311650" y="4805363"/>
          <p14:tracePt t="5172" x="4303713" y="4860925"/>
          <p14:tracePt t="5181" x="4284663" y="4914900"/>
          <p14:tracePt t="5188" x="4267200" y="4979988"/>
          <p14:tracePt t="5196" x="4238625" y="5043488"/>
          <p14:tracePt t="5204" x="4238625" y="5097463"/>
          <p14:tracePt t="5212" x="4238625" y="5153025"/>
          <p14:tracePt t="5220" x="4230688" y="5216525"/>
          <p14:tracePt t="5228" x="4230688" y="5270500"/>
          <p14:tracePt t="5236" x="4230688" y="5326063"/>
          <p14:tracePt t="5244" x="4230688" y="5380038"/>
          <p14:tracePt t="5252" x="4230688" y="5408613"/>
          <p14:tracePt t="5260" x="4230688" y="5445125"/>
          <p14:tracePt t="5268" x="4230688" y="5472113"/>
          <p14:tracePt t="5276" x="4230688" y="5499100"/>
          <p14:tracePt t="5284" x="4230688" y="5508625"/>
          <p14:tracePt t="5294" x="4230688" y="5518150"/>
          <p14:tracePt t="5300" x="4230688" y="5526088"/>
          <p14:tracePt t="5316" x="4230688" y="5535613"/>
          <p14:tracePt t="5332" x="4230688" y="5545138"/>
          <p14:tracePt t="5348" x="4230688" y="5554663"/>
          <p14:tracePt t="5365" x="4230688" y="5562600"/>
          <p14:tracePt t="5372" x="4230688" y="5589588"/>
          <p14:tracePt t="5382" x="4230688" y="5599113"/>
          <p14:tracePt t="5388" x="4230688" y="5626100"/>
          <p14:tracePt t="5396" x="4230688" y="5645150"/>
          <p14:tracePt t="5404" x="4230688" y="5672138"/>
          <p14:tracePt t="5413" x="4230688" y="5691188"/>
          <p14:tracePt t="5420" x="4230688" y="5718175"/>
          <p14:tracePt t="5428" x="4230688" y="5735638"/>
          <p14:tracePt t="5436" x="4230688" y="5764213"/>
          <p14:tracePt t="5444" x="4230688" y="5791200"/>
          <p14:tracePt t="5452" x="4230688" y="5808663"/>
          <p14:tracePt t="5460" x="4230688" y="5818188"/>
          <p14:tracePt t="5469" x="4230688" y="5837238"/>
          <p14:tracePt t="5477" x="4238625" y="5873750"/>
          <p14:tracePt t="5485" x="4257675" y="5900738"/>
          <p14:tracePt t="5493" x="4267200" y="5927725"/>
          <p14:tracePt t="5508" x="4275138" y="5946775"/>
          <p14:tracePt t="5517" x="4294188" y="5964238"/>
          <p14:tracePt t="5524" x="4303713" y="5983288"/>
          <p14:tracePt t="5532" x="4311650" y="5991225"/>
          <p14:tracePt t="5540" x="4311650" y="6010275"/>
          <p14:tracePt t="5549" x="4321175" y="6018213"/>
          <p14:tracePt t="5565" x="4321175" y="6027738"/>
          <p14:tracePt t="5582" x="4321175" y="6037263"/>
          <p14:tracePt t="5596" x="4321175" y="6046788"/>
          <p14:tracePt t="5612" x="4321175" y="6054725"/>
          <p14:tracePt t="5703" x="4330700" y="6064250"/>
          <p14:tracePt t="6502" x="4348163" y="6064250"/>
          <p14:tracePt t="6518" x="4348163" y="6054725"/>
          <p14:tracePt t="6533" x="4357688" y="6037263"/>
          <p14:tracePt t="6545" x="4367213" y="6027738"/>
          <p14:tracePt t="6549" x="4384675" y="6000750"/>
          <p14:tracePt t="6557" x="4394200" y="6000750"/>
          <p14:tracePt t="6565" x="4403725" y="5973763"/>
          <p14:tracePt t="6572" x="4421188" y="5946775"/>
          <p14:tracePt t="6581" x="4430713" y="5946775"/>
          <p14:tracePt t="6590" x="4440238" y="5927725"/>
          <p14:tracePt t="6604" x="4440238" y="5918200"/>
          <p14:tracePt t="6612" x="4448175" y="5910263"/>
          <p14:tracePt t="7102" x="4457700" y="5910263"/>
          <p14:tracePt t="7108" x="4476750" y="5900738"/>
          <p14:tracePt t="7334" x="4494213" y="5900738"/>
          <p14:tracePt t="7343" x="4513263" y="5881688"/>
          <p14:tracePt t="7348" x="4521200" y="5873750"/>
          <p14:tracePt t="8373" x="4521200" y="5864225"/>
          <p14:tracePt t="8413" x="4521200" y="5845175"/>
          <p14:tracePt t="8580" x="4530725" y="5845175"/>
          <p14:tracePt t="8588" x="4540250" y="5845175"/>
          <p14:tracePt t="8597" x="4549775" y="5837238"/>
          <p14:tracePt t="8820" x="4549775" y="5808663"/>
          <p14:tracePt t="8829" x="4557713" y="5800725"/>
          <p14:tracePt t="9172" x="4557713" y="5791200"/>
          <p14:tracePt t="9180" x="4557713" y="5781675"/>
          <p14:tracePt t="9188" x="4557713" y="5764213"/>
          <p14:tracePt t="9204" x="4557713" y="5754688"/>
          <p14:tracePt t="9212" x="4557713" y="5745163"/>
          <p14:tracePt t="9221" x="4567238" y="5735638"/>
          <p14:tracePt t="9229" x="4586288" y="5718175"/>
          <p14:tracePt t="9238" x="4586288" y="5708650"/>
          <p14:tracePt t="9253" x="4594225" y="5699125"/>
          <p14:tracePt t="9277" x="4603750" y="5699125"/>
          <p14:tracePt t="9284" x="4603750" y="5691188"/>
          <p14:tracePt t="9294" x="4603750" y="5681663"/>
          <p14:tracePt t="9300" x="4613275" y="5662613"/>
          <p14:tracePt t="9316" x="4613275" y="5645150"/>
          <p14:tracePt t="9324" x="4630738" y="5626100"/>
          <p14:tracePt t="9349" x="4630738" y="5618163"/>
          <p14:tracePt t="9356" x="4630738" y="5589588"/>
          <p14:tracePt t="9365" x="4630738" y="5581650"/>
          <p14:tracePt t="9388" x="4640263" y="5562600"/>
          <p14:tracePt t="9398" x="4640263" y="5554663"/>
          <p14:tracePt t="9412" x="4640263" y="5545138"/>
          <p14:tracePt t="9436" x="4640263" y="5535613"/>
          <p14:tracePt t="9452" x="4640263" y="5518150"/>
          <p14:tracePt t="9494" x="4640263" y="5508625"/>
          <p14:tracePt t="9630" x="4640263" y="5499100"/>
          <p14:tracePt t="10229" x="4630738" y="5489575"/>
          <p14:tracePt t="10237" x="4622800" y="5489575"/>
          <p14:tracePt t="10246" x="4622800" y="5481638"/>
          <p14:tracePt t="10252" x="4603750" y="5462588"/>
          <p14:tracePt t="10268" x="4586288" y="5462588"/>
          <p14:tracePt t="10276" x="4549775" y="5462588"/>
          <p14:tracePt t="10284" x="4513263" y="5462588"/>
          <p14:tracePt t="10292" x="4476750" y="5462588"/>
          <p14:tracePt t="10300" x="4440238" y="5462588"/>
          <p14:tracePt t="10309" x="4403725" y="5462588"/>
          <p14:tracePt t="10316" x="4384675" y="5472113"/>
          <p14:tracePt t="10324" x="4348163" y="5481638"/>
          <p14:tracePt t="10332" x="4330700" y="5481638"/>
          <p14:tracePt t="10341" x="4311650" y="5489575"/>
          <p14:tracePt t="10349" x="4294188" y="5489575"/>
          <p14:tracePt t="10356" x="4275138" y="5499100"/>
          <p14:tracePt t="10364" x="4275138" y="5508625"/>
          <p14:tracePt t="10372" x="4267200" y="5508625"/>
          <p14:tracePt t="10381" x="4257675" y="5508625"/>
          <p14:tracePt t="10412" x="4248150" y="5508625"/>
          <p14:tracePt t="10428" x="4230688" y="5508625"/>
          <p14:tracePt t="10436" x="4221163" y="5508625"/>
          <p14:tracePt t="10444" x="4211638" y="5508625"/>
          <p14:tracePt t="10468" x="4211638" y="5499100"/>
          <p14:tracePt t="10724" x="4211638" y="5489575"/>
          <p14:tracePt t="10732" x="4211638" y="5481638"/>
          <p14:tracePt t="10748" x="4211638" y="5472113"/>
          <p14:tracePt t="10766" x="4211638" y="5462588"/>
          <p14:tracePt t="10772" x="4211638" y="5453063"/>
          <p14:tracePt t="10788" x="4221163" y="5445125"/>
          <p14:tracePt t="10797" x="4230688" y="5435600"/>
          <p14:tracePt t="10812" x="4238625" y="5426075"/>
          <p14:tracePt t="10820" x="4248150" y="5399088"/>
          <p14:tracePt t="10828" x="4257675" y="5389563"/>
          <p14:tracePt t="10836" x="4267200" y="5380038"/>
          <p14:tracePt t="10852" x="4275138" y="5362575"/>
          <p14:tracePt t="10860" x="4303713" y="5343525"/>
          <p14:tracePt t="10868" x="4303713" y="5335588"/>
          <p14:tracePt t="10883" x="4311650" y="5316538"/>
          <p14:tracePt t="10885" x="4311650" y="5307013"/>
          <p14:tracePt t="10892" x="4321175" y="5299075"/>
          <p14:tracePt t="10901" x="4340225" y="5262563"/>
          <p14:tracePt t="10908" x="4348163" y="5253038"/>
          <p14:tracePt t="10917" x="4357688" y="5233988"/>
          <p14:tracePt t="10925" x="4357688" y="5226050"/>
          <p14:tracePt t="10939" x="4367213" y="5216525"/>
          <p14:tracePt t="10940" x="4384675" y="5189538"/>
          <p14:tracePt t="10950" x="4394200" y="5170488"/>
          <p14:tracePt t="10968" x="4403725" y="5153025"/>
          <p14:tracePt t="10974" x="4403725" y="5143500"/>
          <p14:tracePt t="10986" x="4413250" y="5126038"/>
          <p14:tracePt t="11005" x="4413250" y="5106988"/>
          <p14:tracePt t="11022" x="4413250" y="5097463"/>
          <p14:tracePt t="11037" x="4413250" y="5089525"/>
          <p14:tracePt t="11045" x="4413250" y="5080000"/>
          <p14:tracePt t="11062" x="4413250" y="5060950"/>
          <p14:tracePt t="11069" x="4394200" y="5053013"/>
          <p14:tracePt t="11076" x="4376738" y="5043488"/>
          <p14:tracePt t="11084" x="4330700" y="5016500"/>
          <p14:tracePt t="11092" x="4311650" y="4997450"/>
          <p14:tracePt t="11100" x="4294188" y="4979988"/>
          <p14:tracePt t="11108" x="4275138" y="4960938"/>
          <p14:tracePt t="11116" x="4238625" y="4914900"/>
          <p14:tracePt t="11124" x="4230688" y="4897438"/>
          <p14:tracePt t="11132" x="4221163" y="4851400"/>
          <p14:tracePt t="11140" x="4202113" y="4814888"/>
          <p14:tracePt t="11148" x="4194175" y="4768850"/>
          <p14:tracePt t="11156" x="4184650" y="4741863"/>
          <p14:tracePt t="11165" x="4184650" y="4697413"/>
          <p14:tracePt t="11172" x="4184650" y="4660900"/>
          <p14:tracePt t="11181" x="4184650" y="4624388"/>
          <p14:tracePt t="11188" x="4184650" y="4587875"/>
          <p14:tracePt t="11198" x="4184650" y="4541838"/>
          <p14:tracePt t="11204" x="4184650" y="4532313"/>
          <p14:tracePt t="11212" x="4175125" y="4486275"/>
          <p14:tracePt t="11220" x="4165600" y="4459288"/>
          <p14:tracePt t="11228" x="4138613" y="4422775"/>
          <p14:tracePt t="11236" x="4129088" y="4413250"/>
          <p14:tracePt t="11244" x="4121150" y="4386263"/>
          <p14:tracePt t="11252" x="4084638" y="4368800"/>
          <p14:tracePt t="11261" x="4065588" y="4349750"/>
          <p14:tracePt t="11268" x="4029075" y="4340225"/>
          <p14:tracePt t="11277" x="3992563" y="4332288"/>
          <p14:tracePt t="11284" x="3948113" y="4295775"/>
          <p14:tracePt t="11293" x="3929063" y="4286250"/>
          <p14:tracePt t="11300" x="3911600" y="4276725"/>
          <p14:tracePt t="11310" x="3865563" y="4240213"/>
          <p14:tracePt t="11316" x="3856038" y="4232275"/>
          <p14:tracePt t="11333" x="3838575" y="4186238"/>
          <p14:tracePt t="11340" x="3819525" y="4159250"/>
          <p14:tracePt t="11348" x="3819525" y="4149725"/>
          <p14:tracePt t="11356" x="3810000" y="4103688"/>
          <p14:tracePt t="11364" x="3802063" y="4040188"/>
          <p14:tracePt t="11372" x="3783013" y="3994150"/>
          <p14:tracePt t="11381" x="3783013" y="3940175"/>
          <p14:tracePt t="11388" x="3765550" y="3884613"/>
          <p14:tracePt t="11398" x="3765550" y="3830638"/>
          <p14:tracePt t="11404" x="3756025" y="3784600"/>
          <p14:tracePt t="11412" x="3756025" y="3738563"/>
          <p14:tracePt t="11421" x="3746500" y="3702050"/>
          <p14:tracePt t="11428" x="3746500" y="3694113"/>
          <p14:tracePt t="11436" x="3746500" y="3665538"/>
          <p14:tracePt t="11444" x="3746500" y="3648075"/>
          <p14:tracePt t="11452" x="3746500" y="3629025"/>
          <p14:tracePt t="11460" x="3746500" y="3621088"/>
          <p14:tracePt t="11627" x="3746500" y="3611563"/>
          <p14:tracePt t="11628" x="3746500" y="3592513"/>
          <p14:tracePt t="11637" x="3756025" y="3584575"/>
          <p14:tracePt t="11644" x="3765550" y="3575050"/>
          <p14:tracePt t="11652" x="3765550" y="3565525"/>
          <p14:tracePt t="11692" x="3775075" y="3556000"/>
          <p14:tracePt t="11716" x="3783013" y="3538538"/>
          <p14:tracePt t="11725" x="3783013" y="3529013"/>
          <p14:tracePt t="11733" x="3802063" y="3511550"/>
          <p14:tracePt t="11741" x="3802063" y="3492500"/>
          <p14:tracePt t="11749" x="3802063" y="3465513"/>
          <p14:tracePt t="11756" x="3802063" y="3446463"/>
          <p14:tracePt t="11765" x="3802063" y="3402013"/>
          <p14:tracePt t="11772" x="3802063" y="3365500"/>
          <p14:tracePt t="11781" x="3802063" y="3346450"/>
          <p14:tracePt t="11788" x="3802063" y="3302000"/>
          <p14:tracePt t="11798" x="3802063" y="3292475"/>
          <p14:tracePt t="11804" x="3802063" y="3246438"/>
          <p14:tracePt t="11812" x="3802063" y="3219450"/>
          <p14:tracePt t="11820" x="3802063" y="3209925"/>
          <p14:tracePt t="11828" x="3802063" y="3200400"/>
          <p14:tracePt t="11836" x="3802063" y="3192463"/>
          <p14:tracePt t="11852" x="3802063" y="3173413"/>
          <p14:tracePt t="12180" x="3802063" y="3200400"/>
          <p14:tracePt t="12188" x="3792538" y="3228975"/>
          <p14:tracePt t="12197" x="3792538" y="3265488"/>
          <p14:tracePt t="12204" x="3775075" y="3309938"/>
          <p14:tracePt t="12213" x="3756025" y="3338513"/>
          <p14:tracePt t="12220" x="3738563" y="3365500"/>
          <p14:tracePt t="12228" x="3719513" y="3429000"/>
          <p14:tracePt t="12236" x="3683000" y="3475038"/>
          <p14:tracePt t="12245" x="3673475" y="3492500"/>
          <p14:tracePt t="12254" x="3629025" y="3538538"/>
          <p14:tracePt t="12262" x="3619500" y="3565525"/>
          <p14:tracePt t="12271" x="3600450" y="3592513"/>
          <p14:tracePt t="12280" x="3592513" y="3592513"/>
          <p14:tracePt t="12284" x="3582988" y="3602038"/>
          <p14:tracePt t="12293" x="3573463" y="3621088"/>
          <p14:tracePt t="12358" x="3573463" y="3629025"/>
          <p14:tracePt t="12374" x="3563938" y="3638550"/>
          <p14:tracePt t="12468" x="3556000" y="3638550"/>
          <p14:tracePt t="12477" x="3556000" y="3629025"/>
          <p14:tracePt t="12485" x="3556000" y="3611563"/>
          <p14:tracePt t="12493" x="3556000" y="3592513"/>
          <p14:tracePt t="12500" x="3556000" y="3575050"/>
          <p14:tracePt t="12508" x="3556000" y="3548063"/>
          <p14:tracePt t="12516" x="3556000" y="3538538"/>
          <p14:tracePt t="12532" x="3556000" y="3529013"/>
          <p14:tracePt t="12540" x="3546475" y="3511550"/>
          <p14:tracePt t="12548" x="3546475" y="3502025"/>
          <p14:tracePt t="12565" x="3546475" y="3492500"/>
          <p14:tracePt t="12598" x="3546475" y="3482975"/>
          <p14:tracePt t="12614" x="3536950" y="3475038"/>
          <p14:tracePt t="12624" x="3519488" y="3475038"/>
          <p14:tracePt t="12628" x="3473450" y="3475038"/>
          <p14:tracePt t="12637" x="3455988" y="3475038"/>
          <p14:tracePt t="12644" x="3400425" y="3475038"/>
          <p14:tracePt t="12652" x="3346450" y="3475038"/>
          <p14:tracePt t="12660" x="3290888" y="3475038"/>
          <p14:tracePt t="12668" x="3254375" y="3475038"/>
          <p14:tracePt t="12676" x="3200400" y="3475038"/>
          <p14:tracePt t="12686" x="3181350" y="3475038"/>
          <p14:tracePt t="12693" x="3144838" y="3475038"/>
          <p14:tracePt t="12710" x="3117850" y="3475038"/>
          <p14:tracePt t="12719" x="3108325" y="3475038"/>
          <p14:tracePt t="12736" x="3100388" y="3475038"/>
          <p14:tracePt t="12742" x="3081338" y="3465513"/>
          <p14:tracePt t="12752" x="3071813" y="3465513"/>
          <p14:tracePt t="12757" x="3054350" y="3455988"/>
          <p14:tracePt t="12768" x="3027363" y="3438525"/>
          <p14:tracePt t="12773" x="2998788" y="3438525"/>
          <p14:tracePt t="12783" x="2954338" y="3438525"/>
          <p14:tracePt t="12789" x="2925763" y="3438525"/>
          <p14:tracePt t="12797" x="2917825" y="3438525"/>
          <p14:tracePt t="12804" x="2908300" y="3438525"/>
          <p14:tracePt t="12813" x="2871788" y="3438525"/>
          <p14:tracePt t="12820" x="2862263" y="3438525"/>
          <p14:tracePt t="12836" x="2844800" y="3438525"/>
          <p14:tracePt t="12852" x="2835275" y="3438525"/>
          <p14:tracePt t="13034" x="2825750" y="3438525"/>
          <p14:tracePt t="13039" x="2798763" y="3438525"/>
          <p14:tracePt t="13044" x="2771775" y="3438525"/>
          <p14:tracePt t="13052" x="2735263" y="3438525"/>
          <p14:tracePt t="13060" x="2689225" y="3438525"/>
          <p14:tracePt t="13068" x="2652713" y="3438525"/>
          <p14:tracePt t="13076" x="2616200" y="3429000"/>
          <p14:tracePt t="13084" x="2562225" y="3419475"/>
          <p14:tracePt t="13092" x="2533650" y="3411538"/>
          <p14:tracePt t="13100" x="2516188" y="3402013"/>
          <p14:tracePt t="13108" x="2498725" y="3402013"/>
          <p14:tracePt t="13116" x="2479675" y="3402013"/>
          <p14:tracePt t="13750" x="2489200" y="3402013"/>
          <p14:tracePt t="13758" x="2552700" y="3402013"/>
          <p14:tracePt t="13766" x="2598738" y="3392488"/>
          <p14:tracePt t="13773" x="2652713" y="3392488"/>
          <p14:tracePt t="13780" x="2698750" y="3392488"/>
          <p14:tracePt t="13788" x="2735263" y="3392488"/>
          <p14:tracePt t="13801" x="2762250" y="3392488"/>
          <p14:tracePt t="13805" x="2781300" y="3392488"/>
          <p14:tracePt t="13816" x="2817813" y="3392488"/>
          <p14:tracePt t="13821" x="2825750" y="3392488"/>
          <p14:tracePt t="13830" x="2835275" y="3392488"/>
          <p14:tracePt t="13838" x="2852738" y="3392488"/>
          <p14:tracePt t="13846" x="2881313" y="3392488"/>
          <p14:tracePt t="13853" x="2889250" y="3392488"/>
          <p14:tracePt t="13861" x="2917825" y="3402013"/>
          <p14:tracePt t="13871" x="2935288" y="3402013"/>
          <p14:tracePt t="13878" x="2981325" y="3411538"/>
          <p14:tracePt t="13902" x="3044825" y="3411538"/>
          <p14:tracePt t="13909" x="3071813" y="3411538"/>
          <p14:tracePt t="13921" x="3090863" y="3411538"/>
          <p14:tracePt t="13925" x="3117850" y="3411538"/>
          <p14:tracePt t="13934" x="3136900" y="3411538"/>
          <p14:tracePt t="13940" x="3171825" y="3411538"/>
          <p14:tracePt t="13948" x="3217863" y="3411538"/>
          <p14:tracePt t="13956" x="3254375" y="3411538"/>
          <p14:tracePt t="13966" x="3317875" y="3411538"/>
          <p14:tracePt t="13972" x="3354388" y="3411538"/>
          <p14:tracePt t="13980" x="3400425" y="3402013"/>
          <p14:tracePt t="13988" x="3455988" y="3382963"/>
          <p14:tracePt t="13997" x="3482975" y="3382963"/>
          <p14:tracePt t="14004" x="3500438" y="3382963"/>
          <p14:tracePt t="14012" x="3519488" y="3382963"/>
          <p14:tracePt t="14020" x="3536950" y="3375025"/>
          <p14:tracePt t="14052" x="3546475" y="3375025"/>
          <p14:tracePt t="14060" x="3563938" y="3375025"/>
          <p14:tracePt t="14069" x="3573463" y="3375025"/>
          <p14:tracePt t="14078" x="3582988" y="3375025"/>
          <p14:tracePt t="14085" x="3592513" y="3375025"/>
          <p14:tracePt t="14093" x="3600450" y="3375025"/>
          <p14:tracePt t="14110" x="3609975" y="3375025"/>
          <p14:tracePt t="14126" x="3619500" y="3375025"/>
          <p14:tracePt t="14157" x="3629025" y="3375025"/>
          <p14:tracePt t="14165" x="3646488" y="3375025"/>
          <p14:tracePt t="14254" x="3656013" y="3375025"/>
          <p14:tracePt t="14265" x="3665538" y="3392488"/>
          <p14:tracePt t="14270" x="3673475" y="3402013"/>
          <p14:tracePt t="14278" x="3673475" y="3411538"/>
          <p14:tracePt t="14293" x="3673475" y="3438525"/>
          <p14:tracePt t="14300" x="3692525" y="3455988"/>
          <p14:tracePt t="14318" x="3692525" y="3475038"/>
          <p14:tracePt t="14328" x="3692525" y="3492500"/>
          <p14:tracePt t="14333" x="3692525" y="3519488"/>
          <p14:tracePt t="14340" x="3692525" y="3538538"/>
          <p14:tracePt t="14350" x="3692525" y="3565525"/>
          <p14:tracePt t="14358" x="3692525" y="3592513"/>
          <p14:tracePt t="14367" x="3692525" y="3621088"/>
          <p14:tracePt t="14373" x="3692525" y="3675063"/>
          <p14:tracePt t="14381" x="3692525" y="3721100"/>
          <p14:tracePt t="14388" x="3692525" y="3775075"/>
          <p14:tracePt t="14401" x="3692525" y="3830638"/>
          <p14:tracePt t="14406" x="3692525" y="3884613"/>
          <p14:tracePt t="14417" x="3709988" y="3967163"/>
          <p14:tracePt t="14420" x="3719513" y="4021138"/>
          <p14:tracePt t="14428" x="3729038" y="4067175"/>
          <p14:tracePt t="14436" x="3756025" y="4113213"/>
          <p14:tracePt t="14446" x="3765550" y="4149725"/>
          <p14:tracePt t="14453" x="3775075" y="4186238"/>
          <p14:tracePt t="14461" x="3783013" y="4249738"/>
          <p14:tracePt t="14471" x="3783013" y="4259263"/>
          <p14:tracePt t="14477" x="3810000" y="4313238"/>
          <p14:tracePt t="14486" x="3819525" y="4349750"/>
          <p14:tracePt t="14493" x="3819525" y="4395788"/>
          <p14:tracePt t="14501" x="3819525" y="4422775"/>
          <p14:tracePt t="14509" x="3819525" y="4441825"/>
          <p14:tracePt t="14518" x="3829050" y="4459288"/>
          <p14:tracePt t="14525" x="3829050" y="4486275"/>
          <p14:tracePt t="14535" x="3829050" y="4505325"/>
          <p14:tracePt t="14540" x="3829050" y="4532313"/>
          <p14:tracePt t="14548" x="3829050" y="4587875"/>
          <p14:tracePt t="14556" x="3829050" y="4632325"/>
          <p14:tracePt t="14564" x="3829050" y="4668838"/>
          <p14:tracePt t="14572" x="3829050" y="4714875"/>
          <p14:tracePt t="14581" x="3829050" y="4797425"/>
          <p14:tracePt t="14589" x="3829050" y="4870450"/>
          <p14:tracePt t="14598" x="3829050" y="4924425"/>
          <p14:tracePt t="14604" x="3838575" y="4987925"/>
          <p14:tracePt t="14612" x="3865563" y="5033963"/>
          <p14:tracePt t="14624" x="3865563" y="5060950"/>
          <p14:tracePt t="14628" x="3865563" y="5097463"/>
          <p14:tracePt t="14637" x="3875088" y="5126038"/>
          <p14:tracePt t="14644" x="3875088" y="5133975"/>
          <p14:tracePt t="14652" x="3883025" y="5170488"/>
          <p14:tracePt t="14660" x="3883025" y="5189538"/>
          <p14:tracePt t="14668" x="3883025" y="5197475"/>
          <p14:tracePt t="14990" x="3875088" y="5197475"/>
          <p14:tracePt t="15004" x="3802063" y="5197475"/>
          <p14:tracePt t="15004" x="3746500" y="5197475"/>
          <p14:tracePt t="15013" x="3692525" y="5197475"/>
          <p14:tracePt t="15020" x="3646488" y="5197475"/>
          <p14:tracePt t="15028" x="3609975" y="5216525"/>
          <p14:tracePt t="15037" x="3592513" y="5216525"/>
          <p14:tracePt t="15044" x="3573463" y="5226050"/>
          <p14:tracePt t="15060" x="3563938" y="5226050"/>
          <p14:tracePt t="15118" x="3546475" y="5226050"/>
          <p14:tracePt t="15129" x="3536950" y="5226050"/>
          <p14:tracePt t="15134" x="3519488" y="5226050"/>
          <p14:tracePt t="15141" x="3500438" y="5197475"/>
          <p14:tracePt t="15157" x="3490913" y="5189538"/>
          <p14:tracePt t="15164" x="3482975" y="5180013"/>
          <p14:tracePt t="15198" x="3482975" y="5160963"/>
          <p14:tracePt t="15220" x="3482975" y="5153025"/>
          <p14:tracePt t="15238" x="3482975" y="5133975"/>
          <p14:tracePt t="15253" x="3482975" y="5126038"/>
          <p14:tracePt t="15260" x="3482975" y="5116513"/>
          <p14:tracePt t="15268" x="3482975" y="5097463"/>
          <p14:tracePt t="15389" x="3482975" y="5080000"/>
          <p14:tracePt t="15398" x="3482975" y="5070475"/>
          <p14:tracePt t="15405" x="3482975" y="5060950"/>
          <p14:tracePt t="15414" x="3482975" y="5053013"/>
          <p14:tracePt t="15422" x="3482975" y="5043488"/>
          <p14:tracePt t="15437" x="3463925" y="5024438"/>
          <p14:tracePt t="15445" x="3446463" y="5016500"/>
          <p14:tracePt t="15454" x="3419475" y="5016500"/>
          <p14:tracePt t="15462" x="3390900" y="5006975"/>
          <p14:tracePt t="15471" x="3363913" y="5006975"/>
          <p14:tracePt t="15477" x="3317875" y="5006975"/>
          <p14:tracePt t="15486" x="3300413" y="5006975"/>
          <p14:tracePt t="15493" x="3273425" y="5006975"/>
          <p14:tracePt t="15500" x="3254375" y="5006975"/>
          <p14:tracePt t="15508" x="3236913" y="5006975"/>
          <p14:tracePt t="15524" x="3227388" y="5006975"/>
          <p14:tracePt t="15691" x="3236913" y="5006975"/>
          <p14:tracePt t="15692" x="3254375" y="5006975"/>
          <p14:tracePt t="15700" x="3273425" y="5006975"/>
          <p14:tracePt t="15708" x="3290888" y="5006975"/>
          <p14:tracePt t="15716" x="3309938" y="5006975"/>
          <p14:tracePt t="15724" x="3317875" y="5006975"/>
          <p14:tracePt t="15733" x="3346450" y="5006975"/>
          <p14:tracePt t="15740" x="3363913" y="5006975"/>
          <p14:tracePt t="15756" x="3390900" y="5006975"/>
          <p14:tracePt t="15765" x="3409950" y="5006975"/>
          <p14:tracePt t="15772" x="3436938" y="5006975"/>
          <p14:tracePt t="15781" x="3482975" y="5006975"/>
          <p14:tracePt t="15788" x="3536950" y="5006975"/>
          <p14:tracePt t="15797" x="3609975" y="5006975"/>
          <p14:tracePt t="15805" x="3683000" y="5006975"/>
          <p14:tracePt t="15818" x="3783013" y="5006975"/>
          <p14:tracePt t="15821" x="3892550" y="5006975"/>
          <p14:tracePt t="15831" x="3965575" y="5006975"/>
          <p14:tracePt t="15837" x="4075113" y="5006975"/>
          <p14:tracePt t="15845" x="4129088" y="5006975"/>
          <p14:tracePt t="15853" x="4184650" y="5006975"/>
          <p14:tracePt t="15861" x="4230688" y="5006975"/>
          <p14:tracePt t="15872" x="4248150" y="5006975"/>
          <p14:tracePt t="16038" x="4267200" y="5006975"/>
          <p14:tracePt t="16047" x="4284663" y="5006975"/>
          <p14:tracePt t="16052" x="4311650" y="5006975"/>
          <p14:tracePt t="16062" x="4348163" y="5006975"/>
          <p14:tracePt t="16068" x="4376738" y="5006975"/>
          <p14:tracePt t="16076" x="4384675" y="5006975"/>
          <p14:tracePt t="16084" x="4403725" y="5006975"/>
          <p14:tracePt t="16092" x="4413250" y="5006975"/>
          <p14:tracePt t="16220" x="4421188" y="5024438"/>
          <p14:tracePt t="16228" x="4403725" y="5043488"/>
          <p14:tracePt t="16236" x="4321175" y="5060950"/>
          <p14:tracePt t="16245" x="4238625" y="5080000"/>
          <p14:tracePt t="16252" x="4157663" y="5097463"/>
          <p14:tracePt t="16261" x="4084638" y="5097463"/>
          <p14:tracePt t="16269" x="4057650" y="5106988"/>
          <p14:tracePt t="16276" x="4038600" y="5106988"/>
          <p14:tracePt t="16284" x="4011613" y="5116513"/>
          <p14:tracePt t="16293" x="3965575" y="5116513"/>
          <p14:tracePt t="16300" x="3956050" y="5116513"/>
          <p14:tracePt t="16309" x="3948113" y="5116513"/>
          <p14:tracePt t="16316" x="3938588" y="5126038"/>
          <p14:tracePt t="16324" x="3929063" y="5133975"/>
          <p14:tracePt t="16332" x="3919538" y="5133975"/>
          <p14:tracePt t="16350" x="3911600" y="5133975"/>
          <p14:tracePt t="16358" x="3883025" y="5133975"/>
          <p14:tracePt t="16382" x="3875088" y="5133975"/>
          <p14:tracePt t="16398" x="3865563" y="5133975"/>
          <p14:tracePt t="16439" x="3856038" y="5143500"/>
          <p14:tracePt t="16598" x="3865563" y="5143500"/>
          <p14:tracePt t="16606" x="3892550" y="5143500"/>
          <p14:tracePt t="16616" x="3929063" y="5143500"/>
          <p14:tracePt t="16626" x="3975100" y="5143500"/>
          <p14:tracePt t="16628" x="4011613" y="5143500"/>
          <p14:tracePt t="16636" x="4029075" y="5143500"/>
          <p14:tracePt t="16644" x="4038600" y="5143500"/>
          <p14:tracePt t="16652" x="4057650" y="5143500"/>
          <p14:tracePt t="16660" x="4065588" y="5143500"/>
          <p14:tracePt t="16668" x="4075113" y="5143500"/>
          <p14:tracePt t="16684" x="4084638" y="5143500"/>
          <p14:tracePt t="16692" x="4111625" y="5153025"/>
          <p14:tracePt t="16700" x="4121150" y="5153025"/>
          <p14:tracePt t="16708" x="4157663" y="5153025"/>
          <p14:tracePt t="16716" x="4194175" y="5153025"/>
          <p14:tracePt t="16724" x="4248150" y="5153025"/>
          <p14:tracePt t="16732" x="4303713" y="5153025"/>
          <p14:tracePt t="16740" x="4357688" y="5153025"/>
          <p14:tracePt t="16748" x="4421188" y="5153025"/>
          <p14:tracePt t="16758" x="4448175" y="5153025"/>
          <p14:tracePt t="16768" x="4503738" y="5153025"/>
          <p14:tracePt t="16773" x="4530725" y="5153025"/>
          <p14:tracePt t="16783" x="4540250" y="5153025"/>
          <p14:tracePt t="16789" x="4549775" y="5153025"/>
          <p14:tracePt t="17084" x="4549775" y="5160963"/>
          <p14:tracePt t="17093" x="4540250" y="5180013"/>
          <p14:tracePt t="17100" x="4503738" y="5197475"/>
          <p14:tracePt t="17108" x="4467225" y="5226050"/>
          <p14:tracePt t="17116" x="4448175" y="5243513"/>
          <p14:tracePt t="17124" x="4421188" y="5262563"/>
          <p14:tracePt t="17132" x="4394200" y="5307013"/>
          <p14:tracePt t="17140" x="4376738" y="5326063"/>
          <p14:tracePt t="17149" x="4367213" y="5343525"/>
          <p14:tracePt t="17156" x="4357688" y="5362575"/>
          <p14:tracePt t="17172" x="4348163" y="5372100"/>
          <p14:tracePt t="17310" x="4340225" y="5380038"/>
          <p14:tracePt t="17325" x="4330700" y="5389563"/>
          <p14:tracePt t="17332" x="4330700" y="5408613"/>
          <p14:tracePt t="17340" x="4330700" y="5416550"/>
          <p14:tracePt t="17469" x="4321175" y="5416550"/>
          <p14:tracePt t="17549" x="4321175" y="5408613"/>
          <p14:tracePt t="17558" x="4311650" y="5399088"/>
          <p14:tracePt t="18159" x="4311650" y="5389563"/>
          <p14:tracePt t="18245" x="4303713" y="5380038"/>
          <p14:tracePt t="18270" x="4294188" y="5380038"/>
          <p14:tracePt t="18278" x="4284663" y="5372100"/>
          <p14:tracePt t="18301" x="4257675" y="5372100"/>
          <p14:tracePt t="18314" x="4248150" y="5372100"/>
          <p14:tracePt t="18316" x="4238625" y="5372100"/>
          <p14:tracePt t="18325" x="4221163" y="5372100"/>
          <p14:tracePt t="18350" x="4211638" y="5372100"/>
          <p14:tracePt t="18358" x="4184650" y="5362575"/>
          <p14:tracePt t="18366" x="4175125" y="5362575"/>
          <p14:tracePt t="18376" x="4165600" y="5362575"/>
          <p14:tracePt t="18388" x="4157663" y="5362575"/>
          <p14:tracePt t="18397" x="4138613" y="5362575"/>
          <p14:tracePt t="18404" x="4129088" y="5362575"/>
          <p14:tracePt t="18413" x="4094163" y="5362575"/>
          <p14:tracePt t="18420" x="4065588" y="5362575"/>
          <p14:tracePt t="18428" x="4029075" y="5362575"/>
          <p14:tracePt t="18436" x="3984625" y="5362575"/>
          <p14:tracePt t="18446" x="3929063" y="5380038"/>
          <p14:tracePt t="18454" x="3883025" y="5389563"/>
          <p14:tracePt t="18462" x="3829050" y="5399088"/>
          <p14:tracePt t="18470" x="3765550" y="5416550"/>
          <p14:tracePt t="18477" x="3692525" y="5426075"/>
          <p14:tracePt t="18487" x="3609975" y="5445125"/>
          <p14:tracePt t="18492" x="3536950" y="5453063"/>
          <p14:tracePt t="18500" x="3427413" y="5453063"/>
          <p14:tracePt t="18508" x="3336925" y="5462588"/>
          <p14:tracePt t="18516" x="3227388" y="5462588"/>
          <p14:tracePt t="18524" x="3127375" y="5462588"/>
          <p14:tracePt t="18532" x="3017838" y="5462588"/>
          <p14:tracePt t="18540" x="2944813" y="5462588"/>
          <p14:tracePt t="18548" x="2871788" y="5481638"/>
          <p14:tracePt t="18556" x="2825750" y="5481638"/>
          <p14:tracePt t="18564" x="2752725" y="5499100"/>
          <p14:tracePt t="18572" x="2698750" y="5499100"/>
          <p14:tracePt t="18580" x="2643188" y="5518150"/>
          <p14:tracePt t="18590" x="2598738" y="5526088"/>
          <p14:tracePt t="18597" x="2543175" y="5526088"/>
          <p14:tracePt t="18604" x="2498725" y="5526088"/>
          <p14:tracePt t="18613" x="2462213" y="5526088"/>
          <p14:tracePt t="18621" x="2433638" y="5526088"/>
          <p14:tracePt t="18628" x="2406650" y="5526088"/>
          <p14:tracePt t="18642" x="2389188" y="5526088"/>
          <p14:tracePt t="18644" x="2370138" y="5526088"/>
          <p14:tracePt t="18652" x="2360613" y="5526088"/>
          <p14:tracePt t="18660" x="2352675" y="5526088"/>
          <p14:tracePt t="18668" x="2343150" y="5526088"/>
          <p14:tracePt t="18926" x="2306638" y="5526088"/>
          <p14:tracePt t="18941" x="2197100" y="5562600"/>
          <p14:tracePt t="18948" x="2078038" y="5572125"/>
          <p14:tracePt t="18956" x="2005013" y="5572125"/>
          <p14:tracePt t="18967" x="1951038" y="5572125"/>
          <p14:tracePt t="18974" x="1895475" y="5572125"/>
          <p14:tracePt t="18984" x="1841500" y="5572125"/>
          <p14:tracePt t="18990" x="1778000" y="5572125"/>
          <p14:tracePt t="19002" x="1741488" y="5572125"/>
          <p14:tracePt t="19005" x="1714500" y="5572125"/>
          <p14:tracePt t="19016" x="1668463" y="5572125"/>
          <p14:tracePt t="19021" x="1641475" y="5572125"/>
          <p14:tracePt t="19032" x="1622425" y="5572125"/>
          <p14:tracePt t="19037" x="1595438" y="5572125"/>
          <p14:tracePt t="19044" x="1576388" y="5572125"/>
          <p14:tracePt t="19053" x="1549400" y="5572125"/>
          <p14:tracePt t="19071" x="1468438" y="5545138"/>
          <p14:tracePt t="19079" x="1449388" y="5535613"/>
          <p14:tracePt t="19085" x="1431925" y="5508625"/>
          <p14:tracePt t="19092" x="1412875" y="5499100"/>
          <p14:tracePt t="19100" x="1366838" y="5472113"/>
          <p14:tracePt t="19108" x="1358900" y="5462588"/>
          <p14:tracePt t="19116" x="1339850" y="5445125"/>
          <p14:tracePt t="19124" x="1322388" y="5426075"/>
          <p14:tracePt t="19133" x="1312863" y="5408613"/>
          <p14:tracePt t="19141" x="1303338" y="5380038"/>
          <p14:tracePt t="19149" x="1285875" y="5353050"/>
          <p14:tracePt t="19156" x="1276350" y="5326063"/>
          <p14:tracePt t="19165" x="1266825" y="5299075"/>
          <p14:tracePt t="19174" x="1266825" y="5280025"/>
          <p14:tracePt t="19183" x="1258888" y="5262563"/>
          <p14:tracePt t="19197" x="1258888" y="5233988"/>
          <p14:tracePt t="19204" x="1249363" y="5226050"/>
          <p14:tracePt t="19214" x="1249363" y="5197475"/>
          <p14:tracePt t="19220" x="1249363" y="5180013"/>
          <p14:tracePt t="19229" x="1249363" y="5133975"/>
          <p14:tracePt t="19236" x="1249363" y="5126038"/>
          <p14:tracePt t="19247" x="1249363" y="5080000"/>
          <p14:tracePt t="19252" x="1249363" y="5053013"/>
          <p14:tracePt t="19260" x="1249363" y="4997450"/>
          <p14:tracePt t="19268" x="1249363" y="4987925"/>
          <p14:tracePt t="19277" x="1249363" y="4951413"/>
          <p14:tracePt t="19284" x="1266825" y="4933950"/>
          <p14:tracePt t="19292" x="1285875" y="4914900"/>
          <p14:tracePt t="19301" x="1303338" y="4897438"/>
          <p14:tracePt t="19310" x="1312863" y="4887913"/>
          <p14:tracePt t="19316" x="1322388" y="4887913"/>
          <p14:tracePt t="19326" x="1330325" y="4878388"/>
          <p14:tracePt t="19333" x="1349375" y="4878388"/>
          <p14:tracePt t="19341" x="1376363" y="4878388"/>
          <p14:tracePt t="19349" x="1412875" y="4878388"/>
          <p14:tracePt t="19356" x="1468438" y="4878388"/>
          <p14:tracePt t="19365" x="1512888" y="4878388"/>
          <p14:tracePt t="19372" x="1541463" y="4878388"/>
          <p14:tracePt t="19380" x="1595438" y="4878388"/>
          <p14:tracePt t="19388" x="1649413" y="4878388"/>
          <p14:tracePt t="19397" x="1704975" y="4878388"/>
          <p14:tracePt t="19404" x="1768475" y="4878388"/>
          <p14:tracePt t="19413" x="1804988" y="4878388"/>
          <p14:tracePt t="19420" x="1851025" y="4878388"/>
          <p14:tracePt t="19428" x="1887538" y="4878388"/>
          <p14:tracePt t="19436" x="1905000" y="4878388"/>
          <p14:tracePt t="19444" x="1914525" y="4878388"/>
          <p14:tracePt t="19452" x="1931988" y="4878388"/>
          <p14:tracePt t="19493" x="1941513" y="4878388"/>
          <p14:tracePt t="19500" x="1951038" y="4878388"/>
          <p14:tracePt t="19508" x="1978025" y="4897438"/>
          <p14:tracePt t="19516" x="1987550" y="4906963"/>
          <p14:tracePt t="19524" x="1997075" y="4933950"/>
          <p14:tracePt t="19532" x="2014538" y="4960938"/>
          <p14:tracePt t="19540" x="2033588" y="4979988"/>
          <p14:tracePt t="19548" x="2060575" y="4997450"/>
          <p14:tracePt t="19556" x="2070100" y="5043488"/>
          <p14:tracePt t="19565" x="2078038" y="5053013"/>
          <p14:tracePt t="19572" x="2097088" y="5080000"/>
          <p14:tracePt t="19598" x="2106613" y="5097463"/>
          <p14:tracePt t="19625" x="2124075" y="5116513"/>
          <p14:tracePt t="19628" x="2124075" y="5126038"/>
          <p14:tracePt t="19661" x="2124075" y="5133975"/>
          <p14:tracePt t="19668" x="2133600" y="5153025"/>
          <p14:tracePt t="19685" x="2133600" y="5160963"/>
          <p14:tracePt t="19692" x="2143125" y="5180013"/>
          <p14:tracePt t="19700" x="2143125" y="5197475"/>
          <p14:tracePt t="19709" x="2151063" y="5216525"/>
          <p14:tracePt t="19716" x="2151063" y="5243513"/>
          <p14:tracePt t="19724" x="2151063" y="5262563"/>
          <p14:tracePt t="19732" x="2170113" y="5299075"/>
          <p14:tracePt t="19740" x="2170113" y="5307013"/>
          <p14:tracePt t="19749" x="2170113" y="5316538"/>
          <p14:tracePt t="19758" x="2170113" y="5343525"/>
          <p14:tracePt t="19767" x="2170113" y="5353050"/>
          <p14:tracePt t="19773" x="2170113" y="5362575"/>
          <p14:tracePt t="19783" x="2170113" y="5380038"/>
          <p14:tracePt t="19789" x="2170113" y="5389563"/>
          <p14:tracePt t="19828" x="2170113" y="5399088"/>
          <p14:tracePt t="19836" x="2170113" y="5416550"/>
          <p14:tracePt t="19844" x="2170113" y="5426075"/>
          <p14:tracePt t="19852" x="2170113" y="5435600"/>
          <p14:tracePt t="19860" x="2170113" y="5445125"/>
          <p14:tracePt t="19869" x="2170113" y="5453063"/>
          <p14:tracePt t="19883" x="2170113" y="5462588"/>
          <p14:tracePt t="19884" x="2170113" y="5472113"/>
          <p14:tracePt t="19892" x="2170113" y="5499100"/>
          <p14:tracePt t="19901" x="2160588" y="5508625"/>
          <p14:tracePt t="19908" x="2151063" y="5518150"/>
          <p14:tracePt t="19917" x="2143125" y="5526088"/>
          <p14:tracePt t="19926" x="2133600" y="5535613"/>
          <p14:tracePt t="19943" x="2114550" y="5545138"/>
          <p14:tracePt t="19950" x="2106613" y="5545138"/>
          <p14:tracePt t="19958" x="2087563" y="5554663"/>
          <p14:tracePt t="19969" x="2041525" y="5554663"/>
          <p14:tracePt t="19973" x="2005013" y="5554663"/>
          <p14:tracePt t="19983" x="1978025" y="5554663"/>
          <p14:tracePt t="19990" x="1924050" y="5554663"/>
          <p14:tracePt t="20003" x="1868488" y="5554663"/>
          <p14:tracePt t="20005" x="1804988" y="5554663"/>
          <p14:tracePt t="20016" x="1751013" y="5554663"/>
          <p14:tracePt t="20020" x="1714500" y="5554663"/>
          <p14:tracePt t="20028" x="1668463" y="5554663"/>
          <p14:tracePt t="20036" x="1631950" y="5554663"/>
          <p14:tracePt t="20044" x="1612900" y="5554663"/>
          <p14:tracePt t="20052" x="1604963" y="5554663"/>
          <p14:tracePt t="20485" x="1612900" y="5554663"/>
          <p14:tracePt t="20492" x="1622425" y="5554663"/>
          <p14:tracePt t="20508" x="1649413" y="5554663"/>
          <p14:tracePt t="20516" x="1668463" y="5554663"/>
          <p14:tracePt t="20524" x="1704975" y="5535613"/>
          <p14:tracePt t="20532" x="1722438" y="5526088"/>
          <p14:tracePt t="20540" x="1778000" y="5508625"/>
          <p14:tracePt t="20549" x="1804988" y="5489575"/>
          <p14:tracePt t="20556" x="1851025" y="5453063"/>
          <p14:tracePt t="20564" x="1868488" y="5445125"/>
          <p14:tracePt t="20572" x="1905000" y="5435600"/>
          <p14:tracePt t="20580" x="1914525" y="5435600"/>
          <p14:tracePt t="20589" x="1914525" y="5426075"/>
          <p14:tracePt t="20669" x="1924050" y="5426075"/>
          <p14:tracePt t="20676" x="1941513" y="5426075"/>
          <p14:tracePt t="20692" x="1951038" y="5426075"/>
          <p14:tracePt t="20708" x="1960563" y="5426075"/>
          <p14:tracePt t="20725" x="1968500" y="5426075"/>
          <p14:tracePt t="21028" x="1987550" y="5426075"/>
          <p14:tracePt t="21036" x="1997075" y="5426075"/>
          <p14:tracePt t="21044" x="2005013" y="5426075"/>
          <p14:tracePt t="21052" x="2024063" y="5426075"/>
          <p14:tracePt t="21061" x="2033588" y="5426075"/>
          <p14:tracePt t="21068" x="2033588" y="5416550"/>
          <p14:tracePt t="21076" x="2041525" y="5408613"/>
          <p14:tracePt t="22102" x="2070100" y="5408613"/>
          <p14:tracePt t="22110" x="2143125" y="5408613"/>
          <p14:tracePt t="22118" x="2197100" y="5408613"/>
          <p14:tracePt t="22125" x="2270125" y="5408613"/>
          <p14:tracePt t="22132" x="2360613" y="5408613"/>
          <p14:tracePt t="22142" x="2389188" y="5408613"/>
          <p14:tracePt t="22151" x="2452688" y="5399088"/>
          <p14:tracePt t="22158" x="2489200" y="5389563"/>
          <p14:tracePt t="22172" x="2498725" y="5389563"/>
          <p14:tracePt t="22181" x="2516188" y="5389563"/>
          <p14:tracePt t="22196" x="2525713" y="5389563"/>
          <p14:tracePt t="22204" x="2533650" y="5389563"/>
          <p14:tracePt t="22220" x="2552700" y="5389563"/>
          <p14:tracePt t="22230" x="2579688" y="5389563"/>
          <p14:tracePt t="22236" x="2616200" y="5380038"/>
          <p14:tracePt t="22244" x="2643188" y="5380038"/>
          <p14:tracePt t="22255" x="2671763" y="5353050"/>
          <p14:tracePt t="22262" x="2708275" y="5353050"/>
          <p14:tracePt t="22269" x="2716213" y="5353050"/>
          <p14:tracePt t="22281" x="2725738" y="5353050"/>
          <p14:tracePt t="22284" x="2752725" y="5353050"/>
          <p14:tracePt t="22292" x="2771775" y="5353050"/>
          <p14:tracePt t="22300" x="2798763" y="5353050"/>
          <p14:tracePt t="22311" x="2817813" y="5343525"/>
          <p14:tracePt t="22317" x="2835275" y="5343525"/>
          <p14:tracePt t="22324" x="2862263" y="5343525"/>
          <p14:tracePt t="22333" x="2908300" y="5335588"/>
          <p14:tracePt t="22340" x="2935288" y="5335588"/>
          <p14:tracePt t="22348" x="2954338" y="5335588"/>
          <p14:tracePt t="22356" x="2962275" y="5335588"/>
          <p14:tracePt t="22365" x="2990850" y="5326063"/>
          <p14:tracePt t="22380" x="2998788" y="5326063"/>
          <p14:tracePt t="22400" x="3008313" y="5326063"/>
          <p14:tracePt t="22406" x="3027363" y="5326063"/>
          <p14:tracePt t="22422" x="3027363" y="5316538"/>
          <p14:tracePt t="22438" x="3035300" y="5316538"/>
          <p14:tracePt t="22742" x="3044825" y="5307013"/>
          <p14:tracePt t="22755" x="3063875" y="5289550"/>
          <p14:tracePt t="22756" x="3081338" y="5270500"/>
          <p14:tracePt t="22766" x="3100388" y="5253038"/>
          <p14:tracePt t="22774" x="3117850" y="5226050"/>
          <p14:tracePt t="22783" x="3154363" y="5197475"/>
          <p14:tracePt t="22790" x="3181350" y="5170488"/>
          <p14:tracePt t="22800" x="3236913" y="5116513"/>
          <p14:tracePt t="22805" x="3281363" y="5070475"/>
          <p14:tracePt t="22813" x="3336925" y="5016500"/>
          <p14:tracePt t="22820" x="3419475" y="4951413"/>
          <p14:tracePt t="22829" x="3482975" y="4897438"/>
          <p14:tracePt t="22836" x="3546475" y="4841875"/>
          <p14:tracePt t="22844" x="3592513" y="4805363"/>
          <p14:tracePt t="22852" x="3656013" y="4768850"/>
          <p14:tracePt t="22860" x="3673475" y="4760913"/>
          <p14:tracePt t="22868" x="3702050" y="4751388"/>
          <p14:tracePt t="22877" x="3738563" y="4732338"/>
          <p14:tracePt t="22899" x="3746500" y="4724400"/>
          <p14:tracePt t="22904" x="3756025" y="4714875"/>
          <p14:tracePt t="22918" x="3775075" y="4705350"/>
          <p14:tracePt t="22934" x="3783013" y="4697413"/>
          <p14:tracePt t="22940" x="3802063" y="4678363"/>
          <p14:tracePt t="22949" x="3810000" y="4678363"/>
          <p14:tracePt t="22956" x="3810000" y="4668838"/>
          <p14:tracePt t="22965" x="3819525" y="4660900"/>
          <p14:tracePt t="22983" x="3838575" y="4641850"/>
          <p14:tracePt t="23003" x="3856038" y="4632325"/>
          <p14:tracePt t="23066" x="3865563" y="4632325"/>
          <p14:tracePt t="23436" x="3846513" y="4624388"/>
          <p14:tracePt t="23444" x="3810000" y="4624388"/>
          <p14:tracePt t="23452" x="3775075" y="4595813"/>
          <p14:tracePt t="23460" x="3765550" y="4595813"/>
          <p14:tracePt t="23532" x="3756025" y="4595813"/>
          <p14:tracePt t="23581" x="3756025" y="4587875"/>
          <p14:tracePt t="23593" x="3756025" y="4568825"/>
          <p14:tracePt t="23598" x="3765550" y="4551363"/>
          <p14:tracePt t="23605" x="3775075" y="4551363"/>
          <p14:tracePt t="23616" x="3783013" y="4541838"/>
          <p14:tracePt t="23623" x="3819525" y="4532313"/>
          <p14:tracePt t="23628" x="3846513" y="4514850"/>
          <p14:tracePt t="23636" x="3865563" y="4505325"/>
          <p14:tracePt t="23644" x="3902075" y="4505325"/>
          <p14:tracePt t="23652" x="3938588" y="4486275"/>
          <p14:tracePt t="23660" x="3965575" y="4486275"/>
          <p14:tracePt t="23668" x="4002088" y="4486275"/>
          <p14:tracePt t="23676" x="4021138" y="4486275"/>
          <p14:tracePt t="23685" x="4065588" y="4486275"/>
          <p14:tracePt t="23692" x="4094163" y="4486275"/>
          <p14:tracePt t="23700" x="4111625" y="4486275"/>
          <p14:tracePt t="23708" x="4121150" y="4486275"/>
          <p14:tracePt t="23716" x="4138613" y="4486275"/>
          <p14:tracePt t="23724" x="4157663" y="4486275"/>
          <p14:tracePt t="23764" x="4184650" y="4486275"/>
          <p14:tracePt t="23772" x="4194175" y="4495800"/>
          <p14:tracePt t="23780" x="4202113" y="4505325"/>
          <p14:tracePt t="23788" x="4211638" y="4514850"/>
          <p14:tracePt t="23797" x="4230688" y="4522788"/>
          <p14:tracePt t="23813" x="4248150" y="4522788"/>
          <p14:tracePt t="23820" x="4257675" y="4532313"/>
          <p14:tracePt t="23837" x="4257675" y="4541838"/>
          <p14:tracePt t="23844" x="4267200" y="4551363"/>
          <p14:tracePt t="23938" x="4267200" y="4568825"/>
          <p14:tracePt t="23948" x="4267200" y="4587875"/>
          <p14:tracePt t="23956" x="4238625" y="4595813"/>
          <p14:tracePt t="23966" x="4221163" y="4605338"/>
          <p14:tracePt t="23973" x="4194175" y="4605338"/>
          <p14:tracePt t="23980" x="4175125" y="4624388"/>
          <p14:tracePt t="23988" x="4129088" y="4641850"/>
          <p14:tracePt t="23997" x="4121150" y="4641850"/>
          <p14:tracePt t="24005" x="4084638" y="4641850"/>
          <p14:tracePt t="24017" x="4075113" y="4641850"/>
          <p14:tracePt t="24021" x="4038600" y="4651375"/>
          <p14:tracePt t="24037" x="4029075" y="4651375"/>
          <p14:tracePt t="24052" x="4011613" y="4651375"/>
          <p14:tracePt t="24062" x="3992563" y="4651375"/>
          <p14:tracePt t="24076" x="3965575" y="4651375"/>
          <p14:tracePt t="24085" x="3948113" y="4651375"/>
          <p14:tracePt t="24100" x="3938588" y="4641850"/>
          <p14:tracePt t="24124" x="3929063" y="4632325"/>
          <p14:tracePt t="24165" x="3929063" y="4624388"/>
          <p14:tracePt t="24189" x="3929063" y="4605338"/>
          <p14:tracePt t="24236" x="3929063" y="4595813"/>
          <p14:tracePt t="24486" x="3929063" y="4587875"/>
          <p14:tracePt t="24493" x="3929063" y="4551363"/>
          <p14:tracePt t="24500" x="3948113" y="4514850"/>
          <p14:tracePt t="24508" x="3956050" y="4478338"/>
          <p14:tracePt t="24516" x="3975100" y="4422775"/>
          <p14:tracePt t="24524" x="3984625" y="4376738"/>
          <p14:tracePt t="24532" x="4002088" y="4322763"/>
          <p14:tracePt t="24540" x="4021138" y="4259263"/>
          <p14:tracePt t="24548" x="4021138" y="4203700"/>
          <p14:tracePt t="24556" x="4029075" y="4159250"/>
          <p14:tracePt t="24566" x="4029075" y="4086225"/>
          <p14:tracePt t="24572" x="4038600" y="4049713"/>
          <p14:tracePt t="24580" x="4048125" y="3967163"/>
          <p14:tracePt t="24588" x="4065588" y="3930650"/>
          <p14:tracePt t="24599" x="4084638" y="3867150"/>
          <p14:tracePt t="24606" x="4102100" y="3784600"/>
          <p14:tracePt t="24617" x="4138613" y="3694113"/>
          <p14:tracePt t="24625" x="4165600" y="3592513"/>
          <p14:tracePt t="24628" x="4230688" y="3492500"/>
          <p14:tracePt t="24636" x="4238625" y="3382963"/>
          <p14:tracePt t="24646" x="4294188" y="3265488"/>
          <p14:tracePt t="24654" x="4357688" y="3146425"/>
          <p14:tracePt t="24660" x="4403725" y="3100388"/>
          <p14:tracePt t="24668" x="4421188" y="3036888"/>
          <p14:tracePt t="24676" x="4440238" y="2982913"/>
          <p14:tracePt t="24685" x="4476750" y="2954338"/>
          <p14:tracePt t="24692" x="4484688" y="2927350"/>
          <p14:tracePt t="24700" x="4494213" y="2890838"/>
          <p14:tracePt t="24708" x="4513263" y="2854325"/>
          <p14:tracePt t="24724" x="4521200" y="2836863"/>
          <p14:tracePt t="24732" x="4521200" y="2827338"/>
          <p14:tracePt t="24748" x="4521200" y="2817813"/>
          <p14:tracePt t="24756" x="4530725" y="2817813"/>
          <p14:tracePt t="25020" x="4530725" y="2808288"/>
          <p14:tracePt t="25028" x="4521200" y="2808288"/>
          <p14:tracePt t="25036" x="4484688" y="2808288"/>
          <p14:tracePt t="25045" x="4457700" y="2808288"/>
          <p14:tracePt t="25052" x="4440238" y="2808288"/>
          <p14:tracePt t="25060" x="4413250" y="2790825"/>
          <p14:tracePt t="25068" x="4394200" y="2754313"/>
          <p14:tracePt t="25076" x="4357688" y="2708275"/>
          <p14:tracePt t="25084" x="4321175" y="2644775"/>
          <p14:tracePt t="25092" x="4275138" y="2581275"/>
          <p14:tracePt t="25100" x="4248150" y="2535238"/>
          <p14:tracePt t="25108" x="4184650" y="2435225"/>
          <p14:tracePt t="25116" x="4148138" y="2371725"/>
          <p14:tracePt t="25124" x="4094163" y="2306638"/>
          <p14:tracePt t="25132" x="4038600" y="2225675"/>
          <p14:tracePt t="25140" x="3992563" y="2170113"/>
          <p14:tracePt t="25149" x="3965575" y="2125663"/>
          <p14:tracePt t="25164" x="3938588" y="2097088"/>
          <p14:tracePt t="25172" x="3929063" y="2052638"/>
          <p14:tracePt t="25181" x="3919538" y="2033588"/>
          <p14:tracePt t="25197" x="3911600" y="2024063"/>
          <p14:tracePt t="25204" x="3911600" y="2016125"/>
          <p14:tracePt t="25229" x="3902075" y="1997075"/>
          <p14:tracePt t="25270" x="3902075" y="1987550"/>
          <p14:tracePt t="25278" x="3902075" y="1979613"/>
          <p14:tracePt t="25286" x="3902075" y="1970088"/>
          <p14:tracePt t="25302" x="3902075" y="1951038"/>
          <p14:tracePt t="25364" x="3902075" y="1933575"/>
          <p14:tracePt t="25372" x="3902075" y="1924050"/>
          <p14:tracePt t="25388" x="3902075" y="1914525"/>
          <p14:tracePt t="25820" x="3902075" y="1924050"/>
          <p14:tracePt t="25876" x="3902075" y="1933575"/>
          <p14:tracePt t="25903" x="3902075" y="1951038"/>
          <p14:tracePt t="25941" x="3902075" y="1960563"/>
          <p14:tracePt t="25974" x="3892550" y="1970088"/>
          <p14:tracePt t="26345" x="3892550" y="1979613"/>
          <p14:tracePt t="26382" x="3902075" y="1979613"/>
          <p14:tracePt t="26398" x="3911600" y="1987550"/>
          <p14:tracePt t="26405" x="3919538" y="1997075"/>
          <p14:tracePt t="26444" x="3938588" y="2006600"/>
          <p14:tracePt t="26492" x="3938588" y="2016125"/>
          <p14:tracePt t="26580" x="3938588" y="2024063"/>
          <p14:tracePt t="26596" x="3938588" y="2033588"/>
          <p14:tracePt t="26613" x="3938588" y="2043113"/>
          <p14:tracePt t="26631" x="3938588" y="2052638"/>
          <p14:tracePt t="26660" x="3938588" y="2070100"/>
          <p14:tracePt t="26668" x="3938588" y="2079625"/>
          <p14:tracePt t="26686" x="3938588" y="2089150"/>
          <p14:tracePt t="26692" x="3929063" y="2089150"/>
          <p14:tracePt t="26708" x="3919538" y="2106613"/>
          <p14:tracePt t="26724" x="3919538" y="2116138"/>
          <p14:tracePt t="26748" x="3919538" y="2125663"/>
          <p14:tracePt t="26782" x="3919538" y="2133600"/>
          <p14:tracePt t="26790" x="3911600" y="2143125"/>
          <p14:tracePt t="26822" x="3911600" y="2152650"/>
          <p14:tracePt t="26845" x="3902075" y="2160588"/>
          <p14:tracePt t="26853" x="3902075" y="2170113"/>
          <p14:tracePt t="27974" x="3902075" y="2189163"/>
          <p14:tracePt t="27983" x="3902075" y="2206625"/>
          <p14:tracePt t="27989" x="3902075" y="2262188"/>
          <p14:tracePt t="28000" x="3902075" y="2316163"/>
          <p14:tracePt t="28005" x="3902075" y="2389188"/>
          <p14:tracePt t="28015" x="3902075" y="2444750"/>
          <p14:tracePt t="28020" x="3902075" y="2489200"/>
          <p14:tracePt t="28029" x="3902075" y="2525713"/>
          <p14:tracePt t="28036" x="3883025" y="2598738"/>
          <p14:tracePt t="28049" x="3829050" y="2717800"/>
          <p14:tracePt t="28054" x="3783013" y="2817813"/>
          <p14:tracePt t="28062" x="3709988" y="2927350"/>
          <p14:tracePt t="28071" x="3656013" y="3046413"/>
          <p14:tracePt t="28077" x="3582988" y="3146425"/>
          <p14:tracePt t="28084" x="3490913" y="3265488"/>
          <p14:tracePt t="28092" x="3436938" y="3365500"/>
          <p14:tracePt t="28100" x="3363913" y="3465513"/>
          <p14:tracePt t="28109" x="3290888" y="3565525"/>
          <p14:tracePt t="28117" x="3236913" y="3648075"/>
          <p14:tracePt t="28124" x="3181350" y="3730625"/>
          <p14:tracePt t="28132" x="3144838" y="3811588"/>
          <p14:tracePt t="28140" x="3090863" y="3894138"/>
          <p14:tracePt t="28148" x="3035300" y="3994150"/>
          <p14:tracePt t="28156" x="2971800" y="4094163"/>
          <p14:tracePt t="28164" x="2935288" y="4176713"/>
          <p14:tracePt t="28172" x="2881313" y="4240213"/>
          <p14:tracePt t="28180" x="2844800" y="4322763"/>
          <p14:tracePt t="28188" x="2789238" y="4422775"/>
          <p14:tracePt t="28197" x="2735263" y="4486275"/>
          <p14:tracePt t="28204" x="2735263" y="4495800"/>
          <p14:tracePt t="28213" x="2689225" y="4532313"/>
          <p14:tracePt t="28220" x="2643188" y="4568825"/>
          <p14:tracePt t="28230" x="2616200" y="4595813"/>
          <p14:tracePt t="28236" x="2589213" y="4632325"/>
          <p14:tracePt t="28247" x="2570163" y="4660900"/>
          <p14:tracePt t="28252" x="2525713" y="4697413"/>
          <p14:tracePt t="28263" x="2489200" y="4741863"/>
          <p14:tracePt t="28268" x="2462213" y="4778375"/>
          <p14:tracePt t="28276" x="2406650" y="4841875"/>
          <p14:tracePt t="28284" x="2370138" y="4887913"/>
          <p14:tracePt t="28294" x="2333625" y="4933950"/>
          <p14:tracePt t="28300" x="2297113" y="4997450"/>
          <p14:tracePt t="28310" x="2279650" y="5043488"/>
          <p14:tracePt t="28316" x="2233613" y="5106988"/>
          <p14:tracePt t="28325" x="2224088" y="5126038"/>
          <p14:tracePt t="28332" x="2214563" y="5153025"/>
          <p14:tracePt t="28340" x="2187575" y="5189538"/>
          <p14:tracePt t="28349" x="2187575" y="5207000"/>
          <p14:tracePt t="28356" x="2179638" y="5216525"/>
          <p14:tracePt t="28364" x="2179638" y="5226050"/>
          <p14:tracePt t="28646" x="2187575" y="5216525"/>
          <p14:tracePt t="28652" x="2197100" y="5207000"/>
          <p14:tracePt t="28660" x="2206625" y="5197475"/>
          <p14:tracePt t="28670" x="2224088" y="5180013"/>
          <p14:tracePt t="28676" x="2243138" y="5160963"/>
          <p14:tracePt t="28686" x="2270125" y="5126038"/>
          <p14:tracePt t="28692" x="2287588" y="5106988"/>
          <p14:tracePt t="28700" x="2324100" y="5080000"/>
          <p14:tracePt t="28708" x="2343150" y="5060950"/>
          <p14:tracePt t="28716" x="2389188" y="5016500"/>
          <p14:tracePt t="28724" x="2425700" y="4960938"/>
          <p14:tracePt t="28733" x="2470150" y="4933950"/>
          <p14:tracePt t="28740" x="2498725" y="4906963"/>
          <p14:tracePt t="28748" x="2506663" y="4897438"/>
          <p14:tracePt t="28756" x="2562225" y="4860925"/>
          <p14:tracePt t="28765" x="2625725" y="4824413"/>
          <p14:tracePt t="28772" x="2671763" y="4768850"/>
          <p14:tracePt t="28781" x="2771775" y="4697413"/>
          <p14:tracePt t="28788" x="2871788" y="4641850"/>
          <p14:tracePt t="28796" x="2925763" y="4595813"/>
          <p14:tracePt t="28804" x="2954338" y="4559300"/>
          <p14:tracePt t="28812" x="3017838" y="4505325"/>
          <p14:tracePt t="28820" x="3054350" y="4478338"/>
          <p14:tracePt t="28829" x="3090863" y="4413250"/>
          <p14:tracePt t="28836" x="3108325" y="4395788"/>
          <p14:tracePt t="28844" x="3144838" y="4359275"/>
          <p14:tracePt t="28852" x="3163888" y="4332288"/>
          <p14:tracePt t="28860" x="3200400" y="4286250"/>
          <p14:tracePt t="28868" x="3208338" y="4259263"/>
          <p14:tracePt t="28876" x="3227388" y="4240213"/>
          <p14:tracePt t="28897" x="3273425" y="4186238"/>
          <p14:tracePt t="28900" x="3300413" y="4167188"/>
          <p14:tracePt t="28908" x="3327400" y="4130675"/>
          <p14:tracePt t="28917" x="3336925" y="4130675"/>
          <p14:tracePt t="28924" x="3346450" y="4122738"/>
          <p14:tracePt t="28932" x="3363913" y="4103688"/>
          <p14:tracePt t="28940" x="3390900" y="4086225"/>
          <p14:tracePt t="28948" x="3409950" y="4057650"/>
          <p14:tracePt t="28956" x="3427413" y="4040188"/>
          <p14:tracePt t="28965" x="3463925" y="4013200"/>
          <p14:tracePt t="28972" x="3482975" y="4003675"/>
          <p14:tracePt t="28980" x="3500438" y="3984625"/>
          <p14:tracePt t="28988" x="3527425" y="3957638"/>
          <p14:tracePt t="29004" x="3546475" y="3930650"/>
          <p14:tracePt t="29013" x="3573463" y="3894138"/>
          <p14:tracePt t="29020" x="3573463" y="3884613"/>
          <p14:tracePt t="29030" x="3592513" y="3875088"/>
          <p14:tracePt t="29036" x="3600450" y="3848100"/>
          <p14:tracePt t="29044" x="3609975" y="3848100"/>
          <p14:tracePt t="29052" x="3619500" y="3840163"/>
          <p14:tracePt t="29068" x="3619500" y="3830638"/>
          <p14:tracePt t="29077" x="3629025" y="3821113"/>
          <p14:tracePt t="29084" x="3636963" y="3811588"/>
          <p14:tracePt t="29092" x="3646488" y="3803650"/>
          <p14:tracePt t="29100" x="3665538" y="3775075"/>
          <p14:tracePt t="29117" x="3673475" y="3757613"/>
          <p14:tracePt t="29124" x="3702050" y="3721100"/>
          <p14:tracePt t="29132" x="3702050" y="3711575"/>
          <p14:tracePt t="29140" x="3709988" y="3702050"/>
          <p14:tracePt t="29148" x="3719513" y="3684588"/>
          <p14:tracePt t="29156" x="3729038" y="3675063"/>
          <p14:tracePt t="29165" x="3738563" y="3665538"/>
          <p14:tracePt t="29172" x="3738563" y="3648075"/>
          <p14:tracePt t="29180" x="3746500" y="3638550"/>
          <p14:tracePt t="29324" x="3746500" y="3657600"/>
          <p14:tracePt t="29332" x="3738563" y="3665538"/>
          <p14:tracePt t="29348" x="3729038" y="3675063"/>
          <p14:tracePt t="29356" x="3709988" y="3694113"/>
          <p14:tracePt t="29381" x="3702050" y="3694113"/>
          <p14:tracePt t="29388" x="3692525" y="3694113"/>
          <p14:tracePt t="29396" x="3665538" y="3702050"/>
          <p14:tracePt t="29412" x="3656013" y="3702050"/>
          <p14:tracePt t="29420" x="3636963" y="3711575"/>
          <p14:tracePt t="29485" x="3636963" y="3702050"/>
          <p14:tracePt t="29500" x="3636963" y="3684588"/>
          <p14:tracePt t="29524" x="3636963" y="3665538"/>
          <p14:tracePt t="29532" x="3636963" y="3657600"/>
          <p14:tracePt t="29540" x="3636963" y="3638550"/>
          <p14:tracePt t="29548" x="3646488" y="3629025"/>
          <p14:tracePt t="29556" x="3665538" y="3621088"/>
          <p14:tracePt t="29564" x="3683000" y="3602038"/>
          <p14:tracePt t="29572" x="3709988" y="3592513"/>
          <p14:tracePt t="29580" x="3719513" y="3592513"/>
          <p14:tracePt t="29590" x="3775075" y="3565525"/>
          <p14:tracePt t="29597" x="3802063" y="3556000"/>
          <p14:tracePt t="29604" x="3819525" y="3548063"/>
          <p14:tracePt t="29613" x="3892550" y="3519488"/>
          <p14:tracePt t="29622" x="3919538" y="3511550"/>
          <p14:tracePt t="29629" x="3965575" y="3482975"/>
          <p14:tracePt t="29637" x="3984625" y="3475038"/>
          <p14:tracePt t="29644" x="4029075" y="3465513"/>
          <p14:tracePt t="29652" x="4048125" y="3446463"/>
          <p14:tracePt t="29660" x="4057650" y="3446463"/>
          <p14:tracePt t="29884" x="4048125" y="3446463"/>
          <p14:tracePt t="30228" x="4048125" y="3455988"/>
          <p14:tracePt t="30247" x="4048125" y="3465513"/>
          <p14:tracePt t="30252" x="4048125" y="3475038"/>
          <p14:tracePt t="30262" x="4029075" y="3502025"/>
          <p14:tracePt t="30276" x="4021138" y="3519488"/>
          <p14:tracePt t="30284" x="4011613" y="3538538"/>
          <p14:tracePt t="30293" x="4011613" y="3548063"/>
          <p14:tracePt t="30300" x="4002088" y="3565525"/>
          <p14:tracePt t="30308" x="4002088" y="3575050"/>
          <p14:tracePt t="30316" x="3984625" y="3592513"/>
          <p14:tracePt t="30325" x="3975100" y="3602038"/>
          <p14:tracePt t="30940" x="3965575" y="3611563"/>
          <p14:tracePt t="30948" x="3965575" y="3621088"/>
          <p14:tracePt t="30956" x="3965575" y="3629025"/>
          <p14:tracePt t="30965" x="3965575" y="3648075"/>
          <p14:tracePt t="30980" x="3965575" y="3657600"/>
          <p14:tracePt t="31186" x="3965575" y="3665538"/>
          <p14:tracePt t="31196" x="3948113" y="3694113"/>
          <p14:tracePt t="31205" x="3948113" y="3702050"/>
          <p14:tracePt t="31215" x="3938588" y="3711575"/>
          <p14:tracePt t="31230" x="3938588" y="3730625"/>
          <p14:tracePt t="31249" x="3929063" y="3748088"/>
          <p14:tracePt t="31260" x="3919538" y="3757613"/>
          <p14:tracePt t="31282" x="3911600" y="3784600"/>
          <p14:tracePt t="31287" x="3902075" y="3794125"/>
          <p14:tracePt t="31298" x="3892550" y="3803650"/>
          <p14:tracePt t="31301" x="3883025" y="3811588"/>
          <p14:tracePt t="31309" x="3875088" y="3830638"/>
          <p14:tracePt t="31316" x="3856038" y="3857625"/>
          <p14:tracePt t="31324" x="3838575" y="3875088"/>
          <p14:tracePt t="31333" x="3829050" y="3884613"/>
          <p14:tracePt t="31340" x="3810000" y="3903663"/>
          <p14:tracePt t="31349" x="3802063" y="3921125"/>
          <p14:tracePt t="31358" x="3783013" y="3940175"/>
          <p14:tracePt t="31365" x="3765550" y="3948113"/>
          <p14:tracePt t="31374" x="3729038" y="3976688"/>
          <p14:tracePt t="31382" x="3709988" y="3984625"/>
          <p14:tracePt t="31388" x="3683000" y="4003675"/>
          <p14:tracePt t="31397" x="3656013" y="4040188"/>
          <p14:tracePt t="31404" x="3609975" y="4049713"/>
          <p14:tracePt t="31413" x="3573463" y="4086225"/>
          <p14:tracePt t="31420" x="3527425" y="4113213"/>
          <p14:tracePt t="31430" x="3482975" y="4149725"/>
          <p14:tracePt t="31436" x="3436938" y="4203700"/>
          <p14:tracePt t="31446" x="3354388" y="4240213"/>
          <p14:tracePt t="31452" x="3290888" y="4295775"/>
          <p14:tracePt t="31460" x="3273425" y="4295775"/>
          <p14:tracePt t="31468" x="3254375" y="4295775"/>
          <p14:tracePt t="31476" x="3217863" y="4340225"/>
          <p14:tracePt t="31484" x="3136900" y="4395788"/>
          <p14:tracePt t="31492" x="3090863" y="4441825"/>
          <p14:tracePt t="31500" x="3054350" y="4468813"/>
          <p14:tracePt t="31508" x="2998788" y="4495800"/>
          <p14:tracePt t="31516" x="2962275" y="4532313"/>
          <p14:tracePt t="31524" x="2935288" y="4551363"/>
          <p14:tracePt t="31532" x="2889250" y="4595813"/>
          <p14:tracePt t="31541" x="2881313" y="4605338"/>
          <p14:tracePt t="31548" x="2852738" y="4632325"/>
          <p14:tracePt t="31556" x="2844800" y="4641850"/>
          <p14:tracePt t="31564" x="2835275" y="4651375"/>
          <p14:tracePt t="31573" x="2825750" y="4660900"/>
          <p14:tracePt t="31676" x="2825750" y="4651375"/>
          <p14:tracePt t="31684" x="2862263" y="4614863"/>
          <p14:tracePt t="31692" x="2908300" y="4568825"/>
          <p14:tracePt t="31700" x="2954338" y="4532313"/>
          <p14:tracePt t="31708" x="2990850" y="4514850"/>
          <p14:tracePt t="31716" x="3063875" y="4459288"/>
          <p14:tracePt t="31724" x="3144838" y="4405313"/>
          <p14:tracePt t="31732" x="3244850" y="4349750"/>
          <p14:tracePt t="31740" x="3354388" y="4303713"/>
          <p14:tracePt t="31749" x="3455988" y="4249738"/>
          <p14:tracePt t="31756" x="3592513" y="4195763"/>
          <p14:tracePt t="31765" x="3729038" y="4130675"/>
          <p14:tracePt t="31772" x="3838575" y="4086225"/>
          <p14:tracePt t="31780" x="3975100" y="4030663"/>
          <p14:tracePt t="31790" x="4084638" y="3984625"/>
          <p14:tracePt t="31798" x="4202113" y="3940175"/>
          <p14:tracePt t="31804" x="4321175" y="3884613"/>
          <p14:tracePt t="31813" x="4413250" y="3848100"/>
          <p14:tracePt t="31821" x="4448175" y="3830638"/>
          <p14:tracePt t="31832" x="4503738" y="3811588"/>
          <p14:tracePt t="31838" x="4586288" y="3784600"/>
          <p14:tracePt t="31848" x="4630738" y="3767138"/>
          <p14:tracePt t="31853" x="4667250" y="3748088"/>
          <p14:tracePt t="31865" x="4730750" y="3730625"/>
          <p14:tracePt t="31873" x="4759325" y="3730625"/>
          <p14:tracePt t="31876" x="4803775" y="3721100"/>
          <p14:tracePt t="31884" x="4859338" y="3702050"/>
          <p14:tracePt t="31893" x="4905375" y="3694113"/>
          <p14:tracePt t="31903" x="4949825" y="3694113"/>
          <p14:tracePt t="31909" x="4978400" y="3665538"/>
          <p14:tracePt t="31916" x="5005388" y="3657600"/>
          <p14:tracePt t="31925" x="5041900" y="3621088"/>
          <p14:tracePt t="31937" x="5059363" y="3611563"/>
          <p14:tracePt t="31940" x="5078413" y="3602038"/>
          <p14:tracePt t="31948" x="5114925" y="3592513"/>
          <p14:tracePt t="31956" x="5132388" y="3584575"/>
          <p14:tracePt t="31972" x="5159375" y="3565525"/>
          <p14:tracePt t="31981" x="5178425" y="3565525"/>
          <p14:tracePt t="31988" x="5178425" y="3556000"/>
          <p14:tracePt t="31997" x="5205413" y="3538538"/>
          <p14:tracePt t="32004" x="5205413" y="3529013"/>
          <p14:tracePt t="32013" x="5232400" y="3519488"/>
          <p14:tracePt t="32020" x="5251450" y="3511550"/>
          <p14:tracePt t="32029" x="5287963" y="3511550"/>
          <p14:tracePt t="32036" x="5314950" y="3502025"/>
          <p14:tracePt t="32045" x="5334000" y="3502025"/>
          <p14:tracePt t="32052" x="5351463" y="3502025"/>
          <p14:tracePt t="32062" x="5378450" y="3502025"/>
          <p14:tracePt t="32068" x="5397500" y="3502025"/>
          <p14:tracePt t="32076" x="5405438" y="3502025"/>
          <p14:tracePt t="32084" x="5414963" y="3502025"/>
          <p14:tracePt t="32092" x="5424488" y="3502025"/>
          <p14:tracePt t="32108" x="5434013" y="3502025"/>
          <p14:tracePt t="32116" x="5441950" y="3502025"/>
          <p14:tracePt t="32124" x="5470525" y="3502025"/>
          <p14:tracePt t="32133" x="5497513" y="3502025"/>
          <p14:tracePt t="32141" x="5524500" y="3502025"/>
          <p14:tracePt t="32149" x="5570538" y="3502025"/>
          <p14:tracePt t="32156" x="5607050" y="3502025"/>
          <p14:tracePt t="32164" x="5634038" y="3502025"/>
          <p14:tracePt t="32173" x="5688013" y="3502025"/>
          <p14:tracePt t="32180" x="5734050" y="3502025"/>
          <p14:tracePt t="32188" x="5761038" y="3502025"/>
          <p14:tracePt t="32196" x="5780088" y="3502025"/>
          <p14:tracePt t="32204" x="5807075" y="3502025"/>
          <p14:tracePt t="32213" x="5816600" y="3502025"/>
          <p14:tracePt t="32286" x="5826125" y="3492500"/>
          <p14:tracePt t="32356" x="5797550" y="3475038"/>
          <p14:tracePt t="32365" x="5724525" y="3475038"/>
          <p14:tracePt t="32372" x="5643563" y="3446463"/>
          <p14:tracePt t="32380" x="5580063" y="3411538"/>
          <p14:tracePt t="32389" x="5534025" y="3402013"/>
          <p14:tracePt t="32396" x="5534025" y="3392488"/>
          <p14:tracePt t="32404" x="5514975" y="3375025"/>
          <p14:tracePt t="32413" x="5514975" y="3346450"/>
          <p14:tracePt t="32422" x="5514975" y="3319463"/>
          <p14:tracePt t="32442" x="5524500" y="3219450"/>
          <p14:tracePt t="32445" x="5534025" y="3173413"/>
          <p14:tracePt t="32452" x="5534025" y="3146425"/>
          <p14:tracePt t="32460" x="5543550" y="3100388"/>
          <p14:tracePt t="32468" x="5543550" y="3073400"/>
          <p14:tracePt t="32476" x="5551488" y="3063875"/>
          <p14:tracePt t="32484" x="5570538" y="3027363"/>
          <p14:tracePt t="32492" x="5570538" y="3017838"/>
          <p14:tracePt t="32500" x="5580063" y="3000375"/>
          <p14:tracePt t="32508" x="5588000" y="2982913"/>
          <p14:tracePt t="32524" x="5597525" y="2963863"/>
          <p14:tracePt t="32532" x="5597525" y="2954338"/>
          <p14:tracePt t="32540" x="5607050" y="2954338"/>
          <p14:tracePt t="32549" x="5616575" y="2946400"/>
          <p14:tracePt t="32558" x="5624513" y="2936875"/>
          <p14:tracePt t="32567" x="5634038" y="2927350"/>
          <p14:tracePt t="32575" x="5643563" y="2917825"/>
          <p14:tracePt t="32581" x="5643563" y="2909888"/>
          <p14:tracePt t="32590" x="5680075" y="2881313"/>
          <p14:tracePt t="32598" x="5707063" y="2873375"/>
          <p14:tracePt t="32604" x="5743575" y="2863850"/>
          <p14:tracePt t="32612" x="5780088" y="2844800"/>
          <p14:tracePt t="32622" x="5834063" y="2836863"/>
          <p14:tracePt t="32629" x="5889625" y="2817813"/>
          <p14:tracePt t="32638" x="5935663" y="2817813"/>
          <p14:tracePt t="32648" x="5989638" y="2808288"/>
          <p14:tracePt t="32654" x="6062663" y="2808288"/>
          <p14:tracePt t="32665" x="6116638" y="2808288"/>
          <p14:tracePt t="32672" x="6181725" y="2808288"/>
          <p14:tracePt t="32677" x="6235700" y="2808288"/>
          <p14:tracePt t="32686" x="6272213" y="2808288"/>
          <p14:tracePt t="32692" x="6345238" y="2808288"/>
          <p14:tracePt t="32700" x="6381750" y="2808288"/>
          <p14:tracePt t="32709" x="6435725" y="2808288"/>
          <p14:tracePt t="32717" x="6500813" y="2808288"/>
          <p14:tracePt t="32724" x="6573838" y="2808288"/>
          <p14:tracePt t="32732" x="6627813" y="2808288"/>
          <p14:tracePt t="32740" x="6700838" y="2808288"/>
          <p14:tracePt t="32748" x="6791325" y="2808288"/>
          <p14:tracePt t="32756" x="6846888" y="2808288"/>
          <p14:tracePt t="32764" x="6900863" y="2808288"/>
          <p14:tracePt t="32773" x="6964363" y="2808288"/>
          <p14:tracePt t="32781" x="7000875" y="2808288"/>
          <p14:tracePt t="32788" x="7010400" y="2808288"/>
          <p14:tracePt t="32796" x="7029450" y="2808288"/>
          <p14:tracePt t="32804" x="7056438" y="2808288"/>
          <p14:tracePt t="32813" x="7073900" y="2827338"/>
          <p14:tracePt t="32820" x="7083425" y="2844800"/>
          <p14:tracePt t="32829" x="7083425" y="2873375"/>
          <p14:tracePt t="32836" x="7102475" y="2900363"/>
          <p14:tracePt t="32845" x="7119938" y="2936875"/>
          <p14:tracePt t="32852" x="7119938" y="2963863"/>
          <p14:tracePt t="32860" x="7129463" y="3000375"/>
          <p14:tracePt t="32868" x="7129463" y="3036888"/>
          <p14:tracePt t="32882" x="7129463" y="3082925"/>
          <p14:tracePt t="32884" x="7129463" y="3100388"/>
          <p14:tracePt t="32892" x="7129463" y="3155950"/>
          <p14:tracePt t="32901" x="7129463" y="3182938"/>
          <p14:tracePt t="32908" x="7129463" y="3219450"/>
          <p14:tracePt t="32916" x="7129463" y="3236913"/>
          <p14:tracePt t="32924" x="7129463" y="3282950"/>
          <p14:tracePt t="32934" x="7102475" y="3309938"/>
          <p14:tracePt t="32940" x="7083425" y="3346450"/>
          <p14:tracePt t="32948" x="7046913" y="3382963"/>
          <p14:tracePt t="32957" x="7029450" y="3411538"/>
          <p14:tracePt t="32965" x="6973888" y="3438525"/>
          <p14:tracePt t="32972" x="6929438" y="3455988"/>
          <p14:tracePt t="32980" x="6873875" y="3465513"/>
          <p14:tracePt t="32988" x="6810375" y="3475038"/>
          <p14:tracePt t="33000" x="6718300" y="3502025"/>
          <p14:tracePt t="33005" x="6654800" y="3519488"/>
          <p14:tracePt t="33016" x="6581775" y="3519488"/>
          <p14:tracePt t="33022" x="6527800" y="3519488"/>
          <p14:tracePt t="33032" x="6464300" y="3529013"/>
          <p14:tracePt t="33038" x="6427788" y="3529013"/>
          <p14:tracePt t="33048" x="6408738" y="3529013"/>
          <p14:tracePt t="33053" x="6362700" y="3529013"/>
          <p14:tracePt t="33198" x="6354763" y="3538538"/>
          <p14:tracePt t="33214" x="6326188" y="3565525"/>
          <p14:tracePt t="33223" x="6254750" y="3602038"/>
          <p14:tracePt t="33230" x="6199188" y="3638550"/>
          <p14:tracePt t="33238" x="6116638" y="3711575"/>
          <p14:tracePt t="33250" x="5980113" y="3784600"/>
          <p14:tracePt t="33253" x="5935663" y="3803650"/>
          <p14:tracePt t="33265" x="5899150" y="3821113"/>
          <p14:tracePt t="33268" x="5780088" y="3848100"/>
          <p14:tracePt t="33277" x="5697538" y="3911600"/>
          <p14:tracePt t="33284" x="5588000" y="3957638"/>
          <p14:tracePt t="33293" x="5470525" y="4003675"/>
          <p14:tracePt t="33300" x="5351463" y="4057650"/>
          <p14:tracePt t="33308" x="5314950" y="4067175"/>
          <p14:tracePt t="33316" x="5251450" y="4113213"/>
          <p14:tracePt t="33324" x="5187950" y="4130675"/>
          <p14:tracePt t="33332" x="5168900" y="4130675"/>
          <p14:tracePt t="33340" x="5141913" y="4149725"/>
          <p14:tracePt t="33351" x="5105400" y="4167188"/>
          <p14:tracePt t="33357" x="5086350" y="4167188"/>
          <p14:tracePt t="33367" x="5078413" y="4167188"/>
          <p14:tracePt t="33380" x="5049838" y="4167188"/>
          <p14:tracePt t="33388" x="5041900" y="4167188"/>
          <p14:tracePt t="33396" x="5032375" y="4167188"/>
          <p14:tracePt t="33404" x="5005388" y="4176713"/>
          <p14:tracePt t="33413" x="4978400" y="4203700"/>
          <p14:tracePt t="33420" x="4913313" y="4222750"/>
          <p14:tracePt t="33429" x="4822825" y="4240213"/>
          <p14:tracePt t="33436" x="4740275" y="4268788"/>
          <p14:tracePt t="33445" x="4667250" y="4286250"/>
          <p14:tracePt t="33452" x="4622800" y="4303713"/>
          <p14:tracePt t="33462" x="4557713" y="4322763"/>
          <p14:tracePt t="33468" x="4521200" y="4332288"/>
          <p14:tracePt t="33476" x="4503738" y="4340225"/>
          <p14:tracePt t="33484" x="4467225" y="4359275"/>
          <p14:tracePt t="33492" x="4430713" y="4376738"/>
          <p14:tracePt t="33500" x="4413250" y="4386263"/>
          <p14:tracePt t="33508" x="4394200" y="4395788"/>
          <p14:tracePt t="33516" x="4348163" y="4405313"/>
          <p14:tracePt t="33524" x="4321175" y="4422775"/>
          <p14:tracePt t="33532" x="4284663" y="4432300"/>
          <p14:tracePt t="33540" x="4257675" y="4449763"/>
          <p14:tracePt t="33548" x="4238625" y="4449763"/>
          <p14:tracePt t="33556" x="4211638" y="4459288"/>
          <p14:tracePt t="33564" x="4175125" y="4468813"/>
          <p14:tracePt t="33572" x="4157663" y="4478338"/>
          <p14:tracePt t="33580" x="4121150" y="4486275"/>
          <p14:tracePt t="33588" x="4102100" y="4486275"/>
          <p14:tracePt t="33598" x="4075113" y="4495800"/>
          <p14:tracePt t="33606" x="4057650" y="4495800"/>
          <p14:tracePt t="33616" x="4048125" y="4505325"/>
          <p14:tracePt t="33623" x="4021138" y="4505325"/>
          <p14:tracePt t="33629" x="4002088" y="4522788"/>
          <p14:tracePt t="33638" x="3992563" y="4532313"/>
          <p14:tracePt t="33645" x="3984625" y="4532313"/>
          <p14:tracePt t="33652" x="3965575" y="4541838"/>
          <p14:tracePt t="33668" x="3956050" y="4551363"/>
          <p14:tracePt t="33798" x="3948113" y="4551363"/>
          <p14:tracePt t="33805" x="3938588" y="4551363"/>
          <p14:tracePt t="33816" x="3929063" y="4559300"/>
          <p14:tracePt t="33821" x="3919538" y="4559300"/>
          <p14:tracePt t="33831" x="3902075" y="4559300"/>
          <p14:tracePt t="33837" x="3892550" y="4568825"/>
          <p14:tracePt t="33848" x="3883025" y="4568825"/>
          <p14:tracePt t="33865" x="3865563" y="4578350"/>
          <p14:tracePt t="33871" x="3856038" y="4578350"/>
          <p14:tracePt t="33981" x="3846513" y="4578350"/>
          <p14:tracePt t="33990" x="3846513" y="4568825"/>
          <p14:tracePt t="34004" x="3846513" y="4551363"/>
          <p14:tracePt t="34012" x="3856038" y="4541838"/>
          <p14:tracePt t="34030" x="3865563" y="4522788"/>
          <p14:tracePt t="34036" x="3875088" y="4514850"/>
          <p14:tracePt t="34052" x="3875088" y="4505325"/>
          <p14:tracePt t="34063" x="3883025" y="4505325"/>
          <p14:tracePt t="34068" x="3902075" y="4486275"/>
          <p14:tracePt t="34079" x="3911600" y="4486275"/>
          <p14:tracePt t="34084" x="3929063" y="4486275"/>
          <p14:tracePt t="34094" x="3938588" y="4486275"/>
          <p14:tracePt t="34102" x="3948113" y="4486275"/>
          <p14:tracePt t="34110" x="3965575" y="4486275"/>
          <p14:tracePt t="34118" x="3975100" y="4486275"/>
          <p14:tracePt t="34127" x="3984625" y="4486275"/>
          <p14:tracePt t="34133" x="4002088" y="4486275"/>
          <p14:tracePt t="34141" x="4011613" y="4486275"/>
          <p14:tracePt t="34156" x="4021138" y="4486275"/>
          <p14:tracePt t="34172" x="4029075" y="4495800"/>
          <p14:tracePt t="34188" x="4038600" y="4505325"/>
          <p14:tracePt t="34196" x="4048125" y="4514850"/>
          <p14:tracePt t="34204" x="4057650" y="4522788"/>
          <p14:tracePt t="34220" x="4065588" y="4532313"/>
          <p14:tracePt t="34236" x="4075113" y="4541838"/>
          <p14:tracePt t="34246" x="4075113" y="4551363"/>
          <p14:tracePt t="34316" x="4075113" y="4568825"/>
          <p14:tracePt t="34317" x="4057650" y="4587875"/>
          <p14:tracePt t="34334" x="4038600" y="4605338"/>
          <p14:tracePt t="34347" x="4029075" y="4614863"/>
          <p14:tracePt t="34350" x="4011613" y="4614863"/>
          <p14:tracePt t="34357" x="4002088" y="4624388"/>
          <p14:tracePt t="34365" x="3975100" y="4624388"/>
          <p14:tracePt t="34372" x="3965575" y="4632325"/>
          <p14:tracePt t="34380" x="3938588" y="4651375"/>
          <p14:tracePt t="34396" x="3929063" y="4651375"/>
          <p14:tracePt t="34420" x="3919538" y="4651375"/>
          <p14:tracePt t="34436" x="3911600" y="4651375"/>
          <p14:tracePt t="34452" x="3883025" y="4651375"/>
          <p14:tracePt t="34460" x="3883025" y="4641850"/>
          <p14:tracePt t="34468" x="3875088" y="4614863"/>
          <p14:tracePt t="34485" x="3875088" y="4605338"/>
          <p14:tracePt t="34509" x="3875088" y="4595813"/>
          <p14:tracePt t="34540" x="3875088" y="4587875"/>
          <p14:tracePt t="34548" x="3875088" y="4578350"/>
          <p14:tracePt t="34565" x="3875088" y="4559300"/>
          <p14:tracePt t="34574" x="3875088" y="4532313"/>
          <p14:tracePt t="34584" x="3911600" y="4505325"/>
          <p14:tracePt t="34592" x="3938588" y="4495800"/>
          <p14:tracePt t="34596" x="3984625" y="4478338"/>
          <p14:tracePt t="34605" x="4002088" y="4478338"/>
          <p14:tracePt t="34615" x="4029075" y="4478338"/>
          <p14:tracePt t="34625" x="4048125" y="4478338"/>
          <p14:tracePt t="34629" x="4075113" y="4478338"/>
          <p14:tracePt t="34636" x="4084638" y="4478338"/>
          <p14:tracePt t="34646" x="4094163" y="4478338"/>
          <p14:tracePt t="34652" x="4102100" y="4478338"/>
          <p14:tracePt t="34660" x="4111625" y="4486275"/>
          <p14:tracePt t="34668" x="4121150" y="4495800"/>
          <p14:tracePt t="34685" x="4129088" y="4495800"/>
          <p14:tracePt t="34692" x="4129088" y="4505325"/>
          <p14:tracePt t="34700" x="4129088" y="4514850"/>
          <p14:tracePt t="34716" x="4129088" y="4541838"/>
          <p14:tracePt t="34724" x="4129088" y="4551363"/>
          <p14:tracePt t="34740" x="4129088" y="4559300"/>
          <p14:tracePt t="34757" x="4129088" y="4587875"/>
          <p14:tracePt t="34772" x="4129088" y="4605338"/>
          <p14:tracePt t="34780" x="4121150" y="4605338"/>
          <p14:tracePt t="34788" x="4102100" y="4614863"/>
          <p14:tracePt t="34796" x="4084638" y="4641850"/>
          <p14:tracePt t="34804" x="4065588" y="4641850"/>
          <p14:tracePt t="34812" x="4057650" y="4641850"/>
          <p14:tracePt t="34820" x="4048125" y="4641850"/>
          <p14:tracePt t="34829" x="4038600" y="4641850"/>
          <p14:tracePt t="34838" x="4029075" y="4641850"/>
          <p14:tracePt t="34849" x="4011613" y="4641850"/>
          <p14:tracePt t="34855" x="3992563" y="4641850"/>
          <p14:tracePt t="34865" x="3984625" y="4641850"/>
          <p14:tracePt t="34873" x="3975100" y="4641850"/>
          <p14:tracePt t="34885" x="3965575" y="4641850"/>
          <p14:tracePt t="34900" x="3956050" y="4641850"/>
          <p14:tracePt t="34941" x="3956050" y="4632325"/>
          <p14:tracePt t="34945" x="3956050" y="4614863"/>
          <p14:tracePt t="35037" x="3956050" y="4605338"/>
          <p14:tracePt t="35052" x="3956050" y="4595813"/>
          <p14:tracePt t="36268" x="3948113" y="4605338"/>
          <p14:tracePt t="36277" x="3948113" y="4614863"/>
          <p14:tracePt t="36364" x="3938588" y="4614863"/>
          <p14:tracePt t="36372" x="3938588" y="4605338"/>
          <p14:tracePt t="36380" x="3929063" y="4605338"/>
          <p14:tracePt t="38046" x="3929063" y="4595813"/>
          <p14:tracePt t="38064" x="3938588" y="4587875"/>
          <p14:tracePt t="38078" x="3938588" y="4578350"/>
          <p14:tracePt t="38694" x="3938588" y="4568825"/>
          <p14:tracePt t="38702" x="3948113" y="4559300"/>
          <p14:tracePt t="39102" x="3956050" y="4551363"/>
          <p14:tracePt t="39118" x="3965575" y="4541838"/>
          <p14:tracePt t="39732" x="3984625" y="4514850"/>
          <p14:tracePt t="39748" x="3992563" y="4514850"/>
          <p14:tracePt t="39756" x="3992563" y="4495800"/>
          <p14:tracePt t="39764" x="4002088" y="4478338"/>
          <p14:tracePt t="39968" x="4002088" y="4468813"/>
          <p14:tracePt t="40486" x="4011613" y="4459288"/>
          <p14:tracePt t="40494" x="4021138" y="4459288"/>
          <p14:tracePt t="41018" x="4029075" y="4459288"/>
          <p14:tracePt t="41288" x="4065588" y="4459288"/>
          <p14:tracePt t="41297" x="4084638" y="4441825"/>
          <p14:tracePt t="41303" x="4094163" y="4432300"/>
          <p14:tracePt t="41312" x="4111625" y="4422775"/>
          <p14:tracePt t="41316" x="4129088" y="4413250"/>
          <p14:tracePt t="41325" x="4148138" y="4405313"/>
          <p14:tracePt t="41334" x="4165600" y="4395788"/>
          <p14:tracePt t="41342" x="4175125" y="4386263"/>
          <p14:tracePt t="41349" x="4194175" y="4376738"/>
          <p14:tracePt t="41356" x="4230688" y="4368800"/>
          <p14:tracePt t="41364" x="4257675" y="4349750"/>
          <p14:tracePt t="41373" x="4303713" y="4322763"/>
          <p14:tracePt t="41380" x="4330700" y="4303713"/>
          <p14:tracePt t="41388" x="4367213" y="4286250"/>
          <p14:tracePt t="41396" x="4384675" y="4276725"/>
          <p14:tracePt t="41405" x="4394200" y="4259263"/>
          <p14:tracePt t="41412" x="4413250" y="4249738"/>
          <p14:tracePt t="41420" x="4421188" y="4222750"/>
          <p14:tracePt t="41428" x="4440238" y="4186238"/>
          <p14:tracePt t="41436" x="4467225" y="4130675"/>
          <p14:tracePt t="41445" x="4503738" y="4067175"/>
          <p14:tracePt t="41452" x="4549775" y="4013200"/>
          <p14:tracePt t="41461" x="4557713" y="3984625"/>
          <p14:tracePt t="41468" x="4622800" y="3921125"/>
          <p14:tracePt t="41477" x="4676775" y="3857625"/>
          <p14:tracePt t="41484" x="4686300" y="3821113"/>
          <p14:tracePt t="41492" x="4759325" y="3730625"/>
          <p14:tracePt t="41500" x="4803775" y="3665538"/>
          <p14:tracePt t="41508" x="4859338" y="3602038"/>
          <p14:tracePt t="41516" x="4895850" y="3556000"/>
          <p14:tracePt t="41524" x="4941888" y="3502025"/>
          <p14:tracePt t="41532" x="4978400" y="3455988"/>
          <p14:tracePt t="41540" x="5041900" y="3419475"/>
          <p14:tracePt t="41548" x="5068888" y="3392488"/>
          <p14:tracePt t="41557" x="5105400" y="3365500"/>
          <p14:tracePt t="41566" x="5141913" y="3355975"/>
          <p14:tracePt t="41573" x="5151438" y="3346450"/>
          <p14:tracePt t="41581" x="5151438" y="3338513"/>
          <p14:tracePt t="41591" x="5159375" y="3338513"/>
          <p14:tracePt t="41596" x="5168900" y="3338513"/>
          <p14:tracePt t="41604" x="5178425" y="3328988"/>
          <p14:tracePt t="41662" x="5187950" y="3319463"/>
          <p14:tracePt t="41672" x="5187950" y="3302000"/>
          <p14:tracePt t="41685" x="5187950" y="3292475"/>
          <p14:tracePt t="41692" x="5187950" y="3265488"/>
          <p14:tracePt t="41700" x="5205413" y="3236913"/>
          <p14:tracePt t="41709" x="5205413" y="3228975"/>
          <p14:tracePt t="41716" x="5205413" y="3219450"/>
          <p14:tracePt t="41724" x="5224463" y="3200400"/>
          <p14:tracePt t="41822" x="5232400" y="3182938"/>
          <p14:tracePt t="41829" x="5232400" y="3173413"/>
          <p14:tracePt t="41845" x="5241925" y="3146425"/>
          <p14:tracePt t="41854" x="5241925" y="3127375"/>
          <p14:tracePt t="41864" x="5251450" y="3109913"/>
          <p14:tracePt t="41869" x="5251450" y="3100388"/>
          <p14:tracePt t="41880" x="5251450" y="3090863"/>
          <p14:tracePt t="41884" x="5251450" y="3082925"/>
          <p14:tracePt t="41892" x="5251450" y="3073400"/>
          <p14:tracePt t="41900" x="5251450" y="3054350"/>
          <p14:tracePt t="41924" x="5268913" y="3036888"/>
          <p14:tracePt t="41948" x="5278438" y="3017838"/>
          <p14:tracePt t="41956" x="5278438" y="3009900"/>
          <p14:tracePt t="41964" x="5287963" y="2990850"/>
          <p14:tracePt t="41972" x="5287963" y="2973388"/>
          <p14:tracePt t="41980" x="5314950" y="2946400"/>
          <p14:tracePt t="41989" x="5324475" y="2936875"/>
          <p14:tracePt t="41998" x="5334000" y="2909888"/>
          <p14:tracePt t="42005" x="5341938" y="2873375"/>
          <p14:tracePt t="42014" x="5360988" y="2854325"/>
          <p14:tracePt t="42021" x="5387975" y="2836863"/>
          <p14:tracePt t="42031" x="5387975" y="2827338"/>
          <p14:tracePt t="42038" x="5414963" y="2800350"/>
          <p14:tracePt t="42047" x="5441950" y="2771775"/>
          <p14:tracePt t="42053" x="5461000" y="2754313"/>
          <p14:tracePt t="42064" x="5497513" y="2708275"/>
          <p14:tracePt t="42070" x="5514975" y="2690813"/>
          <p14:tracePt t="42077" x="5570538" y="2625725"/>
          <p14:tracePt t="42084" x="5607050" y="2598738"/>
          <p14:tracePt t="42092" x="5653088" y="2544763"/>
          <p14:tracePt t="42100" x="5716588" y="2508250"/>
          <p14:tracePt t="42108" x="5770563" y="2444750"/>
          <p14:tracePt t="42116" x="5789613" y="2408238"/>
          <p14:tracePt t="42124" x="5826125" y="2379663"/>
          <p14:tracePt t="42132" x="5843588" y="2352675"/>
          <p14:tracePt t="42140" x="5853113" y="2316163"/>
          <p14:tracePt t="42148" x="5862638" y="2306638"/>
          <p14:tracePt t="42156" x="5870575" y="2306638"/>
          <p14:tracePt t="42164" x="5880100" y="2289175"/>
          <p14:tracePt t="42172" x="5889625" y="2279650"/>
          <p14:tracePt t="42181" x="5889625" y="2270125"/>
          <p14:tracePt t="42188" x="5899150" y="2262188"/>
          <p14:tracePt t="42204" x="5907088" y="2243138"/>
          <p14:tracePt t="42212" x="5916613" y="2233613"/>
          <p14:tracePt t="42220" x="5926138" y="2233613"/>
          <p14:tracePt t="42229" x="5935663" y="2225675"/>
          <p14:tracePt t="42236" x="5953125" y="2206625"/>
          <p14:tracePt t="42247" x="5953125" y="2197100"/>
          <p14:tracePt t="42252" x="5962650" y="2179638"/>
          <p14:tracePt t="42262" x="5972175" y="2160588"/>
          <p14:tracePt t="42268" x="5989638" y="2143125"/>
          <p14:tracePt t="42284" x="5999163" y="2133600"/>
          <p14:tracePt t="42292" x="6007100" y="2106613"/>
          <p14:tracePt t="42311" x="6007100" y="2097088"/>
          <p14:tracePt t="42316" x="6016625" y="2079625"/>
          <p14:tracePt t="42325" x="6026150" y="2060575"/>
          <p14:tracePt t="42332" x="6035675" y="2043113"/>
          <p14:tracePt t="42340" x="6043613" y="2024063"/>
          <p14:tracePt t="42348" x="6053138" y="2006600"/>
          <p14:tracePt t="42357" x="6072188" y="1987550"/>
          <p14:tracePt t="42364" x="6080125" y="1970088"/>
          <p14:tracePt t="42372" x="6089650" y="1951038"/>
          <p14:tracePt t="42380" x="6089650" y="1933575"/>
          <p14:tracePt t="42388" x="6089650" y="1924050"/>
          <p14:tracePt t="42396" x="6089650" y="1914525"/>
          <p14:tracePt t="42614" x="6089650" y="1887538"/>
          <p14:tracePt t="42626" x="6089650" y="1878013"/>
          <p14:tracePt t="42628" x="6089650" y="1870075"/>
          <p14:tracePt t="42642" x="6089650" y="1851025"/>
          <p14:tracePt t="42648" x="6089650" y="1841500"/>
          <p14:tracePt t="42686" x="6080125" y="1841500"/>
          <p14:tracePt t="42692" x="6062663" y="1841500"/>
          <p14:tracePt t="42701" x="6043613" y="1841500"/>
          <p14:tracePt t="42709" x="6026150" y="1841500"/>
          <p14:tracePt t="42716" x="6007100" y="1841500"/>
          <p14:tracePt t="42724" x="5989638" y="1841500"/>
          <p14:tracePt t="42732" x="5972175" y="1851025"/>
          <p14:tracePt t="42740" x="5953125" y="1851025"/>
          <p14:tracePt t="42748" x="5943600" y="1860550"/>
          <p14:tracePt t="42820" x="5926138" y="1860550"/>
          <p14:tracePt t="42828" x="5916613" y="1860550"/>
          <p14:tracePt t="42836" x="5907088" y="1860550"/>
          <p14:tracePt t="42844" x="5899150" y="1860550"/>
          <p14:tracePt t="42852" x="5870575" y="1851025"/>
          <p14:tracePt t="42861" x="5870575" y="1833563"/>
          <p14:tracePt t="42868" x="5870575" y="1824038"/>
          <p14:tracePt t="42880" x="5870575" y="1814513"/>
          <p14:tracePt t="42885" x="5862638" y="1804988"/>
          <p14:tracePt t="42893" x="5862638" y="1797050"/>
          <p14:tracePt t="43053" x="5853113" y="1787525"/>
          <p14:tracePt t="43068" x="5843588" y="1778000"/>
          <p14:tracePt t="43100" x="5826125" y="1760538"/>
          <p14:tracePt t="43132" x="5816600" y="1751013"/>
          <p14:tracePt t="43165" x="5816600" y="1741488"/>
          <p14:tracePt t="43174" x="5816600" y="1731963"/>
          <p14:tracePt t="43197" x="5816600" y="1724025"/>
          <p14:tracePt t="43236" x="5816600" y="1714500"/>
          <p14:tracePt t="43252" x="5816600" y="1704975"/>
          <p14:tracePt t="43268" x="5816600" y="1687513"/>
          <p14:tracePt t="43327" x="5816600" y="1677988"/>
          <p14:tracePt t="43342" x="5816600" y="1668463"/>
          <p14:tracePt t="43372" x="5826125" y="1660525"/>
          <p14:tracePt t="43529" x="5826125" y="1668463"/>
          <p14:tracePt t="43534" x="5826125" y="1687513"/>
          <p14:tracePt t="43545" x="5826125" y="1724025"/>
          <p14:tracePt t="43548" x="5797550" y="1768475"/>
          <p14:tracePt t="43556" x="5761038" y="1814513"/>
          <p14:tracePt t="43564" x="5707063" y="1914525"/>
          <p14:tracePt t="43572" x="5680075" y="1979613"/>
          <p14:tracePt t="43580" x="5607050" y="2079625"/>
          <p14:tracePt t="43588" x="5551488" y="2160588"/>
          <p14:tracePt t="43596" x="5478463" y="2262188"/>
          <p14:tracePt t="43604" x="5397500" y="2352675"/>
          <p14:tracePt t="43612" x="5297488" y="2471738"/>
          <p14:tracePt t="43621" x="5205413" y="2571750"/>
          <p14:tracePt t="43630" x="5105400" y="2690813"/>
          <p14:tracePt t="43637" x="5014913" y="2771775"/>
          <p14:tracePt t="43644" x="4913313" y="2890838"/>
          <p14:tracePt t="43652" x="4822825" y="3000375"/>
          <p14:tracePt t="43661" x="4776788" y="3046413"/>
          <p14:tracePt t="43668" x="4759325" y="3073400"/>
          <p14:tracePt t="43677" x="4703763" y="3136900"/>
          <p14:tracePt t="43685" x="4686300" y="3163888"/>
          <p14:tracePt t="43693" x="4640263" y="3228975"/>
          <p14:tracePt t="43701" x="4603750" y="3255963"/>
          <p14:tracePt t="43709" x="4557713" y="3328988"/>
          <p14:tracePt t="43716" x="4530725" y="3355975"/>
          <p14:tracePt t="43725" x="4476750" y="3402013"/>
          <p14:tracePt t="43732" x="4394200" y="3455988"/>
          <p14:tracePt t="43740" x="4340225" y="3511550"/>
          <p14:tracePt t="43748" x="4257675" y="3575050"/>
          <p14:tracePt t="43756" x="4194175" y="3629025"/>
          <p14:tracePt t="43764" x="4129088" y="3684588"/>
          <p14:tracePt t="43772" x="4057650" y="3748088"/>
          <p14:tracePt t="43780" x="3975100" y="3803650"/>
          <p14:tracePt t="43788" x="3911600" y="3875088"/>
          <p14:tracePt t="43796" x="3865563" y="3903663"/>
          <p14:tracePt t="43804" x="3810000" y="3957638"/>
          <p14:tracePt t="43812" x="3765550" y="4003675"/>
          <p14:tracePt t="43820" x="3729038" y="4030663"/>
          <p14:tracePt t="43828" x="3692525" y="4057650"/>
          <p14:tracePt t="43836" x="3656013" y="4076700"/>
          <p14:tracePt t="43844" x="3609975" y="4113213"/>
          <p14:tracePt t="43852" x="3592513" y="4122738"/>
          <p14:tracePt t="43861" x="3546475" y="4149725"/>
          <p14:tracePt t="43877" x="3536950" y="4159250"/>
          <p14:tracePt t="43897" x="3519488" y="4167188"/>
          <p14:tracePt t="43900" x="3509963" y="4176713"/>
          <p14:tracePt t="43908" x="3500438" y="4186238"/>
          <p14:tracePt t="43917" x="3490913" y="4195763"/>
          <p14:tracePt t="43924" x="3490913" y="4203700"/>
          <p14:tracePt t="43933" x="3482975" y="4203700"/>
          <p14:tracePt t="43940" x="3473450" y="4213225"/>
          <p14:tracePt t="43948" x="3455988" y="4232275"/>
          <p14:tracePt t="43956" x="3446463" y="4240213"/>
          <p14:tracePt t="43965" x="3427413" y="4259263"/>
          <p14:tracePt t="43973" x="3409950" y="4276725"/>
          <p14:tracePt t="43985" x="3400425" y="4286250"/>
          <p14:tracePt t="43988" x="3373438" y="4295775"/>
          <p14:tracePt t="44004" x="3363913" y="4303713"/>
          <p14:tracePt t="44013" x="3363913" y="4313238"/>
          <p14:tracePt t="44020" x="3354388" y="4313238"/>
          <p14:tracePt t="44029" x="3346450" y="4313238"/>
          <p14:tracePt t="44036" x="3336925" y="4322763"/>
          <p14:tracePt t="44045" x="3327400" y="4332288"/>
          <p14:tracePt t="44053" x="3317875" y="4340225"/>
          <p14:tracePt t="44062" x="3309938" y="4359275"/>
          <p14:tracePt t="44068" x="3290888" y="4376738"/>
          <p14:tracePt t="44084" x="3281363" y="4395788"/>
          <p14:tracePt t="44092" x="3281363" y="4405313"/>
          <p14:tracePt t="44108" x="3281363" y="4413250"/>
          <p14:tracePt t="44251" x="3281363" y="4422775"/>
          <p14:tracePt t="44260" x="3281363" y="4432300"/>
          <p14:tracePt t="44286" x="3281363" y="4441825"/>
          <p14:tracePt t="44406" x="3281363" y="4449763"/>
          <p14:tracePt t="44423" x="3281363" y="4459288"/>
          <p14:tracePt t="44446" x="3281363" y="4478338"/>
          <p14:tracePt t="44502" x="3281363" y="4486275"/>
          <p14:tracePt t="44526" x="3281363" y="4495800"/>
          <p14:tracePt t="44592" x="3281363" y="4514850"/>
          <p14:tracePt t="44852" x="3281363" y="4522788"/>
          <p14:tracePt t="44860" x="3290888" y="4522788"/>
          <p14:tracePt t="44869" x="3300413" y="4522788"/>
          <p14:tracePt t="44878" x="3309938" y="4522788"/>
          <p14:tracePt t="44892" x="3317875" y="4522788"/>
          <p14:tracePt t="44900" x="3327400" y="4514850"/>
          <p14:tracePt t="45080" x="3309938" y="4522788"/>
          <p14:tracePt t="45086" x="3290888" y="4532313"/>
          <p14:tracePt t="45092" x="3281363" y="4532313"/>
          <p14:tracePt t="45101" x="3263900" y="4551363"/>
          <p14:tracePt t="45112" x="3244850" y="4551363"/>
          <p14:tracePt t="45118" x="3217863" y="4578350"/>
          <p14:tracePt t="45124" x="3208338" y="4595813"/>
          <p14:tracePt t="45132" x="3181350" y="4605338"/>
          <p14:tracePt t="45140" x="3171825" y="4624388"/>
          <p14:tracePt t="45148" x="3163888" y="4632325"/>
          <p14:tracePt t="45156" x="3154363" y="4632325"/>
          <p14:tracePt t="45164" x="3144838" y="4641850"/>
          <p14:tracePt t="45180" x="3144838" y="4651375"/>
          <p14:tracePt t="45196" x="3144838" y="4668838"/>
          <p14:tracePt t="45212" x="3136900" y="4678363"/>
          <p14:tracePt t="45236" x="3136900" y="4697413"/>
          <p14:tracePt t="45312" x="3136900" y="4705350"/>
          <p14:tracePt t="45324" x="3136900" y="4714875"/>
          <p14:tracePt t="45348" x="3136900" y="4732338"/>
          <p14:tracePt t="45372" x="3136900" y="4741863"/>
          <p14:tracePt t="45405" x="3136900" y="4751388"/>
          <p14:tracePt t="45421" x="3136900" y="4760913"/>
          <p14:tracePt t="45437" x="3136900" y="4768850"/>
          <p14:tracePt t="45452" x="3136900" y="4778375"/>
          <p14:tracePt t="45678" x="3136900" y="4787900"/>
          <p14:tracePt t="46110" x="3136900" y="4814888"/>
          <p14:tracePt t="46628" x="3136900" y="4824413"/>
          <p14:tracePt t="46637" x="3163888" y="4814888"/>
          <p14:tracePt t="46644" x="3208338" y="4778375"/>
          <p14:tracePt t="46652" x="3236913" y="4760913"/>
          <p14:tracePt t="46660" x="3300413" y="4724400"/>
          <p14:tracePt t="46669" x="3327400" y="4697413"/>
          <p14:tracePt t="46678" x="3390900" y="4651375"/>
          <p14:tracePt t="46686" x="3463925" y="4605338"/>
          <p14:tracePt t="46696" x="3527425" y="4532313"/>
          <p14:tracePt t="46701" x="3592513" y="4468813"/>
          <p14:tracePt t="46710" x="3600450" y="4449763"/>
          <p14:tracePt t="46719" x="3656013" y="4359275"/>
          <p14:tracePt t="46725" x="3692525" y="4313238"/>
          <p14:tracePt t="46734" x="3746500" y="4249738"/>
          <p14:tracePt t="46741" x="3802063" y="4167188"/>
          <p14:tracePt t="46748" x="3865563" y="4076700"/>
          <p14:tracePt t="46757" x="3938588" y="3994150"/>
          <p14:tracePt t="46767" x="3984625" y="3948113"/>
          <p14:tracePt t="46772" x="4057650" y="3875088"/>
          <p14:tracePt t="46781" x="4138613" y="3794125"/>
          <p14:tracePt t="46788" x="4257675" y="3675063"/>
          <p14:tracePt t="46796" x="4294188" y="3629025"/>
          <p14:tracePt t="46805" x="4413250" y="3511550"/>
          <p14:tracePt t="46815" x="4503738" y="3375025"/>
          <p14:tracePt t="46820" x="4630738" y="3246438"/>
          <p14:tracePt t="46830" x="4713288" y="3127375"/>
          <p14:tracePt t="46836" x="4786313" y="3027363"/>
          <p14:tracePt t="46845" x="4859338" y="2909888"/>
          <p14:tracePt t="46853" x="4932363" y="2827338"/>
          <p14:tracePt t="46861" x="5005388" y="2708275"/>
          <p14:tracePt t="46868" x="5059363" y="2625725"/>
          <p14:tracePt t="46878" x="5114925" y="2535238"/>
          <p14:tracePt t="46896" x="5205413" y="2389188"/>
          <p14:tracePt t="46900" x="5241925" y="2335213"/>
          <p14:tracePt t="46908" x="5278438" y="2289175"/>
          <p14:tracePt t="46918" x="5305425" y="2243138"/>
          <p14:tracePt t="46925" x="5324475" y="2216150"/>
          <p14:tracePt t="46941" x="5368925" y="2152650"/>
          <p14:tracePt t="46948" x="5378450" y="2133600"/>
          <p14:tracePt t="46956" x="5397500" y="2079625"/>
          <p14:tracePt t="46966" x="5434013" y="2024063"/>
          <p14:tracePt t="46973" x="5441950" y="1997075"/>
          <p14:tracePt t="46981" x="5461000" y="1979613"/>
          <p14:tracePt t="46988" x="5487988" y="1933575"/>
          <p14:tracePt t="46997" x="5487988" y="1924050"/>
          <p14:tracePt t="47004" x="5497513" y="1924050"/>
          <p14:tracePt t="47013" x="5507038" y="1906588"/>
          <p14:tracePt t="47020" x="5507038" y="1897063"/>
          <p14:tracePt t="47036" x="5507038" y="1887538"/>
          <p14:tracePt t="47100" x="5514975" y="1878013"/>
          <p14:tracePt t="47261" x="5524500" y="1887538"/>
          <p14:tracePt t="47268" x="5524500" y="1897063"/>
          <p14:tracePt t="47277" x="5534025" y="1906588"/>
          <p14:tracePt t="47284" x="5543550" y="1933575"/>
          <p14:tracePt t="47295" x="5551488" y="1933575"/>
          <p14:tracePt t="47300" x="5561013" y="1943100"/>
          <p14:tracePt t="47308" x="5570538" y="1943100"/>
          <p14:tracePt t="47324" x="5580063" y="1943100"/>
          <p14:tracePt t="47333" x="5588000" y="1943100"/>
          <p14:tracePt t="47340" x="5597525" y="1943100"/>
          <p14:tracePt t="47356" x="5607050" y="1943100"/>
          <p14:tracePt t="47364" x="5624513" y="1943100"/>
          <p14:tracePt t="47373" x="5634038" y="1943100"/>
          <p14:tracePt t="47380" x="5643563" y="1943100"/>
          <p14:tracePt t="47500" x="5661025" y="1943100"/>
          <p14:tracePt t="47517" x="5680075" y="1933575"/>
          <p14:tracePt t="47548" x="5688013" y="1933575"/>
          <p14:tracePt t="47572" x="5707063" y="1933575"/>
          <p14:tracePt t="47580" x="5716588" y="1933575"/>
          <p14:tracePt t="47590" x="5734050" y="1933575"/>
          <p14:tracePt t="47596" x="5753100" y="1933575"/>
          <p14:tracePt t="47604" x="5753100" y="1924050"/>
          <p14:tracePt t="47622" x="5770563" y="1924050"/>
          <p14:tracePt t="47628" x="5789613" y="1924050"/>
          <p14:tracePt t="47644" x="5807075" y="1924050"/>
          <p14:tracePt t="47652" x="5853113" y="1924050"/>
          <p14:tracePt t="47661" x="5862638" y="1924050"/>
          <p14:tracePt t="47668" x="5907088" y="1924050"/>
          <p14:tracePt t="47679" x="5935663" y="1924050"/>
          <p14:tracePt t="47687" x="5953125" y="1924050"/>
          <p14:tracePt t="47696" x="5962650" y="1924050"/>
          <p14:tracePt t="47700" x="5980113" y="1924050"/>
          <p14:tracePt t="47709" x="5989638" y="1924050"/>
          <p14:tracePt t="47973" x="5989638" y="1914525"/>
          <p14:tracePt t="47990" x="5999163" y="1914525"/>
          <p14:tracePt t="48001" x="6026150" y="1906588"/>
          <p14:tracePt t="48004" x="6035675" y="1897063"/>
          <p14:tracePt t="48013" x="6072188" y="1878013"/>
          <p14:tracePt t="48020" x="6116638" y="1878013"/>
          <p14:tracePt t="48029" x="6145213" y="1878013"/>
          <p14:tracePt t="48036" x="6199188" y="1860550"/>
          <p14:tracePt t="48044" x="6281738" y="1841500"/>
          <p14:tracePt t="48052" x="6318250" y="1841500"/>
          <p14:tracePt t="48062" x="6362700" y="1841500"/>
          <p14:tracePt t="48068" x="6399213" y="1841500"/>
          <p14:tracePt t="48077" x="6418263" y="1841500"/>
          <p14:tracePt t="48084" x="6435725" y="1841500"/>
          <p14:tracePt t="48092" x="6445250" y="1841500"/>
          <p14:tracePt t="48100" x="6464300" y="1841500"/>
          <p14:tracePt t="48266" x="6472238" y="1841500"/>
          <p14:tracePt t="48302" x="6464300" y="1841500"/>
          <p14:tracePt t="48315" x="6445250" y="1851025"/>
          <p14:tracePt t="48332" x="6427788" y="1878013"/>
          <p14:tracePt t="48348" x="6418263" y="1878013"/>
          <p14:tracePt t="48567" x="6481763" y="1887538"/>
          <p14:tracePt t="48576" x="6527800" y="1887538"/>
          <p14:tracePt t="48581" x="6564313" y="1906588"/>
          <p14:tracePt t="48589" x="6610350" y="1924050"/>
          <p14:tracePt t="48598" x="6637338" y="1924050"/>
          <p14:tracePt t="48605" x="6654800" y="1933575"/>
          <p14:tracePt t="48614" x="6700838" y="1933575"/>
          <p14:tracePt t="48623" x="6718300" y="1943100"/>
          <p14:tracePt t="48628" x="6746875" y="1943100"/>
          <p14:tracePt t="48637" x="6791325" y="1943100"/>
          <p14:tracePt t="48645" x="6810375" y="1943100"/>
          <p14:tracePt t="48652" x="6846888" y="1943100"/>
          <p14:tracePt t="48661" x="6873875" y="1943100"/>
          <p14:tracePt t="48668" x="6910388" y="1943100"/>
          <p14:tracePt t="48685" x="6929438" y="1943100"/>
          <p14:tracePt t="48692" x="6937375" y="1943100"/>
          <p14:tracePt t="48700" x="6946900" y="1943100"/>
          <p14:tracePt t="48716" x="6956425" y="1943100"/>
          <p14:tracePt t="48740" x="6964363" y="1933575"/>
          <p14:tracePt t="49086" x="6983413" y="1914525"/>
          <p14:tracePt t="49095" x="7000875" y="1906588"/>
          <p14:tracePt t="49101" x="7019925" y="1906588"/>
          <p14:tracePt t="49110" x="7037388" y="1897063"/>
          <p14:tracePt t="49117" x="7065963" y="1887538"/>
          <p14:tracePt t="49124" x="7092950" y="1887538"/>
          <p14:tracePt t="49132" x="7138988" y="1887538"/>
          <p14:tracePt t="49141" x="7202488" y="1887538"/>
          <p14:tracePt t="49149" x="7256463" y="1887538"/>
          <p14:tracePt t="49157" x="7366000" y="1887538"/>
          <p14:tracePt t="49164" x="7448550" y="1887538"/>
          <p14:tracePt t="49172" x="7521575" y="1887538"/>
          <p14:tracePt t="49180" x="7612063" y="1887538"/>
          <p14:tracePt t="49188" x="7667625" y="1887538"/>
          <p14:tracePt t="49197" x="7694613" y="1887538"/>
          <p14:tracePt t="49204" x="7721600" y="1887538"/>
          <p14:tracePt t="49212" x="7731125" y="1887538"/>
          <p14:tracePt t="49326" x="7740650" y="1878013"/>
          <p14:tracePt t="49629" x="7731125" y="1887538"/>
          <p14:tracePt t="49654" x="7721600" y="1897063"/>
          <p14:tracePt t="49861" x="7721600" y="1914525"/>
          <p14:tracePt t="49921" x="7721600" y="1924050"/>
          <p14:tracePt t="49926" x="7731125" y="1924050"/>
          <p14:tracePt t="49939" x="7794625" y="1924050"/>
          <p14:tracePt t="49940" x="7850188" y="1924050"/>
          <p14:tracePt t="49948" x="7940675" y="1924050"/>
          <p14:tracePt t="49956" x="8013700" y="1924050"/>
          <p14:tracePt t="49964" x="8067675" y="1924050"/>
          <p14:tracePt t="49972" x="8113713" y="1924050"/>
          <p14:tracePt t="49980" x="8132763" y="1924050"/>
          <p14:tracePt t="50231" x="8140700" y="1924050"/>
          <p14:tracePt t="50238" x="8140700" y="1933575"/>
          <p14:tracePt t="50250" x="8140700" y="1960563"/>
          <p14:tracePt t="50252" x="8132763" y="1970088"/>
          <p14:tracePt t="50264" x="8113713" y="1979613"/>
          <p14:tracePt t="50284" x="8096250" y="1987550"/>
          <p14:tracePt t="50844" x="8086725" y="1987550"/>
          <p14:tracePt t="50860" x="8077200" y="1987550"/>
          <p14:tracePt t="51022" x="8067675" y="1987550"/>
          <p14:tracePt t="51054" x="8059738" y="1987550"/>
          <p14:tracePt t="51064" x="8050213" y="1987550"/>
          <p14:tracePt t="51068" x="8040688" y="1987550"/>
          <p14:tracePt t="51084" x="8031163" y="1987550"/>
          <p14:tracePt t="52627" x="8023225" y="1987550"/>
          <p14:tracePt t="52700" x="8013700" y="1987550"/>
          <p14:tracePt t="52844" x="8004175" y="1979613"/>
          <p14:tracePt t="52941" x="8004175" y="1970088"/>
          <p14:tracePt t="52958" x="7986713" y="1970088"/>
          <p14:tracePt t="52969" x="7967663" y="1979613"/>
          <p14:tracePt t="52973" x="7958138" y="1979613"/>
          <p14:tracePt t="52988" x="7950200" y="1987550"/>
          <p14:tracePt t="53700" x="7940675" y="1987550"/>
          <p14:tracePt t="55094" x="7940675" y="1979613"/>
          <p14:tracePt t="56333" x="7931150" y="1970088"/>
          <p14:tracePt t="56340" x="7921625" y="1970088"/>
          <p14:tracePt t="57270" x="7858125" y="1970088"/>
          <p14:tracePt t="57280" x="7740650" y="1987550"/>
          <p14:tracePt t="57285" x="7631113" y="1997075"/>
          <p14:tracePt t="57295" x="7502525" y="1997075"/>
          <p14:tracePt t="57300" x="7302500" y="2016125"/>
          <p14:tracePt t="57312" x="7175500" y="2043113"/>
          <p14:tracePt t="57316" x="7029450" y="2060575"/>
          <p14:tracePt t="57325" x="6900863" y="2079625"/>
          <p14:tracePt t="57332" x="6810375" y="2079625"/>
          <p14:tracePt t="57340" x="6727825" y="2079625"/>
          <p14:tracePt t="57348" x="6673850" y="2079625"/>
          <p14:tracePt t="57356" x="6637338" y="2079625"/>
          <p14:tracePt t="57364" x="6627813" y="2079625"/>
          <p14:tracePt t="57372" x="6600825" y="2079625"/>
          <p14:tracePt t="57380" x="6581775" y="2079625"/>
          <p14:tracePt t="57389" x="6573838" y="2070100"/>
          <p14:tracePt t="57396" x="6554788" y="2052638"/>
          <p14:tracePt t="57404" x="6527800" y="2016125"/>
          <p14:tracePt t="57412" x="6508750" y="2006600"/>
          <p14:tracePt t="57420" x="6491288" y="1997075"/>
          <p14:tracePt t="57429" x="6454775" y="1987550"/>
          <p14:tracePt t="57436" x="6427788" y="1970088"/>
          <p14:tracePt t="57444" x="6399213" y="1960563"/>
          <p14:tracePt t="57452" x="6381750" y="1951038"/>
          <p14:tracePt t="57461" x="6345238" y="1943100"/>
          <p14:tracePt t="57468" x="6326188" y="1943100"/>
          <p14:tracePt t="57477" x="6308725" y="1924050"/>
          <p14:tracePt t="57493" x="6299200" y="1924050"/>
          <p14:tracePt t="57516" x="6281738" y="1914525"/>
          <p14:tracePt t="57524" x="6272213" y="1914525"/>
          <p14:tracePt t="57532" x="6262688" y="1914525"/>
          <p14:tracePt t="57540" x="6254750" y="1906588"/>
          <p14:tracePt t="57548" x="6226175" y="1906588"/>
          <p14:tracePt t="57557" x="6208713" y="1906588"/>
          <p14:tracePt t="57565" x="6181725" y="1906588"/>
          <p14:tracePt t="57572" x="6172200" y="1897063"/>
          <p14:tracePt t="57580" x="6153150" y="1897063"/>
          <p14:tracePt t="57590" x="6099175" y="1870075"/>
          <p14:tracePt t="57596" x="6072188" y="1870075"/>
          <p14:tracePt t="57606" x="6026150" y="1870075"/>
          <p14:tracePt t="57615" x="5999163" y="1860550"/>
          <p14:tracePt t="57624" x="5972175" y="1860550"/>
          <p14:tracePt t="57628" x="5943600" y="1851025"/>
          <p14:tracePt t="57638" x="5907088" y="1851025"/>
          <p14:tracePt t="57644" x="5880100" y="1841500"/>
          <p14:tracePt t="57653" x="5862638" y="1841500"/>
          <p14:tracePt t="57661" x="5843588" y="1824038"/>
          <p14:tracePt t="57668" x="5834063" y="1814513"/>
          <p14:tracePt t="57680" x="5816600" y="1804988"/>
          <p14:tracePt t="57685" x="5816600" y="1797050"/>
          <p14:tracePt t="57697" x="5807075" y="1787525"/>
          <p14:tracePt t="57702" x="5789613" y="1778000"/>
          <p14:tracePt t="57714" x="5780088" y="1778000"/>
          <p14:tracePt t="57721" x="5770563" y="1768475"/>
          <p14:tracePt t="57734" x="5743575" y="1741488"/>
          <p14:tracePt t="57740" x="5734050" y="1731963"/>
          <p14:tracePt t="57757" x="5724525" y="1724025"/>
          <p14:tracePt t="57765" x="5724525" y="1714500"/>
          <p14:tracePt t="57782" x="5707063" y="1697038"/>
          <p14:tracePt t="57788" x="5697538" y="1687513"/>
          <p14:tracePt t="57804" x="5688013" y="1687513"/>
          <p14:tracePt t="57820" x="5680075" y="1677988"/>
          <p14:tracePt t="57828" x="5670550" y="1677988"/>
          <p14:tracePt t="57852" x="5653088" y="1660525"/>
          <p14:tracePt t="57893" x="5643563" y="1660525"/>
          <p14:tracePt t="57900" x="5616575" y="1651000"/>
          <p14:tracePt t="57934" x="5607050" y="1641475"/>
          <p14:tracePt t="57940" x="5588000" y="1641475"/>
          <p14:tracePt t="57948" x="5580063" y="1641475"/>
          <p14:tracePt t="57956" x="5570538" y="1641475"/>
          <p14:tracePt t="58174" x="5597525" y="1641475"/>
          <p14:tracePt t="58183" x="5680075" y="1641475"/>
          <p14:tracePt t="58190" x="5761038" y="1641475"/>
          <p14:tracePt t="58196" x="5834063" y="1641475"/>
          <p14:tracePt t="58204" x="5889625" y="1641475"/>
          <p14:tracePt t="58212" x="5943600" y="1631950"/>
          <p14:tracePt t="58220" x="6007100" y="1604963"/>
          <p14:tracePt t="58228" x="6053138" y="1604963"/>
          <p14:tracePt t="58236" x="6080125" y="1595438"/>
          <p14:tracePt t="58244" x="6099175" y="1595438"/>
          <p14:tracePt t="58253" x="6108700" y="1587500"/>
          <p14:tracePt t="58269" x="6126163" y="1587500"/>
          <p14:tracePt t="58414" x="6126163" y="1577975"/>
          <p14:tracePt t="58628" x="6126163" y="1604963"/>
          <p14:tracePt t="58636" x="6126163" y="1631950"/>
          <p14:tracePt t="58644" x="6108700" y="1668463"/>
          <p14:tracePt t="58652" x="6072188" y="1724025"/>
          <p14:tracePt t="58661" x="6062663" y="1751013"/>
          <p14:tracePt t="58668" x="6026150" y="1797050"/>
          <p14:tracePt t="58676" x="5989638" y="1841500"/>
          <p14:tracePt t="58684" x="5935663" y="1924050"/>
          <p14:tracePt t="58693" x="5889625" y="1979613"/>
          <p14:tracePt t="58700" x="5870575" y="2006600"/>
          <p14:tracePt t="58708" x="5826125" y="2070100"/>
          <p14:tracePt t="58716" x="5753100" y="2133600"/>
          <p14:tracePt t="58724" x="5707063" y="2189163"/>
          <p14:tracePt t="58732" x="5653088" y="2270125"/>
          <p14:tracePt t="58740" x="5616575" y="2298700"/>
          <p14:tracePt t="58748" x="5580063" y="2343150"/>
          <p14:tracePt t="58758" x="5543550" y="2398713"/>
          <p14:tracePt t="58767" x="5514975" y="2444750"/>
          <p14:tracePt t="58774" x="5461000" y="2508250"/>
          <p14:tracePt t="58784" x="5405438" y="2589213"/>
          <p14:tracePt t="58789" x="5378450" y="2617788"/>
          <p14:tracePt t="58798" x="5351463" y="2662238"/>
          <p14:tracePt t="58805" x="5324475" y="2727325"/>
          <p14:tracePt t="58814" x="5305425" y="2754313"/>
          <p14:tracePt t="58820" x="5278438" y="2800350"/>
          <p14:tracePt t="58828" x="5260975" y="2844800"/>
          <p14:tracePt t="58836" x="5224463" y="2890838"/>
          <p14:tracePt t="58844" x="5214938" y="2909888"/>
          <p14:tracePt t="58852" x="5205413" y="2946400"/>
          <p14:tracePt t="58860" x="5187950" y="2973388"/>
          <p14:tracePt t="58868" x="5178425" y="2982913"/>
          <p14:tracePt t="58878" x="5178425" y="2990850"/>
          <p14:tracePt t="58884" x="5159375" y="3017838"/>
          <p14:tracePt t="58909" x="5132388" y="3063875"/>
          <p14:tracePt t="58924" x="5132388" y="3082925"/>
          <p14:tracePt t="58933" x="5122863" y="3090863"/>
          <p14:tracePt t="58940" x="5122863" y="3109913"/>
          <p14:tracePt t="58948" x="5114925" y="3136900"/>
          <p14:tracePt t="58956" x="5095875" y="3155950"/>
          <p14:tracePt t="58964" x="5095875" y="3173413"/>
          <p14:tracePt t="58972" x="5078413" y="3192463"/>
          <p14:tracePt t="58989" x="5068888" y="3209925"/>
          <p14:tracePt t="58997" x="5059363" y="3228975"/>
          <p14:tracePt t="59004" x="5049838" y="3246438"/>
          <p14:tracePt t="59013" x="5041900" y="3265488"/>
          <p14:tracePt t="59020" x="5041900" y="3273425"/>
          <p14:tracePt t="59029" x="5041900" y="3282950"/>
          <p14:tracePt t="59037" x="5041900" y="3292475"/>
          <p14:tracePt t="59047" x="5032375" y="3319463"/>
          <p14:tracePt t="59054" x="5022850" y="3328988"/>
          <p14:tracePt t="59066" x="5022850" y="3338513"/>
          <p14:tracePt t="59069" x="5022850" y="3355975"/>
          <p14:tracePt t="59077" x="5014913" y="3355975"/>
          <p14:tracePt t="59084" x="5005388" y="3365500"/>
          <p14:tracePt t="59094" x="4995863" y="3375025"/>
          <p14:tracePt t="59117" x="4995863" y="3392488"/>
          <p14:tracePt t="59124" x="4995863" y="3402013"/>
          <p14:tracePt t="59132" x="4995863" y="3411538"/>
          <p14:tracePt t="59156" x="4995863" y="3429000"/>
          <p14:tracePt t="59172" x="4995863" y="3438525"/>
          <p14:tracePt t="59188" x="4995863" y="3446463"/>
          <p14:tracePt t="59196" x="4995863" y="3455988"/>
          <p14:tracePt t="59220" x="4995863" y="3475038"/>
          <p14:tracePt t="59244" x="4995863" y="3482975"/>
          <p14:tracePt t="59262" x="4995863" y="3492500"/>
          <p14:tracePt t="59279" x="4995863" y="3511550"/>
          <p14:tracePt t="59294" x="4995863" y="3519488"/>
          <p14:tracePt t="59316" x="4995863" y="3529013"/>
          <p14:tracePt t="59422" x="4995863" y="3538538"/>
          <p14:tracePt t="59442" x="4995863" y="3548063"/>
          <p14:tracePt t="59452" x="4986338" y="3556000"/>
          <p14:tracePt t="59468" x="4986338" y="3575050"/>
          <p14:tracePt t="59476" x="4978400" y="3584575"/>
          <p14:tracePt t="59484" x="4978400" y="3592513"/>
          <p14:tracePt t="59823" x="4978400" y="3575050"/>
          <p14:tracePt t="59830" x="4978400" y="3565525"/>
          <p14:tracePt t="59854" x="4978400" y="3556000"/>
          <p14:tracePt t="59981" x="4978400" y="3538538"/>
          <p14:tracePt t="60094" x="4978400" y="3519488"/>
          <p14:tracePt t="60102" x="4978400" y="3511550"/>
          <p14:tracePt t="60112" x="4978400" y="3492500"/>
          <p14:tracePt t="60126" x="4978400" y="3475038"/>
          <p14:tracePt t="60229" x="4968875" y="3482975"/>
          <p14:tracePt t="60237" x="4968875" y="3492500"/>
          <p14:tracePt t="60318" x="4968875" y="3482975"/>
          <p14:tracePt t="60334" x="4968875" y="3475038"/>
          <p14:tracePt t="60350" x="4968875" y="3455988"/>
          <p14:tracePt t="60454" x="4968875" y="3475038"/>
          <p14:tracePt t="60478" x="4959350" y="3475038"/>
          <p14:tracePt t="60582" x="4959350" y="3492500"/>
          <p14:tracePt t="60594" x="4959350" y="3511550"/>
          <p14:tracePt t="60599" x="4959350" y="3529013"/>
          <p14:tracePt t="60606" x="4949825" y="3548063"/>
          <p14:tracePt t="60613" x="4949825" y="3556000"/>
          <p14:tracePt t="60622" x="4949825" y="3575050"/>
          <p14:tracePt t="60628" x="4941888" y="3584575"/>
          <p14:tracePt t="60644" x="4941888" y="3592513"/>
          <p14:tracePt t="60661" x="4941888" y="3602038"/>
          <p14:tracePt t="60668" x="4941888" y="3611563"/>
          <p14:tracePt t="60686" x="4913313" y="3638550"/>
          <p14:tracePt t="60696" x="4905375" y="3648075"/>
          <p14:tracePt t="60702" x="4849813" y="3702050"/>
          <p14:tracePt t="60712" x="4786313" y="3738563"/>
          <p14:tracePt t="60717" x="4703763" y="3775075"/>
          <p14:tracePt t="60728" x="4659313" y="3830638"/>
          <p14:tracePt t="60734" x="4613275" y="3848100"/>
          <p14:tracePt t="60742" x="4549775" y="3894138"/>
          <p14:tracePt t="60751" x="4448175" y="3948113"/>
          <p14:tracePt t="60756" x="4294188" y="4003675"/>
          <p14:tracePt t="60764" x="4148138" y="4113213"/>
          <p14:tracePt t="60772" x="3975100" y="4213225"/>
          <p14:tracePt t="60780" x="3819525" y="4268788"/>
          <p14:tracePt t="60788" x="3683000" y="4332288"/>
          <p14:tracePt t="60796" x="3556000" y="4386263"/>
          <p14:tracePt t="60804" x="3419475" y="4449763"/>
          <p14:tracePt t="60812" x="3317875" y="4522788"/>
          <p14:tracePt t="60820" x="3200400" y="4578350"/>
          <p14:tracePt t="60828" x="3144838" y="4605338"/>
          <p14:tracePt t="60836" x="3071813" y="4651375"/>
          <p14:tracePt t="60846" x="2971800" y="4724400"/>
          <p14:tracePt t="60852" x="2889250" y="4778375"/>
          <p14:tracePt t="60861" x="2835275" y="4805363"/>
          <p14:tracePt t="60868" x="2735263" y="4860925"/>
          <p14:tracePt t="60876" x="2652713" y="4914900"/>
          <p14:tracePt t="60884" x="2533650" y="4979988"/>
          <p14:tracePt t="60894" x="2433638" y="5033963"/>
          <p14:tracePt t="60900" x="2389188" y="5070475"/>
          <p14:tracePt t="60909" x="2287588" y="5106988"/>
          <p14:tracePt t="60917" x="2224088" y="5153025"/>
          <p14:tracePt t="60926" x="2143125" y="5207000"/>
          <p14:tracePt t="60935" x="2060575" y="5262563"/>
          <p14:tracePt t="60940" x="2014538" y="5307013"/>
          <p14:tracePt t="60948" x="1978025" y="5343525"/>
          <p14:tracePt t="60956" x="1951038" y="5372100"/>
          <p14:tracePt t="60964" x="1931988" y="5389563"/>
          <p14:tracePt t="60972" x="1895475" y="5426075"/>
          <p14:tracePt t="60980" x="1887538" y="5426075"/>
          <p14:tracePt t="60988" x="1878013" y="5445125"/>
          <p14:tracePt t="61477" x="1878013" y="5453063"/>
          <p14:tracePt t="61484" x="1887538" y="5453063"/>
          <p14:tracePt t="61500" x="1905000" y="5453063"/>
          <p14:tracePt t="61516" x="1924050" y="5453063"/>
          <p14:tracePt t="61525" x="1941513" y="5453063"/>
          <p14:tracePt t="61540" x="1960563" y="5453063"/>
          <p14:tracePt t="61549" x="1968500" y="5453063"/>
          <p14:tracePt t="61556" x="1978025" y="5453063"/>
          <p14:tracePt t="61564" x="2005013" y="5453063"/>
          <p14:tracePt t="61572" x="2014538" y="5453063"/>
          <p14:tracePt t="61580" x="2033588" y="5453063"/>
          <p14:tracePt t="61590" x="2051050" y="5453063"/>
          <p14:tracePt t="61596" x="2070100" y="5445125"/>
          <p14:tracePt t="61604" x="2097088" y="5416550"/>
          <p14:tracePt t="61612" x="2114550" y="5408613"/>
          <p14:tracePt t="61620" x="2124075" y="5399088"/>
          <p14:tracePt t="61628" x="2143125" y="5389563"/>
          <p14:tracePt t="61637" x="2170113" y="5353050"/>
          <p14:tracePt t="61645" x="2187575" y="5353050"/>
          <p14:tracePt t="61654" x="2197100" y="5353050"/>
          <p14:tracePt t="61662" x="2206625" y="5343525"/>
          <p14:tracePt t="61669" x="2224088" y="5326063"/>
          <p14:tracePt t="61678" x="2243138" y="5307013"/>
          <p14:tracePt t="61688" x="2251075" y="5299075"/>
          <p14:tracePt t="61693" x="2270125" y="5289550"/>
          <p14:tracePt t="61709" x="2287588" y="5270500"/>
          <p14:tracePt t="61724" x="2297113" y="5262563"/>
          <p14:tracePt t="61732" x="2306638" y="5253038"/>
          <p14:tracePt t="61748" x="2306638" y="5243513"/>
          <p14:tracePt t="61756" x="2306638" y="5233988"/>
          <p14:tracePt t="61780" x="2324100" y="5216525"/>
          <p14:tracePt t="62172" x="2324100" y="5197475"/>
          <p14:tracePt t="62197" x="2324100" y="5189538"/>
          <p14:tracePt t="62204" x="2324100" y="5180013"/>
          <p14:tracePt t="62212" x="2324100" y="5160963"/>
          <p14:tracePt t="62220" x="2324100" y="5153025"/>
          <p14:tracePt t="62228" x="2324100" y="5143500"/>
          <p14:tracePt t="62244" x="2324100" y="5126038"/>
          <p14:tracePt t="62252" x="2324100" y="5116513"/>
          <p14:tracePt t="62268" x="2324100" y="5106988"/>
          <p14:tracePt t="62285" x="2324100" y="5097463"/>
          <p14:tracePt t="62518" x="2324100" y="5089525"/>
          <p14:tracePt t="62546" x="2306638" y="5089525"/>
          <p14:tracePt t="62551" x="2297113" y="5089525"/>
          <p14:tracePt t="62558" x="2287588" y="5089525"/>
          <p14:tracePt t="62572" x="2279650" y="5089525"/>
          <p14:tracePt t="62580" x="2270125" y="5097463"/>
          <p14:tracePt t="62588" x="2270125" y="5106988"/>
          <p14:tracePt t="62604" x="2260600" y="5116513"/>
          <p14:tracePt t="62622" x="2251075" y="5126038"/>
          <p14:tracePt t="62688" x="2251075" y="5143500"/>
          <p14:tracePt t="62700" x="2251075" y="5153025"/>
          <p14:tracePt t="62709" x="2251075" y="5160963"/>
          <p14:tracePt t="62724" x="2251075" y="5180013"/>
          <p14:tracePt t="62732" x="2251075" y="5189538"/>
          <p14:tracePt t="62740" x="2251075" y="5197475"/>
          <p14:tracePt t="62757" x="2251075" y="5207000"/>
          <p14:tracePt t="62773" x="2251075" y="5216525"/>
          <p14:tracePt t="62797" x="2251075" y="5226050"/>
          <p14:tracePt t="62820" x="2251075" y="5233988"/>
          <p14:tracePt t="62836" x="2251075" y="5243513"/>
          <p14:tracePt t="62876" x="2251075" y="5253038"/>
          <p14:tracePt t="62884" x="2251075" y="5270500"/>
          <p14:tracePt t="62925" x="2260600" y="5270500"/>
          <p14:tracePt t="62940" x="2270125" y="5270500"/>
          <p14:tracePt t="62956" x="2279650" y="5270500"/>
          <p14:tracePt t="62980" x="2287588" y="5270500"/>
          <p14:tracePt t="62997" x="2297113" y="5270500"/>
          <p14:tracePt t="63004" x="2306638" y="5270500"/>
          <p14:tracePt t="63020" x="2324100" y="5270500"/>
          <p14:tracePt t="63028" x="2343150" y="5270500"/>
          <p14:tracePt t="63062" x="2360613" y="5270500"/>
          <p14:tracePt t="63068" x="2370138" y="5262563"/>
          <p14:tracePt t="63116" x="2379663" y="5253038"/>
          <p14:tracePt t="63157" x="2379663" y="5243513"/>
          <p14:tracePt t="63285" x="2389188" y="5233988"/>
          <p14:tracePt t="63557" x="2389188" y="5226050"/>
          <p14:tracePt t="63564" x="2389188" y="5207000"/>
          <p14:tracePt t="63572" x="2389188" y="5189538"/>
          <p14:tracePt t="63580" x="2397125" y="5170488"/>
          <p14:tracePt t="63589" x="2425700" y="5153025"/>
          <p14:tracePt t="63596" x="2443163" y="5126038"/>
          <p14:tracePt t="63604" x="2462213" y="5116513"/>
          <p14:tracePt t="63612" x="2506663" y="5089525"/>
          <p14:tracePt t="63622" x="2543175" y="5070475"/>
          <p14:tracePt t="63628" x="2616200" y="5033963"/>
          <p14:tracePt t="63641" x="2652713" y="5016500"/>
          <p14:tracePt t="63644" x="2771775" y="4960938"/>
          <p14:tracePt t="63652" x="2781300" y="4960938"/>
          <p14:tracePt t="63660" x="2844800" y="4943475"/>
          <p14:tracePt t="63669" x="2971800" y="4878388"/>
          <p14:tracePt t="63677" x="3163888" y="4814888"/>
          <p14:tracePt t="63688" x="3427413" y="4741863"/>
          <p14:tracePt t="63695" x="3646488" y="4697413"/>
          <p14:tracePt t="63701" x="3709988" y="4668838"/>
          <p14:tracePt t="63712" x="3802063" y="4641850"/>
          <p14:tracePt t="63717" x="3938588" y="4595813"/>
          <p14:tracePt t="63728" x="3975100" y="4587875"/>
          <p14:tracePt t="63734" x="3992563" y="4578350"/>
          <p14:tracePt t="63790" x="3956050" y="4578350"/>
          <p14:tracePt t="63797" x="3948113" y="4578350"/>
          <p14:tracePt t="63804" x="3911600" y="4578350"/>
          <p14:tracePt t="63812" x="3892550" y="4578350"/>
          <p14:tracePt t="63820" x="3865563" y="4578350"/>
          <p14:tracePt t="63828" x="3846513" y="4578350"/>
          <p14:tracePt t="63836" x="3829050" y="4587875"/>
          <p14:tracePt t="63845" x="3810000" y="4595813"/>
          <p14:tracePt t="64032" x="3802063" y="4595813"/>
          <p14:tracePt t="64039" x="3792538" y="4595813"/>
          <p14:tracePt t="64047" x="3775075" y="4595813"/>
          <p14:tracePt t="64068" x="3765550" y="4595813"/>
          <p14:tracePt t="64140" x="3756025" y="4595813"/>
          <p14:tracePt t="64164" x="3738563" y="4595813"/>
          <p14:tracePt t="64172" x="3729038" y="4587875"/>
          <p14:tracePt t="64180" x="3709988" y="4578350"/>
          <p14:tracePt t="64204" x="3702050" y="4559300"/>
          <p14:tracePt t="64212" x="3683000" y="4541838"/>
          <p14:tracePt t="64228" x="3683000" y="4522788"/>
          <p14:tracePt t="64236" x="3683000" y="4505325"/>
          <p14:tracePt t="64246" x="3673475" y="4486275"/>
          <p14:tracePt t="64252" x="3673475" y="4459288"/>
          <p14:tracePt t="64260" x="3673475" y="4441825"/>
          <p14:tracePt t="64268" x="3673475" y="4405313"/>
          <p14:tracePt t="64277" x="3673475" y="4359275"/>
          <p14:tracePt t="64284" x="3673475" y="4322763"/>
          <p14:tracePt t="64294" x="3673475" y="4303713"/>
          <p14:tracePt t="64300" x="3673475" y="4249738"/>
          <p14:tracePt t="64312" x="3673475" y="4186238"/>
          <p14:tracePt t="64316" x="3673475" y="4130675"/>
          <p14:tracePt t="64325" x="3673475" y="4094163"/>
          <p14:tracePt t="64332" x="3673475" y="4040188"/>
          <p14:tracePt t="64340" x="3673475" y="3984625"/>
          <p14:tracePt t="64348" x="3673475" y="3921125"/>
          <p14:tracePt t="64357" x="3692525" y="3867150"/>
          <p14:tracePt t="64365" x="3692525" y="3803650"/>
          <p14:tracePt t="64378" x="3702050" y="3748088"/>
          <p14:tracePt t="64380" x="3702050" y="3675063"/>
          <p14:tracePt t="64388" x="3702050" y="3621088"/>
          <p14:tracePt t="64397" x="3709988" y="3575050"/>
          <p14:tracePt t="64405" x="3709988" y="3529013"/>
          <p14:tracePt t="64415" x="3729038" y="3492500"/>
          <p14:tracePt t="64421" x="3729038" y="3475038"/>
          <p14:tracePt t="64430" x="3729038" y="3455988"/>
          <p14:tracePt t="64438" x="3738563" y="3429000"/>
          <p14:tracePt t="64444" x="3738563" y="3419475"/>
          <p14:tracePt t="64453" x="3738563" y="3411538"/>
          <p14:tracePt t="64468" x="3738563" y="3392488"/>
          <p14:tracePt t="64476" x="3746500" y="3382963"/>
          <p14:tracePt t="64493" x="3746500" y="3375025"/>
          <p14:tracePt t="64500" x="3746500" y="3365500"/>
          <p14:tracePt t="64509" x="3746500" y="3355975"/>
          <p14:tracePt t="64516" x="3746500" y="3346450"/>
          <p14:tracePt t="64525" x="3746500" y="3338513"/>
          <p14:tracePt t="64532" x="3756025" y="3319463"/>
          <p14:tracePt t="64540" x="3756025" y="3309938"/>
          <p14:tracePt t="64548" x="3756025" y="3292475"/>
          <p14:tracePt t="64556" x="3775075" y="3273425"/>
          <p14:tracePt t="64564" x="3775075" y="3255963"/>
          <p14:tracePt t="64573" x="3775075" y="3246438"/>
          <p14:tracePt t="64588" x="3775075" y="3228975"/>
          <p14:tracePt t="64596" x="3783013" y="3209925"/>
          <p14:tracePt t="64604" x="3783013" y="3200400"/>
          <p14:tracePt t="64622" x="3783013" y="3173413"/>
          <p14:tracePt t="64640" x="3783013" y="3163888"/>
          <p14:tracePt t="64644" x="3783013" y="3155950"/>
          <p14:tracePt t="64678" x="3783013" y="3146425"/>
          <p14:tracePt t="64693" x="3792538" y="3136900"/>
          <p14:tracePt t="64717" x="3802063" y="3127375"/>
          <p14:tracePt t="64726" x="3810000" y="3127375"/>
          <p14:tracePt t="64733" x="3819525" y="3119438"/>
          <p14:tracePt t="64862" x="3819525" y="3109913"/>
          <p14:tracePt t="64876" x="3756025" y="3090863"/>
          <p14:tracePt t="64876" x="3665538" y="3073400"/>
          <p14:tracePt t="64884" x="3556000" y="3063875"/>
          <p14:tracePt t="64892" x="3473450" y="3063875"/>
          <p14:tracePt t="64901" x="3382963" y="3017838"/>
          <p14:tracePt t="64913" x="3281363" y="2982913"/>
          <p14:tracePt t="64921" x="3163888" y="2936875"/>
          <p14:tracePt t="64924" x="3054350" y="2881313"/>
          <p14:tracePt t="64932" x="2954338" y="2844800"/>
          <p14:tracePt t="64941" x="2871788" y="2808288"/>
          <p14:tracePt t="64950" x="2798763" y="2781300"/>
          <p14:tracePt t="64957" x="2698750" y="2744788"/>
          <p14:tracePt t="64965" x="2671763" y="2727325"/>
          <p14:tracePt t="64972" x="2625725" y="2717800"/>
          <p14:tracePt t="64980" x="2562225" y="2698750"/>
          <p14:tracePt t="64988" x="2498725" y="2671763"/>
          <p14:tracePt t="64996" x="2462213" y="2662238"/>
          <p14:tracePt t="65004" x="2379663" y="2644775"/>
          <p14:tracePt t="65012" x="2343150" y="2635250"/>
          <p14:tracePt t="65020" x="2324100" y="2625725"/>
          <p14:tracePt t="65028" x="2287588" y="2617788"/>
          <p14:tracePt t="65036" x="2270125" y="2608263"/>
          <p14:tracePt t="65045" x="2251075" y="2608263"/>
          <p14:tracePt t="65053" x="2233613" y="2598738"/>
          <p14:tracePt t="65070" x="2187575" y="2581275"/>
          <p14:tracePt t="65078" x="2179638" y="2581275"/>
          <p14:tracePt t="65086" x="2160588" y="2571750"/>
          <p14:tracePt t="65095" x="2143125" y="2571750"/>
          <p14:tracePt t="65101" x="2124075" y="2562225"/>
          <p14:tracePt t="65110" x="2114550" y="2554288"/>
          <p14:tracePt t="65124" x="2097088" y="2544763"/>
          <p14:tracePt t="65132" x="2097088" y="2535238"/>
          <p14:tracePt t="65148" x="2087563" y="2525713"/>
          <p14:tracePt t="65172" x="2087563" y="2508250"/>
          <p14:tracePt t="65206" x="2087563" y="2498725"/>
          <p14:tracePt t="65414" x="2078038" y="2489200"/>
          <p14:tracePt t="65422" x="2070100" y="2489200"/>
          <p14:tracePt t="65430" x="2051050" y="2481263"/>
          <p14:tracePt t="65445" x="2041525" y="2481263"/>
          <p14:tracePt t="65461" x="2033588" y="2481263"/>
          <p14:tracePt t="65469" x="2014538" y="2481263"/>
          <p14:tracePt t="65477" x="1997075" y="2481263"/>
          <p14:tracePt t="65485" x="1987550" y="2481263"/>
          <p14:tracePt t="65493" x="1968500" y="2471738"/>
          <p14:tracePt t="65500" x="1951038" y="2471738"/>
          <p14:tracePt t="65510" x="1924050" y="2452688"/>
          <p14:tracePt t="65516" x="1905000" y="2452688"/>
          <p14:tracePt t="65526" x="1895475" y="2452688"/>
          <p14:tracePt t="65532" x="1878013" y="2444750"/>
          <p14:tracePt t="65541" x="1868488" y="2435225"/>
          <p14:tracePt t="65556" x="1860550" y="2425700"/>
          <p14:tracePt t="65564" x="1841500" y="2408238"/>
          <p14:tracePt t="65580" x="1831975" y="2408238"/>
          <p14:tracePt t="65590" x="1824038" y="2398713"/>
          <p14:tracePt t="65596" x="1795463" y="2389188"/>
          <p14:tracePt t="65604" x="1778000" y="2371725"/>
          <p14:tracePt t="65612" x="1758950" y="2362200"/>
          <p14:tracePt t="65622" x="1751013" y="2352675"/>
          <p14:tracePt t="65628" x="1714500" y="2343150"/>
          <p14:tracePt t="65637" x="1685925" y="2316163"/>
          <p14:tracePt t="65644" x="1677988" y="2316163"/>
          <p14:tracePt t="65652" x="1658938" y="2306638"/>
          <p14:tracePt t="65668" x="1649413" y="2298700"/>
          <p14:tracePt t="65687" x="1649413" y="2289175"/>
          <p14:tracePt t="65700" x="1641475" y="2279650"/>
          <p14:tracePt t="65709" x="1631950" y="2270125"/>
          <p14:tracePt t="65726" x="1631950" y="2262188"/>
          <p14:tracePt t="65740" x="1631950" y="2252663"/>
          <p14:tracePt t="65748" x="1631950" y="2243138"/>
          <p14:tracePt t="65756" x="1612900" y="2225675"/>
          <p14:tracePt t="65765" x="1585913" y="2189163"/>
          <p14:tracePt t="65780" x="1585913" y="2179638"/>
          <p14:tracePt t="65789" x="1576388" y="2160588"/>
          <p14:tracePt t="65797" x="1568450" y="2152650"/>
          <p14:tracePt t="65805" x="1568450" y="2143125"/>
          <p14:tracePt t="65812" x="1549400" y="2116138"/>
          <p14:tracePt t="65820" x="1549400" y="2106613"/>
          <p14:tracePt t="65828" x="1549400" y="2097088"/>
          <p14:tracePt t="65853" x="1549400" y="2079625"/>
          <p14:tracePt t="65861" x="1549400" y="2070100"/>
          <p14:tracePt t="65869" x="1549400" y="2060575"/>
          <p14:tracePt t="65878" x="1558925" y="2033588"/>
          <p14:tracePt t="65884" x="1568450" y="2024063"/>
          <p14:tracePt t="65893" x="1595438" y="1997075"/>
          <p14:tracePt t="65901" x="1612900" y="1979613"/>
          <p14:tracePt t="65909" x="1631950" y="1960563"/>
          <p14:tracePt t="65917" x="1649413" y="1951038"/>
          <p14:tracePt t="65924" x="1668463" y="1933575"/>
          <p14:tracePt t="65932" x="1677988" y="1924050"/>
          <p14:tracePt t="65942" x="1695450" y="1914525"/>
          <p14:tracePt t="65953" x="1714500" y="1906588"/>
          <p14:tracePt t="65958" x="1741488" y="1887538"/>
          <p14:tracePt t="65968" x="1751013" y="1878013"/>
          <p14:tracePt t="65972" x="1768475" y="1878013"/>
          <p14:tracePt t="65980" x="1804988" y="1870075"/>
          <p14:tracePt t="65988" x="1841500" y="1860550"/>
          <p14:tracePt t="65996" x="1895475" y="1860550"/>
          <p14:tracePt t="66006" x="1931988" y="1860550"/>
          <p14:tracePt t="66016" x="1987550" y="1860550"/>
          <p14:tracePt t="66021" x="2033588" y="1860550"/>
          <p14:tracePt t="66031" x="2087563" y="1860550"/>
          <p14:tracePt t="66037" x="2124075" y="1860550"/>
          <p14:tracePt t="66048" x="2143125" y="1860550"/>
          <p14:tracePt t="66054" x="2160588" y="1860550"/>
          <p14:tracePt t="66067" x="2170113" y="1860550"/>
          <p14:tracePt t="66068" x="2187575" y="1860550"/>
          <p14:tracePt t="66084" x="2197100" y="1878013"/>
          <p14:tracePt t="66093" x="2197100" y="1887538"/>
          <p14:tracePt t="66100" x="2206625" y="1906588"/>
          <p14:tracePt t="66110" x="2206625" y="1914525"/>
          <p14:tracePt t="66116" x="2224088" y="1933575"/>
          <p14:tracePt t="66124" x="2224088" y="1951038"/>
          <p14:tracePt t="66132" x="2224088" y="1960563"/>
          <p14:tracePt t="66140" x="2224088" y="1970088"/>
          <p14:tracePt t="66148" x="2224088" y="1997075"/>
          <p14:tracePt t="66156" x="2224088" y="2006600"/>
          <p14:tracePt t="66164" x="2224088" y="2016125"/>
          <p14:tracePt t="66172" x="2224088" y="2052638"/>
          <p14:tracePt t="66180" x="2224088" y="2079625"/>
          <p14:tracePt t="66188" x="2224088" y="2106613"/>
          <p14:tracePt t="66197" x="2224088" y="2152650"/>
          <p14:tracePt t="66216" x="2214563" y="2189163"/>
          <p14:tracePt t="66220" x="2197100" y="2216150"/>
          <p14:tracePt t="66229" x="2179638" y="2243138"/>
          <p14:tracePt t="66236" x="2179638" y="2252663"/>
          <p14:tracePt t="66245" x="2170113" y="2279650"/>
          <p14:tracePt t="66254" x="2160588" y="2289175"/>
          <p14:tracePt t="66295" x="2160588" y="2298700"/>
          <p14:tracePt t="66303" x="2143125" y="2316163"/>
          <p14:tracePt t="66313" x="2133600" y="2335213"/>
          <p14:tracePt t="66325" x="2097088" y="2343150"/>
          <p14:tracePt t="66332" x="2087563" y="2352675"/>
          <p14:tracePt t="66340" x="2087563" y="2371725"/>
          <p14:tracePt t="66348" x="2078038" y="2379663"/>
          <p14:tracePt t="66356" x="2060575" y="2389188"/>
          <p14:tracePt t="66364" x="2051050" y="2398713"/>
          <p14:tracePt t="66372" x="2033588" y="2408238"/>
          <p14:tracePt t="66478" x="2024063" y="2408238"/>
          <p14:tracePt t="66517" x="2014538" y="2408238"/>
          <p14:tracePt t="66989" x="2051050" y="2408238"/>
          <p14:tracePt t="66998" x="2106613" y="2408238"/>
          <p14:tracePt t="67004" x="2160588" y="2408238"/>
          <p14:tracePt t="67013" x="2214563" y="2408238"/>
          <p14:tracePt t="67020" x="2270125" y="2408238"/>
          <p14:tracePt t="67028" x="2352675" y="2416175"/>
          <p14:tracePt t="67036" x="2425700" y="2425700"/>
          <p14:tracePt t="67045" x="2479675" y="2425700"/>
          <p14:tracePt t="67052" x="2598738" y="2444750"/>
          <p14:tracePt t="67061" x="2671763" y="2452688"/>
          <p14:tracePt t="67068" x="2752725" y="2471738"/>
          <p14:tracePt t="67077" x="2781300" y="2481263"/>
          <p14:tracePt t="67084" x="2798763" y="2481263"/>
          <p14:tracePt t="67092" x="2817813" y="2489200"/>
          <p14:tracePt t="67109" x="2825750" y="2489200"/>
          <p14:tracePt t="67116" x="2844800" y="2498725"/>
          <p14:tracePt t="67125" x="2871788" y="2498725"/>
          <p14:tracePt t="67140" x="2889250" y="2508250"/>
          <p14:tracePt t="67156" x="2917825" y="2535238"/>
          <p14:tracePt t="67165" x="2925763" y="2544763"/>
          <p14:tracePt t="67172" x="2935288" y="2562225"/>
          <p14:tracePt t="67180" x="2944813" y="2571750"/>
          <p14:tracePt t="67188" x="2954338" y="2581275"/>
          <p14:tracePt t="67196" x="2962275" y="2589213"/>
          <p14:tracePt t="67212" x="2971800" y="2589213"/>
          <p14:tracePt t="67236" x="2990850" y="2589213"/>
          <p14:tracePt t="67244" x="3017838" y="2589213"/>
          <p14:tracePt t="67253" x="3054350" y="2589213"/>
          <p14:tracePt t="67264" x="3063875" y="2589213"/>
          <p14:tracePt t="67268" x="3108325" y="2589213"/>
          <p14:tracePt t="67277" x="3136900" y="2589213"/>
          <p14:tracePt t="67284" x="3181350" y="2589213"/>
          <p14:tracePt t="67293" x="3236913" y="2608263"/>
          <p14:tracePt t="67300" x="3263900" y="2617788"/>
          <p14:tracePt t="67311" x="3336925" y="2635250"/>
          <p14:tracePt t="67316" x="3382963" y="2654300"/>
          <p14:tracePt t="67332" x="3409950" y="2654300"/>
          <p14:tracePt t="67340" x="3427413" y="2654300"/>
          <p14:tracePt t="67372" x="3446463" y="2671763"/>
          <p14:tracePt t="67412" x="3455988" y="2681288"/>
          <p14:tracePt t="67460" x="3455988" y="2698750"/>
          <p14:tracePt t="67468" x="3463925" y="2708275"/>
          <p14:tracePt t="67485" x="3463925" y="2717800"/>
          <p14:tracePt t="67492" x="3463925" y="2727325"/>
          <p14:tracePt t="67510" x="3473450" y="2744788"/>
          <p14:tracePt t="67550" x="3473450" y="2754313"/>
          <p14:tracePt t="67566" x="3473450" y="2763838"/>
          <p14:tracePt t="67582" x="3473450" y="2781300"/>
          <p14:tracePt t="67604" x="3473450" y="2790825"/>
          <p14:tracePt t="67622" x="3473450" y="2800350"/>
          <p14:tracePt t="67628" x="3473450" y="2808288"/>
          <p14:tracePt t="67636" x="3473450" y="2817813"/>
          <p14:tracePt t="67645" x="3473450" y="2836863"/>
          <p14:tracePt t="67652" x="3473450" y="2844800"/>
          <p14:tracePt t="67660" x="3473450" y="2873375"/>
          <p14:tracePt t="67668" x="3473450" y="2881313"/>
          <p14:tracePt t="67677" x="3473450" y="2909888"/>
          <p14:tracePt t="67687" x="3473450" y="2917825"/>
          <p14:tracePt t="67699" x="3473450" y="2927350"/>
          <p14:tracePt t="67700" x="3473450" y="2963863"/>
          <p14:tracePt t="67716" x="3473450" y="2990850"/>
          <p14:tracePt t="67725" x="3473450" y="3000375"/>
          <p14:tracePt t="67740" x="3473450" y="3009900"/>
          <p14:tracePt t="67756" x="3482975" y="3017838"/>
          <p14:tracePt t="67772" x="3490913" y="3017838"/>
          <p14:tracePt t="67804" x="3500438" y="3017838"/>
          <p14:tracePt t="67820" x="3527425" y="3017838"/>
          <p14:tracePt t="67828" x="3536950" y="3017838"/>
          <p14:tracePt t="67836" x="3556000" y="3017838"/>
          <p14:tracePt t="67853" x="3573463" y="3017838"/>
          <p14:tracePt t="67873" x="3582988" y="3017838"/>
          <p14:tracePt t="67876" x="3600450" y="3017838"/>
          <p14:tracePt t="67894" x="3619500" y="3017838"/>
          <p14:tracePt t="67900" x="3636963" y="3017838"/>
          <p14:tracePt t="67909" x="3646488" y="3017838"/>
          <p14:tracePt t="67917" x="3656013" y="3017838"/>
          <p14:tracePt t="67925" x="3683000" y="3027363"/>
          <p14:tracePt t="67933" x="3692525" y="3036888"/>
          <p14:tracePt t="67956" x="3702050" y="3054350"/>
          <p14:tracePt t="67980" x="3709988" y="3054350"/>
          <p14:tracePt t="67988" x="3719513" y="3054350"/>
          <p14:tracePt t="67997" x="3746500" y="3054350"/>
          <p14:tracePt t="68004" x="3756025" y="3054350"/>
          <p14:tracePt t="68013" x="3783013" y="3054350"/>
          <p14:tracePt t="68020" x="3802063" y="3054350"/>
          <p14:tracePt t="68029" x="3810000" y="3046413"/>
          <p14:tracePt t="68036" x="3829050" y="3046413"/>
          <p14:tracePt t="68045" x="3846513" y="3036888"/>
          <p14:tracePt t="68158" x="3865563" y="3036888"/>
          <p14:tracePt t="68172" x="3875088" y="3036888"/>
          <p14:tracePt t="68188" x="3883025" y="3036888"/>
          <p14:tracePt t="68301" x="3892550" y="3036888"/>
          <p14:tracePt t="68517" x="3883025" y="3036888"/>
          <p14:tracePt t="68529" x="3865563" y="3036888"/>
          <p14:tracePt t="68533" x="3846513" y="3036888"/>
          <p14:tracePt t="68629" x="3838575" y="3036888"/>
          <p14:tracePt t="68644" x="3829050" y="3036888"/>
          <p14:tracePt t="68669" x="3810000" y="3046413"/>
          <p14:tracePt t="68684" x="3802063" y="3054350"/>
          <p14:tracePt t="68716" x="3792538" y="3063875"/>
          <p14:tracePt t="68725" x="3792538" y="3073400"/>
          <p14:tracePt t="68748" x="3792538" y="3082925"/>
          <p14:tracePt t="68948" x="3792538" y="3063875"/>
          <p14:tracePt t="68956" x="3792538" y="3036888"/>
          <p14:tracePt t="68965" x="3792538" y="3027363"/>
          <p14:tracePt t="68972" x="3792538" y="2990850"/>
          <p14:tracePt t="68980" x="3792538" y="2963863"/>
          <p14:tracePt t="68988" x="3792538" y="2936875"/>
          <p14:tracePt t="68997" x="3792538" y="2890838"/>
          <p14:tracePt t="69004" x="3802063" y="2854325"/>
          <p14:tracePt t="69014" x="3802063" y="2836863"/>
          <p14:tracePt t="69021" x="3802063" y="2808288"/>
          <p14:tracePt t="69029" x="3802063" y="2771775"/>
          <p14:tracePt t="69038" x="3802063" y="2744788"/>
          <p14:tracePt t="69047" x="3802063" y="2717800"/>
          <p14:tracePt t="69054" x="3802063" y="2698750"/>
          <p14:tracePt t="69065" x="3792538" y="2654300"/>
          <p14:tracePt t="69068" x="3783013" y="2617788"/>
          <p14:tracePt t="69078" x="3746500" y="2581275"/>
          <p14:tracePt t="69084" x="3738563" y="2562225"/>
          <p14:tracePt t="69092" x="3719513" y="2517775"/>
          <p14:tracePt t="69100" x="3702050" y="2498725"/>
          <p14:tracePt t="69109" x="3673475" y="2481263"/>
          <p14:tracePt t="69116" x="3665538" y="2462213"/>
          <p14:tracePt t="69125" x="3646488" y="2435225"/>
          <p14:tracePt t="69143" x="3636963" y="2416175"/>
          <p14:tracePt t="69148" x="3636963" y="2398713"/>
          <p14:tracePt t="69156" x="3629025" y="2379663"/>
          <p14:tracePt t="69165" x="3619500" y="2343150"/>
          <p14:tracePt t="69172" x="3600450" y="2316163"/>
          <p14:tracePt t="69180" x="3582988" y="2289175"/>
          <p14:tracePt t="69188" x="3563938" y="2252663"/>
          <p14:tracePt t="69196" x="3536950" y="2225675"/>
          <p14:tracePt t="69204" x="3527425" y="2197100"/>
          <p14:tracePt t="69212" x="3509963" y="2152650"/>
          <p14:tracePt t="69220" x="3482975" y="2133600"/>
          <p14:tracePt t="69228" x="3455988" y="2089150"/>
          <p14:tracePt t="69236" x="3436938" y="2070100"/>
          <p14:tracePt t="69244" x="3400425" y="2033588"/>
          <p14:tracePt t="69252" x="3382963" y="2016125"/>
          <p14:tracePt t="69261" x="3373438" y="2006600"/>
          <p14:tracePt t="69268" x="3346450" y="1979613"/>
          <p14:tracePt t="69278" x="3336925" y="1960563"/>
          <p14:tracePt t="69284" x="3327400" y="1951038"/>
          <p14:tracePt t="69295" x="3309938" y="1924050"/>
          <p14:tracePt t="69300" x="3300413" y="1914525"/>
          <p14:tracePt t="69311" x="3290888" y="1906588"/>
          <p14:tracePt t="69325" x="3290888" y="1897063"/>
          <p14:tracePt t="69332" x="3290888" y="1878013"/>
          <p14:tracePt t="69340" x="3290888" y="1870075"/>
          <p14:tracePt t="69348" x="3281363" y="1851025"/>
          <p14:tracePt t="69357" x="3273425" y="1824038"/>
          <p14:tracePt t="69364" x="3263900" y="1814513"/>
          <p14:tracePt t="69372" x="3263900" y="1787525"/>
          <p14:tracePt t="69380" x="3254375" y="1768475"/>
          <p14:tracePt t="69388" x="3244850" y="1741488"/>
          <p14:tracePt t="69396" x="3244850" y="1731963"/>
          <p14:tracePt t="69404" x="3236913" y="1724025"/>
          <p14:tracePt t="69412" x="3236913" y="1714500"/>
          <p14:tracePt t="69420" x="3236913" y="1697038"/>
          <p14:tracePt t="69436" x="3236913" y="1687513"/>
          <p14:tracePt t="69444" x="3236913" y="1677988"/>
          <p14:tracePt t="69452" x="3236913" y="1660525"/>
          <p14:tracePt t="69461" x="3236913" y="1641475"/>
          <p14:tracePt t="69476" x="3236913" y="1631950"/>
          <p14:tracePt t="69500" x="3236913" y="1614488"/>
          <p14:tracePt t="69645" x="3227388" y="1614488"/>
          <p14:tracePt t="69653" x="3181350" y="1614488"/>
          <p14:tracePt t="69661" x="3108325" y="1614488"/>
          <p14:tracePt t="69671" x="3044825" y="1614488"/>
          <p14:tracePt t="69679" x="2935288" y="1624013"/>
          <p14:tracePt t="69687" x="2862263" y="1624013"/>
          <p14:tracePt t="69693" x="2762250" y="1641475"/>
          <p14:tracePt t="69700" x="2671763" y="1668463"/>
          <p14:tracePt t="69709" x="2562225" y="1668463"/>
          <p14:tracePt t="69716" x="2479675" y="1697038"/>
          <p14:tracePt t="69725" x="2406650" y="1697038"/>
          <p14:tracePt t="69732" x="2360613" y="1704975"/>
          <p14:tracePt t="69740" x="2287588" y="1704975"/>
          <p14:tracePt t="69748" x="2243138" y="1724025"/>
          <p14:tracePt t="69756" x="2187575" y="1724025"/>
          <p14:tracePt t="69764" x="2151063" y="1724025"/>
          <p14:tracePt t="69772" x="2097088" y="1724025"/>
          <p14:tracePt t="69781" x="2051050" y="1724025"/>
          <p14:tracePt t="69788" x="1997075" y="1724025"/>
          <p14:tracePt t="69796" x="1960563" y="1724025"/>
          <p14:tracePt t="69804" x="1905000" y="1724025"/>
          <p14:tracePt t="69812" x="1868488" y="1724025"/>
          <p14:tracePt t="69820" x="1814513" y="1724025"/>
          <p14:tracePt t="69828" x="1758950" y="1741488"/>
          <p14:tracePt t="69836" x="1704975" y="1741488"/>
          <p14:tracePt t="69844" x="1604963" y="1751013"/>
          <p14:tracePt t="69852" x="1549400" y="1768475"/>
          <p14:tracePt t="69860" x="1495425" y="1768475"/>
          <p14:tracePt t="69868" x="1468438" y="1768475"/>
          <p14:tracePt t="69878" x="1431925" y="1768475"/>
          <p14:tracePt t="69884" x="1422400" y="1768475"/>
          <p14:tracePt t="69922" x="1403350" y="1778000"/>
          <p14:tracePt t="69926" x="1395413" y="1778000"/>
          <p14:tracePt t="69932" x="1385888" y="1778000"/>
          <p14:tracePt t="69940" x="1358900" y="1778000"/>
          <p14:tracePt t="69948" x="1339850" y="1778000"/>
          <p14:tracePt t="69956" x="1330325" y="1787525"/>
          <p14:tracePt t="69965" x="1293813" y="1787525"/>
          <p14:tracePt t="69972" x="1266825" y="1797050"/>
          <p14:tracePt t="69980" x="1249363" y="1797050"/>
          <p14:tracePt t="69988" x="1212850" y="1797050"/>
          <p14:tracePt t="69997" x="1176338" y="1804988"/>
          <p14:tracePt t="70085" x="1166813" y="1814513"/>
          <p14:tracePt t="70092" x="1166813" y="1833563"/>
          <p14:tracePt t="70100" x="1166813" y="1841500"/>
          <p14:tracePt t="70108" x="1166813" y="1860550"/>
          <p14:tracePt t="70116" x="1166813" y="1878013"/>
          <p14:tracePt t="70125" x="1166813" y="1897063"/>
          <p14:tracePt t="70132" x="1166813" y="1914525"/>
          <p14:tracePt t="70141" x="1166813" y="1933575"/>
          <p14:tracePt t="70148" x="1166813" y="1960563"/>
          <p14:tracePt t="70156" x="1166813" y="1970088"/>
          <p14:tracePt t="70164" x="1157288" y="1979613"/>
          <p14:tracePt t="70172" x="1157288" y="1997075"/>
          <p14:tracePt t="70180" x="1157288" y="2006600"/>
          <p14:tracePt t="70188" x="1157288" y="2043113"/>
          <p14:tracePt t="70196" x="1157288" y="2052638"/>
          <p14:tracePt t="70204" x="1157288" y="2089150"/>
          <p14:tracePt t="70212" x="1149350" y="2133600"/>
          <p14:tracePt t="70221" x="1149350" y="2160588"/>
          <p14:tracePt t="70230" x="1149350" y="2216150"/>
          <p14:tracePt t="70238" x="1149350" y="2270125"/>
          <p14:tracePt t="70247" x="1149350" y="2325688"/>
          <p14:tracePt t="70252" x="1130300" y="2435225"/>
          <p14:tracePt t="70262" x="1103313" y="2498725"/>
          <p14:tracePt t="70269" x="1103313" y="2571750"/>
          <p14:tracePt t="70278" x="1093788" y="2654300"/>
          <p14:tracePt t="70285" x="1066800" y="2708275"/>
          <p14:tracePt t="70295" x="1066800" y="2771775"/>
          <p14:tracePt t="70300" x="1039813" y="2800350"/>
          <p14:tracePt t="70312" x="1030288" y="2827338"/>
          <p14:tracePt t="70316" x="1020763" y="2863850"/>
          <p14:tracePt t="70328" x="993775" y="2890838"/>
          <p14:tracePt t="70332" x="984250" y="2917825"/>
          <p14:tracePt t="70340" x="984250" y="2963863"/>
          <p14:tracePt t="70348" x="974725" y="3017838"/>
          <p14:tracePt t="70356" x="974725" y="3063875"/>
          <p14:tracePt t="70364" x="966788" y="3119438"/>
          <p14:tracePt t="70372" x="966788" y="3155950"/>
          <p14:tracePt t="70380" x="947738" y="3192463"/>
          <p14:tracePt t="70388" x="947738" y="3228975"/>
          <p14:tracePt t="70396" x="930275" y="3346450"/>
          <p14:tracePt t="70404" x="920750" y="3419475"/>
          <p14:tracePt t="70412" x="903288" y="3482975"/>
          <p14:tracePt t="70420" x="884238" y="3556000"/>
          <p14:tracePt t="70428" x="866775" y="3665538"/>
          <p14:tracePt t="70436" x="866775" y="3748088"/>
          <p14:tracePt t="70445" x="857250" y="3821113"/>
          <p14:tracePt t="70454" x="838200" y="3894138"/>
          <p14:tracePt t="70463" x="838200" y="3976688"/>
          <p14:tracePt t="70469" x="811213" y="4030663"/>
          <p14:tracePt t="70477" x="811213" y="4086225"/>
          <p14:tracePt t="70484" x="811213" y="4149725"/>
          <p14:tracePt t="70493" x="811213" y="4176713"/>
          <p14:tracePt t="70500" x="811213" y="4213225"/>
          <p14:tracePt t="70509" x="811213" y="4259263"/>
          <p14:tracePt t="70517" x="811213" y="4295775"/>
          <p14:tracePt t="70530" x="811213" y="4332288"/>
          <p14:tracePt t="70535" x="811213" y="4368800"/>
          <p14:tracePt t="70545" x="811213" y="4395788"/>
          <p14:tracePt t="70549" x="811213" y="4422775"/>
          <p14:tracePt t="70556" x="811213" y="4468813"/>
          <p14:tracePt t="70564" x="801688" y="4522788"/>
          <p14:tracePt t="70572" x="801688" y="4568825"/>
          <p14:tracePt t="70580" x="801688" y="4587875"/>
          <p14:tracePt t="70588" x="801688" y="4632325"/>
          <p14:tracePt t="70596" x="793750" y="4678363"/>
          <p14:tracePt t="70604" x="793750" y="4751388"/>
          <p14:tracePt t="70612" x="793750" y="4805363"/>
          <p14:tracePt t="70622" x="793750" y="4906963"/>
          <p14:tracePt t="70628" x="811213" y="4943475"/>
          <p14:tracePt t="70638" x="820738" y="5006975"/>
          <p14:tracePt t="70644" x="820738" y="5033963"/>
          <p14:tracePt t="70652" x="838200" y="5080000"/>
          <p14:tracePt t="70661" x="838200" y="5097463"/>
          <p14:tracePt t="70671" x="857250" y="5126038"/>
          <p14:tracePt t="70687" x="857250" y="5133975"/>
          <p14:tracePt t="70701" x="857250" y="5143500"/>
          <p14:tracePt t="71001" x="866775" y="5153025"/>
          <p14:tracePt t="71004" x="874713" y="5153025"/>
          <p14:tracePt t="71012" x="920750" y="5153025"/>
          <p14:tracePt t="71020" x="966788" y="5153025"/>
          <p14:tracePt t="71028" x="1003300" y="5153025"/>
          <p14:tracePt t="71038" x="1057275" y="5153025"/>
          <p14:tracePt t="71047" x="1103313" y="5153025"/>
          <p14:tracePt t="71054" x="1157288" y="5153025"/>
          <p14:tracePt t="71065" x="1193800" y="5126038"/>
          <p14:tracePt t="71068" x="1249363" y="5126038"/>
          <p14:tracePt t="71077" x="1303338" y="5116513"/>
          <p14:tracePt t="71085" x="1366838" y="5106988"/>
          <p14:tracePt t="71096" x="1395413" y="5106988"/>
          <p14:tracePt t="71101" x="1412875" y="5106988"/>
          <p14:tracePt t="71109" x="1468438" y="5097463"/>
          <p14:tracePt t="71116" x="1531938" y="5070475"/>
          <p14:tracePt t="71125" x="1622425" y="5070475"/>
          <p14:tracePt t="71132" x="1695450" y="5053013"/>
          <p14:tracePt t="71141" x="1758950" y="5043488"/>
          <p14:tracePt t="71148" x="1831975" y="5043488"/>
          <p14:tracePt t="71156" x="1887538" y="5033963"/>
          <p14:tracePt t="71164" x="1951038" y="5006975"/>
          <p14:tracePt t="71172" x="2014538" y="4997450"/>
          <p14:tracePt t="71180" x="2051050" y="4987925"/>
          <p14:tracePt t="71188" x="2133600" y="4960938"/>
          <p14:tracePt t="71196" x="2179638" y="4951413"/>
          <p14:tracePt t="71204" x="2233613" y="4924425"/>
          <p14:tracePt t="71212" x="2316163" y="4914900"/>
          <p14:tracePt t="71220" x="2360613" y="4887913"/>
          <p14:tracePt t="71229" x="2416175" y="4878388"/>
          <p14:tracePt t="71236" x="2479675" y="4860925"/>
          <p14:tracePt t="71246" x="2516188" y="4851400"/>
          <p14:tracePt t="71252" x="2562225" y="4833938"/>
          <p14:tracePt t="71262" x="2579688" y="4824413"/>
          <p14:tracePt t="71268" x="2589213" y="4824413"/>
          <p14:tracePt t="71277" x="2598738" y="4814888"/>
          <p14:tracePt t="71284" x="2625725" y="4805363"/>
          <p14:tracePt t="71300" x="2635250" y="4797425"/>
          <p14:tracePt t="71310" x="2643188" y="4787900"/>
          <p14:tracePt t="71380" x="2652713" y="4778375"/>
          <p14:tracePt t="71388" x="2662238" y="4778375"/>
          <p14:tracePt t="71396" x="2671763" y="4778375"/>
          <p14:tracePt t="71420" x="2679700" y="4768850"/>
          <p14:tracePt t="71428" x="2689225" y="4768850"/>
          <p14:tracePt t="71533" x="2689225" y="4751388"/>
          <p14:tracePt t="71541" x="2689225" y="4741863"/>
          <p14:tracePt t="71548" x="2689225" y="4714875"/>
          <p14:tracePt t="71564" x="2689225" y="4697413"/>
          <p14:tracePt t="71573" x="2689225" y="4668838"/>
          <p14:tracePt t="71580" x="2662238" y="4624388"/>
          <p14:tracePt t="71589" x="2652713" y="4595813"/>
          <p14:tracePt t="71597" x="2652713" y="4587875"/>
          <p14:tracePt t="71606" x="2652713" y="4551363"/>
          <p14:tracePt t="71614" x="2652713" y="4514850"/>
          <p14:tracePt t="71629" x="2643188" y="4449763"/>
          <p14:tracePt t="71637" x="2643188" y="4422775"/>
          <p14:tracePt t="71644" x="2635250" y="4395788"/>
          <p14:tracePt t="71653" x="2625725" y="4349750"/>
          <p14:tracePt t="71660" x="2616200" y="4340225"/>
          <p14:tracePt t="71668" x="2606675" y="4313238"/>
          <p14:tracePt t="71678" x="2598738" y="4295775"/>
          <p14:tracePt t="71689" x="2589213" y="4268788"/>
          <p14:tracePt t="71692" x="2589213" y="4259263"/>
          <p14:tracePt t="71700" x="2589213" y="4232275"/>
          <p14:tracePt t="71709" x="2589213" y="4222750"/>
          <p14:tracePt t="71716" x="2570163" y="4203700"/>
          <p14:tracePt t="71725" x="2570163" y="4186238"/>
          <p14:tracePt t="71741" x="2570163" y="4176713"/>
          <p14:tracePt t="71748" x="2570163" y="4167188"/>
          <p14:tracePt t="71756" x="2570163" y="4149725"/>
          <p14:tracePt t="71764" x="2570163" y="4140200"/>
          <p14:tracePt t="72001" x="2570163" y="4130675"/>
          <p14:tracePt t="72004" x="2570163" y="4122738"/>
          <p14:tracePt t="72020" x="2570163" y="4113213"/>
          <p14:tracePt t="72028" x="2579688" y="4094163"/>
          <p14:tracePt t="72052" x="2589213" y="4086225"/>
          <p14:tracePt t="72085" x="2589213" y="4067175"/>
          <p14:tracePt t="72294" x="2579688" y="4076700"/>
          <p14:tracePt t="72300" x="2562225" y="4086225"/>
          <p14:tracePt t="72310" x="2552700" y="4094163"/>
          <p14:tracePt t="72316" x="2543175" y="4103688"/>
          <p14:tracePt t="72348" x="2533650" y="4113213"/>
          <p14:tracePt t="72390" x="2516188" y="4122738"/>
          <p14:tracePt t="72408" x="2516188" y="4130675"/>
          <p14:tracePt t="72414" x="2506663" y="4140200"/>
          <p14:tracePt t="72500" x="2516188" y="4122738"/>
          <p14:tracePt t="72508" x="2533650" y="4103688"/>
          <p14:tracePt t="72516" x="2552700" y="4086225"/>
          <p14:tracePt t="72524" x="2589213" y="4057650"/>
          <p14:tracePt t="72532" x="2606675" y="4040188"/>
          <p14:tracePt t="72540" x="2616200" y="4030663"/>
          <p14:tracePt t="72548" x="2625725" y="4030663"/>
          <p14:tracePt t="72556" x="2635250" y="4030663"/>
          <p14:tracePt t="72724" x="2635250" y="4040188"/>
          <p14:tracePt t="72733" x="2643188" y="4049713"/>
          <p14:tracePt t="72741" x="2643188" y="4067175"/>
          <p14:tracePt t="72757" x="2643188" y="4076700"/>
          <p14:tracePt t="72854" x="2643188" y="4086225"/>
          <p14:tracePt t="72938" x="2616200" y="4094163"/>
          <p14:tracePt t="72940" x="2506663" y="4086225"/>
          <p14:tracePt t="72948" x="2425700" y="4076700"/>
          <p14:tracePt t="72956" x="2297113" y="4057650"/>
          <p14:tracePt t="72965" x="2151063" y="4040188"/>
          <p14:tracePt t="72974" x="2005013" y="4030663"/>
          <p14:tracePt t="72983" x="1860550" y="3984625"/>
          <p14:tracePt t="72989" x="1695450" y="3967163"/>
          <p14:tracePt t="73001" x="1558925" y="3921125"/>
          <p14:tracePt t="73004" x="1449388" y="3894138"/>
          <p14:tracePt t="73012" x="1330325" y="3857625"/>
          <p14:tracePt t="73020" x="1258888" y="3840163"/>
          <p14:tracePt t="73028" x="1222375" y="3830638"/>
          <p14:tracePt t="73036" x="1193800" y="3821113"/>
          <p14:tracePt t="73044" x="1149350" y="3803650"/>
          <p14:tracePt t="73052" x="1139825" y="3794125"/>
          <p14:tracePt t="73062" x="1120775" y="3784600"/>
          <p14:tracePt t="73077" x="1103313" y="3775075"/>
          <p14:tracePt t="73297" x="1076325" y="3757613"/>
          <p14:tracePt t="73315" x="1066800" y="3757613"/>
          <p14:tracePt t="73316" x="1057275" y="3757613"/>
          <p14:tracePt t="73326" x="1030288" y="3757613"/>
          <p14:tracePt t="73334" x="1020763" y="3748088"/>
          <p14:tracePt t="73346" x="993775" y="3748088"/>
          <p14:tracePt t="73349" x="984250" y="3748088"/>
          <p14:tracePt t="73360" x="974725" y="3748088"/>
          <p14:tracePt t="73366" x="966788" y="3738563"/>
          <p14:tracePt t="73375" x="957263" y="3738563"/>
          <p14:tracePt t="73380" x="947738" y="3730625"/>
          <p14:tracePt t="73396" x="939800" y="3721100"/>
          <p14:tracePt t="73405" x="930275" y="3711575"/>
          <p14:tracePt t="73534" x="947738" y="3702050"/>
          <p14:tracePt t="73546" x="1020763" y="3711575"/>
          <p14:tracePt t="73550" x="1112838" y="3721100"/>
          <p14:tracePt t="73562" x="1203325" y="3721100"/>
          <p14:tracePt t="73564" x="1285875" y="3730625"/>
          <p14:tracePt t="73572" x="1376363" y="3748088"/>
          <p14:tracePt t="73580" x="1431925" y="3748088"/>
          <p14:tracePt t="73589" x="1468438" y="3767138"/>
          <p14:tracePt t="73596" x="1495425" y="3767138"/>
          <p14:tracePt t="73604" x="1504950" y="3767138"/>
          <p14:tracePt t="73919" x="1512888" y="3767138"/>
          <p14:tracePt t="73948" x="1512888" y="3757613"/>
          <p14:tracePt t="73965" x="1512888" y="3748088"/>
          <p14:tracePt t="73988" x="1512888" y="3738563"/>
          <p14:tracePt t="74188" x="1512888" y="3730625"/>
          <p14:tracePt t="74197" x="1512888" y="3702050"/>
          <p14:tracePt t="74205" x="1512888" y="3684588"/>
          <p14:tracePt t="74217" x="1512888" y="3648075"/>
          <p14:tracePt t="74220" x="1512888" y="3629025"/>
          <p14:tracePt t="74228" x="1512888" y="3584575"/>
          <p14:tracePt t="74236" x="1512888" y="3548063"/>
          <p14:tracePt t="74246" x="1512888" y="3529013"/>
          <p14:tracePt t="74252" x="1512888" y="3502025"/>
          <p14:tracePt t="74263" x="1512888" y="3482975"/>
          <p14:tracePt t="74268" x="1512888" y="3465513"/>
          <p14:tracePt t="74276" x="1512888" y="3446463"/>
          <p14:tracePt t="74293" x="1512888" y="3438525"/>
          <p14:tracePt t="74532" x="1512888" y="3419475"/>
          <p14:tracePt t="74556" x="1485900" y="3429000"/>
          <p14:tracePt t="74565" x="1458913" y="3455988"/>
          <p14:tracePt t="74574" x="1449388" y="3455988"/>
          <p14:tracePt t="74593" x="1439863" y="3455988"/>
          <p14:tracePt t="74765" x="1449388" y="3438525"/>
          <p14:tracePt t="74774" x="1468438" y="3429000"/>
          <p14:tracePt t="74783" x="1485900" y="3419475"/>
          <p14:tracePt t="74789" x="1504950" y="3411538"/>
          <p14:tracePt t="74796" x="1512888" y="3402013"/>
          <p14:tracePt t="74804" x="1522413" y="3402013"/>
          <p14:tracePt t="74812" x="1531938" y="3392488"/>
          <p14:tracePt t="74942" x="1531938" y="3402013"/>
          <p14:tracePt t="74958" x="1531938" y="3419475"/>
          <p14:tracePt t="74969" x="1541463" y="3429000"/>
          <p14:tracePt t="74981" x="1541463" y="3446463"/>
          <p14:tracePt t="75597" x="1595438" y="3446463"/>
          <p14:tracePt t="75606" x="1668463" y="3446463"/>
          <p14:tracePt t="75614" x="1695450" y="3446463"/>
          <p14:tracePt t="75628" x="1824038" y="3446463"/>
          <p14:tracePt t="75636" x="1914525" y="3465513"/>
          <p14:tracePt t="75644" x="1987550" y="3465513"/>
          <p14:tracePt t="75652" x="2033588" y="3465513"/>
          <p14:tracePt t="75660" x="2087563" y="3465513"/>
          <p14:tracePt t="75668" x="2160588" y="3465513"/>
          <p14:tracePt t="75677" x="2214563" y="3465513"/>
          <p14:tracePt t="75685" x="2270125" y="3465513"/>
          <p14:tracePt t="75692" x="2324100" y="3465513"/>
          <p14:tracePt t="75700" x="2370138" y="3465513"/>
          <p14:tracePt t="75708" x="2425700" y="3482975"/>
          <p14:tracePt t="75716" x="2506663" y="3511550"/>
          <p14:tracePt t="75724" x="2579688" y="3538538"/>
          <p14:tracePt t="75732" x="2662238" y="3584575"/>
          <p14:tracePt t="75741" x="2725738" y="3602038"/>
          <p14:tracePt t="75748" x="2771775" y="3611563"/>
          <p14:tracePt t="75756" x="2835275" y="3657600"/>
          <p14:tracePt t="75765" x="2881313" y="3675063"/>
          <p14:tracePt t="75773" x="2925763" y="3711575"/>
          <p14:tracePt t="75781" x="2954338" y="3730625"/>
          <p14:tracePt t="75789" x="2962275" y="3748088"/>
          <p14:tracePt t="75797" x="2981325" y="3767138"/>
          <p14:tracePt t="75805" x="2990850" y="3775075"/>
          <p14:tracePt t="75813" x="2998788" y="3803650"/>
          <p14:tracePt t="75820" x="2998788" y="3811588"/>
          <p14:tracePt t="75828" x="2998788" y="3840163"/>
          <p14:tracePt t="75836" x="2998788" y="3848100"/>
          <p14:tracePt t="75845" x="3008313" y="3857625"/>
          <p14:tracePt t="75853" x="3008313" y="3867150"/>
          <p14:tracePt t="75862" x="3008313" y="3875088"/>
          <p14:tracePt t="75873" x="3017838" y="3884613"/>
          <p14:tracePt t="75878" x="3027363" y="3894138"/>
          <p14:tracePt t="75897" x="3035300" y="3903663"/>
          <p14:tracePt t="75901" x="3035300" y="3911600"/>
          <p14:tracePt t="75910" x="3035300" y="3921125"/>
          <p14:tracePt t="75925" x="3044825" y="3930650"/>
          <p14:tracePt t="75942" x="3044825" y="3967163"/>
          <p14:tracePt t="75948" x="3054350" y="3984625"/>
          <p14:tracePt t="75956" x="3071813" y="4030663"/>
          <p14:tracePt t="75965" x="3081338" y="4067175"/>
          <p14:tracePt t="75972" x="3090863" y="4113213"/>
          <p14:tracePt t="75980" x="3108325" y="4167188"/>
          <p14:tracePt t="75988" x="3127375" y="4203700"/>
          <p14:tracePt t="75997" x="3136900" y="4259263"/>
          <p14:tracePt t="76004" x="3163888" y="4303713"/>
          <p14:tracePt t="76013" x="3181350" y="4332288"/>
          <p14:tracePt t="76020" x="3200400" y="4368800"/>
          <p14:tracePt t="76030" x="3217863" y="4395788"/>
          <p14:tracePt t="76036" x="3236913" y="4405313"/>
          <p14:tracePt t="76044" x="3273425" y="4413250"/>
          <p14:tracePt t="76052" x="3290888" y="4422775"/>
          <p14:tracePt t="76060" x="3300413" y="4422775"/>
          <p14:tracePt t="76068" x="3317875" y="4422775"/>
          <p14:tracePt t="76077" x="3327400" y="4422775"/>
          <p14:tracePt t="76084" x="3346450" y="4422775"/>
          <p14:tracePt t="76092" x="3363913" y="4422775"/>
          <p14:tracePt t="76101" x="3382963" y="4422775"/>
          <p14:tracePt t="76112" x="3400425" y="4422775"/>
          <p14:tracePt t="76118" x="3419475" y="4422775"/>
          <p14:tracePt t="76183" x="3427413" y="4422775"/>
          <p14:tracePt t="76196" x="3436938" y="4422775"/>
          <p14:tracePt t="76228" x="3446463" y="4422775"/>
          <p14:tracePt t="76236" x="3455988" y="4422775"/>
          <p14:tracePt t="76252" x="3482975" y="4422775"/>
          <p14:tracePt t="76262" x="3500438" y="4422775"/>
          <p14:tracePt t="76268" x="3527425" y="4422775"/>
          <p14:tracePt t="76277" x="3536950" y="4422775"/>
          <p14:tracePt t="76284" x="3556000" y="4441825"/>
          <p14:tracePt t="76293" x="3582988" y="4441825"/>
          <p14:tracePt t="76300" x="3592513" y="4449763"/>
          <p14:tracePt t="76314" x="3609975" y="4459288"/>
          <p14:tracePt t="76316" x="3629025" y="4468813"/>
          <p14:tracePt t="76324" x="3646488" y="4486275"/>
          <p14:tracePt t="76332" x="3656013" y="4495800"/>
          <p14:tracePt t="76341" x="3665538" y="4495800"/>
          <p14:tracePt t="76356" x="3673475" y="4505325"/>
          <p14:tracePt t="76388" x="3683000" y="4514850"/>
          <p14:tracePt t="76477" x="3702050" y="4514850"/>
          <p14:tracePt t="76487" x="3719513" y="4532313"/>
          <p14:tracePt t="76525" x="3729038" y="4532313"/>
          <p14:tracePt t="76533" x="3746500" y="4532313"/>
          <p14:tracePt t="76549" x="3765550" y="4541838"/>
          <p14:tracePt t="76563" x="3792538" y="4541838"/>
          <p14:tracePt t="76564" x="3802063" y="4551363"/>
          <p14:tracePt t="76573" x="3810000" y="4551363"/>
          <p14:tracePt t="76580" x="3829050" y="4568825"/>
          <p14:tracePt t="76592" x="3838575" y="4568825"/>
          <p14:tracePt t="76596" x="3856038" y="4578350"/>
          <p14:tracePt t="76604" x="3856038" y="4587875"/>
          <p14:tracePt t="76668" x="3875088" y="4587875"/>
          <p14:tracePt t="76692" x="3883025" y="4587875"/>
          <p14:tracePt t="76861" x="3883025" y="4595813"/>
          <p14:tracePt t="76870" x="3875088" y="4595813"/>
          <p14:tracePt t="76878" x="3846513" y="4614863"/>
          <p14:tracePt t="76884" x="3838575" y="4614863"/>
          <p14:tracePt t="76893" x="3802063" y="4614863"/>
          <p14:tracePt t="76900" x="3792538" y="4624388"/>
          <p14:tracePt t="76908" x="3775075" y="4624388"/>
          <p14:tracePt t="76916" x="3765550" y="4624388"/>
          <p14:tracePt t="76924" x="3756025" y="4632325"/>
          <p14:tracePt t="76932" x="3746500" y="4632325"/>
          <p14:tracePt t="77006" x="3729038" y="4632325"/>
          <p14:tracePt t="77015" x="3719513" y="4632325"/>
          <p14:tracePt t="77020" x="3709988" y="4632325"/>
          <p14:tracePt t="77052" x="3702050" y="4632325"/>
          <p14:tracePt t="77140" x="3702050" y="4624388"/>
          <p14:tracePt t="77148" x="3702050" y="4614863"/>
          <p14:tracePt t="77180" x="3702050" y="4605338"/>
          <p14:tracePt t="77204" x="3702050" y="4578350"/>
          <p14:tracePt t="77212" x="3709988" y="4578350"/>
          <p14:tracePt t="77220" x="3719513" y="4578350"/>
          <p14:tracePt t="77228" x="3765550" y="4568825"/>
          <p14:tracePt t="77236" x="3783013" y="4568825"/>
          <p14:tracePt t="77246" x="3810000" y="4568825"/>
          <p14:tracePt t="77252" x="3829050" y="4568825"/>
          <p14:tracePt t="77262" x="3875088" y="4568825"/>
          <p14:tracePt t="77268" x="3902075" y="4568825"/>
          <p14:tracePt t="77276" x="3911600" y="4568825"/>
          <p14:tracePt t="77294" x="3919538" y="4568825"/>
          <p14:tracePt t="77372" x="3938588" y="4568825"/>
          <p14:tracePt t="77380" x="3948113" y="4568825"/>
          <p14:tracePt t="77388" x="3965575" y="4578350"/>
          <p14:tracePt t="77404" x="3975100" y="4605338"/>
          <p14:tracePt t="77412" x="3975100" y="4614863"/>
          <p14:tracePt t="77420" x="3975100" y="4624388"/>
          <p14:tracePt t="77436" x="3975100" y="4632325"/>
          <p14:tracePt t="77484" x="3975100" y="4641850"/>
          <p14:tracePt t="77493" x="3948113" y="4651375"/>
          <p14:tracePt t="77500" x="3911600" y="4660900"/>
          <p14:tracePt t="77508" x="3892550" y="4660900"/>
          <p14:tracePt t="77516" x="3819525" y="4660900"/>
          <p14:tracePt t="77526" x="3765550" y="4660900"/>
          <p14:tracePt t="77532" x="3719513" y="4660900"/>
          <p14:tracePt t="77543" x="3709988" y="4660900"/>
          <p14:tracePt t="77548" x="3692525" y="4660900"/>
          <p14:tracePt t="77556" x="3683000" y="4660900"/>
          <p14:tracePt t="77564" x="3673475" y="4651375"/>
          <p14:tracePt t="77572" x="3665538" y="4641850"/>
          <p14:tracePt t="77590" x="3656013" y="4641850"/>
          <p14:tracePt t="77606" x="3656013" y="4632325"/>
          <p14:tracePt t="77614" x="3656013" y="4624388"/>
          <p14:tracePt t="77629" x="3656013" y="4595813"/>
          <p14:tracePt t="77644" x="3656013" y="4587875"/>
          <p14:tracePt t="77647" x="3656013" y="4578350"/>
          <p14:tracePt t="77653" x="3656013" y="4568825"/>
          <p14:tracePt t="77662" x="3656013" y="4559300"/>
          <p14:tracePt t="77669" x="3656013" y="4541838"/>
          <p14:tracePt t="77677" x="3656013" y="4522788"/>
          <p14:tracePt t="77684" x="3692525" y="4495800"/>
          <p14:tracePt t="77692" x="3719513" y="4486275"/>
          <p14:tracePt t="77700" x="3756025" y="4486275"/>
          <p14:tracePt t="77708" x="3802063" y="4478338"/>
          <p14:tracePt t="77716" x="3856038" y="4478338"/>
          <p14:tracePt t="77730" x="3902075" y="4478338"/>
          <p14:tracePt t="77733" x="3956050" y="4478338"/>
          <p14:tracePt t="77744" x="3984625" y="4478338"/>
          <p14:tracePt t="77749" x="4021138" y="4478338"/>
          <p14:tracePt t="77756" x="4029075" y="4478338"/>
          <p14:tracePt t="77764" x="4048125" y="4478338"/>
          <p14:tracePt t="77772" x="4057650" y="4478338"/>
          <p14:tracePt t="77837" x="4065588" y="4478338"/>
          <p14:tracePt t="77861" x="4057650" y="4486275"/>
          <p14:tracePt t="77870" x="4048125" y="4495800"/>
          <p14:tracePt t="77881" x="4021138" y="4495800"/>
          <p14:tracePt t="77886" x="4002088" y="4495800"/>
          <p14:tracePt t="77892" x="3975100" y="4495800"/>
          <p14:tracePt t="77900" x="3956050" y="4495800"/>
          <p14:tracePt t="77909" x="3938588" y="4495800"/>
          <p14:tracePt t="77918" x="3929063" y="4495800"/>
          <p14:tracePt t="77925" x="3911600" y="4495800"/>
          <p14:tracePt t="77934" x="3883025" y="4486275"/>
          <p14:tracePt t="77941" x="3875088" y="4478338"/>
          <p14:tracePt t="77948" x="3865563" y="4459288"/>
          <p14:tracePt t="77957" x="3865563" y="4432300"/>
          <p14:tracePt t="77965" x="3856038" y="4395788"/>
          <p14:tracePt t="77972" x="3838575" y="4349750"/>
          <p14:tracePt t="77980" x="3819525" y="4295775"/>
          <p14:tracePt t="77988" x="3819525" y="4268788"/>
          <p14:tracePt t="77996" x="3810000" y="4222750"/>
          <p14:tracePt t="78004" x="3810000" y="4203700"/>
          <p14:tracePt t="78012" x="3810000" y="4176713"/>
          <p14:tracePt t="78020" x="3810000" y="4140200"/>
          <p14:tracePt t="78028" x="3810000" y="4130675"/>
          <p14:tracePt t="78038" x="3810000" y="4122738"/>
          <p14:tracePt t="78045" x="3810000" y="4086225"/>
          <p14:tracePt t="78054" x="3810000" y="4030663"/>
          <p14:tracePt t="78065" x="3810000" y="3976688"/>
          <p14:tracePt t="78070" x="3802063" y="3930650"/>
          <p14:tracePt t="78078" x="3775075" y="3848100"/>
          <p14:tracePt t="78085" x="3765550" y="3775075"/>
          <p14:tracePt t="78093" x="3765550" y="3721100"/>
          <p14:tracePt t="78100" x="3765550" y="3629025"/>
          <p14:tracePt t="78109" x="3756025" y="3565525"/>
          <p14:tracePt t="78117" x="3738563" y="3492500"/>
          <p14:tracePt t="78125" x="3729038" y="3402013"/>
          <p14:tracePt t="78132" x="3709988" y="3338513"/>
          <p14:tracePt t="78142" x="3702050" y="3282950"/>
          <p14:tracePt t="78148" x="3692525" y="3200400"/>
          <p14:tracePt t="78156" x="3692525" y="3109913"/>
          <p14:tracePt t="78164" x="3673475" y="3054350"/>
          <p14:tracePt t="78172" x="3665538" y="2954338"/>
          <p14:tracePt t="78180" x="3656013" y="2917825"/>
          <p14:tracePt t="78188" x="3636963" y="2836863"/>
          <p14:tracePt t="78196" x="3636963" y="2781300"/>
          <p14:tracePt t="78204" x="3636963" y="2735263"/>
          <p14:tracePt t="78212" x="3629025" y="2698750"/>
          <p14:tracePt t="78220" x="3619500" y="2635250"/>
          <p14:tracePt t="78228" x="3592513" y="2589213"/>
          <p14:tracePt t="78237" x="3582988" y="2554288"/>
          <p14:tracePt t="78246" x="3573463" y="2508250"/>
          <p14:tracePt t="78252" x="3563938" y="2462213"/>
          <p14:tracePt t="78261" x="3527425" y="2398713"/>
          <p14:tracePt t="78268" x="3473450" y="2335213"/>
          <p14:tracePt t="78276" x="3436938" y="2270125"/>
          <p14:tracePt t="78284" x="3400425" y="2225675"/>
          <p14:tracePt t="78292" x="3373438" y="2160588"/>
          <p14:tracePt t="78300" x="3346450" y="2133600"/>
          <p14:tracePt t="78311" x="3327400" y="2116138"/>
          <p14:tracePt t="78316" x="3309938" y="2079625"/>
          <p14:tracePt t="78332" x="3309938" y="2070100"/>
          <p14:tracePt t="78348" x="3309938" y="2060575"/>
          <p14:tracePt t="78388" x="3309938" y="2052638"/>
          <p14:tracePt t="78412" x="3309938" y="2033588"/>
          <p14:tracePt t="78420" x="3309938" y="2024063"/>
          <p14:tracePt t="78428" x="3309938" y="2006600"/>
          <p14:tracePt t="78436" x="3309938" y="1997075"/>
          <p14:tracePt t="78444" x="3309938" y="1987550"/>
          <p14:tracePt t="78452" x="3309938" y="1979613"/>
          <p14:tracePt t="78460" x="3309938" y="1970088"/>
          <p14:tracePt t="78468" x="3309938" y="1951038"/>
          <p14:tracePt t="78477" x="3300413" y="1933575"/>
          <p14:tracePt t="78509" x="3300413" y="1924050"/>
          <p14:tracePt t="78532" x="3300413" y="1906588"/>
          <p14:tracePt t="78541" x="3290888" y="1906588"/>
          <p14:tracePt t="78548" x="3263900" y="1906588"/>
          <p14:tracePt t="78559" x="3208338" y="1906588"/>
          <p14:tracePt t="78564" x="3144838" y="1914525"/>
          <p14:tracePt t="78572" x="3044825" y="1979613"/>
          <p14:tracePt t="78582" x="2935288" y="2016125"/>
          <p14:tracePt t="78594" x="2835275" y="2060575"/>
          <p14:tracePt t="78596" x="2716213" y="2116138"/>
          <p14:tracePt t="78604" x="2598738" y="2179638"/>
          <p14:tracePt t="78612" x="2506663" y="2206625"/>
          <p14:tracePt t="78622" x="2406650" y="2262188"/>
          <p14:tracePt t="78628" x="2306638" y="2289175"/>
          <p14:tracePt t="78638" x="2251075" y="2316163"/>
          <p14:tracePt t="78644" x="2187575" y="2325688"/>
          <p14:tracePt t="78652" x="2151063" y="2335213"/>
          <p14:tracePt t="78660" x="2114550" y="2343150"/>
          <p14:tracePt t="78669" x="2087563" y="2343150"/>
          <p14:tracePt t="78677" x="2060575" y="2362200"/>
          <p14:tracePt t="78692" x="2051050" y="2371725"/>
          <p14:tracePt t="78700" x="2041525" y="2379663"/>
          <p14:tracePt t="78709" x="2014538" y="2408238"/>
          <p14:tracePt t="78716" x="2005013" y="2416175"/>
          <p14:tracePt t="78724" x="1978025" y="2444750"/>
          <p14:tracePt t="78732" x="1931988" y="2481263"/>
          <p14:tracePt t="78742" x="1895475" y="2508250"/>
          <p14:tracePt t="78748" x="1868488" y="2544763"/>
          <p14:tracePt t="78756" x="1831975" y="2571750"/>
          <p14:tracePt t="78765" x="1804988" y="2625725"/>
          <p14:tracePt t="78772" x="1768475" y="2671763"/>
          <p14:tracePt t="78780" x="1758950" y="2698750"/>
          <p14:tracePt t="78788" x="1731963" y="2771775"/>
          <p14:tracePt t="78796" x="1704975" y="2817813"/>
          <p14:tracePt t="78804" x="1685925" y="2881313"/>
          <p14:tracePt t="78812" x="1677988" y="2917825"/>
          <p14:tracePt t="78820" x="1677988" y="2963863"/>
          <p14:tracePt t="78828" x="1677988" y="3017838"/>
          <p14:tracePt t="78836" x="1677988" y="3054350"/>
          <p14:tracePt t="78844" x="1677988" y="3127375"/>
          <p14:tracePt t="78852" x="1677988" y="3182938"/>
          <p14:tracePt t="78860" x="1677988" y="3209925"/>
          <p14:tracePt t="78868" x="1677988" y="3236913"/>
          <p14:tracePt t="78892" x="1677988" y="3411538"/>
          <p14:tracePt t="78900" x="1677988" y="3475038"/>
          <p14:tracePt t="78909" x="1714500" y="3548063"/>
          <p14:tracePt t="78916" x="1714500" y="3629025"/>
          <p14:tracePt t="78925" x="1741488" y="3721100"/>
          <p14:tracePt t="78933" x="1741488" y="3794125"/>
          <p14:tracePt t="78944" x="1741488" y="3867150"/>
          <p14:tracePt t="78950" x="1741488" y="3930650"/>
          <p14:tracePt t="78960" x="1741488" y="4021138"/>
          <p14:tracePt t="78967" x="1768475" y="4076700"/>
          <p14:tracePt t="78973" x="1768475" y="4159250"/>
          <p14:tracePt t="78981" x="1778000" y="4195763"/>
          <p14:tracePt t="78989" x="1787525" y="4240213"/>
          <p14:tracePt t="78999" x="1787525" y="4268788"/>
          <p14:tracePt t="79004" x="1795463" y="4295775"/>
          <p14:tracePt t="79012" x="1795463" y="4313238"/>
          <p14:tracePt t="79020" x="1824038" y="4332288"/>
          <p14:tracePt t="79036" x="1824038" y="4340225"/>
          <p14:tracePt t="79052" x="1824038" y="4349750"/>
          <p14:tracePt t="79069" x="1824038" y="4359275"/>
          <p14:tracePt t="79078" x="1824038" y="4368800"/>
          <p14:tracePt t="79086" x="1824038" y="4395788"/>
          <p14:tracePt t="79101" x="1831975" y="4422775"/>
          <p14:tracePt t="79110" x="1831975" y="4441825"/>
          <p14:tracePt t="79117" x="1841500" y="4478338"/>
          <p14:tracePt t="79128" x="1868488" y="4505325"/>
          <p14:tracePt t="79133" x="1878013" y="4514850"/>
          <p14:tracePt t="79144" x="1887538" y="4522788"/>
          <p14:tracePt t="79149" x="1905000" y="4532313"/>
          <p14:tracePt t="79180" x="1924050" y="4532313"/>
          <p14:tracePt t="79188" x="1960563" y="4532313"/>
          <p14:tracePt t="79196" x="1997075" y="4532313"/>
          <p14:tracePt t="79204" x="2014538" y="4532313"/>
          <p14:tracePt t="79212" x="2060575" y="4532313"/>
          <p14:tracePt t="79220" x="2087563" y="4514850"/>
          <p14:tracePt t="79228" x="2124075" y="4505325"/>
          <p14:tracePt t="79236" x="2206625" y="4495800"/>
          <p14:tracePt t="79245" x="2243138" y="4486275"/>
          <p14:tracePt t="79253" x="2306638" y="4468813"/>
          <p14:tracePt t="79261" x="2352675" y="4459288"/>
          <p14:tracePt t="79268" x="2389188" y="4459288"/>
          <p14:tracePt t="79278" x="2433638" y="4459288"/>
          <p14:tracePt t="79287" x="2462213" y="4449763"/>
          <p14:tracePt t="79296" x="2489200" y="4441825"/>
          <p14:tracePt t="79301" x="2498725" y="4432300"/>
          <p14:tracePt t="79313" x="2516188" y="4422775"/>
          <p14:tracePt t="79319" x="2525713" y="4422775"/>
          <p14:tracePt t="79329" x="2543175" y="4413250"/>
          <p14:tracePt t="79344" x="2570163" y="4413250"/>
          <p14:tracePt t="79349" x="2579688" y="4413250"/>
          <p14:tracePt t="79361" x="2598738" y="4405313"/>
          <p14:tracePt t="79365" x="2635250" y="4395788"/>
          <p14:tracePt t="79374" x="2643188" y="4386263"/>
          <p14:tracePt t="79381" x="2652713" y="4386263"/>
          <p14:tracePt t="79397" x="2671763" y="4376738"/>
          <p14:tracePt t="79452" x="2671763" y="4359275"/>
          <p14:tracePt t="79460" x="2671763" y="4349750"/>
          <p14:tracePt t="79476" x="2671763" y="4340225"/>
          <p14:tracePt t="79484" x="2671763" y="4332288"/>
          <p14:tracePt t="79492" x="2671763" y="4313238"/>
          <p14:tracePt t="79500" x="2671763" y="4303713"/>
          <p14:tracePt t="79508" x="2671763" y="4295775"/>
          <p14:tracePt t="79517" x="2671763" y="4276725"/>
          <p14:tracePt t="79527" x="2671763" y="4240213"/>
          <p14:tracePt t="79532" x="2671763" y="4213225"/>
          <p14:tracePt t="79541" x="2662238" y="4195763"/>
          <p14:tracePt t="79548" x="2662238" y="4167188"/>
          <p14:tracePt t="79556" x="2662238" y="4130675"/>
          <p14:tracePt t="79565" x="2662238" y="4094163"/>
          <p14:tracePt t="79574" x="2662238" y="4057650"/>
          <p14:tracePt t="79581" x="2662238" y="4003675"/>
          <p14:tracePt t="79594" x="2662238" y="3976688"/>
          <p14:tracePt t="79596" x="2662238" y="3940175"/>
          <p14:tracePt t="79604" x="2662238" y="3903663"/>
          <p14:tracePt t="79612" x="2662238" y="3875088"/>
          <p14:tracePt t="79622" x="2652713" y="3857625"/>
          <p14:tracePt t="79628" x="2652713" y="3830638"/>
          <p14:tracePt t="79637" x="2635250" y="3803650"/>
          <p14:tracePt t="79939" x="2625725" y="3803650"/>
          <p14:tracePt t="79948" x="2598738" y="3803650"/>
          <p14:tracePt t="79958" x="2579688" y="3803650"/>
          <p14:tracePt t="79965" x="2552700" y="3803650"/>
          <p14:tracePt t="79972" x="2533650" y="3803650"/>
          <p14:tracePt t="79980" x="2525713" y="3803650"/>
          <p14:tracePt t="79989" x="2498725" y="3803650"/>
          <p14:tracePt t="79996" x="2489200" y="3803650"/>
          <p14:tracePt t="80004" x="2479675" y="3803650"/>
          <p14:tracePt t="80012" x="2462213" y="3803650"/>
          <p14:tracePt t="80028" x="2452688" y="3803650"/>
          <p14:tracePt t="80036" x="2433638" y="3803650"/>
          <p14:tracePt t="80044" x="2416175" y="3784600"/>
          <p14:tracePt t="80052" x="2416175" y="3767138"/>
          <p14:tracePt t="80060" x="2406650" y="3748088"/>
          <p14:tracePt t="80069" x="2406650" y="3730625"/>
          <p14:tracePt t="80085" x="2406650" y="3711575"/>
          <p14:tracePt t="80095" x="2406650" y="3694113"/>
          <p14:tracePt t="80111" x="2406650" y="3684588"/>
          <p14:tracePt t="80157" x="2406650" y="3675063"/>
          <p14:tracePt t="80172" x="2406650" y="3665538"/>
          <p14:tracePt t="80180" x="2416175" y="3665538"/>
          <p14:tracePt t="80188" x="2470150" y="3665538"/>
          <p14:tracePt t="80196" x="2516188" y="3665538"/>
          <p14:tracePt t="80204" x="2552700" y="3665538"/>
          <p14:tracePt t="80212" x="2598738" y="3665538"/>
          <p14:tracePt t="80220" x="2606675" y="3665538"/>
          <p14:tracePt t="80228" x="2616200" y="3665538"/>
          <p14:tracePt t="80268" x="2616200" y="3675063"/>
          <p14:tracePt t="80277" x="2616200" y="3684588"/>
          <p14:tracePt t="80284" x="2616200" y="3694113"/>
          <p14:tracePt t="80293" x="2616200" y="3721100"/>
          <p14:tracePt t="80310" x="2616200" y="3757613"/>
          <p14:tracePt t="80325" x="2589213" y="3775075"/>
          <p14:tracePt t="80332" x="2552700" y="3803650"/>
          <p14:tracePt t="80341" x="2525713" y="3821113"/>
          <p14:tracePt t="80348" x="2506663" y="3840163"/>
          <p14:tracePt t="80357" x="2462213" y="3840163"/>
          <p14:tracePt t="80364" x="2443163" y="3857625"/>
          <p14:tracePt t="80372" x="2416175" y="3857625"/>
          <p14:tracePt t="80444" x="2406650" y="3857625"/>
          <p14:tracePt t="80460" x="2406650" y="3830638"/>
          <p14:tracePt t="80468" x="2406650" y="3811588"/>
          <p14:tracePt t="80476" x="2406650" y="3775075"/>
          <p14:tracePt t="80484" x="2416175" y="3775075"/>
          <p14:tracePt t="80492" x="2425700" y="3767138"/>
          <p14:tracePt t="80508" x="2433638" y="3757613"/>
          <p14:tracePt t="80532" x="2443163" y="3757613"/>
          <p14:tracePt t="80541" x="2462213" y="3757613"/>
          <p14:tracePt t="80548" x="2525713" y="3757613"/>
          <p14:tracePt t="80560" x="2652713" y="3830638"/>
          <p14:tracePt t="80564" x="2808288" y="3911600"/>
          <p14:tracePt t="80572" x="2908300" y="3967163"/>
          <p14:tracePt t="80580" x="3108325" y="4067175"/>
          <p14:tracePt t="80591" x="3227388" y="4149725"/>
          <p14:tracePt t="80596" x="3400425" y="4268788"/>
          <p14:tracePt t="80604" x="3500438" y="4322763"/>
          <p14:tracePt t="80612" x="3563938" y="4386263"/>
          <p14:tracePt t="80622" x="3592513" y="4413250"/>
          <p14:tracePt t="80628" x="3609975" y="4432300"/>
          <p14:tracePt t="80638" x="3609975" y="4441825"/>
          <p14:tracePt t="80660" x="3609975" y="4449763"/>
          <p14:tracePt t="80676" x="3619500" y="4478338"/>
          <p14:tracePt t="80709" x="3629025" y="4486275"/>
          <p14:tracePt t="80724" x="3636963" y="4495800"/>
          <p14:tracePt t="80732" x="3646488" y="4505325"/>
          <p14:tracePt t="80740" x="3665538" y="4522788"/>
          <p14:tracePt t="80748" x="3673475" y="4532313"/>
          <p14:tracePt t="80757" x="3692525" y="4541838"/>
          <p14:tracePt t="80764" x="3702050" y="4541838"/>
          <p14:tracePt t="80772" x="3709988" y="4541838"/>
          <p14:tracePt t="80780" x="3719513" y="4541838"/>
          <p14:tracePt t="80796" x="3729038" y="4541838"/>
          <p14:tracePt t="80804" x="3746500" y="4541838"/>
          <p14:tracePt t="80812" x="3775075" y="4541838"/>
          <p14:tracePt t="80820" x="3819525" y="4541838"/>
          <p14:tracePt t="80829" x="3838575" y="4541838"/>
          <p14:tracePt t="80836" x="3875088" y="4541838"/>
          <p14:tracePt t="80844" x="3892550" y="4541838"/>
          <p14:tracePt t="80852" x="3938588" y="4522788"/>
          <p14:tracePt t="80868" x="3948113" y="4522788"/>
          <p14:tracePt t="80970" x="3956050" y="4514850"/>
          <p14:tracePt t="80972" x="3956050" y="4478338"/>
          <p14:tracePt t="80980" x="3919538" y="4449763"/>
          <p14:tracePt t="80988" x="3911600" y="4449763"/>
          <p14:tracePt t="81005" x="3883025" y="4368800"/>
          <p14:tracePt t="81012" x="3856038" y="4276725"/>
          <p14:tracePt t="81020" x="3846513" y="4213225"/>
          <p14:tracePt t="81028" x="3846513" y="4067175"/>
          <p14:tracePt t="81036" x="3846513" y="3940175"/>
          <p14:tracePt t="81044" x="3846513" y="3794125"/>
          <p14:tracePt t="81053" x="3846513" y="3648075"/>
          <p14:tracePt t="81063" x="3875088" y="3482975"/>
          <p14:tracePt t="81069" x="3892550" y="3355975"/>
          <p14:tracePt t="81078" x="3948113" y="3236913"/>
          <p14:tracePt t="81086" x="3948113" y="3146425"/>
          <p14:tracePt t="81093" x="3965575" y="3036888"/>
          <p14:tracePt t="81102" x="3975100" y="2954338"/>
          <p14:tracePt t="81110" x="3992563" y="2900363"/>
          <p14:tracePt t="81117" x="3992563" y="2827338"/>
          <p14:tracePt t="81126" x="4011613" y="2781300"/>
          <p14:tracePt t="81132" x="4021138" y="2717800"/>
          <p14:tracePt t="81141" x="4038600" y="2681288"/>
          <p14:tracePt t="81148" x="4048125" y="2662238"/>
          <p14:tracePt t="81157" x="4048125" y="2617788"/>
          <p14:tracePt t="81164" x="4048125" y="2598738"/>
          <p14:tracePt t="81174" x="4048125" y="2562225"/>
          <p14:tracePt t="81181" x="4048125" y="2517775"/>
          <p14:tracePt t="81189" x="4048125" y="2481263"/>
          <p14:tracePt t="81197" x="4048125" y="2452688"/>
          <p14:tracePt t="81204" x="4038600" y="2408238"/>
          <p14:tracePt t="81212" x="4021138" y="2362200"/>
          <p14:tracePt t="81220" x="4011613" y="2316163"/>
          <p14:tracePt t="81228" x="4002088" y="2298700"/>
          <p14:tracePt t="81236" x="4002088" y="2262188"/>
          <p14:tracePt t="81246" x="3992563" y="2252663"/>
          <p14:tracePt t="81252" x="3992563" y="2216150"/>
          <p14:tracePt t="81260" x="3992563" y="2197100"/>
          <p14:tracePt t="81268" x="3965575" y="2143125"/>
          <p14:tracePt t="81276" x="3956050" y="2097088"/>
          <p14:tracePt t="81284" x="3948113" y="2043113"/>
          <p14:tracePt t="81294" x="3911600" y="1960563"/>
          <p14:tracePt t="81300" x="3883025" y="1914525"/>
          <p14:tracePt t="81313" x="3875088" y="1870075"/>
          <p14:tracePt t="81316" x="3838575" y="1824038"/>
          <p14:tracePt t="81325" x="3819525" y="1778000"/>
          <p14:tracePt t="81332" x="3792538" y="1751013"/>
          <p14:tracePt t="81341" x="3783013" y="1741488"/>
          <p14:tracePt t="81348" x="3783013" y="1731963"/>
          <p14:tracePt t="81364" x="3775075" y="1724025"/>
          <p14:tracePt t="81408" x="3765550" y="1714500"/>
          <p14:tracePt t="81422" x="3738563" y="1714500"/>
          <p14:tracePt t="81430" x="3702050" y="1714500"/>
          <p14:tracePt t="81436" x="3646488" y="1714500"/>
          <p14:tracePt t="81444" x="3563938" y="1714500"/>
          <p14:tracePt t="81452" x="3509963" y="1714500"/>
          <p14:tracePt t="81460" x="3419475" y="1714500"/>
          <p14:tracePt t="81468" x="3346450" y="1714500"/>
          <p14:tracePt t="81476" x="3309938" y="1714500"/>
          <p14:tracePt t="81484" x="3273425" y="1714500"/>
          <p14:tracePt t="81492" x="3236913" y="1714500"/>
          <p14:tracePt t="81500" x="3190875" y="1714500"/>
          <p14:tracePt t="81508" x="3136900" y="1714500"/>
          <p14:tracePt t="81516" x="3081338" y="1714500"/>
          <p14:tracePt t="81524" x="3008313" y="1714500"/>
          <p14:tracePt t="81532" x="2898775" y="1714500"/>
          <p14:tracePt t="81541" x="2808288" y="1714500"/>
          <p14:tracePt t="81548" x="2679700" y="1731963"/>
          <p14:tracePt t="81561" x="2543175" y="1751013"/>
          <p14:tracePt t="81564" x="2433638" y="1778000"/>
          <p14:tracePt t="81578" x="2306638" y="1804988"/>
          <p14:tracePt t="81583" x="2187575" y="1824038"/>
          <p14:tracePt t="81599" x="1960563" y="1897063"/>
          <p14:tracePt t="81605" x="1878013" y="1933575"/>
          <p14:tracePt t="81613" x="1804988" y="1979613"/>
          <p14:tracePt t="81623" x="1741488" y="2016125"/>
          <p14:tracePt t="81630" x="1695450" y="2033588"/>
          <p14:tracePt t="81644" x="1622425" y="2089150"/>
          <p14:tracePt t="81646" x="1604963" y="2106613"/>
          <p14:tracePt t="81652" x="1576388" y="2152650"/>
          <p14:tracePt t="81661" x="1549400" y="2179638"/>
          <p14:tracePt t="81671" x="1522413" y="2225675"/>
          <p14:tracePt t="81677" x="1468438" y="2306638"/>
          <p14:tracePt t="81685" x="1439863" y="2352675"/>
          <p14:tracePt t="81692" x="1385888" y="2435225"/>
          <p14:tracePt t="81702" x="1358900" y="2554288"/>
          <p14:tracePt t="81711" x="1330325" y="2625725"/>
          <p14:tracePt t="81720" x="1303338" y="2744788"/>
          <p14:tracePt t="81727" x="1258888" y="2854325"/>
          <p14:tracePt t="81733" x="1249363" y="2954338"/>
          <p14:tracePt t="81742" x="1222375" y="3063875"/>
          <p14:tracePt t="81748" x="1176338" y="3200400"/>
          <p14:tracePt t="81757" x="1149350" y="3309938"/>
          <p14:tracePt t="81764" x="1120775" y="3429000"/>
          <p14:tracePt t="81778" x="1093788" y="3538538"/>
          <p14:tracePt t="81781" x="1093788" y="3629025"/>
          <p14:tracePt t="81790" x="1076325" y="3711575"/>
          <p14:tracePt t="81799" x="1076325" y="3803650"/>
          <p14:tracePt t="81805" x="1076325" y="3857625"/>
          <p14:tracePt t="81814" x="1076325" y="3930650"/>
          <p14:tracePt t="81820" x="1076325" y="3984625"/>
          <p14:tracePt t="81828" x="1076325" y="4057650"/>
          <p14:tracePt t="81836" x="1076325" y="4067175"/>
          <p14:tracePt t="81844" x="1076325" y="4103688"/>
          <p14:tracePt t="81852" x="1103313" y="4149725"/>
          <p14:tracePt t="81860" x="1120775" y="4195763"/>
          <p14:tracePt t="81868" x="1130300" y="4203700"/>
          <p14:tracePt t="81876" x="1149350" y="4232275"/>
          <p14:tracePt t="81894" x="1166813" y="4249738"/>
          <p14:tracePt t="81900" x="1166813" y="4268788"/>
          <p14:tracePt t="81911" x="1176338" y="4276725"/>
          <p14:tracePt t="81920" x="1176338" y="4286250"/>
          <p14:tracePt t="81939" x="1176338" y="4295775"/>
          <p14:tracePt t="81941" x="1176338" y="4313238"/>
          <p14:tracePt t="81948" x="1193800" y="4332288"/>
          <p14:tracePt t="81958" x="1203325" y="4349750"/>
          <p14:tracePt t="81966" x="1203325" y="4368800"/>
          <p14:tracePt t="81973" x="1222375" y="4386263"/>
          <p14:tracePt t="81981" x="1266825" y="4432300"/>
          <p14:tracePt t="81989" x="1330325" y="4459288"/>
          <p14:tracePt t="82000" x="1422400" y="4468813"/>
          <p14:tracePt t="82004" x="1541463" y="4486275"/>
          <p14:tracePt t="82014" x="1685925" y="4486275"/>
          <p14:tracePt t="82020" x="1824038" y="4486275"/>
          <p14:tracePt t="82028" x="1987550" y="4486275"/>
          <p14:tracePt t="82036" x="2170113" y="4486275"/>
          <p14:tracePt t="82044" x="2306638" y="4468813"/>
          <p14:tracePt t="82052" x="2452688" y="4405313"/>
          <p14:tracePt t="82060" x="2562225" y="4376738"/>
          <p14:tracePt t="82068" x="2679700" y="4332288"/>
          <p14:tracePt t="82076" x="2752725" y="4322763"/>
          <p14:tracePt t="82084" x="2762250" y="4322763"/>
          <p14:tracePt t="82092" x="2817813" y="4322763"/>
          <p14:tracePt t="82100" x="2835275" y="4313238"/>
          <p14:tracePt t="82109" x="2835275" y="4303713"/>
          <p14:tracePt t="82132" x="2844800" y="4295775"/>
          <p14:tracePt t="82164" x="2844800" y="4276725"/>
          <p14:tracePt t="82172" x="2852738" y="4249738"/>
          <p14:tracePt t="82180" x="2862263" y="4240213"/>
          <p14:tracePt t="82188" x="2862263" y="4232275"/>
          <p14:tracePt t="82196" x="2862263" y="4213225"/>
          <p14:tracePt t="82205" x="2871788" y="4213225"/>
          <p14:tracePt t="82212" x="2881313" y="4203700"/>
          <p14:tracePt t="82228" x="2881313" y="4195763"/>
          <p14:tracePt t="82236" x="2881313" y="4176713"/>
          <p14:tracePt t="82285" x="2881313" y="4167188"/>
          <p14:tracePt t="82358" x="2881313" y="4195763"/>
          <p14:tracePt t="82366" x="2881313" y="4213225"/>
          <p14:tracePt t="82376" x="2917825" y="4286250"/>
          <p14:tracePt t="82381" x="2990850" y="4368800"/>
          <p14:tracePt t="82388" x="3090863" y="4486275"/>
          <p14:tracePt t="82396" x="3154363" y="4559300"/>
          <p14:tracePt t="82404" x="3254375" y="4614863"/>
          <p14:tracePt t="82412" x="3290888" y="4624388"/>
          <p14:tracePt t="82420" x="3300413" y="4632325"/>
          <p14:tracePt t="82428" x="3327400" y="4632325"/>
          <p14:tracePt t="82437" x="3336925" y="4641850"/>
          <p14:tracePt t="82444" x="3346450" y="4641850"/>
          <p14:tracePt t="82488" x="3373438" y="4641850"/>
          <p14:tracePt t="82494" x="3382963" y="4641850"/>
          <p14:tracePt t="82502" x="3390900" y="4641850"/>
          <p14:tracePt t="82509" x="3409950" y="4641850"/>
          <p14:tracePt t="82517" x="3409950" y="4651375"/>
          <p14:tracePt t="82532" x="3419475" y="4651375"/>
          <p14:tracePt t="82582" x="3427413" y="4651375"/>
          <p14:tracePt t="82594" x="3463925" y="4651375"/>
          <p14:tracePt t="82599" x="3509963" y="4651375"/>
          <p14:tracePt t="82606" x="3546475" y="4651375"/>
          <p14:tracePt t="82613" x="3563938" y="4651375"/>
          <p14:tracePt t="82623" x="3600450" y="4651375"/>
          <p14:tracePt t="82628" x="3646488" y="4651375"/>
          <p14:tracePt t="82636" x="3656013" y="4651375"/>
          <p14:tracePt t="82644" x="3683000" y="4651375"/>
          <p14:tracePt t="82652" x="3702050" y="4651375"/>
          <p14:tracePt t="82668" x="3709988" y="4651375"/>
          <p14:tracePt t="82805" x="3738563" y="4651375"/>
          <p14:tracePt t="82813" x="3765550" y="4651375"/>
          <p14:tracePt t="82820" x="3810000" y="4651375"/>
          <p14:tracePt t="82828" x="3846513" y="4651375"/>
          <p14:tracePt t="82836" x="3902075" y="4651375"/>
          <p14:tracePt t="82844" x="3911600" y="4651375"/>
          <p14:tracePt t="82852" x="3948113" y="4651375"/>
          <p14:tracePt t="82860" x="3956050" y="4651375"/>
          <p14:tracePt t="82868" x="3975100" y="4651375"/>
          <p14:tracePt t="82876" x="3984625" y="4651375"/>
          <p14:tracePt t="83038" x="3992563" y="4641850"/>
          <p14:tracePt t="83063" x="3992563" y="4632325"/>
          <p14:tracePt t="83068" x="3992563" y="4624388"/>
          <p14:tracePt t="83076" x="3992563" y="4614863"/>
          <p14:tracePt t="83100" x="3984625" y="4614863"/>
          <p14:tracePt t="83108" x="3975100" y="4614863"/>
          <p14:tracePt t="83116" x="3965575" y="4614863"/>
          <p14:tracePt t="83132" x="3956050" y="4614863"/>
          <p14:tracePt t="83164" x="3948113" y="4614863"/>
          <p14:tracePt t="83188" x="3938588" y="4614863"/>
          <p14:tracePt t="83196" x="3902075" y="4614863"/>
          <p14:tracePt t="83204" x="3892550" y="4614863"/>
          <p14:tracePt t="83212" x="3875088" y="4614863"/>
          <p14:tracePt t="83220" x="3865563" y="4614863"/>
          <p14:tracePt t="83372" x="3856038" y="4614863"/>
          <p14:tracePt t="83535" x="3846513" y="4595813"/>
          <p14:tracePt t="83547" x="3846513" y="4587875"/>
          <p14:tracePt t="83561" x="3846513" y="4568825"/>
          <p14:tracePt t="83580" x="3846513" y="4559300"/>
          <p14:tracePt t="83589" x="3846513" y="4551363"/>
          <p14:tracePt t="83604" x="3846513" y="4541838"/>
          <p14:tracePt t="83853" x="3838575" y="4532313"/>
          <p14:tracePt t="83870" x="3829050" y="4532313"/>
          <p14:tracePt t="83893" x="3819525" y="4532313"/>
          <p14:tracePt t="83925" x="3819525" y="4541838"/>
          <p14:tracePt t="83966" x="3819525" y="4551363"/>
          <p14:tracePt t="84164" x="3829050" y="4551363"/>
          <p14:tracePt t="84172" x="3856038" y="4551363"/>
          <p14:tracePt t="84188" x="3865563" y="4551363"/>
          <p14:tracePt t="84196" x="3883025" y="4541838"/>
          <p14:tracePt t="84212" x="3892550" y="4532313"/>
          <p14:tracePt t="84228" x="3902075" y="4522788"/>
          <p14:tracePt t="84421" x="3911600" y="4514850"/>
          <p14:tracePt t="84428" x="3911600" y="4495800"/>
          <p14:tracePt t="84436" x="3902075" y="4459288"/>
          <p14:tracePt t="84444" x="3883025" y="4441825"/>
          <p14:tracePt t="84452" x="3856038" y="4395788"/>
          <p14:tracePt t="84460" x="3838575" y="4349750"/>
          <p14:tracePt t="84469" x="3792538" y="4286250"/>
          <p14:tracePt t="84476" x="3775075" y="4232275"/>
          <p14:tracePt t="84484" x="3756025" y="4167188"/>
          <p14:tracePt t="84492" x="3719513" y="4103688"/>
          <p14:tracePt t="84500" x="3709988" y="4049713"/>
          <p14:tracePt t="84508" x="3683000" y="3948113"/>
          <p14:tracePt t="84516" x="3656013" y="3884613"/>
          <p14:tracePt t="84524" x="3646488" y="3811588"/>
          <p14:tracePt t="84533" x="3600450" y="3665538"/>
          <p14:tracePt t="84541" x="3582988" y="3565525"/>
          <p14:tracePt t="84548" x="3573463" y="3492500"/>
          <p14:tracePt t="84559" x="3527425" y="3355975"/>
          <p14:tracePt t="84564" x="3527425" y="3328988"/>
          <p14:tracePt t="84573" x="3500438" y="3246438"/>
          <p14:tracePt t="84580" x="3500438" y="3136900"/>
          <p14:tracePt t="84590" x="3490913" y="3054350"/>
          <p14:tracePt t="84596" x="3436938" y="2936875"/>
          <p14:tracePt t="84604" x="3373438" y="2827338"/>
          <p14:tracePt t="84612" x="3317875" y="2708275"/>
          <p14:tracePt t="84622" x="3273425" y="2608263"/>
          <p14:tracePt t="84628" x="3217863" y="2508250"/>
          <p14:tracePt t="84637" x="3163888" y="2425700"/>
          <p14:tracePt t="84644" x="3108325" y="2325688"/>
          <p14:tracePt t="84652" x="3090863" y="2252663"/>
          <p14:tracePt t="84660" x="3071813" y="2189163"/>
          <p14:tracePt t="84668" x="3035300" y="2125663"/>
          <p14:tracePt t="84676" x="3017838" y="2070100"/>
          <p14:tracePt t="84686" x="3008313" y="2052638"/>
          <p14:tracePt t="84692" x="2971800" y="1987550"/>
          <p14:tracePt t="84701" x="2971800" y="1970088"/>
          <p14:tracePt t="84708" x="2962275" y="1951038"/>
          <p14:tracePt t="84716" x="2954338" y="1943100"/>
          <p14:tracePt t="84732" x="2954338" y="1933575"/>
          <p14:tracePt t="84740" x="2935288" y="1906588"/>
          <p14:tracePt t="84812" x="2925763" y="1906588"/>
          <p14:tracePt t="84820" x="2898775" y="1906588"/>
          <p14:tracePt t="84828" x="2852738" y="1906588"/>
          <p14:tracePt t="84836" x="2798763" y="1906588"/>
          <p14:tracePt t="84844" x="2744788" y="1914525"/>
          <p14:tracePt t="84852" x="2679700" y="1933575"/>
          <p14:tracePt t="84860" x="2635250" y="1951038"/>
          <p14:tracePt t="84868" x="2552700" y="1987550"/>
          <p14:tracePt t="84877" x="2489200" y="2043113"/>
          <p14:tracePt t="84891" x="2425700" y="2079625"/>
          <p14:tracePt t="84893" x="2370138" y="2160588"/>
          <p14:tracePt t="84900" x="2316163" y="2243138"/>
          <p14:tracePt t="84909" x="2260600" y="2316163"/>
          <p14:tracePt t="84917" x="2206625" y="2444750"/>
          <p14:tracePt t="84924" x="2160588" y="2544763"/>
          <p14:tracePt t="84932" x="2114550" y="2662238"/>
          <p14:tracePt t="84941" x="2087563" y="2771775"/>
          <p14:tracePt t="84948" x="2060575" y="2881313"/>
          <p14:tracePt t="84957" x="2051050" y="2982913"/>
          <p14:tracePt t="84964" x="2033588" y="3054350"/>
          <p14:tracePt t="84972" x="2024063" y="3155950"/>
          <p14:tracePt t="84981" x="1997075" y="3209925"/>
          <p14:tracePt t="84988" x="1987550" y="3292475"/>
          <p14:tracePt t="84996" x="1987550" y="3328988"/>
          <p14:tracePt t="85004" x="1968500" y="3402013"/>
          <p14:tracePt t="85012" x="1968500" y="3438525"/>
          <p14:tracePt t="85020" x="1968500" y="3492500"/>
          <p14:tracePt t="85028" x="1960563" y="3556000"/>
          <p14:tracePt t="85036" x="1960563" y="3629025"/>
          <p14:tracePt t="85044" x="1960563" y="3684588"/>
          <p14:tracePt t="85052" x="1960563" y="3721100"/>
          <p14:tracePt t="85068" x="1960563" y="3738563"/>
          <p14:tracePt t="85076" x="1960563" y="3794125"/>
          <p14:tracePt t="85085" x="1960563" y="3821113"/>
          <p14:tracePt t="85092" x="1997075" y="3867150"/>
          <p14:tracePt t="85100" x="2014538" y="3911600"/>
          <p14:tracePt t="85109" x="2041525" y="3957638"/>
          <p14:tracePt t="85116" x="2060575" y="3994150"/>
          <p14:tracePt t="85124" x="2078038" y="4021138"/>
          <p14:tracePt t="85132" x="2106613" y="4049713"/>
          <p14:tracePt t="85141" x="2114550" y="4086225"/>
          <p14:tracePt t="85148" x="2124075" y="4113213"/>
          <p14:tracePt t="85164" x="2143125" y="4140200"/>
          <p14:tracePt t="85172" x="2143125" y="4149725"/>
          <p14:tracePt t="85180" x="2143125" y="4176713"/>
          <p14:tracePt t="85188" x="2151063" y="4195763"/>
          <p14:tracePt t="85196" x="2160588" y="4240213"/>
          <p14:tracePt t="85204" x="2170113" y="4276725"/>
          <p14:tracePt t="85212" x="2206625" y="4313238"/>
          <p14:tracePt t="85220" x="2233613" y="4376738"/>
          <p14:tracePt t="85228" x="2260600" y="4422775"/>
          <p14:tracePt t="85236" x="2316163" y="4468813"/>
          <p14:tracePt t="85246" x="2333625" y="4486275"/>
          <p14:tracePt t="85252" x="2360613" y="4495800"/>
          <p14:tracePt t="85262" x="2425700" y="4532313"/>
          <p14:tracePt t="85268" x="2452688" y="4541838"/>
          <p14:tracePt t="85278" x="2462213" y="4541838"/>
          <p14:tracePt t="85284" x="2470150" y="4541838"/>
          <p14:tracePt t="85316" x="2498725" y="4541838"/>
          <p14:tracePt t="85324" x="2516188" y="4541838"/>
          <p14:tracePt t="85332" x="2543175" y="4522788"/>
          <p14:tracePt t="85340" x="2579688" y="4478338"/>
          <p14:tracePt t="85348" x="2598738" y="4432300"/>
          <p14:tracePt t="85358" x="2635250" y="4386263"/>
          <p14:tracePt t="85365" x="2643188" y="4340225"/>
          <p14:tracePt t="85374" x="2662238" y="4276725"/>
          <p14:tracePt t="85380" x="2662238" y="4222750"/>
          <p14:tracePt t="85390" x="2679700" y="4176713"/>
          <p14:tracePt t="85396" x="2679700" y="4140200"/>
          <p14:tracePt t="85405" x="2679700" y="4122738"/>
          <p14:tracePt t="85412" x="2679700" y="4094163"/>
          <p14:tracePt t="85420" x="2679700" y="4086225"/>
          <p14:tracePt t="85444" x="2679700" y="4076700"/>
          <p14:tracePt t="85468" x="2679700" y="4057650"/>
          <p14:tracePt t="85476" x="2679700" y="4049713"/>
          <p14:tracePt t="85525" x="2679700" y="4040188"/>
          <p14:tracePt t="85534" x="2679700" y="4021138"/>
          <p14:tracePt t="85544" x="2679700" y="4013200"/>
          <p14:tracePt t="85548" x="2679700" y="4003675"/>
          <p14:tracePt t="85572" x="2679700" y="3994150"/>
          <p14:tracePt t="86172" x="2679700" y="4003675"/>
          <p14:tracePt t="86180" x="2679700" y="4013200"/>
          <p14:tracePt t="86188" x="2679700" y="4021138"/>
          <p14:tracePt t="86197" x="2679700" y="4040188"/>
          <p14:tracePt t="86212" x="2679700" y="4049713"/>
          <p14:tracePt t="86220" x="2679700" y="4057650"/>
          <p14:tracePt t="86228" x="2679700" y="4086225"/>
          <p14:tracePt t="86236" x="2679700" y="4094163"/>
          <p14:tracePt t="86247" x="2679700" y="4122738"/>
          <p14:tracePt t="86252" x="2689225" y="4140200"/>
          <p14:tracePt t="86261" x="2708275" y="4186238"/>
          <p14:tracePt t="86276" x="2762250" y="4249738"/>
          <p14:tracePt t="86284" x="2781300" y="4268788"/>
          <p14:tracePt t="86293" x="2825750" y="4313238"/>
          <p14:tracePt t="86300" x="2871788" y="4359275"/>
          <p14:tracePt t="86313" x="2917825" y="4386263"/>
          <p14:tracePt t="86316" x="2971800" y="4422775"/>
          <p14:tracePt t="86325" x="3044825" y="4449763"/>
          <p14:tracePt t="86332" x="3127375" y="4486275"/>
          <p14:tracePt t="86340" x="3190875" y="4514850"/>
          <p14:tracePt t="86348" x="3263900" y="4522788"/>
          <p14:tracePt t="86358" x="3382963" y="4551363"/>
          <p14:tracePt t="86364" x="3436938" y="4551363"/>
          <p14:tracePt t="86374" x="3455988" y="4551363"/>
          <p14:tracePt t="86381" x="3490913" y="4568825"/>
          <p14:tracePt t="86388" x="3527425" y="4568825"/>
          <p14:tracePt t="86406" x="3536950" y="4568825"/>
          <p14:tracePt t="86660" x="3573463" y="4568825"/>
          <p14:tracePt t="86668" x="3619500" y="4568825"/>
          <p14:tracePt t="86691" x="3636963" y="4568825"/>
          <p14:tracePt t="86693" x="3665538" y="4568825"/>
          <p14:tracePt t="86700" x="3673475" y="4568825"/>
          <p14:tracePt t="86708" x="3683000" y="4568825"/>
          <p14:tracePt t="86724" x="3702050" y="4568825"/>
          <p14:tracePt t="86732" x="3709988" y="4568825"/>
          <p14:tracePt t="86740" x="3729038" y="4568825"/>
          <p14:tracePt t="86748" x="3746500" y="4568825"/>
          <p14:tracePt t="86758" x="3765550" y="4559300"/>
          <p14:tracePt t="86772" x="3775075" y="4559300"/>
          <p14:tracePt t="86780" x="3783013" y="4551363"/>
          <p14:tracePt t="86788" x="3802063" y="4522788"/>
          <p14:tracePt t="86796" x="3802063" y="4505325"/>
          <p14:tracePt t="86804" x="3802063" y="4478338"/>
          <p14:tracePt t="86812" x="3802063" y="4405313"/>
          <p14:tracePt t="86820" x="3802063" y="4349750"/>
          <p14:tracePt t="86828" x="3802063" y="4240213"/>
          <p14:tracePt t="86836" x="3783013" y="4140200"/>
          <p14:tracePt t="86844" x="3719513" y="4040188"/>
          <p14:tracePt t="86852" x="3702050" y="3984625"/>
          <p14:tracePt t="86860" x="3636963" y="3884613"/>
          <p14:tracePt t="86868" x="3609975" y="3840163"/>
          <p14:tracePt t="86876" x="3582988" y="3757613"/>
          <p14:tracePt t="86891" x="3563938" y="3684588"/>
          <p14:tracePt t="86892" x="3527425" y="3602038"/>
          <p14:tracePt t="86901" x="3509963" y="3502025"/>
          <p14:tracePt t="86909" x="3500438" y="3429000"/>
          <p14:tracePt t="86916" x="3463925" y="3346450"/>
          <p14:tracePt t="86926" x="3463925" y="3309938"/>
          <p14:tracePt t="86933" x="3436938" y="3236913"/>
          <p14:tracePt t="86941" x="3390900" y="3155950"/>
          <p14:tracePt t="86948" x="3390900" y="3109913"/>
          <p14:tracePt t="86957" x="3373438" y="3000375"/>
          <p14:tracePt t="86966" x="3327400" y="2917825"/>
          <p14:tracePt t="86972" x="3300413" y="2836863"/>
          <p14:tracePt t="86980" x="3244850" y="2735263"/>
          <p14:tracePt t="86988" x="3236913" y="2708275"/>
          <p14:tracePt t="86996" x="3190875" y="2644775"/>
          <p14:tracePt t="87004" x="3154363" y="2598738"/>
          <p14:tracePt t="87012" x="3144838" y="2571750"/>
          <p14:tracePt t="87020" x="3127375" y="2554288"/>
          <p14:tracePt t="87028" x="3100388" y="2535238"/>
          <p14:tracePt t="87038" x="3081338" y="2517775"/>
          <p14:tracePt t="87046" x="3081338" y="2508250"/>
          <p14:tracePt t="87054" x="3071813" y="2508250"/>
          <p14:tracePt t="87064" x="3054350" y="2498725"/>
          <p14:tracePt t="87068" x="3044825" y="2498725"/>
          <p14:tracePt t="87076" x="3017838" y="2489200"/>
          <p14:tracePt t="87084" x="2981325" y="2489200"/>
          <p14:tracePt t="87093" x="2944813" y="2489200"/>
          <p14:tracePt t="87100" x="2908300" y="2489200"/>
          <p14:tracePt t="87109" x="2835275" y="2489200"/>
          <p14:tracePt t="87116" x="2798763" y="2489200"/>
          <p14:tracePt t="87125" x="2744788" y="2489200"/>
          <p14:tracePt t="87132" x="2689225" y="2489200"/>
          <p14:tracePt t="87141" x="2606675" y="2508250"/>
          <p14:tracePt t="87148" x="2579688" y="2525713"/>
          <p14:tracePt t="87157" x="2533650" y="2544763"/>
          <p14:tracePt t="87164" x="2498725" y="2571750"/>
          <p14:tracePt t="87172" x="2479675" y="2581275"/>
          <p14:tracePt t="87180" x="2433638" y="2625725"/>
          <p14:tracePt t="87188" x="2389188" y="2662238"/>
          <p14:tracePt t="87196" x="2306638" y="2717800"/>
          <p14:tracePt t="87204" x="2243138" y="2763838"/>
          <p14:tracePt t="87212" x="2170113" y="2836863"/>
          <p14:tracePt t="87220" x="2106613" y="2881313"/>
          <p14:tracePt t="87228" x="2041525" y="2973388"/>
          <p14:tracePt t="87236" x="2005013" y="3000375"/>
          <p14:tracePt t="87244" x="1960563" y="3036888"/>
          <p14:tracePt t="87252" x="1887538" y="3136900"/>
          <p14:tracePt t="87260" x="1860550" y="3246438"/>
          <p14:tracePt t="87268" x="1851025" y="3309938"/>
          <p14:tracePt t="87277" x="1804988" y="3429000"/>
          <p14:tracePt t="87284" x="1787525" y="3556000"/>
          <p14:tracePt t="87294" x="1778000" y="3629025"/>
          <p14:tracePt t="87300" x="1751013" y="3675063"/>
          <p14:tracePt t="87310" x="1741488" y="3702050"/>
          <p14:tracePt t="87316" x="1741488" y="3757613"/>
          <p14:tracePt t="87325" x="1741488" y="3803650"/>
          <p14:tracePt t="87332" x="1741488" y="3830638"/>
          <p14:tracePt t="87340" x="1758950" y="3884613"/>
          <p14:tracePt t="87348" x="1768475" y="3948113"/>
          <p14:tracePt t="87357" x="1824038" y="4013200"/>
          <p14:tracePt t="87364" x="1851025" y="4076700"/>
          <p14:tracePt t="87373" x="1951038" y="4176713"/>
          <p14:tracePt t="87380" x="2005013" y="4240213"/>
          <p14:tracePt t="87388" x="2051050" y="4313238"/>
          <p14:tracePt t="87396" x="2106613" y="4359275"/>
          <p14:tracePt t="87404" x="2151063" y="4395788"/>
          <p14:tracePt t="87412" x="2214563" y="4449763"/>
          <p14:tracePt t="87420" x="2251075" y="4478338"/>
          <p14:tracePt t="87428" x="2260600" y="4486275"/>
          <p14:tracePt t="87436" x="2260600" y="4495800"/>
          <p14:tracePt t="87503" x="2270125" y="4495800"/>
          <p14:tracePt t="87545" x="2324100" y="4505325"/>
          <p14:tracePt t="87548" x="2379663" y="4505325"/>
          <p14:tracePt t="87556" x="2443163" y="4532313"/>
          <p14:tracePt t="87564" x="2479675" y="4532313"/>
          <p14:tracePt t="87573" x="2506663" y="4532313"/>
          <p14:tracePt t="87580" x="2525713" y="4532313"/>
          <p14:tracePt t="87588" x="2533650" y="4532313"/>
          <p14:tracePt t="87596" x="2552700" y="4532313"/>
          <p14:tracePt t="87604" x="2570163" y="4532313"/>
          <p14:tracePt t="87612" x="2589213" y="4486275"/>
          <p14:tracePt t="87621" x="2589213" y="4478338"/>
          <p14:tracePt t="87628" x="2589213" y="4449763"/>
          <p14:tracePt t="87638" x="2616200" y="4422775"/>
          <p14:tracePt t="87644" x="2625725" y="4386263"/>
          <p14:tracePt t="87652" x="2635250" y="4386263"/>
          <p14:tracePt t="87660" x="2643188" y="4359275"/>
          <p14:tracePt t="87668" x="2643188" y="4340225"/>
          <p14:tracePt t="87676" x="2652713" y="4322763"/>
          <p14:tracePt t="87684" x="2662238" y="4303713"/>
          <p14:tracePt t="87692" x="2662238" y="4286250"/>
          <p14:tracePt t="87700" x="2662238" y="4259263"/>
          <p14:tracePt t="87710" x="2662238" y="4240213"/>
          <p14:tracePt t="87716" x="2662238" y="4222750"/>
          <p14:tracePt t="87724" x="2662238" y="4203700"/>
          <p14:tracePt t="87732" x="2662238" y="4195763"/>
          <p14:tracePt t="87741" x="2662238" y="4167188"/>
          <p14:tracePt t="87748" x="2662238" y="4149725"/>
          <p14:tracePt t="87757" x="2662238" y="4130675"/>
          <p14:tracePt t="87764" x="2662238" y="4113213"/>
          <p14:tracePt t="87773" x="2662238" y="4103688"/>
          <p14:tracePt t="87780" x="2662238" y="4094163"/>
          <p14:tracePt t="87788" x="2652713" y="4076700"/>
          <p14:tracePt t="87796" x="2652713" y="4067175"/>
          <p14:tracePt t="87804" x="2652713" y="4049713"/>
          <p14:tracePt t="87812" x="2643188" y="4030663"/>
          <p14:tracePt t="87836" x="2625725" y="4013200"/>
          <p14:tracePt t="88038" x="2625725" y="4003675"/>
          <p14:tracePt t="88044" x="2625725" y="3994150"/>
          <p14:tracePt t="88052" x="2635250" y="3976688"/>
          <p14:tracePt t="88060" x="2635250" y="3957638"/>
          <p14:tracePt t="88068" x="2635250" y="3948113"/>
          <p14:tracePt t="88076" x="2652713" y="3921125"/>
          <p14:tracePt t="88084" x="2662238" y="3903663"/>
          <p14:tracePt t="88092" x="2662238" y="3894138"/>
          <p14:tracePt t="88109" x="2662238" y="3875088"/>
          <p14:tracePt t="88228" x="2662238" y="3884613"/>
          <p14:tracePt t="88236" x="2662238" y="3903663"/>
          <p14:tracePt t="88252" x="2662238" y="3911600"/>
          <p14:tracePt t="88261" x="2662238" y="3940175"/>
          <p14:tracePt t="88268" x="2689225" y="3957638"/>
          <p14:tracePt t="88276" x="2708275" y="4003675"/>
          <p14:tracePt t="88285" x="2725738" y="4021138"/>
          <p14:tracePt t="88294" x="2752725" y="4057650"/>
          <p14:tracePt t="88300" x="2798763" y="4076700"/>
          <p14:tracePt t="88309" x="2881313" y="4130675"/>
          <p14:tracePt t="88316" x="2981325" y="4186238"/>
          <p14:tracePt t="88324" x="3100388" y="4249738"/>
          <p14:tracePt t="88333" x="3236913" y="4295775"/>
          <p14:tracePt t="88341" x="3363913" y="4322763"/>
          <p14:tracePt t="88349" x="3490913" y="4368800"/>
          <p14:tracePt t="88357" x="3592513" y="4405313"/>
          <p14:tracePt t="88364" x="3673475" y="4422775"/>
          <p14:tracePt t="88373" x="3709988" y="4432300"/>
          <p14:tracePt t="88380" x="3719513" y="4432300"/>
          <p14:tracePt t="88388" x="3729038" y="4432300"/>
          <p14:tracePt t="88614" x="3738563" y="4432300"/>
          <p14:tracePt t="88627" x="3783013" y="4449763"/>
          <p14:tracePt t="88628" x="3829050" y="4449763"/>
          <p14:tracePt t="88636" x="3902075" y="4459288"/>
          <p14:tracePt t="88644" x="3956050" y="4478338"/>
          <p14:tracePt t="88652" x="4002088" y="4486275"/>
          <p14:tracePt t="88660" x="4048125" y="4505325"/>
          <p14:tracePt t="88676" x="4065588" y="4514850"/>
          <p14:tracePt t="88902" x="4065588" y="4505325"/>
          <p14:tracePt t="88909" x="4057650" y="4505325"/>
          <p14:tracePt t="88921" x="4038600" y="4505325"/>
          <p14:tracePt t="88926" x="4002088" y="4514850"/>
          <p14:tracePt t="88941" x="3992563" y="4514850"/>
          <p14:tracePt t="88948" x="3984625" y="4514850"/>
          <p14:tracePt t="89005" x="3975100" y="4514850"/>
          <p14:tracePt t="89014" x="3965575" y="4514850"/>
          <p14:tracePt t="89020" x="3956050" y="4486275"/>
          <p14:tracePt t="89028" x="3956050" y="4422775"/>
          <p14:tracePt t="89037" x="3956050" y="4349750"/>
          <p14:tracePt t="89044" x="3956050" y="4295775"/>
          <p14:tracePt t="89052" x="3956050" y="4222750"/>
          <p14:tracePt t="89060" x="3956050" y="4167188"/>
          <p14:tracePt t="89068" x="3956050" y="4113213"/>
          <p14:tracePt t="89076" x="3929063" y="4030663"/>
          <p14:tracePt t="89084" x="3911600" y="3984625"/>
          <p14:tracePt t="89092" x="3883025" y="3903663"/>
          <p14:tracePt t="89100" x="3875088" y="3875088"/>
          <p14:tracePt t="89108" x="3846513" y="3830638"/>
          <p14:tracePt t="89116" x="3829050" y="3767138"/>
          <p14:tracePt t="89125" x="3819525" y="3738563"/>
          <p14:tracePt t="89132" x="3783013" y="3665538"/>
          <p14:tracePt t="89141" x="3765550" y="3621088"/>
          <p14:tracePt t="89148" x="3756025" y="3565525"/>
          <p14:tracePt t="89157" x="3738563" y="3519488"/>
          <p14:tracePt t="89164" x="3738563" y="3465513"/>
          <p14:tracePt t="89173" x="3719513" y="3382963"/>
          <p14:tracePt t="89180" x="3719513" y="3328988"/>
          <p14:tracePt t="89188" x="3719513" y="3292475"/>
          <p14:tracePt t="89196" x="3719513" y="3236913"/>
          <p14:tracePt t="89204" x="3719513" y="3182938"/>
          <p14:tracePt t="89212" x="3719513" y="3119438"/>
          <p14:tracePt t="89220" x="3719513" y="3090863"/>
          <p14:tracePt t="89228" x="3719513" y="3063875"/>
          <p14:tracePt t="89236" x="3719513" y="3036888"/>
          <p14:tracePt t="89244" x="3719513" y="3027363"/>
          <p14:tracePt t="89252" x="3709988" y="3009900"/>
          <p14:tracePt t="89260" x="3709988" y="2990850"/>
          <p14:tracePt t="89268" x="3709988" y="2982913"/>
          <p14:tracePt t="89292" x="3709988" y="2973388"/>
          <p14:tracePt t="89312" x="3709988" y="2963863"/>
          <p14:tracePt t="89629" x="3709988" y="2990850"/>
          <p14:tracePt t="89638" x="3709988" y="3027363"/>
          <p14:tracePt t="89644" x="3709988" y="3073400"/>
          <p14:tracePt t="89652" x="3709988" y="3100388"/>
          <p14:tracePt t="89660" x="3709988" y="3136900"/>
          <p14:tracePt t="89668" x="3709988" y="3192463"/>
          <p14:tracePt t="89676" x="3709988" y="3236913"/>
          <p14:tracePt t="89684" x="3709988" y="3273425"/>
          <p14:tracePt t="89692" x="3729038" y="3309938"/>
          <p14:tracePt t="89700" x="3729038" y="3365500"/>
          <p14:tracePt t="89708" x="3729038" y="3402013"/>
          <p14:tracePt t="89716" x="3729038" y="3446463"/>
          <p14:tracePt t="89725" x="3729038" y="3465513"/>
          <p14:tracePt t="89733" x="3729038" y="3502025"/>
          <p14:tracePt t="89740" x="3729038" y="3529013"/>
          <p14:tracePt t="89748" x="3738563" y="3548063"/>
          <p14:tracePt t="89757" x="3746500" y="3556000"/>
          <p14:tracePt t="89764" x="3746500" y="3575050"/>
          <p14:tracePt t="89887" x="3756025" y="3584575"/>
          <p14:tracePt t="89892" x="3765550" y="3584575"/>
          <p14:tracePt t="89918" x="3775075" y="3592513"/>
          <p14:tracePt t="89932" x="3783013" y="3592513"/>
          <p14:tracePt t="89940" x="3802063" y="3592513"/>
          <p14:tracePt t="89948" x="3819525" y="3592513"/>
          <p14:tracePt t="89957" x="3856038" y="3592513"/>
          <p14:tracePt t="89965" x="3938588" y="3592513"/>
          <p14:tracePt t="89973" x="4057650" y="3592513"/>
          <p14:tracePt t="89980" x="4148138" y="3592513"/>
          <p14:tracePt t="89988" x="4202113" y="3592513"/>
          <p14:tracePt t="89996" x="4238625" y="3592513"/>
          <p14:tracePt t="90004" x="4284663" y="3592513"/>
          <p14:tracePt t="90069" x="4294188" y="3592513"/>
          <p14:tracePt t="90078" x="4294188" y="3584575"/>
          <p14:tracePt t="90085" x="4294188" y="3575050"/>
          <p14:tracePt t="90094" x="4294188" y="3556000"/>
          <p14:tracePt t="90204" x="4294188" y="3548063"/>
          <p14:tracePt t="90220" x="4311650" y="3548063"/>
          <p14:tracePt t="90228" x="4321175" y="3548063"/>
          <p14:tracePt t="90236" x="4330700" y="3548063"/>
          <p14:tracePt t="90244" x="4340225" y="3548063"/>
          <p14:tracePt t="90252" x="4357688" y="3548063"/>
          <p14:tracePt t="90261" x="4367213" y="3548063"/>
          <p14:tracePt t="90276" x="4376738" y="3548063"/>
          <p14:tracePt t="90293" x="4394200" y="3548063"/>
          <p14:tracePt t="90300" x="4403725" y="3548063"/>
          <p14:tracePt t="90310" x="4413250" y="3548063"/>
          <p14:tracePt t="90316" x="4421188" y="3548063"/>
          <p14:tracePt t="90332" x="4430713" y="3548063"/>
          <p14:tracePt t="90341" x="4440238" y="3548063"/>
          <p14:tracePt t="90348" x="4448175" y="3548063"/>
          <p14:tracePt t="90357" x="4457700" y="3548063"/>
          <p14:tracePt t="90364" x="4476750" y="3548063"/>
          <p14:tracePt t="90374" x="4484688" y="3548063"/>
          <p14:tracePt t="90388" x="4521200" y="3548063"/>
          <p14:tracePt t="90396" x="4567238" y="3548063"/>
          <p14:tracePt t="90404" x="4622800" y="3548063"/>
          <p14:tracePt t="90412" x="4676775" y="3548063"/>
          <p14:tracePt t="90420" x="4730750" y="3548063"/>
          <p14:tracePt t="90428" x="4803775" y="3548063"/>
          <p14:tracePt t="90438" x="4868863" y="3548063"/>
          <p14:tracePt t="90444" x="4941888" y="3548063"/>
          <p14:tracePt t="90452" x="4995863" y="3548063"/>
          <p14:tracePt t="90460" x="5086350" y="3548063"/>
          <p14:tracePt t="90468" x="5159375" y="3548063"/>
          <p14:tracePt t="90476" x="5232400" y="3548063"/>
          <p14:tracePt t="90484" x="5287963" y="3548063"/>
          <p14:tracePt t="90492" x="5351463" y="3548063"/>
          <p14:tracePt t="90500" x="5405438" y="3548063"/>
          <p14:tracePt t="90508" x="5497513" y="3548063"/>
          <p14:tracePt t="90516" x="5588000" y="3548063"/>
          <p14:tracePt t="90524" x="5680075" y="3548063"/>
          <p14:tracePt t="90532" x="5789613" y="3529013"/>
          <p14:tracePt t="90540" x="5880100" y="3529013"/>
          <p14:tracePt t="90548" x="5989638" y="3529013"/>
          <p14:tracePt t="90557" x="6080125" y="3529013"/>
          <p14:tracePt t="90564" x="6162675" y="3529013"/>
          <p14:tracePt t="90574" x="6272213" y="3529013"/>
          <p14:tracePt t="90580" x="6345238" y="3529013"/>
          <p14:tracePt t="90588" x="6418263" y="3529013"/>
          <p14:tracePt t="90596" x="6527800" y="3529013"/>
          <p14:tracePt t="90604" x="6600825" y="3529013"/>
          <p14:tracePt t="90612" x="6673850" y="3529013"/>
          <p14:tracePt t="90623" x="6764338" y="3529013"/>
          <p14:tracePt t="90628" x="6856413" y="3529013"/>
          <p14:tracePt t="90636" x="6937375" y="3529013"/>
          <p14:tracePt t="90644" x="7046913" y="3529013"/>
          <p14:tracePt t="90653" x="7138988" y="3529013"/>
          <p14:tracePt t="90660" x="7212013" y="3529013"/>
          <p14:tracePt t="90668" x="7265988" y="3529013"/>
          <p14:tracePt t="90677" x="7339013" y="3519488"/>
          <p14:tracePt t="90695" x="7421563" y="3492500"/>
          <p14:tracePt t="90702" x="7458075" y="3482975"/>
          <p14:tracePt t="90713" x="7512050" y="3482975"/>
          <p14:tracePt t="90716" x="7585075" y="3482975"/>
          <p14:tracePt t="90725" x="7704138" y="3482975"/>
          <p14:tracePt t="90732" x="7794625" y="3475038"/>
          <p14:tracePt t="90740" x="7921625" y="3475038"/>
          <p14:tracePt t="90748" x="8086725" y="3475038"/>
          <p14:tracePt t="90759" x="8250238" y="3475038"/>
          <p14:tracePt t="90765" x="8423275" y="3475038"/>
          <p14:tracePt t="90779" x="8624888" y="3475038"/>
          <p14:tracePt t="90780" x="8842375" y="3475038"/>
          <p14:tracePt t="90788" x="9043988" y="34750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ja-JP" altLang="en-US"/>
              <a:t>メモリ付きのデータパス</a:t>
            </a:r>
          </a:p>
        </p:txBody>
      </p:sp>
      <p:grpSp>
        <p:nvGrpSpPr>
          <p:cNvPr id="20483" name="Group 3"/>
          <p:cNvGrpSpPr>
            <a:grpSpLocks/>
          </p:cNvGrpSpPr>
          <p:nvPr/>
        </p:nvGrpSpPr>
        <p:grpSpPr bwMode="auto">
          <a:xfrm>
            <a:off x="1835150" y="1981200"/>
            <a:ext cx="2592388" cy="1093788"/>
            <a:chOff x="2018" y="1566"/>
            <a:chExt cx="1633" cy="689"/>
          </a:xfrm>
        </p:grpSpPr>
        <p:sp>
          <p:nvSpPr>
            <p:cNvPr id="20531" name="Text Box 4"/>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0532" name="Text Box 5"/>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0533" name="Group 6"/>
            <p:cNvGrpSpPr>
              <a:grpSpLocks/>
            </p:cNvGrpSpPr>
            <p:nvPr/>
          </p:nvGrpSpPr>
          <p:grpSpPr bwMode="auto">
            <a:xfrm>
              <a:off x="2018" y="1570"/>
              <a:ext cx="1633" cy="682"/>
              <a:chOff x="3288" y="1299"/>
              <a:chExt cx="1996" cy="953"/>
            </a:xfrm>
          </p:grpSpPr>
          <p:sp>
            <p:nvSpPr>
              <p:cNvPr id="20536" name="Line 7"/>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7" name="Line 8"/>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8" name="Line 9"/>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39" name="Line 10"/>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0" name="Line 11"/>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1" name="Line 12"/>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42" name="Line 13"/>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534" name="Text Box 14"/>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0535" name="Text Box 15"/>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20484" name="Line 16"/>
          <p:cNvSpPr>
            <a:spLocks noChangeShapeType="1"/>
          </p:cNvSpPr>
          <p:nvPr/>
        </p:nvSpPr>
        <p:spPr bwMode="auto">
          <a:xfrm flipV="1">
            <a:off x="2484438" y="30702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5" name="Line 17"/>
          <p:cNvSpPr>
            <a:spLocks noChangeShapeType="1"/>
          </p:cNvSpPr>
          <p:nvPr/>
        </p:nvSpPr>
        <p:spPr bwMode="auto">
          <a:xfrm flipH="1" flipV="1">
            <a:off x="3851275" y="3070225"/>
            <a:ext cx="1588" cy="1366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6" name="Line 18"/>
          <p:cNvSpPr>
            <a:spLocks noChangeShapeType="1"/>
          </p:cNvSpPr>
          <p:nvPr/>
        </p:nvSpPr>
        <p:spPr bwMode="auto">
          <a:xfrm flipV="1">
            <a:off x="3203575" y="148431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7" name="Line 19"/>
          <p:cNvSpPr>
            <a:spLocks noChangeShapeType="1"/>
          </p:cNvSpPr>
          <p:nvPr/>
        </p:nvSpPr>
        <p:spPr bwMode="auto">
          <a:xfrm>
            <a:off x="900113" y="2347913"/>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8" name="Rectangle 20"/>
          <p:cNvSpPr>
            <a:spLocks noChangeArrowheads="1"/>
          </p:cNvSpPr>
          <p:nvPr/>
        </p:nvSpPr>
        <p:spPr bwMode="auto">
          <a:xfrm>
            <a:off x="1763713" y="3571875"/>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89" name="Line 21"/>
          <p:cNvSpPr>
            <a:spLocks noChangeShapeType="1"/>
          </p:cNvSpPr>
          <p:nvPr/>
        </p:nvSpPr>
        <p:spPr bwMode="auto">
          <a:xfrm flipH="1">
            <a:off x="1474788" y="148431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0" name="Line 22"/>
          <p:cNvSpPr>
            <a:spLocks noChangeShapeType="1"/>
          </p:cNvSpPr>
          <p:nvPr/>
        </p:nvSpPr>
        <p:spPr bwMode="auto">
          <a:xfrm>
            <a:off x="1474788" y="1484313"/>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1" name="Line 23"/>
          <p:cNvSpPr>
            <a:spLocks noChangeShapeType="1"/>
          </p:cNvSpPr>
          <p:nvPr/>
        </p:nvSpPr>
        <p:spPr bwMode="auto">
          <a:xfrm>
            <a:off x="1474788" y="436403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2" name="Line 24"/>
          <p:cNvSpPr>
            <a:spLocks noChangeShapeType="1"/>
          </p:cNvSpPr>
          <p:nvPr/>
        </p:nvSpPr>
        <p:spPr bwMode="auto">
          <a:xfrm flipV="1">
            <a:off x="2482850" y="39322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3" name="Line 25"/>
          <p:cNvSpPr>
            <a:spLocks noChangeShapeType="1"/>
          </p:cNvSpPr>
          <p:nvPr/>
        </p:nvSpPr>
        <p:spPr bwMode="auto">
          <a:xfrm>
            <a:off x="17637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4" name="Line 26"/>
          <p:cNvSpPr>
            <a:spLocks noChangeShapeType="1"/>
          </p:cNvSpPr>
          <p:nvPr/>
        </p:nvSpPr>
        <p:spPr bwMode="auto">
          <a:xfrm flipH="1">
            <a:off x="17637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5" name="Line 27"/>
          <p:cNvSpPr>
            <a:spLocks noChangeShapeType="1"/>
          </p:cNvSpPr>
          <p:nvPr/>
        </p:nvSpPr>
        <p:spPr bwMode="auto">
          <a:xfrm>
            <a:off x="9715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96" name="Text Box 28"/>
          <p:cNvSpPr txBox="1">
            <a:spLocks noChangeArrowheads="1"/>
          </p:cNvSpPr>
          <p:nvPr/>
        </p:nvSpPr>
        <p:spPr bwMode="auto">
          <a:xfrm>
            <a:off x="21955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0497" name="Rectangle 29"/>
          <p:cNvSpPr>
            <a:spLocks noChangeArrowheads="1"/>
          </p:cNvSpPr>
          <p:nvPr/>
        </p:nvSpPr>
        <p:spPr bwMode="auto">
          <a:xfrm>
            <a:off x="3060700" y="44370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98" name="Rectangle 30"/>
          <p:cNvSpPr>
            <a:spLocks noChangeArrowheads="1"/>
          </p:cNvSpPr>
          <p:nvPr/>
        </p:nvSpPr>
        <p:spPr bwMode="auto">
          <a:xfrm>
            <a:off x="3060700" y="46529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99" name="Rectangle 31"/>
          <p:cNvSpPr>
            <a:spLocks noChangeArrowheads="1"/>
          </p:cNvSpPr>
          <p:nvPr/>
        </p:nvSpPr>
        <p:spPr bwMode="auto">
          <a:xfrm>
            <a:off x="3060700" y="48688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0" name="Rectangle 32"/>
          <p:cNvSpPr>
            <a:spLocks noChangeArrowheads="1"/>
          </p:cNvSpPr>
          <p:nvPr/>
        </p:nvSpPr>
        <p:spPr bwMode="auto">
          <a:xfrm>
            <a:off x="3060700" y="50847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1" name="Rectangle 33"/>
          <p:cNvSpPr>
            <a:spLocks noChangeArrowheads="1"/>
          </p:cNvSpPr>
          <p:nvPr/>
        </p:nvSpPr>
        <p:spPr bwMode="auto">
          <a:xfrm>
            <a:off x="3060700" y="53006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2" name="Rectangle 34"/>
          <p:cNvSpPr>
            <a:spLocks noChangeArrowheads="1"/>
          </p:cNvSpPr>
          <p:nvPr/>
        </p:nvSpPr>
        <p:spPr bwMode="auto">
          <a:xfrm>
            <a:off x="3060700" y="55165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3" name="Rectangle 35"/>
          <p:cNvSpPr>
            <a:spLocks noChangeArrowheads="1"/>
          </p:cNvSpPr>
          <p:nvPr/>
        </p:nvSpPr>
        <p:spPr bwMode="auto">
          <a:xfrm>
            <a:off x="3060700" y="616585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4" name="Rectangle 36"/>
          <p:cNvSpPr>
            <a:spLocks noChangeArrowheads="1"/>
          </p:cNvSpPr>
          <p:nvPr/>
        </p:nvSpPr>
        <p:spPr bwMode="auto">
          <a:xfrm>
            <a:off x="3060700" y="5732463"/>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505" name="Line 37"/>
          <p:cNvSpPr>
            <a:spLocks noChangeShapeType="1"/>
          </p:cNvSpPr>
          <p:nvPr/>
        </p:nvSpPr>
        <p:spPr bwMode="auto">
          <a:xfrm>
            <a:off x="1692275"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6" name="Line 39"/>
          <p:cNvSpPr>
            <a:spLocks noChangeShapeType="1"/>
          </p:cNvSpPr>
          <p:nvPr/>
        </p:nvSpPr>
        <p:spPr bwMode="auto">
          <a:xfrm flipH="1" flipV="1">
            <a:off x="4643438" y="6381750"/>
            <a:ext cx="1587"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7" name="Line 40"/>
          <p:cNvSpPr>
            <a:spLocks noChangeShapeType="1"/>
          </p:cNvSpPr>
          <p:nvPr/>
        </p:nvSpPr>
        <p:spPr bwMode="auto">
          <a:xfrm>
            <a:off x="2484438" y="335756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8" name="Line 41"/>
          <p:cNvSpPr>
            <a:spLocks noChangeShapeType="1"/>
          </p:cNvSpPr>
          <p:nvPr/>
        </p:nvSpPr>
        <p:spPr bwMode="auto">
          <a:xfrm>
            <a:off x="3708400" y="3357563"/>
            <a:ext cx="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09" name="Text Box 42"/>
          <p:cNvSpPr txBox="1">
            <a:spLocks noChangeArrowheads="1"/>
          </p:cNvSpPr>
          <p:nvPr/>
        </p:nvSpPr>
        <p:spPr bwMode="auto">
          <a:xfrm>
            <a:off x="3471863" y="57531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0510" name="Line 43"/>
          <p:cNvSpPr>
            <a:spLocks noChangeShapeType="1"/>
          </p:cNvSpPr>
          <p:nvPr/>
        </p:nvSpPr>
        <p:spPr bwMode="auto">
          <a:xfrm flipV="1">
            <a:off x="3348038" y="638175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11" name="Line 44"/>
          <p:cNvSpPr>
            <a:spLocks noChangeShapeType="1"/>
          </p:cNvSpPr>
          <p:nvPr/>
        </p:nvSpPr>
        <p:spPr bwMode="auto">
          <a:xfrm flipV="1">
            <a:off x="3275013" y="6237288"/>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12" name="Line 45"/>
          <p:cNvSpPr>
            <a:spLocks noChangeShapeType="1"/>
          </p:cNvSpPr>
          <p:nvPr/>
        </p:nvSpPr>
        <p:spPr bwMode="auto">
          <a:xfrm>
            <a:off x="3348038"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13" name="Text Box 46"/>
          <p:cNvSpPr txBox="1">
            <a:spLocks noChangeArrowheads="1"/>
          </p:cNvSpPr>
          <p:nvPr/>
        </p:nvSpPr>
        <p:spPr bwMode="auto">
          <a:xfrm>
            <a:off x="4227513" y="6375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20514" name="Text Box 47"/>
          <p:cNvSpPr txBox="1">
            <a:spLocks noChangeArrowheads="1"/>
          </p:cNvSpPr>
          <p:nvPr/>
        </p:nvSpPr>
        <p:spPr bwMode="auto">
          <a:xfrm>
            <a:off x="1203325" y="50069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p:txBody>
      </p:sp>
      <p:sp>
        <p:nvSpPr>
          <p:cNvPr id="20515" name="Text Box 48"/>
          <p:cNvSpPr txBox="1">
            <a:spLocks noChangeArrowheads="1"/>
          </p:cNvSpPr>
          <p:nvPr/>
        </p:nvSpPr>
        <p:spPr bwMode="auto">
          <a:xfrm>
            <a:off x="2787650" y="63754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0516" name="Text Box 49"/>
          <p:cNvSpPr txBox="1">
            <a:spLocks noChangeArrowheads="1"/>
          </p:cNvSpPr>
          <p:nvPr/>
        </p:nvSpPr>
        <p:spPr bwMode="auto">
          <a:xfrm>
            <a:off x="6842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0517" name="Text Box 50"/>
          <p:cNvSpPr txBox="1">
            <a:spLocks noChangeArrowheads="1"/>
          </p:cNvSpPr>
          <p:nvPr/>
        </p:nvSpPr>
        <p:spPr bwMode="auto">
          <a:xfrm>
            <a:off x="6111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0518" name="Text Box 51"/>
          <p:cNvSpPr txBox="1">
            <a:spLocks noChangeArrowheads="1"/>
          </p:cNvSpPr>
          <p:nvPr/>
        </p:nvSpPr>
        <p:spPr bwMode="auto">
          <a:xfrm>
            <a:off x="5219700" y="1341438"/>
            <a:ext cx="353218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p>
          <a:p>
            <a:pPr eaLnBrk="1" hangingPunct="1">
              <a:spcBef>
                <a:spcPct val="0"/>
              </a:spcBef>
              <a:buFontTx/>
              <a:buNone/>
            </a:pPr>
            <a:r>
              <a:rPr lang="en-US" altLang="ja-JP" sz="1800" b="1"/>
              <a:t> 0    110    00000001</a:t>
            </a:r>
          </a:p>
          <a:p>
            <a:pPr eaLnBrk="1" hangingPunct="1">
              <a:spcBef>
                <a:spcPct val="0"/>
              </a:spcBef>
              <a:buFontTx/>
              <a:buNone/>
            </a:pPr>
            <a:r>
              <a:rPr lang="en-US" altLang="ja-JP" sz="1800" b="1"/>
              <a:t> 1     000   00000010</a:t>
            </a:r>
          </a:p>
        </p:txBody>
      </p:sp>
      <p:sp>
        <p:nvSpPr>
          <p:cNvPr id="20519" name="Text Box 52"/>
          <p:cNvSpPr txBox="1">
            <a:spLocks noChangeArrowheads="1"/>
          </p:cNvSpPr>
          <p:nvPr/>
        </p:nvSpPr>
        <p:spPr bwMode="auto">
          <a:xfrm>
            <a:off x="3759200"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0520" name="Line 53"/>
          <p:cNvSpPr>
            <a:spLocks noChangeShapeType="1"/>
          </p:cNvSpPr>
          <p:nvPr/>
        </p:nvSpPr>
        <p:spPr bwMode="auto">
          <a:xfrm flipH="1">
            <a:off x="7451725" y="2852738"/>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1" name="Text Box 54"/>
          <p:cNvSpPr txBox="1">
            <a:spLocks noChangeArrowheads="1"/>
          </p:cNvSpPr>
          <p:nvPr/>
        </p:nvSpPr>
        <p:spPr bwMode="auto">
          <a:xfrm>
            <a:off x="2676525" y="45751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a:t>
            </a:r>
          </a:p>
        </p:txBody>
      </p:sp>
      <p:sp>
        <p:nvSpPr>
          <p:cNvPr id="20522" name="Line 55"/>
          <p:cNvSpPr>
            <a:spLocks noChangeShapeType="1"/>
          </p:cNvSpPr>
          <p:nvPr/>
        </p:nvSpPr>
        <p:spPr bwMode="auto">
          <a:xfrm flipV="1">
            <a:off x="3995738" y="2852738"/>
            <a:ext cx="0" cy="1944687"/>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3" name="Text Box 56"/>
          <p:cNvSpPr txBox="1">
            <a:spLocks noChangeArrowheads="1"/>
          </p:cNvSpPr>
          <p:nvPr/>
        </p:nvSpPr>
        <p:spPr bwMode="auto">
          <a:xfrm>
            <a:off x="1619250" y="1773238"/>
            <a:ext cx="67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a:t>
            </a:r>
          </a:p>
          <a:p>
            <a:pPr eaLnBrk="1" hangingPunct="1">
              <a:spcBef>
                <a:spcPct val="0"/>
              </a:spcBef>
              <a:buFontTx/>
              <a:buNone/>
            </a:pPr>
            <a:r>
              <a:rPr lang="en-US" altLang="ja-JP" sz="1800" b="1"/>
              <a:t>ADD</a:t>
            </a:r>
          </a:p>
        </p:txBody>
      </p:sp>
      <p:sp>
        <p:nvSpPr>
          <p:cNvPr id="20524" name="Line 58"/>
          <p:cNvSpPr>
            <a:spLocks noChangeShapeType="1"/>
          </p:cNvSpPr>
          <p:nvPr/>
        </p:nvSpPr>
        <p:spPr bwMode="auto">
          <a:xfrm flipH="1">
            <a:off x="1331913" y="1412875"/>
            <a:ext cx="1944687"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5" name="Line 59"/>
          <p:cNvSpPr>
            <a:spLocks noChangeShapeType="1"/>
          </p:cNvSpPr>
          <p:nvPr/>
        </p:nvSpPr>
        <p:spPr bwMode="auto">
          <a:xfrm>
            <a:off x="1331913" y="1412875"/>
            <a:ext cx="0" cy="3095625"/>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6" name="Line 60"/>
          <p:cNvSpPr>
            <a:spLocks noChangeShapeType="1"/>
          </p:cNvSpPr>
          <p:nvPr/>
        </p:nvSpPr>
        <p:spPr bwMode="auto">
          <a:xfrm>
            <a:off x="1331913" y="4508500"/>
            <a:ext cx="1223962"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7" name="Line 61"/>
          <p:cNvSpPr>
            <a:spLocks noChangeShapeType="1"/>
          </p:cNvSpPr>
          <p:nvPr/>
        </p:nvSpPr>
        <p:spPr bwMode="auto">
          <a:xfrm flipV="1">
            <a:off x="2555875" y="3860800"/>
            <a:ext cx="0" cy="64770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8" name="Line 62"/>
          <p:cNvSpPr>
            <a:spLocks noChangeShapeType="1"/>
          </p:cNvSpPr>
          <p:nvPr/>
        </p:nvSpPr>
        <p:spPr bwMode="auto">
          <a:xfrm flipV="1">
            <a:off x="2627313" y="2924175"/>
            <a:ext cx="0" cy="5048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529" name="Text Box 63"/>
          <p:cNvSpPr txBox="1">
            <a:spLocks noChangeArrowheads="1"/>
          </p:cNvSpPr>
          <p:nvPr/>
        </p:nvSpPr>
        <p:spPr bwMode="auto">
          <a:xfrm>
            <a:off x="2967038" y="2297113"/>
            <a:ext cx="31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0530" name="Line 64"/>
          <p:cNvSpPr>
            <a:spLocks noChangeShapeType="1"/>
          </p:cNvSpPr>
          <p:nvPr/>
        </p:nvSpPr>
        <p:spPr bwMode="auto">
          <a:xfrm flipV="1">
            <a:off x="3276600" y="1412875"/>
            <a:ext cx="0" cy="5048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6A0419D9-3279-48DD-BAF0-1923586F5F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61"/>
    </mc:Choice>
    <mc:Fallback xmlns="">
      <p:transition spd="slow" advTm="4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1" x="8870950" y="3465513"/>
          <p14:tracePt t="350" x="8542338" y="3519488"/>
          <p14:tracePt t="357" x="8159750" y="3565525"/>
          <p14:tracePt t="367" x="7694613" y="3638550"/>
          <p14:tracePt t="373" x="7229475" y="3702050"/>
          <p14:tracePt t="381" x="6827838" y="3775075"/>
          <p14:tracePt t="390" x="6445250" y="3811588"/>
          <p14:tracePt t="397" x="6199188" y="3848100"/>
          <p14:tracePt t="405" x="5916613" y="3884613"/>
          <p14:tracePt t="413" x="5661025" y="3940175"/>
          <p14:tracePt t="421" x="5478463" y="3957638"/>
          <p14:tracePt t="429" x="5278438" y="3984625"/>
          <p14:tracePt t="437" x="5114925" y="4021138"/>
          <p14:tracePt t="447" x="4978400" y="4049713"/>
          <p14:tracePt t="461" x="4813300" y="4094163"/>
          <p14:tracePt t="463" x="4686300" y="4103688"/>
          <p14:tracePt t="471" x="4540250" y="4122738"/>
          <p14:tracePt t="478" x="4440238" y="4140200"/>
          <p14:tracePt t="487" x="4348163" y="4176713"/>
          <p14:tracePt t="493" x="4284663" y="4186238"/>
          <p14:tracePt t="505" x="4211638" y="4203700"/>
          <p14:tracePt t="509" x="4084638" y="4213225"/>
          <p14:tracePt t="519" x="3948113" y="4232275"/>
          <p14:tracePt t="525" x="3838575" y="4259263"/>
          <p14:tracePt t="534" x="3729038" y="4259263"/>
          <p14:tracePt t="541" x="3656013" y="4259263"/>
          <p14:tracePt t="550" x="3592513" y="4268788"/>
          <p14:tracePt t="557" x="3500438" y="4295775"/>
          <p14:tracePt t="566" x="3473450" y="4295775"/>
          <p14:tracePt t="573" x="3427413" y="4295775"/>
          <p14:tracePt t="581" x="3400425" y="4303713"/>
          <p14:tracePt t="589" x="3382963" y="4303713"/>
          <p14:tracePt t="597" x="3363913" y="4303713"/>
          <p14:tracePt t="605" x="3346450" y="4303713"/>
          <p14:tracePt t="613" x="3336925" y="4303713"/>
          <p14:tracePt t="647" x="3327400" y="4303713"/>
          <p14:tracePt t="661" x="3317875" y="4303713"/>
          <p14:tracePt t="693" x="3300413" y="4286250"/>
          <p14:tracePt t="701" x="3300413" y="4268788"/>
          <p14:tracePt t="709" x="3300413" y="4249738"/>
          <p14:tracePt t="718" x="3290888" y="4222750"/>
          <p14:tracePt t="725" x="3290888" y="4213225"/>
          <p14:tracePt t="733" x="3281363" y="4186238"/>
          <p14:tracePt t="741" x="3273425" y="4167188"/>
          <p14:tracePt t="750" x="3263900" y="4159250"/>
          <p14:tracePt t="758" x="3254375" y="4140200"/>
          <p14:tracePt t="770" x="3244850" y="4130675"/>
          <p14:tracePt t="774" x="3236913" y="4122738"/>
          <p14:tracePt t="787" x="3217863" y="4113213"/>
          <p14:tracePt t="791" x="3200400" y="4086225"/>
          <p14:tracePt t="800" x="3190875" y="4086225"/>
          <p14:tracePt t="806" x="3154363" y="4076700"/>
          <p14:tracePt t="820" x="3117850" y="4057650"/>
          <p14:tracePt t="821" x="3054350" y="4040188"/>
          <p14:tracePt t="831" x="3008313" y="4040188"/>
          <p14:tracePt t="837" x="2935288" y="4021138"/>
          <p14:tracePt t="845" x="2844800" y="4013200"/>
          <p14:tracePt t="853" x="2789238" y="4013200"/>
          <p14:tracePt t="861" x="2716213" y="4003675"/>
          <p14:tracePt t="869" x="2652713" y="3976688"/>
          <p14:tracePt t="877" x="2625725" y="3976688"/>
          <p14:tracePt t="885" x="2589213" y="3976688"/>
          <p14:tracePt t="893" x="2570163" y="3967163"/>
          <p14:tracePt t="917" x="2562225" y="3957638"/>
          <p14:tracePt t="997" x="2562225" y="3948113"/>
          <p14:tracePt t="1006" x="2562225" y="3940175"/>
          <p14:tracePt t="1078" x="2562225" y="3930650"/>
          <p14:tracePt t="1272" x="2562225" y="3921125"/>
          <p14:tracePt t="1280" x="2516188" y="3911600"/>
          <p14:tracePt t="1288" x="2452688" y="3884613"/>
          <p14:tracePt t="1294" x="2416175" y="3875088"/>
          <p14:tracePt t="1302" x="2370138" y="3867150"/>
          <p14:tracePt t="1310" x="2343150" y="3848100"/>
          <p14:tracePt t="1318" x="2316163" y="3848100"/>
          <p14:tracePt t="1325" x="2287588" y="3830638"/>
          <p14:tracePt t="1333" x="2287588" y="3821113"/>
          <p14:tracePt t="1341" x="2270125" y="3821113"/>
          <p14:tracePt t="1366" x="2260600" y="3794125"/>
          <p14:tracePt t="1373" x="2251075" y="3794125"/>
          <p14:tracePt t="1383" x="2251075" y="3784600"/>
          <p14:tracePt t="1390" x="2233613" y="3757613"/>
          <p14:tracePt t="1397" x="2233613" y="3748088"/>
          <p14:tracePt t="1405" x="2233613" y="3730625"/>
          <p14:tracePt t="1413" x="2214563" y="3711575"/>
          <p14:tracePt t="1421" x="2214563" y="3694113"/>
          <p14:tracePt t="1429" x="2206625" y="3684588"/>
          <p14:tracePt t="1439" x="2197100" y="3657600"/>
          <p14:tracePt t="1445" x="2187575" y="3648075"/>
          <p14:tracePt t="1525" x="2187575" y="3629025"/>
          <p14:tracePt t="1534" x="2187575" y="3621088"/>
          <p14:tracePt t="1541" x="2187575" y="3611563"/>
          <p14:tracePt t="1550" x="2187575" y="3592513"/>
          <p14:tracePt t="1557" x="2233613" y="3556000"/>
          <p14:tracePt t="1566" x="2251075" y="3548063"/>
          <p14:tracePt t="1574" x="2297113" y="3538538"/>
          <p14:tracePt t="1585" x="2333625" y="3519488"/>
          <p14:tracePt t="1590" x="2379663" y="3511550"/>
          <p14:tracePt t="1599" x="2406650" y="3511550"/>
          <p14:tracePt t="1607" x="2462213" y="3492500"/>
          <p14:tracePt t="1614" x="2506663" y="3482975"/>
          <p14:tracePt t="1622" x="2552700" y="3482975"/>
          <p14:tracePt t="1632" x="2589213" y="3482975"/>
          <p14:tracePt t="1637" x="2606675" y="3482975"/>
          <p14:tracePt t="1647" x="2635250" y="3482975"/>
          <p14:tracePt t="1655" x="2652713" y="3482975"/>
          <p14:tracePt t="1662" x="2662238" y="3482975"/>
          <p14:tracePt t="1670" x="2679700" y="3482975"/>
          <p14:tracePt t="1679" x="2698750" y="3482975"/>
          <p14:tracePt t="1686" x="2708275" y="3482975"/>
          <p14:tracePt t="1701" x="2716213" y="3502025"/>
          <p14:tracePt t="1709" x="2725738" y="3511550"/>
          <p14:tracePt t="1718" x="2735263" y="3519488"/>
          <p14:tracePt t="1734" x="2735263" y="3548063"/>
          <p14:tracePt t="1742" x="2744788" y="3556000"/>
          <p14:tracePt t="1766" x="2744788" y="3575050"/>
          <p14:tracePt t="1774" x="2744788" y="3584575"/>
          <p14:tracePt t="1787" x="2744788" y="3592513"/>
          <p14:tracePt t="1790" x="2744788" y="3602038"/>
          <p14:tracePt t="1799" x="2744788" y="3621088"/>
          <p14:tracePt t="1819" x="2744788" y="3638550"/>
          <p14:tracePt t="1821" x="2744788" y="3657600"/>
          <p14:tracePt t="1831" x="2744788" y="3665538"/>
          <p14:tracePt t="1837" x="2744788" y="3675063"/>
          <p14:tracePt t="1846" x="2744788" y="3684588"/>
          <p14:tracePt t="1853" x="2744788" y="3702050"/>
          <p14:tracePt t="1869" x="2744788" y="3711575"/>
          <p14:tracePt t="1879" x="2744788" y="3721100"/>
          <p14:tracePt t="1885" x="2744788" y="3738563"/>
          <p14:tracePt t="1893" x="2744788" y="3757613"/>
          <p14:tracePt t="1901" x="2744788" y="3784600"/>
          <p14:tracePt t="1909" x="2744788" y="3794125"/>
          <p14:tracePt t="1917" x="2744788" y="3803650"/>
          <p14:tracePt t="1925" x="2744788" y="3811588"/>
          <p14:tracePt t="1934" x="2744788" y="3821113"/>
          <p14:tracePt t="1941" x="2744788" y="3830638"/>
          <p14:tracePt t="1950" x="2744788" y="3840163"/>
          <p14:tracePt t="1966" x="2744788" y="3848100"/>
          <p14:tracePt t="1974" x="2735263" y="3867150"/>
          <p14:tracePt t="1989" x="2725738" y="3875088"/>
          <p14:tracePt t="1997" x="2716213" y="3884613"/>
          <p14:tracePt t="2013" x="2708275" y="3894138"/>
          <p14:tracePt t="2021" x="2679700" y="3903663"/>
          <p14:tracePt t="2034" x="2662238" y="3911600"/>
          <p14:tracePt t="2037" x="2643188" y="3921125"/>
          <p14:tracePt t="2045" x="2598738" y="3930650"/>
          <p14:tracePt t="2054" x="2579688" y="3940175"/>
          <p14:tracePt t="2061" x="2552700" y="3967163"/>
          <p14:tracePt t="2069" x="2543175" y="3967163"/>
          <p14:tracePt t="2077" x="2516188" y="3976688"/>
          <p14:tracePt t="2085" x="2506663" y="3984625"/>
          <p14:tracePt t="2093" x="2489200" y="3984625"/>
          <p14:tracePt t="2101" x="2470150" y="3984625"/>
          <p14:tracePt t="2109" x="2462213" y="3984625"/>
          <p14:tracePt t="2159" x="2452688" y="3984625"/>
          <p14:tracePt t="2173" x="2433638" y="3984625"/>
          <p14:tracePt t="2181" x="2425700" y="3984625"/>
          <p14:tracePt t="2190" x="2416175" y="3984625"/>
          <p14:tracePt t="2206" x="2406650" y="3984625"/>
          <p14:tracePt t="2213" x="2389188" y="3984625"/>
          <p14:tracePt t="2221" x="2370138" y="3967163"/>
          <p14:tracePt t="2239" x="2370138" y="3957638"/>
          <p14:tracePt t="2245" x="2360613" y="3957638"/>
          <p14:tracePt t="2261" x="2360613" y="3930650"/>
          <p14:tracePt t="2269" x="2352675" y="3921125"/>
          <p14:tracePt t="2278" x="2343150" y="3911600"/>
          <p14:tracePt t="2285" x="2333625" y="3903663"/>
          <p14:tracePt t="2293" x="2333625" y="3894138"/>
          <p14:tracePt t="2302" x="2324100" y="3884613"/>
          <p14:tracePt t="2317" x="2316163" y="3875088"/>
          <p14:tracePt t="2325" x="2316163" y="3857625"/>
          <p14:tracePt t="2334" x="2306638" y="3840163"/>
          <p14:tracePt t="2341" x="2306638" y="3830638"/>
          <p14:tracePt t="2350" x="2297113" y="3821113"/>
          <p14:tracePt t="2357" x="2297113" y="3811588"/>
          <p14:tracePt t="2373" x="2287588" y="3794125"/>
          <p14:tracePt t="2389" x="2279650" y="3767138"/>
          <p14:tracePt t="2397" x="2279650" y="3757613"/>
          <p14:tracePt t="2405" x="2260600" y="3730625"/>
          <p14:tracePt t="2422" x="2260600" y="3721100"/>
          <p14:tracePt t="2430" x="2260600" y="3711575"/>
          <p14:tracePt t="2437" x="2260600" y="3702050"/>
          <p14:tracePt t="2445" x="2260600" y="3684588"/>
          <p14:tracePt t="2503" x="2260600" y="3675063"/>
          <p14:tracePt t="2517" x="2287588" y="3657600"/>
          <p14:tracePt t="2526" x="2297113" y="3657600"/>
          <p14:tracePt t="2533" x="2343150" y="3648075"/>
          <p14:tracePt t="2541" x="2352675" y="3638550"/>
          <p14:tracePt t="2550" x="2370138" y="3629025"/>
          <p14:tracePt t="2557" x="2389188" y="3629025"/>
          <p14:tracePt t="2566" x="2406650" y="3629025"/>
          <p14:tracePt t="2573" x="2425700" y="3629025"/>
          <p14:tracePt t="2583" x="2443163" y="3629025"/>
          <p14:tracePt t="2589" x="2470150" y="3629025"/>
          <p14:tracePt t="2598" x="2489200" y="3629025"/>
          <p14:tracePt t="2614" x="2506663" y="3629025"/>
          <p14:tracePt t="2622" x="2525713" y="3629025"/>
          <p14:tracePt t="2638" x="2543175" y="3629025"/>
          <p14:tracePt t="2645" x="2552700" y="3629025"/>
          <p14:tracePt t="2653" x="2562225" y="3638550"/>
          <p14:tracePt t="2661" x="2579688" y="3648075"/>
          <p14:tracePt t="2669" x="2589213" y="3657600"/>
          <p14:tracePt t="2677" x="2616200" y="3684588"/>
          <p14:tracePt t="2685" x="2625725" y="3684588"/>
          <p14:tracePt t="2701" x="2625725" y="3694113"/>
          <p14:tracePt t="2710" x="2625725" y="3702050"/>
          <p14:tracePt t="2717" x="2625725" y="3711575"/>
          <p14:tracePt t="2726" x="2643188" y="3730625"/>
          <p14:tracePt t="2741" x="2643188" y="3748088"/>
          <p14:tracePt t="2765" x="2643188" y="3757613"/>
          <p14:tracePt t="2784" x="2643188" y="3767138"/>
          <p14:tracePt t="2821" x="2643188" y="3784600"/>
          <p14:tracePt t="2829" x="2643188" y="3794125"/>
          <p14:tracePt t="2837" x="2643188" y="3803650"/>
          <p14:tracePt t="2846" x="2643188" y="3811588"/>
          <p14:tracePt t="2853" x="2643188" y="3830638"/>
          <p14:tracePt t="2861" x="2635250" y="3848100"/>
          <p14:tracePt t="2871" x="2625725" y="3857625"/>
          <p14:tracePt t="2881" x="2598738" y="3884613"/>
          <p14:tracePt t="2885" x="2589213" y="3884613"/>
          <p14:tracePt t="2894" x="2562225" y="3911600"/>
          <p14:tracePt t="2901" x="2543175" y="3940175"/>
          <p14:tracePt t="2909" x="2533650" y="3940175"/>
          <p14:tracePt t="2917" x="2525713" y="3948113"/>
          <p14:tracePt t="2925" x="2498725" y="3967163"/>
          <p14:tracePt t="2934" x="2479675" y="3984625"/>
          <p14:tracePt t="2941" x="2462213" y="3994150"/>
          <p14:tracePt t="2957" x="2443163" y="3994150"/>
          <p14:tracePt t="2974" x="2433638" y="3994150"/>
          <p14:tracePt t="2989" x="2416175" y="4013200"/>
          <p14:tracePt t="3015" x="2397125" y="4013200"/>
          <p14:tracePt t="3023" x="2389188" y="4013200"/>
          <p14:tracePt t="3036" x="2379663" y="4013200"/>
          <p14:tracePt t="3040" x="2370138" y="4013200"/>
          <p14:tracePt t="3046" x="2343150" y="4013200"/>
          <p14:tracePt t="3062" x="2333625" y="4003675"/>
          <p14:tracePt t="3070" x="2324100" y="3994150"/>
          <p14:tracePt t="3077" x="2306638" y="3967163"/>
          <p14:tracePt t="3085" x="2287588" y="3940175"/>
          <p14:tracePt t="3093" x="2279650" y="3930650"/>
          <p14:tracePt t="3101" x="2279650" y="3921125"/>
          <p14:tracePt t="3109" x="2251075" y="3894138"/>
          <p14:tracePt t="3117" x="2251075" y="3884613"/>
          <p14:tracePt t="3125" x="2243138" y="3875088"/>
          <p14:tracePt t="3135" x="2233613" y="3857625"/>
          <p14:tracePt t="3141" x="2233613" y="3848100"/>
          <p14:tracePt t="3150" x="2214563" y="3830638"/>
          <p14:tracePt t="3157" x="2206625" y="3830638"/>
          <p14:tracePt t="3166" x="2206625" y="3821113"/>
          <p14:tracePt t="3173" x="2197100" y="3803650"/>
          <p14:tracePt t="3183" x="2197100" y="3794125"/>
          <p14:tracePt t="3191" x="2187575" y="3767138"/>
          <p14:tracePt t="3197" x="2187575" y="3757613"/>
          <p14:tracePt t="3206" x="2187575" y="3730625"/>
          <p14:tracePt t="3215" x="2170113" y="3702050"/>
          <p14:tracePt t="3225" x="2170113" y="3684588"/>
          <p14:tracePt t="3231" x="2170113" y="3675063"/>
          <p14:tracePt t="3241" x="2170113" y="3657600"/>
          <p14:tracePt t="3246" x="2170113" y="3638550"/>
          <p14:tracePt t="3261" x="2170113" y="3621088"/>
          <p14:tracePt t="3269" x="2170113" y="3602038"/>
          <p14:tracePt t="3286" x="2170113" y="3584575"/>
          <p14:tracePt t="3301" x="2170113" y="3575050"/>
          <p14:tracePt t="3309" x="2170113" y="3556000"/>
          <p14:tracePt t="3317" x="2170113" y="3548063"/>
          <p14:tracePt t="3333" x="2179638" y="3538538"/>
          <p14:tracePt t="3341" x="2187575" y="3529013"/>
          <p14:tracePt t="3350" x="2197100" y="3529013"/>
          <p14:tracePt t="3357" x="2224088" y="3511550"/>
          <p14:tracePt t="3366" x="2243138" y="3511550"/>
          <p14:tracePt t="3373" x="2270125" y="3511550"/>
          <p14:tracePt t="3381" x="2306638" y="3511550"/>
          <p14:tracePt t="3389" x="2352675" y="3502025"/>
          <p14:tracePt t="3397" x="2370138" y="3502025"/>
          <p14:tracePt t="3405" x="2406650" y="3502025"/>
          <p14:tracePt t="3414" x="2452688" y="3502025"/>
          <p14:tracePt t="3424" x="2470150" y="3502025"/>
          <p14:tracePt t="3429" x="2498725" y="3502025"/>
          <p14:tracePt t="3438" x="2516188" y="3502025"/>
          <p14:tracePt t="3446" x="2533650" y="3502025"/>
          <p14:tracePt t="3457" x="2543175" y="3502025"/>
          <p14:tracePt t="3478" x="2552700" y="3502025"/>
          <p14:tracePt t="3489" x="2562225" y="3502025"/>
          <p14:tracePt t="3502" x="2570163" y="3502025"/>
          <p14:tracePt t="3533" x="2579688" y="3502025"/>
          <p14:tracePt t="3557" x="2589213" y="3511550"/>
          <p14:tracePt t="3566" x="2598738" y="3529013"/>
          <p14:tracePt t="3573" x="2606675" y="3548063"/>
          <p14:tracePt t="3589" x="2625725" y="3565525"/>
          <p14:tracePt t="3597" x="2635250" y="3584575"/>
          <p14:tracePt t="3613" x="2635250" y="3592513"/>
          <p14:tracePt t="3622" x="2635250" y="3602038"/>
          <p14:tracePt t="3629" x="2643188" y="3629025"/>
          <p14:tracePt t="3637" x="2643188" y="3638550"/>
          <p14:tracePt t="3645" x="2643188" y="3648075"/>
          <p14:tracePt t="3661" x="2643188" y="3657600"/>
          <p14:tracePt t="3669" x="2643188" y="3665538"/>
          <p14:tracePt t="3685" x="2643188" y="3675063"/>
          <p14:tracePt t="3702" x="2643188" y="3684588"/>
          <p14:tracePt t="3709" x="2643188" y="3711575"/>
          <p14:tracePt t="3718" x="2635250" y="3721100"/>
          <p14:tracePt t="3726" x="2625725" y="3730625"/>
          <p14:tracePt t="3741" x="2616200" y="3730625"/>
          <p14:tracePt t="3749" x="2606675" y="3748088"/>
          <p14:tracePt t="3770" x="2589213" y="3757613"/>
          <p14:tracePt t="3787" x="2579688" y="3767138"/>
          <p14:tracePt t="3799" x="2570163" y="3775075"/>
          <p14:tracePt t="3820" x="2533650" y="3794125"/>
          <p14:tracePt t="3838" x="2525713" y="3803650"/>
          <p14:tracePt t="3847" x="2506663" y="3803650"/>
          <p14:tracePt t="3854" x="2489200" y="3811588"/>
          <p14:tracePt t="3863" x="2462213" y="3821113"/>
          <p14:tracePt t="3869" x="2452688" y="3821113"/>
          <p14:tracePt t="3877" x="2406650" y="3840163"/>
          <p14:tracePt t="3885" x="2389188" y="3857625"/>
          <p14:tracePt t="3901" x="2370138" y="3857625"/>
          <p14:tracePt t="3909" x="2360613" y="3857625"/>
          <p14:tracePt t="3933" x="2352675" y="3857625"/>
          <p14:tracePt t="3941" x="2343150" y="3857625"/>
          <p14:tracePt t="3952" x="2324100" y="3857625"/>
          <p14:tracePt t="3966" x="2316163" y="3857625"/>
          <p14:tracePt t="3973" x="2306638" y="3857625"/>
          <p14:tracePt t="3982" x="2287588" y="3857625"/>
          <p14:tracePt t="3989" x="2279650" y="3857625"/>
          <p14:tracePt t="4005" x="2270125" y="3857625"/>
          <p14:tracePt t="4013" x="2260600" y="3857625"/>
          <p14:tracePt t="4035" x="2251075" y="3857625"/>
          <p14:tracePt t="4037" x="2243138" y="3857625"/>
          <p14:tracePt t="4045" x="2233613" y="3848100"/>
          <p14:tracePt t="4053" x="2224088" y="3840163"/>
          <p14:tracePt t="4069" x="2214563" y="3821113"/>
          <p14:tracePt t="4077" x="2197100" y="3803650"/>
          <p14:tracePt t="4093" x="2197100" y="3784600"/>
          <p14:tracePt t="4101" x="2187575" y="3767138"/>
          <p14:tracePt t="4109" x="2187575" y="3748088"/>
          <p14:tracePt t="4117" x="2179638" y="3721100"/>
          <p14:tracePt t="4126" x="2179638" y="3702050"/>
          <p14:tracePt t="4135" x="2179638" y="3684588"/>
          <p14:tracePt t="4142" x="2179638" y="3665538"/>
          <p14:tracePt t="4150" x="2179638" y="3657600"/>
          <p14:tracePt t="4158" x="2179638" y="3629025"/>
          <p14:tracePt t="4173" x="2179638" y="3621088"/>
          <p14:tracePt t="4198" x="2179638" y="3602038"/>
          <p14:tracePt t="4205" x="2179638" y="3584575"/>
          <p14:tracePt t="4221" x="2187575" y="3575050"/>
          <p14:tracePt t="4229" x="2197100" y="3575050"/>
          <p14:tracePt t="4237" x="2206625" y="3565525"/>
          <p14:tracePt t="4245" x="2224088" y="3565525"/>
          <p14:tracePt t="4253" x="2243138" y="3565525"/>
          <p14:tracePt t="4261" x="2287588" y="3548063"/>
          <p14:tracePt t="4269" x="2333625" y="3548063"/>
          <p14:tracePt t="4277" x="2352675" y="3548063"/>
          <p14:tracePt t="4285" x="2389188" y="3548063"/>
          <p14:tracePt t="4293" x="2416175" y="3548063"/>
          <p14:tracePt t="4301" x="2433638" y="3548063"/>
          <p14:tracePt t="4309" x="2462213" y="3548063"/>
          <p14:tracePt t="4317" x="2470150" y="3548063"/>
          <p14:tracePt t="4325" x="2489200" y="3548063"/>
          <p14:tracePt t="4333" x="2506663" y="3548063"/>
          <p14:tracePt t="4341" x="2516188" y="3548063"/>
          <p14:tracePt t="4350" x="2525713" y="3548063"/>
          <p14:tracePt t="4357" x="2543175" y="3548063"/>
          <p14:tracePt t="4366" x="2552700" y="3548063"/>
          <p14:tracePt t="4373" x="2562225" y="3548063"/>
          <p14:tracePt t="4382" x="2579688" y="3548063"/>
          <p14:tracePt t="4390" x="2598738" y="3548063"/>
          <p14:tracePt t="4397" x="2606675" y="3556000"/>
          <p14:tracePt t="4405" x="2625725" y="3575050"/>
          <p14:tracePt t="4413" x="2635250" y="3584575"/>
          <p14:tracePt t="4422" x="2635250" y="3592513"/>
          <p14:tracePt t="4445" x="2652713" y="3602038"/>
          <p14:tracePt t="4461" x="2652713" y="3611563"/>
          <p14:tracePt t="4477" x="2652713" y="3621088"/>
          <p14:tracePt t="4493" x="2652713" y="3629025"/>
          <p14:tracePt t="4504" x="2652713" y="3648075"/>
          <p14:tracePt t="4509" x="2652713" y="3657600"/>
          <p14:tracePt t="4518" x="2652713" y="3665538"/>
          <p14:tracePt t="4526" x="2652713" y="3675063"/>
          <p14:tracePt t="4534" x="2652713" y="3684588"/>
          <p14:tracePt t="4541" x="2652713" y="3694113"/>
          <p14:tracePt t="4550" x="2652713" y="3702050"/>
          <p14:tracePt t="4557" x="2652713" y="3721100"/>
          <p14:tracePt t="4566" x="2635250" y="3738563"/>
          <p14:tracePt t="4573" x="2616200" y="3757613"/>
          <p14:tracePt t="4589" x="2598738" y="3775075"/>
          <p14:tracePt t="4597" x="2589213" y="3784600"/>
          <p14:tracePt t="4614" x="2570163" y="3803650"/>
          <p14:tracePt t="4622" x="2552700" y="3811588"/>
          <p14:tracePt t="4629" x="2543175" y="3821113"/>
          <p14:tracePt t="4637" x="2533650" y="3830638"/>
          <p14:tracePt t="4661" x="2533650" y="3840163"/>
          <p14:tracePt t="4669" x="2525713" y="3840163"/>
          <p14:tracePt t="4701" x="2506663" y="3840163"/>
          <p14:tracePt t="4709" x="2498725" y="3848100"/>
          <p14:tracePt t="4717" x="2479675" y="3848100"/>
          <p14:tracePt t="4725" x="2470150" y="3848100"/>
          <p14:tracePt t="4733" x="2433638" y="3848100"/>
          <p14:tracePt t="4750" x="2416175" y="3848100"/>
          <p14:tracePt t="4757" x="2360613" y="3857625"/>
          <p14:tracePt t="4773" x="2324100" y="3857625"/>
          <p14:tracePt t="4784" x="2316163" y="3857625"/>
          <p14:tracePt t="4789" x="2297113" y="3857625"/>
          <p14:tracePt t="4797" x="2287588" y="3857625"/>
          <p14:tracePt t="4805" x="2279650" y="3857625"/>
          <p14:tracePt t="4814" x="2260600" y="3875088"/>
          <p14:tracePt t="4830" x="2251075" y="3875088"/>
          <p14:tracePt t="4901" x="2243138" y="3875088"/>
          <p14:tracePt t="4909" x="2233613" y="3867150"/>
          <p14:tracePt t="4919" x="2233613" y="3848100"/>
          <p14:tracePt t="4925" x="2233613" y="3840163"/>
          <p14:tracePt t="4975" x="2233613" y="3830638"/>
          <p14:tracePt t="5663" x="2260600" y="3821113"/>
          <p14:tracePt t="5671" x="2324100" y="3794125"/>
          <p14:tracePt t="5681" x="2352675" y="3794125"/>
          <p14:tracePt t="5686" x="2397125" y="3794125"/>
          <p14:tracePt t="5694" x="2416175" y="3794125"/>
          <p14:tracePt t="5702" x="2443163" y="3794125"/>
          <p14:tracePt t="5711" x="2462213" y="3794125"/>
          <p14:tracePt t="5723" x="2489200" y="3794125"/>
          <p14:tracePt t="5727" x="2506663" y="3794125"/>
          <p14:tracePt t="5739" x="2525713" y="3794125"/>
          <p14:tracePt t="5743" x="2552700" y="3794125"/>
          <p14:tracePt t="5750" x="2570163" y="3794125"/>
          <p14:tracePt t="5757" x="2589213" y="3794125"/>
          <p14:tracePt t="5767" x="2635250" y="3794125"/>
          <p14:tracePt t="5773" x="2689225" y="3794125"/>
          <p14:tracePt t="5783" x="2781300" y="3775075"/>
          <p14:tracePt t="5789" x="2871788" y="3767138"/>
          <p14:tracePt t="5797" x="2981325" y="3748088"/>
          <p14:tracePt t="5805" x="3117850" y="3721100"/>
          <p14:tracePt t="5816" x="3263900" y="3711575"/>
          <p14:tracePt t="5821" x="3409950" y="3694113"/>
          <p14:tracePt t="5831" x="3556000" y="3648075"/>
          <p14:tracePt t="5837" x="3702050" y="3638550"/>
          <p14:tracePt t="5845" x="3838575" y="3621088"/>
          <p14:tracePt t="5853" x="3948113" y="3602038"/>
          <p14:tracePt t="5862" x="4057650" y="3575050"/>
          <p14:tracePt t="5869" x="4175125" y="3565525"/>
          <p14:tracePt t="5877" x="4248150" y="3565525"/>
          <p14:tracePt t="5885" x="4303713" y="3548063"/>
          <p14:tracePt t="5893" x="4384675" y="3538538"/>
          <p14:tracePt t="5902" x="4413250" y="3538538"/>
          <p14:tracePt t="5909" x="4457700" y="3519488"/>
          <p14:tracePt t="5917" x="4484688" y="3519488"/>
          <p14:tracePt t="5926" x="4513263" y="3511550"/>
          <p14:tracePt t="5934" x="4557713" y="3492500"/>
          <p14:tracePt t="5941" x="4640263" y="3455988"/>
          <p14:tracePt t="5949" x="4695825" y="3446463"/>
          <p14:tracePt t="5957" x="4776788" y="3419475"/>
          <p14:tracePt t="5966" x="4868863" y="3375025"/>
          <p14:tracePt t="5973" x="4986338" y="3365500"/>
          <p14:tracePt t="5983" x="5086350" y="3302000"/>
          <p14:tracePt t="5989" x="5195888" y="3273425"/>
          <p14:tracePt t="5997" x="5324475" y="3236913"/>
          <p14:tracePt t="6005" x="5424488" y="3209925"/>
          <p14:tracePt t="6013" x="5507038" y="3163888"/>
          <p14:tracePt t="6021" x="5643563" y="3109913"/>
          <p14:tracePt t="6038" x="5780088" y="3036888"/>
          <p14:tracePt t="6045" x="5826125" y="3017838"/>
          <p14:tracePt t="6053" x="5889625" y="2990850"/>
          <p14:tracePt t="6061" x="5935663" y="2954338"/>
          <p14:tracePt t="6069" x="5999163" y="2917825"/>
          <p14:tracePt t="6077" x="6062663" y="2890838"/>
          <p14:tracePt t="6085" x="6145213" y="2836863"/>
          <p14:tracePt t="6094" x="6189663" y="2817813"/>
          <p14:tracePt t="6101" x="6272213" y="2763838"/>
          <p14:tracePt t="6109" x="6335713" y="2727325"/>
          <p14:tracePt t="6117" x="6399213" y="2690813"/>
          <p14:tracePt t="6125" x="6464300" y="2644775"/>
          <p14:tracePt t="6133" x="6527800" y="2625725"/>
          <p14:tracePt t="6142" x="6591300" y="2571750"/>
          <p14:tracePt t="6151" x="6654800" y="2517775"/>
          <p14:tracePt t="6158" x="6718300" y="2481263"/>
          <p14:tracePt t="6169" x="6764338" y="2444750"/>
          <p14:tracePt t="6175" x="6837363" y="2389188"/>
          <p14:tracePt t="6188" x="6900863" y="2352675"/>
          <p14:tracePt t="6190" x="6946900" y="2316163"/>
          <p14:tracePt t="6197" x="6973888" y="2289175"/>
          <p14:tracePt t="6207" x="7029450" y="2216150"/>
          <p14:tracePt t="6213" x="7046913" y="2197100"/>
          <p14:tracePt t="6221" x="7073900" y="2160588"/>
          <p14:tracePt t="6229" x="7083425" y="2116138"/>
          <p14:tracePt t="6238" x="7083425" y="2106613"/>
          <p14:tracePt t="6246" x="7083425" y="2079625"/>
          <p14:tracePt t="6254" x="7083425" y="2060575"/>
          <p14:tracePt t="6262" x="7083425" y="2024063"/>
          <p14:tracePt t="6270" x="7083425" y="2006600"/>
          <p14:tracePt t="6278" x="7083425" y="1960563"/>
          <p14:tracePt t="6286" x="7092950" y="1924050"/>
          <p14:tracePt t="6294" x="7092950" y="1878013"/>
          <p14:tracePt t="6303" x="7092950" y="1870075"/>
          <p14:tracePt t="6310" x="7092950" y="1833563"/>
          <p14:tracePt t="6326" x="7092950" y="1814513"/>
          <p14:tracePt t="6336" x="7092950" y="1787525"/>
          <p14:tracePt t="6342" x="7092950" y="1778000"/>
          <p14:tracePt t="6350" x="7092950" y="1768475"/>
          <p14:tracePt t="6358" x="7092950" y="1751013"/>
          <p14:tracePt t="6366" x="7092950" y="1731963"/>
          <p14:tracePt t="6373" x="7092950" y="1724025"/>
          <p14:tracePt t="6389" x="7092950" y="1704975"/>
          <p14:tracePt t="6439" x="7092950" y="1697038"/>
          <p14:tracePt t="6457" x="7092950" y="1687513"/>
          <p14:tracePt t="6469" x="7092950" y="1677988"/>
          <p14:tracePt t="6477" x="7083425" y="1668463"/>
          <p14:tracePt t="6517" x="7073900" y="1651000"/>
          <p14:tracePt t="6597" x="7065963" y="1641475"/>
          <p14:tracePt t="6661" x="7065963" y="1631950"/>
          <p14:tracePt t="6677" x="7065963" y="1624013"/>
          <p14:tracePt t="6685" x="7065963" y="1604963"/>
          <p14:tracePt t="6693" x="7065963" y="1587500"/>
          <p14:tracePt t="6709" x="7065963" y="1568450"/>
          <p14:tracePt t="6718" x="7065963" y="1558925"/>
          <p14:tracePt t="6733" x="7065963" y="1541463"/>
          <p14:tracePt t="6758" x="7065963" y="1531938"/>
          <p14:tracePt t="6799" x="7065963" y="1522413"/>
          <p14:tracePt t="7119" x="7065963" y="1531938"/>
          <p14:tracePt t="7215" x="7083425" y="1531938"/>
          <p14:tracePt t="7225" x="7092950" y="1531938"/>
          <p14:tracePt t="7232" x="7119938" y="1531938"/>
          <p14:tracePt t="7239" x="7129463" y="1531938"/>
          <p14:tracePt t="7254" x="7156450" y="1541463"/>
          <p14:tracePt t="7261" x="7165975" y="1541463"/>
          <p14:tracePt t="7269" x="7175500" y="1541463"/>
          <p14:tracePt t="7277" x="7192963" y="1541463"/>
          <p14:tracePt t="7285" x="7212013" y="1541463"/>
          <p14:tracePt t="7293" x="7239000" y="1541463"/>
          <p14:tracePt t="7301" x="7256463" y="1541463"/>
          <p14:tracePt t="7309" x="7283450" y="1541463"/>
          <p14:tracePt t="7317" x="7302500" y="1541463"/>
          <p14:tracePt t="7326" x="7329488" y="1541463"/>
          <p14:tracePt t="7333" x="7356475" y="1541463"/>
          <p14:tracePt t="7341" x="7402513" y="1541463"/>
          <p14:tracePt t="7350" x="7429500" y="1541463"/>
          <p14:tracePt t="7357" x="7448550" y="1541463"/>
          <p14:tracePt t="7366" x="7458075" y="1541463"/>
          <p14:tracePt t="7373" x="7485063" y="1541463"/>
          <p14:tracePt t="7383" x="7494588" y="1541463"/>
          <p14:tracePt t="7398" x="7502525" y="1541463"/>
          <p14:tracePt t="7534" x="7502525" y="1550988"/>
          <p14:tracePt t="7542" x="7494588" y="1558925"/>
          <p14:tracePt t="7549" x="7485063" y="1568450"/>
          <p14:tracePt t="7573" x="7475538" y="1577975"/>
          <p14:tracePt t="7598" x="7466013" y="1587500"/>
          <p14:tracePt t="7605" x="7458075" y="1587500"/>
          <p14:tracePt t="7623" x="7458075" y="1595438"/>
          <p14:tracePt t="7639" x="7448550" y="1595438"/>
          <p14:tracePt t="7670" x="7429500" y="1604963"/>
          <p14:tracePt t="7686" x="7421563" y="1604963"/>
          <p14:tracePt t="7701" x="7412038" y="1604963"/>
          <p14:tracePt t="7709" x="7402513" y="1604963"/>
          <p14:tracePt t="7717" x="7375525" y="1604963"/>
          <p14:tracePt t="7725" x="7366000" y="1604963"/>
          <p14:tracePt t="7733" x="7366000" y="1614488"/>
          <p14:tracePt t="7755" x="7356475" y="1614488"/>
          <p14:tracePt t="7837" x="7339013" y="1614488"/>
          <p14:tracePt t="7853" x="7329488" y="1624013"/>
          <p14:tracePt t="7862" x="7312025" y="1624013"/>
          <p14:tracePt t="7870" x="7283450" y="1631950"/>
          <p14:tracePt t="7885" x="7265988" y="1631950"/>
          <p14:tracePt t="7894" x="7248525" y="1651000"/>
          <p14:tracePt t="7902" x="7229475" y="1651000"/>
          <p14:tracePt t="7909" x="7219950" y="1660525"/>
          <p14:tracePt t="7918" x="7202488" y="1660525"/>
          <p14:tracePt t="7926" x="7183438" y="1668463"/>
          <p14:tracePt t="7958" x="7175500" y="1677988"/>
          <p14:tracePt t="7974" x="7165975" y="1677988"/>
          <p14:tracePt t="7982" x="7156450" y="1677988"/>
          <p14:tracePt t="7989" x="7146925" y="1687513"/>
          <p14:tracePt t="7999" x="7138988" y="1697038"/>
          <p14:tracePt t="8410" x="7110413" y="1697038"/>
          <p14:tracePt t="8413" x="7073900" y="1697038"/>
          <p14:tracePt t="8421" x="7065963" y="1697038"/>
          <p14:tracePt t="8429" x="7056438" y="1697038"/>
          <p14:tracePt t="8437" x="7029450" y="1697038"/>
          <p14:tracePt t="8445" x="7019925" y="1697038"/>
          <p14:tracePt t="8461" x="7010400" y="1697038"/>
          <p14:tracePt t="8485" x="6992938" y="1697038"/>
          <p14:tracePt t="8493" x="6983413" y="1704975"/>
          <p14:tracePt t="8501" x="6964363" y="1704975"/>
          <p14:tracePt t="8509" x="6937375" y="1714500"/>
          <p14:tracePt t="8517" x="6919913" y="1714500"/>
          <p14:tracePt t="8525" x="6892925" y="1724025"/>
          <p14:tracePt t="8535" x="6856413" y="1731963"/>
          <p14:tracePt t="8542" x="6827838" y="1751013"/>
          <p14:tracePt t="8551" x="6773863" y="1768475"/>
          <p14:tracePt t="8558" x="6710363" y="1778000"/>
          <p14:tracePt t="8569" x="6654800" y="1787525"/>
          <p14:tracePt t="8574" x="6591300" y="1814513"/>
          <p14:tracePt t="8585" x="6508750" y="1841500"/>
          <p14:tracePt t="8591" x="6399213" y="1870075"/>
          <p14:tracePt t="8601" x="6318250" y="1897063"/>
          <p14:tracePt t="8607" x="6189663" y="1924050"/>
          <p14:tracePt t="8615" x="6108700" y="1951038"/>
          <p14:tracePt t="8622" x="5999163" y="1979613"/>
          <p14:tracePt t="8629" x="5916613" y="2006600"/>
          <p14:tracePt t="8637" x="5826125" y="2016125"/>
          <p14:tracePt t="8645" x="5724525" y="2033588"/>
          <p14:tracePt t="8653" x="5670550" y="2043113"/>
          <p14:tracePt t="8661" x="5643563" y="2060575"/>
          <p14:tracePt t="8669" x="5607050" y="2070100"/>
          <p14:tracePt t="8678" x="5588000" y="2070100"/>
          <p14:tracePt t="8685" x="5570538" y="2079625"/>
          <p14:tracePt t="8693" x="5561013" y="2079625"/>
          <p14:tracePt t="10103" x="5561013" y="2116138"/>
          <p14:tracePt t="10115" x="5561013" y="2152650"/>
          <p14:tracePt t="10117" x="5551488" y="2179638"/>
          <p14:tracePt t="10125" x="5534025" y="2225675"/>
          <p14:tracePt t="10133" x="5478463" y="2289175"/>
          <p14:tracePt t="10141" x="5414963" y="2371725"/>
          <p14:tracePt t="10150" x="5324475" y="2489200"/>
          <p14:tracePt t="10158" x="5224463" y="2589213"/>
          <p14:tracePt t="10166" x="5114925" y="2708275"/>
          <p14:tracePt t="10173" x="5032375" y="2800350"/>
          <p14:tracePt t="10182" x="4959350" y="2863850"/>
          <p14:tracePt t="10190" x="4767263" y="3054350"/>
          <p14:tracePt t="10198" x="4530725" y="3255963"/>
          <p14:tracePt t="10206" x="4230688" y="3492500"/>
          <p14:tracePt t="10213" x="3956050" y="3702050"/>
          <p14:tracePt t="10221" x="3656013" y="3921125"/>
          <p14:tracePt t="10229" x="3317875" y="4167188"/>
          <p14:tracePt t="10237" x="3017838" y="4386263"/>
          <p14:tracePt t="10245" x="2817813" y="4522788"/>
          <p14:tracePt t="10254" x="2562225" y="4705350"/>
          <p14:tracePt t="10261" x="2433638" y="4814888"/>
          <p14:tracePt t="10269" x="2316163" y="4951413"/>
          <p14:tracePt t="10277" x="2224088" y="5053013"/>
          <p14:tracePt t="10285" x="2197100" y="5080000"/>
          <p14:tracePt t="10293" x="2124075" y="5160963"/>
          <p14:tracePt t="10301" x="2106613" y="5197475"/>
          <p14:tracePt t="10309" x="2106613" y="5216525"/>
          <p14:tracePt t="10317" x="2097088" y="5233988"/>
          <p14:tracePt t="10325" x="2078038" y="5233988"/>
          <p14:tracePt t="10462" x="2078038" y="5243513"/>
          <p14:tracePt t="10494" x="2078038" y="5262563"/>
          <p14:tracePt t="10528" x="2078038" y="5270500"/>
          <p14:tracePt t="10535" x="2070100" y="5289550"/>
          <p14:tracePt t="10541" x="2051050" y="5316538"/>
          <p14:tracePt t="10550" x="2051050" y="5335588"/>
          <p14:tracePt t="10557" x="2005013" y="5380038"/>
          <p14:tracePt t="10565" x="1978025" y="5408613"/>
          <p14:tracePt t="10573" x="1941513" y="5435600"/>
          <p14:tracePt t="10584" x="1914525" y="5453063"/>
          <p14:tracePt t="10589" x="1868488" y="5499100"/>
          <p14:tracePt t="10600" x="1814513" y="5535613"/>
          <p14:tracePt t="10605" x="1787525" y="5572125"/>
          <p14:tracePt t="10613" x="1778000" y="5581650"/>
          <p14:tracePt t="10621" x="1758950" y="5635625"/>
          <p14:tracePt t="10630" x="1768475" y="5672138"/>
          <p14:tracePt t="10637" x="1768475" y="5699125"/>
          <p14:tracePt t="10645" x="1758950" y="5718175"/>
          <p14:tracePt t="10653" x="1741488" y="5754688"/>
          <p14:tracePt t="10661" x="1731963" y="5772150"/>
          <p14:tracePt t="10669" x="1731963" y="5791200"/>
          <p14:tracePt t="10677" x="1722438" y="5791200"/>
          <p14:tracePt t="10685" x="1714500" y="5800725"/>
          <p14:tracePt t="10783" x="1714500" y="5808663"/>
          <p14:tracePt t="10791" x="1731963" y="5808663"/>
          <p14:tracePt t="10800" x="1751013" y="5808663"/>
          <p14:tracePt t="10821" x="1758950" y="5808663"/>
          <p14:tracePt t="10829" x="1768475" y="5800725"/>
          <p14:tracePt t="10837" x="1778000" y="5800725"/>
          <p14:tracePt t="10845" x="1787525" y="5791200"/>
          <p14:tracePt t="10861" x="1804988" y="5781675"/>
          <p14:tracePt t="10879" x="1814513" y="5772150"/>
          <p14:tracePt t="10901" x="1824038" y="5764213"/>
          <p14:tracePt t="10917" x="1831975" y="5745163"/>
          <p14:tracePt t="10925" x="1841500" y="5735638"/>
          <p14:tracePt t="10950" x="1851025" y="5727700"/>
          <p14:tracePt t="10966" x="1868488" y="5718175"/>
          <p14:tracePt t="10973" x="1878013" y="5708650"/>
          <p14:tracePt t="10989" x="1887538" y="5708650"/>
          <p14:tracePt t="10999" x="1905000" y="5699125"/>
          <p14:tracePt t="11005" x="1924050" y="5699125"/>
          <p14:tracePt t="11021" x="1941513" y="5699125"/>
          <p14:tracePt t="11029" x="1951038" y="5699125"/>
          <p14:tracePt t="11049" x="1997075" y="5699125"/>
          <p14:tracePt t="11053" x="2024063" y="5699125"/>
          <p14:tracePt t="11061" x="2070100" y="5699125"/>
          <p14:tracePt t="11069" x="2124075" y="5699125"/>
          <p14:tracePt t="11077" x="2179638" y="5691188"/>
          <p14:tracePt t="11085" x="2224088" y="5691188"/>
          <p14:tracePt t="11093" x="2297113" y="5681663"/>
          <p14:tracePt t="11101" x="2333625" y="5654675"/>
          <p14:tracePt t="11111" x="2379663" y="5645150"/>
          <p14:tracePt t="11117" x="2389188" y="5645150"/>
          <p14:tracePt t="11125" x="2425700" y="5635625"/>
          <p14:tracePt t="11133" x="2443163" y="5626100"/>
          <p14:tracePt t="11142" x="2470150" y="5626100"/>
          <p14:tracePt t="11158" x="2489200" y="5626100"/>
          <p14:tracePt t="11174" x="2506663" y="5626100"/>
          <p14:tracePt t="11325" x="2489200" y="5626100"/>
          <p14:tracePt t="11333" x="2462213" y="5626100"/>
          <p14:tracePt t="11342" x="2425700" y="5626100"/>
          <p14:tracePt t="11350" x="2389188" y="5608638"/>
          <p14:tracePt t="11357" x="2370138" y="5608638"/>
          <p14:tracePt t="11366" x="2343150" y="5608638"/>
          <p14:tracePt t="11373" x="2316163" y="5599113"/>
          <p14:tracePt t="11383" x="2287588" y="5599113"/>
          <p14:tracePt t="11389" x="2260600" y="5599113"/>
          <p14:tracePt t="11398" x="2233613" y="5589588"/>
          <p14:tracePt t="11405" x="2224088" y="5589588"/>
          <p14:tracePt t="11413" x="2206625" y="5589588"/>
          <p14:tracePt t="11421" x="2187575" y="5589588"/>
          <p14:tracePt t="11430" x="2170113" y="5581650"/>
          <p14:tracePt t="11439" x="2143125" y="5581650"/>
          <p14:tracePt t="11445" x="2124075" y="5562600"/>
          <p14:tracePt t="11454" x="2106613" y="5562600"/>
          <p14:tracePt t="11461" x="2087563" y="5545138"/>
          <p14:tracePt t="11470" x="2078038" y="5545138"/>
          <p14:tracePt t="11479" x="2051050" y="5545138"/>
          <p14:tracePt t="11494" x="2041525" y="5535613"/>
          <p14:tracePt t="11505" x="2024063" y="5518150"/>
          <p14:tracePt t="11510" x="2005013" y="5499100"/>
          <p14:tracePt t="11519" x="1978025" y="5462588"/>
          <p14:tracePt t="11526" x="1941513" y="5416550"/>
          <p14:tracePt t="11536" x="1931988" y="5389563"/>
          <p14:tracePt t="11542" x="1924050" y="5343525"/>
          <p14:tracePt t="11552" x="1895475" y="5299075"/>
          <p14:tracePt t="11559" x="1895475" y="5289550"/>
          <p14:tracePt t="11569" x="1887538" y="5253038"/>
          <p14:tracePt t="11574" x="1878013" y="5233988"/>
          <p14:tracePt t="11583" x="1868488" y="5180013"/>
          <p14:tracePt t="11590" x="1868488" y="5160963"/>
          <p14:tracePt t="11600" x="1868488" y="5143500"/>
          <p14:tracePt t="11606" x="1868488" y="5116513"/>
          <p14:tracePt t="11613" x="1868488" y="5097463"/>
          <p14:tracePt t="11621" x="1868488" y="5089525"/>
          <p14:tracePt t="11629" x="1868488" y="5060950"/>
          <p14:tracePt t="11637" x="1868488" y="5024438"/>
          <p14:tracePt t="11645" x="1868488" y="5016500"/>
          <p14:tracePt t="11653" x="1868488" y="4979988"/>
          <p14:tracePt t="11662" x="1868488" y="4970463"/>
          <p14:tracePt t="11669" x="1868488" y="4933950"/>
          <p14:tracePt t="11677" x="1868488" y="4906963"/>
          <p14:tracePt t="11685" x="1887538" y="4878388"/>
          <p14:tracePt t="11693" x="1895475" y="4833938"/>
          <p14:tracePt t="11701" x="1924050" y="4805363"/>
          <p14:tracePt t="11709" x="1941513" y="4768850"/>
          <p14:tracePt t="11717" x="1960563" y="4741863"/>
          <p14:tracePt t="11725" x="1978025" y="4724400"/>
          <p14:tracePt t="11733" x="1997075" y="4705350"/>
          <p14:tracePt t="11741" x="2005013" y="4697413"/>
          <p14:tracePt t="11749" x="2033588" y="4668838"/>
          <p14:tracePt t="11757" x="2051050" y="4660900"/>
          <p14:tracePt t="11765" x="2097088" y="4624388"/>
          <p14:tracePt t="11773" x="2106613" y="4614863"/>
          <p14:tracePt t="11785" x="2143125" y="4605338"/>
          <p14:tracePt t="11789" x="2206625" y="4578350"/>
          <p14:tracePt t="11798" x="2251075" y="4559300"/>
          <p14:tracePt t="11805" x="2270125" y="4551363"/>
          <p14:tracePt t="11816" x="2297113" y="4541838"/>
          <p14:tracePt t="11821" x="2333625" y="4522788"/>
          <p14:tracePt t="11829" x="2352675" y="4514850"/>
          <p14:tracePt t="11845" x="2360613" y="4505325"/>
          <p14:tracePt t="11853" x="2379663" y="4505325"/>
          <p14:tracePt t="11861" x="2397125" y="4505325"/>
          <p14:tracePt t="11871" x="2425700" y="4505325"/>
          <p14:tracePt t="11883" x="2443163" y="4505325"/>
          <p14:tracePt t="11885" x="2452688" y="4505325"/>
          <p14:tracePt t="11893" x="2489200" y="4505325"/>
          <p14:tracePt t="11901" x="2516188" y="4505325"/>
          <p14:tracePt t="11909" x="2543175" y="4505325"/>
          <p14:tracePt t="11917" x="2579688" y="4505325"/>
          <p14:tracePt t="11925" x="2616200" y="4505325"/>
          <p14:tracePt t="11933" x="2643188" y="4514850"/>
          <p14:tracePt t="11951" x="2679700" y="4532313"/>
          <p14:tracePt t="11959" x="2698750" y="4551363"/>
          <p14:tracePt t="11967" x="2716213" y="4568825"/>
          <p14:tracePt t="11975" x="2725738" y="4578350"/>
          <p14:tracePt t="11984" x="2735263" y="4587875"/>
          <p14:tracePt t="11991" x="2744788" y="4595813"/>
          <p14:tracePt t="12001" x="2752725" y="4605338"/>
          <p14:tracePt t="12008" x="2752725" y="4614863"/>
          <p14:tracePt t="12013" x="2762250" y="4624388"/>
          <p14:tracePt t="12021" x="2762250" y="4632325"/>
          <p14:tracePt t="12034" x="2762250" y="4651375"/>
          <p14:tracePt t="12037" x="2762250" y="4678363"/>
          <p14:tracePt t="12045" x="2762250" y="4697413"/>
          <p14:tracePt t="12053" x="2762250" y="4741863"/>
          <p14:tracePt t="12061" x="2762250" y="4778375"/>
          <p14:tracePt t="12070" x="2762250" y="4824413"/>
          <p14:tracePt t="12079" x="2762250" y="4860925"/>
          <p14:tracePt t="12086" x="2762250" y="4906963"/>
          <p14:tracePt t="12096" x="2762250" y="4960938"/>
          <p14:tracePt t="12101" x="2771775" y="4997450"/>
          <p14:tracePt t="12109" x="2771775" y="5043488"/>
          <p14:tracePt t="12117" x="2781300" y="5070475"/>
          <p14:tracePt t="12128" x="2781300" y="5116513"/>
          <p14:tracePt t="12133" x="2798763" y="5153025"/>
          <p14:tracePt t="12142" x="2817813" y="5170488"/>
          <p14:tracePt t="12150" x="2825750" y="5207000"/>
          <p14:tracePt t="12158" x="2825750" y="5226050"/>
          <p14:tracePt t="12165" x="2835275" y="5243513"/>
          <p14:tracePt t="12173" x="2835275" y="5253038"/>
          <p14:tracePt t="12182" x="2835275" y="5262563"/>
          <p14:tracePt t="12190" x="2835275" y="5280025"/>
          <p14:tracePt t="12198" x="2844800" y="5289550"/>
          <p14:tracePt t="12207" x="2844800" y="5307013"/>
          <p14:tracePt t="12215" x="2844800" y="5326063"/>
          <p14:tracePt t="12222" x="2844800" y="5343525"/>
          <p14:tracePt t="12231" x="2844800" y="5372100"/>
          <p14:tracePt t="12239" x="2844800" y="5380038"/>
          <p14:tracePt t="12245" x="2844800" y="5399088"/>
          <p14:tracePt t="12253" x="2844800" y="5426075"/>
          <p14:tracePt t="12263" x="2844800" y="5445125"/>
          <p14:tracePt t="12270" x="2844800" y="5472113"/>
          <p14:tracePt t="12279" x="2844800" y="5526088"/>
          <p14:tracePt t="12287" x="2844800" y="5554663"/>
          <p14:tracePt t="12294" x="2817813" y="5589588"/>
          <p14:tracePt t="12302" x="2798763" y="5608638"/>
          <p14:tracePt t="12310" x="2789238" y="5635625"/>
          <p14:tracePt t="12318" x="2752725" y="5681663"/>
          <p14:tracePt t="12325" x="2716213" y="5699125"/>
          <p14:tracePt t="12334" x="2689225" y="5735638"/>
          <p14:tracePt t="12341" x="2662238" y="5754688"/>
          <p14:tracePt t="12351" x="2643188" y="5764213"/>
          <p14:tracePt t="12357" x="2598738" y="5800725"/>
          <p14:tracePt t="12365" x="2570163" y="5808663"/>
          <p14:tracePt t="12373" x="2562225" y="5818188"/>
          <p14:tracePt t="12382" x="2543175" y="5827713"/>
          <p14:tracePt t="12389" x="2533650" y="5837238"/>
          <p14:tracePt t="12398" x="2516188" y="5837238"/>
          <p14:tracePt t="12406" x="2479675" y="5837238"/>
          <p14:tracePt t="12413" x="2443163" y="5845175"/>
          <p14:tracePt t="12421" x="2416175" y="5854700"/>
          <p14:tracePt t="12429" x="2379663" y="5854700"/>
          <p14:tracePt t="12439" x="2306638" y="5854700"/>
          <p14:tracePt t="12446" x="2287588" y="5864225"/>
          <p14:tracePt t="12458" x="2251075" y="5864225"/>
          <p14:tracePt t="12463" x="2206625" y="5864225"/>
          <p14:tracePt t="12470" x="2170113" y="5864225"/>
          <p14:tracePt t="12479" x="2133600" y="5881688"/>
          <p14:tracePt t="12487" x="2114550" y="5881688"/>
          <p14:tracePt t="12493" x="2097088" y="5881688"/>
          <p14:tracePt t="12503" x="2070100" y="5881688"/>
          <p14:tracePt t="12517" x="2041525" y="5873750"/>
          <p14:tracePt t="12525" x="2024063" y="5864225"/>
          <p14:tracePt t="12533" x="1987550" y="5845175"/>
          <p14:tracePt t="12542" x="1987550" y="5837238"/>
          <p14:tracePt t="12557" x="1968500" y="5827713"/>
          <p14:tracePt t="12573" x="1978025" y="5837238"/>
          <p14:tracePt t="12671" x="1978025" y="5827713"/>
          <p14:tracePt t="12678" x="1978025" y="5808663"/>
          <p14:tracePt t="12694" x="1978025" y="5800725"/>
          <p14:tracePt t="12719" x="1978025" y="5791200"/>
          <p14:tracePt t="12726" x="1978025" y="5772150"/>
          <p14:tracePt t="12749" x="1978025" y="5764213"/>
          <p14:tracePt t="12757" x="1978025" y="5754688"/>
          <p14:tracePt t="12765" x="1978025" y="5745163"/>
          <p14:tracePt t="12781" x="1978025" y="5735638"/>
          <p14:tracePt t="12837" x="1978025" y="5727700"/>
          <p14:tracePt t="12861" x="1978025" y="5718175"/>
          <p14:tracePt t="12910" x="1978025" y="5708650"/>
          <p14:tracePt t="13238" x="1978025" y="5691188"/>
          <p14:tracePt t="13245" x="1978025" y="5681663"/>
          <p14:tracePt t="13253" x="1978025" y="5672138"/>
          <p14:tracePt t="13261" x="1978025" y="5654675"/>
          <p14:tracePt t="13277" x="1978025" y="5635625"/>
          <p14:tracePt t="13293" x="1978025" y="5608638"/>
          <p14:tracePt t="13310" x="1978025" y="5599113"/>
          <p14:tracePt t="13317" x="1978025" y="5589588"/>
          <p14:tracePt t="13325" x="1978025" y="5581650"/>
          <p14:tracePt t="13333" x="1978025" y="5562600"/>
          <p14:tracePt t="13349" x="1978025" y="5554663"/>
          <p14:tracePt t="13357" x="1987550" y="5545138"/>
          <p14:tracePt t="13375" x="1997075" y="5535613"/>
          <p14:tracePt t="13382" x="2014538" y="5526088"/>
          <p14:tracePt t="13402" x="2033588" y="5508625"/>
          <p14:tracePt t="13412" x="2070100" y="5499100"/>
          <p14:tracePt t="13418" x="2097088" y="5481638"/>
          <p14:tracePt t="13422" x="2114550" y="5462588"/>
          <p14:tracePt t="13430" x="2133600" y="5445125"/>
          <p14:tracePt t="13439" x="2170113" y="5416550"/>
          <p14:tracePt t="13446" x="2197100" y="5380038"/>
          <p14:tracePt t="13456" x="2279650" y="5326063"/>
          <p14:tracePt t="13461" x="2333625" y="5280025"/>
          <p14:tracePt t="13470" x="2360613" y="5262563"/>
          <p14:tracePt t="13477" x="2406650" y="5226050"/>
          <p14:tracePt t="13486" x="2452688" y="5189538"/>
          <p14:tracePt t="13493" x="2479675" y="5170488"/>
          <p14:tracePt t="13501" x="2516188" y="5143500"/>
          <p14:tracePt t="13509" x="2543175" y="5116513"/>
          <p14:tracePt t="13518" x="2562225" y="5097463"/>
          <p14:tracePt t="13525" x="2606675" y="5060950"/>
          <p14:tracePt t="13534" x="2616200" y="5053013"/>
          <p14:tracePt t="13541" x="2635250" y="5043488"/>
          <p14:tracePt t="13550" x="2652713" y="5024438"/>
          <p14:tracePt t="13567" x="2662238" y="5016500"/>
          <p14:tracePt t="13738" x="2643188" y="5024438"/>
          <p14:tracePt t="13741" x="2625725" y="5033963"/>
          <p14:tracePt t="13750" x="2616200" y="5033963"/>
          <p14:tracePt t="13757" x="2606675" y="5033963"/>
          <p14:tracePt t="13766" x="2598738" y="5033963"/>
          <p14:tracePt t="13773" x="2570163" y="5043488"/>
          <p14:tracePt t="13789" x="2552700" y="5060950"/>
          <p14:tracePt t="13816" x="2533650" y="5060950"/>
          <p14:tracePt t="13821" x="2525713" y="5070475"/>
          <p14:tracePt t="13837" x="2516188" y="5070475"/>
          <p14:tracePt t="13974" x="2506663" y="5070475"/>
          <p14:tracePt t="13989" x="2506663" y="5060950"/>
          <p14:tracePt t="14005" x="2506663" y="5033963"/>
          <p14:tracePt t="14013" x="2506663" y="5024438"/>
          <p14:tracePt t="14022" x="2525713" y="5006975"/>
          <p14:tracePt t="14029" x="2525713" y="4997450"/>
          <p14:tracePt t="14037" x="2533650" y="4987925"/>
          <p14:tracePt t="14045" x="2543175" y="4970463"/>
          <p14:tracePt t="14061" x="2562225" y="4951413"/>
          <p14:tracePt t="14069" x="2570163" y="4943475"/>
          <p14:tracePt t="14086" x="2579688" y="4933950"/>
          <p14:tracePt t="14112" x="2589213" y="4924425"/>
          <p14:tracePt t="14117" x="2589213" y="4906963"/>
          <p14:tracePt t="14127" x="2589213" y="4897438"/>
          <p14:tracePt t="14133" x="2606675" y="4870450"/>
          <p14:tracePt t="14141" x="2606675" y="4851400"/>
          <p14:tracePt t="14150" x="2606675" y="4841875"/>
          <p14:tracePt t="14157" x="2606675" y="4814888"/>
          <p14:tracePt t="14166" x="2616200" y="4797425"/>
          <p14:tracePt t="14173" x="2616200" y="4768850"/>
          <p14:tracePt t="14182" x="2616200" y="4760913"/>
          <p14:tracePt t="14190" x="2616200" y="4732338"/>
          <p14:tracePt t="14205" x="2616200" y="4714875"/>
          <p14:tracePt t="14213" x="2616200" y="4697413"/>
          <p14:tracePt t="14221" x="2616200" y="4687888"/>
          <p14:tracePt t="14231" x="2616200" y="4678363"/>
          <p14:tracePt t="14238" x="2616200" y="4651375"/>
          <p14:tracePt t="14246" x="2616200" y="4641850"/>
          <p14:tracePt t="14256" x="2616200" y="4632325"/>
          <p14:tracePt t="14261" x="2616200" y="4595813"/>
          <p14:tracePt t="14269" x="2606675" y="4578350"/>
          <p14:tracePt t="14277" x="2606675" y="4551363"/>
          <p14:tracePt t="14285" x="2598738" y="4514850"/>
          <p14:tracePt t="14293" x="2598738" y="4478338"/>
          <p14:tracePt t="14301" x="2598738" y="4441825"/>
          <p14:tracePt t="14309" x="2598738" y="4395788"/>
          <p14:tracePt t="14317" x="2598738" y="4359275"/>
          <p14:tracePt t="14325" x="2598738" y="4313238"/>
          <p14:tracePt t="14333" x="2598738" y="4276725"/>
          <p14:tracePt t="14341" x="2598738" y="4232275"/>
          <p14:tracePt t="14349" x="2598738" y="4203700"/>
          <p14:tracePt t="14357" x="2598738" y="4149725"/>
          <p14:tracePt t="14365" x="2598738" y="4130675"/>
          <p14:tracePt t="14373" x="2598738" y="4094163"/>
          <p14:tracePt t="14382" x="2598738" y="4076700"/>
          <p14:tracePt t="14389" x="2598738" y="4049713"/>
          <p14:tracePt t="14398" x="2598738" y="4003675"/>
          <p14:tracePt t="14405" x="2598738" y="3976688"/>
          <p14:tracePt t="14414" x="2598738" y="3930650"/>
          <p14:tracePt t="14422" x="2598738" y="3894138"/>
          <p14:tracePt t="14431" x="2579688" y="3840163"/>
          <p14:tracePt t="14442" x="2562225" y="3794125"/>
          <p14:tracePt t="14445" x="2543175" y="3767138"/>
          <p14:tracePt t="14453" x="2533650" y="3738563"/>
          <p14:tracePt t="14461" x="2498725" y="3702050"/>
          <p14:tracePt t="14470" x="2489200" y="3694113"/>
          <p14:tracePt t="14477" x="2470150" y="3675063"/>
          <p14:tracePt t="14486" x="2462213" y="3675063"/>
          <p14:tracePt t="14493" x="2452688" y="3665538"/>
          <p14:tracePt t="14502" x="2452688" y="3657600"/>
          <p14:tracePt t="14510" x="2443163" y="3638550"/>
          <p14:tracePt t="14518" x="2443163" y="3602038"/>
          <p14:tracePt t="14527" x="2443163" y="3548063"/>
          <p14:tracePt t="14538" x="2443163" y="3519488"/>
          <p14:tracePt t="14541" x="2443163" y="3475038"/>
          <p14:tracePt t="14549" x="2443163" y="3446463"/>
          <p14:tracePt t="14557" x="2443163" y="3429000"/>
          <p14:tracePt t="14565" x="2443163" y="3402013"/>
          <p14:tracePt t="14573" x="2443163" y="3392488"/>
          <p14:tracePt t="14670" x="2443163" y="3382963"/>
          <p14:tracePt t="14677" x="2443163" y="3355975"/>
          <p14:tracePt t="14685" x="2443163" y="3338513"/>
          <p14:tracePt t="14693" x="2452688" y="3282950"/>
          <p14:tracePt t="14701" x="2489200" y="3236913"/>
          <p14:tracePt t="14709" x="2525713" y="3182938"/>
          <p14:tracePt t="14717" x="2543175" y="3155950"/>
          <p14:tracePt t="14725" x="2579688" y="3109913"/>
          <p14:tracePt t="14733" x="2598738" y="3082925"/>
          <p14:tracePt t="14743" x="2616200" y="3046413"/>
          <p14:tracePt t="14758" x="2652713" y="3000375"/>
          <p14:tracePt t="14765" x="2662238" y="2973388"/>
          <p14:tracePt t="14773" x="2662238" y="2954338"/>
          <p14:tracePt t="14784" x="2662238" y="2936875"/>
          <p14:tracePt t="14789" x="2662238" y="2917825"/>
          <p14:tracePt t="14798" x="2662238" y="2890838"/>
          <p14:tracePt t="14805" x="2662238" y="2863850"/>
          <p14:tracePt t="14815" x="2662238" y="2817813"/>
          <p14:tracePt t="14821" x="2662238" y="2781300"/>
          <p14:tracePt t="14830" x="2679700" y="2717800"/>
          <p14:tracePt t="14837" x="2689225" y="2681288"/>
          <p14:tracePt t="14845" x="2708275" y="2644775"/>
          <p14:tracePt t="14853" x="2735263" y="2589213"/>
          <p14:tracePt t="14861" x="2752725" y="2562225"/>
          <p14:tracePt t="14869" x="2752725" y="2544763"/>
          <p14:tracePt t="14878" x="2752725" y="2508250"/>
          <p14:tracePt t="14886" x="2752725" y="2489200"/>
          <p14:tracePt t="14894" x="2752725" y="2481263"/>
          <p14:tracePt t="14902" x="2752725" y="2471738"/>
          <p14:tracePt t="14911" x="2744788" y="2452688"/>
          <p14:tracePt t="14918" x="2735263" y="2444750"/>
          <p14:tracePt t="14926" x="2708275" y="2416175"/>
          <p14:tracePt t="14934" x="2689225" y="2398713"/>
          <p14:tracePt t="14942" x="2643188" y="2371725"/>
          <p14:tracePt t="14950" x="2606675" y="2362200"/>
          <p14:tracePt t="14961" x="2579688" y="2362200"/>
          <p14:tracePt t="14966" x="2543175" y="2352675"/>
          <p14:tracePt t="14973" x="2498725" y="2352675"/>
          <p14:tracePt t="14982" x="2462213" y="2343150"/>
          <p14:tracePt t="14989" x="2443163" y="2343150"/>
          <p14:tracePt t="14998" x="2397125" y="2343150"/>
          <p14:tracePt t="15006" x="2360613" y="2343150"/>
          <p14:tracePt t="15014" x="2333625" y="2343150"/>
          <p14:tracePt t="15034" x="2279650" y="2343150"/>
          <p14:tracePt t="15037" x="2251075" y="2343150"/>
          <p14:tracePt t="15045" x="2243138" y="2343150"/>
          <p14:tracePt t="15053" x="2197100" y="2343150"/>
          <p14:tracePt t="15061" x="2170113" y="2343150"/>
          <p14:tracePt t="15069" x="2133600" y="2362200"/>
          <p14:tracePt t="15077" x="2097088" y="2389188"/>
          <p14:tracePt t="15085" x="2051050" y="2398713"/>
          <p14:tracePt t="15093" x="2033588" y="2416175"/>
          <p14:tracePt t="15101" x="1987550" y="2425700"/>
          <p14:tracePt t="15109" x="1960563" y="2435225"/>
          <p14:tracePt t="15118" x="1941513" y="2444750"/>
          <p14:tracePt t="15129" x="1914525" y="2444750"/>
          <p14:tracePt t="15133" x="1895475" y="2444750"/>
          <p14:tracePt t="15149" x="1878013" y="2452688"/>
          <p14:tracePt t="15381" x="1841500" y="2452688"/>
          <p14:tracePt t="15389" x="1824038" y="2435225"/>
          <p14:tracePt t="15397" x="1778000" y="2416175"/>
          <p14:tracePt t="15405" x="1741488" y="2389188"/>
          <p14:tracePt t="15413" x="1658938" y="2335213"/>
          <p14:tracePt t="15421" x="1604963" y="2298700"/>
          <p14:tracePt t="15430" x="1541463" y="2262188"/>
          <p14:tracePt t="15437" x="1476375" y="2206625"/>
          <p14:tracePt t="15445" x="1412875" y="2170113"/>
          <p14:tracePt t="15454" x="1366838" y="2133600"/>
          <p14:tracePt t="15461" x="1322388" y="2097088"/>
          <p14:tracePt t="15469" x="1303338" y="2079625"/>
          <p14:tracePt t="15477" x="1276350" y="2060575"/>
          <p14:tracePt t="15486" x="1276350" y="2043113"/>
          <p14:tracePt t="15493" x="1258888" y="1997075"/>
          <p14:tracePt t="15509" x="1258888" y="1970088"/>
          <p14:tracePt t="15517" x="1249363" y="1960563"/>
          <p14:tracePt t="15525" x="1249363" y="1951038"/>
          <p14:tracePt t="15543" x="1249363" y="1933575"/>
          <p14:tracePt t="15552" x="1249363" y="1924050"/>
          <p14:tracePt t="15559" x="1249363" y="1914525"/>
          <p14:tracePt t="15574" x="1249363" y="1906588"/>
          <p14:tracePt t="15585" x="1249363" y="1887538"/>
          <p14:tracePt t="15606" x="1249363" y="1878013"/>
          <p14:tracePt t="15622" x="1249363" y="1870075"/>
          <p14:tracePt t="15629" x="1258888" y="1851025"/>
          <p14:tracePt t="15637" x="1276350" y="1833563"/>
          <p14:tracePt t="15645" x="1293813" y="1814513"/>
          <p14:tracePt t="15653" x="1312863" y="1778000"/>
          <p14:tracePt t="15661" x="1358900" y="1760538"/>
          <p14:tracePt t="15669" x="1403350" y="1731963"/>
          <p14:tracePt t="15677" x="1468438" y="1714500"/>
          <p14:tracePt t="15685" x="1549400" y="1668463"/>
          <p14:tracePt t="15693" x="1585913" y="1660525"/>
          <p14:tracePt t="15701" x="1649413" y="1631950"/>
          <p14:tracePt t="15709" x="1695450" y="1604963"/>
          <p14:tracePt t="15717" x="1741488" y="1587500"/>
          <p14:tracePt t="15725" x="1768475" y="1577975"/>
          <p14:tracePt t="15733" x="1804988" y="1577975"/>
          <p14:tracePt t="15741" x="1831975" y="1558925"/>
          <p14:tracePt t="15753" x="1851025" y="1558925"/>
          <p14:tracePt t="15757" x="1868488" y="1558925"/>
          <p14:tracePt t="15765" x="1895475" y="1558925"/>
          <p14:tracePt t="15773" x="1914525" y="1558925"/>
          <p14:tracePt t="15782" x="1941513" y="1558925"/>
          <p14:tracePt t="15790" x="1960563" y="1558925"/>
          <p14:tracePt t="15801" x="1987550" y="1558925"/>
          <p14:tracePt t="15807" x="2014538" y="1558925"/>
          <p14:tracePt t="15821" x="2051050" y="1558925"/>
          <p14:tracePt t="15823" x="2087563" y="1568450"/>
          <p14:tracePt t="15835" x="2124075" y="1587500"/>
          <p14:tracePt t="15838" x="2151063" y="1614488"/>
          <p14:tracePt t="15851" x="2160588" y="1624013"/>
          <p14:tracePt t="15862" x="2179638" y="1631950"/>
          <p14:tracePt t="15870" x="2187575" y="1651000"/>
          <p14:tracePt t="15882" x="2206625" y="1660525"/>
          <p14:tracePt t="15895" x="2214563" y="1660525"/>
          <p14:tracePt t="15903" x="2224088" y="1677988"/>
          <p14:tracePt t="15920" x="2233613" y="1697038"/>
          <p14:tracePt t="15926" x="2243138" y="1704975"/>
          <p14:tracePt t="15943" x="2251075" y="1731963"/>
          <p14:tracePt t="15959" x="2260600" y="1760538"/>
          <p14:tracePt t="15967" x="2260600" y="1768475"/>
          <p14:tracePt t="15975" x="2270125" y="1797050"/>
          <p14:tracePt t="15984" x="2287588" y="1841500"/>
          <p14:tracePt t="15989" x="2297113" y="1851025"/>
          <p14:tracePt t="15999" x="2306638" y="1887538"/>
          <p14:tracePt t="16005" x="2316163" y="1914525"/>
          <p14:tracePt t="16016" x="2333625" y="1951038"/>
          <p14:tracePt t="16021" x="2343150" y="1987550"/>
          <p14:tracePt t="16034" x="2343150" y="2016125"/>
          <p14:tracePt t="16037" x="2343150" y="2052638"/>
          <p14:tracePt t="16045" x="2343150" y="2089150"/>
          <p14:tracePt t="16053" x="2343150" y="2116138"/>
          <p14:tracePt t="16061" x="2343150" y="2143125"/>
          <p14:tracePt t="16069" x="2343150" y="2160588"/>
          <p14:tracePt t="16077" x="2343150" y="2179638"/>
          <p14:tracePt t="16085" x="2343150" y="2189163"/>
          <p14:tracePt t="16093" x="2343150" y="2216150"/>
          <p14:tracePt t="16101" x="2343150" y="2225675"/>
          <p14:tracePt t="16109" x="2333625" y="2233613"/>
          <p14:tracePt t="16117" x="2333625" y="2252663"/>
          <p14:tracePt t="16127" x="2316163" y="2279650"/>
          <p14:tracePt t="16141" x="2297113" y="2298700"/>
          <p14:tracePt t="16149" x="2287588" y="2316163"/>
          <p14:tracePt t="16158" x="2279650" y="2325688"/>
          <p14:tracePt t="16166" x="2260600" y="2335213"/>
          <p14:tracePt t="16173" x="2243138" y="2352675"/>
          <p14:tracePt t="16181" x="2224088" y="2371725"/>
          <p14:tracePt t="16189" x="2206625" y="2379663"/>
          <p14:tracePt t="16201" x="2187575" y="2398713"/>
          <p14:tracePt t="16209" x="2143125" y="2416175"/>
          <p14:tracePt t="16218" x="2133600" y="2416175"/>
          <p14:tracePt t="16222" x="2114550" y="2425700"/>
          <p14:tracePt t="16229" x="2106613" y="2425700"/>
          <p14:tracePt t="16237" x="2078038" y="2444750"/>
          <p14:tracePt t="16246" x="2070100" y="2444750"/>
          <p14:tracePt t="16254" x="2060575" y="2444750"/>
          <p14:tracePt t="16261" x="2033588" y="2444750"/>
          <p14:tracePt t="16270" x="2005013" y="2444750"/>
          <p14:tracePt t="16277" x="1978025" y="2444750"/>
          <p14:tracePt t="16285" x="1951038" y="2444750"/>
          <p14:tracePt t="16293" x="1914525" y="2444750"/>
          <p14:tracePt t="16301" x="1878013" y="2444750"/>
          <p14:tracePt t="16309" x="1868488" y="2444750"/>
          <p14:tracePt t="16318" x="1824038" y="2444750"/>
          <p14:tracePt t="16326" x="1795463" y="2425700"/>
          <p14:tracePt t="16333" x="1758950" y="2408238"/>
          <p14:tracePt t="16341" x="1722438" y="2379663"/>
          <p14:tracePt t="16351" x="1704975" y="2371725"/>
          <p14:tracePt t="16357" x="1677988" y="2343150"/>
          <p14:tracePt t="16367" x="1658938" y="2325688"/>
          <p14:tracePt t="16373" x="1622425" y="2289175"/>
          <p14:tracePt t="16382" x="1604963" y="2270125"/>
          <p14:tracePt t="16390" x="1585913" y="2252663"/>
          <p14:tracePt t="16398" x="1568450" y="2233613"/>
          <p14:tracePt t="16405" x="1531938" y="2206625"/>
          <p14:tracePt t="16415" x="1531938" y="2197100"/>
          <p14:tracePt t="16421" x="1512888" y="2179638"/>
          <p14:tracePt t="16429" x="1504950" y="2160588"/>
          <p14:tracePt t="16445" x="1476375" y="2125663"/>
          <p14:tracePt t="16453" x="1476375" y="2106613"/>
          <p14:tracePt t="16461" x="1476375" y="2097088"/>
          <p14:tracePt t="16470" x="1476375" y="2060575"/>
          <p14:tracePt t="16477" x="1476375" y="2006600"/>
          <p14:tracePt t="16486" x="1476375" y="1970088"/>
          <p14:tracePt t="16493" x="1476375" y="1943100"/>
          <p14:tracePt t="16503" x="1504950" y="1878013"/>
          <p14:tracePt t="16509" x="1531938" y="1814513"/>
          <p14:tracePt t="16518" x="1568450" y="1768475"/>
          <p14:tracePt t="16526" x="1595438" y="1741488"/>
          <p14:tracePt t="16533" x="1612900" y="1724025"/>
          <p14:tracePt t="16541" x="1658938" y="1677988"/>
          <p14:tracePt t="16549" x="1695450" y="1660525"/>
          <p14:tracePt t="16558" x="1704975" y="1660525"/>
          <p14:tracePt t="16589" x="1722438" y="1660525"/>
          <p14:tracePt t="16598" x="1741488" y="1660525"/>
          <p14:tracePt t="16605" x="1768475" y="1660525"/>
          <p14:tracePt t="16613" x="1804988" y="1660525"/>
          <p14:tracePt t="16621" x="1831975" y="1660525"/>
          <p14:tracePt t="16629" x="1878013" y="1668463"/>
          <p14:tracePt t="16637" x="1895475" y="1677988"/>
          <p14:tracePt t="16645" x="1914525" y="1697038"/>
          <p14:tracePt t="16654" x="1941513" y="1714500"/>
          <p14:tracePt t="16661" x="1951038" y="1724025"/>
          <p14:tracePt t="16669" x="1960563" y="1731963"/>
          <p14:tracePt t="16677" x="1960563" y="1751013"/>
          <p14:tracePt t="16685" x="1978025" y="1768475"/>
          <p14:tracePt t="16741" x="1978025" y="1778000"/>
          <p14:tracePt t="16757" x="1987550" y="1804988"/>
          <p14:tracePt t="16783" x="1987550" y="1814513"/>
          <p14:tracePt t="16789" x="1987550" y="1824038"/>
          <p14:tracePt t="16798" x="1987550" y="1833563"/>
          <p14:tracePt t="16805" x="1987550" y="1841500"/>
          <p14:tracePt t="16817" x="1987550" y="1860550"/>
          <p14:tracePt t="16821" x="1987550" y="1878013"/>
          <p14:tracePt t="16829" x="1987550" y="1897063"/>
          <p14:tracePt t="16837" x="1987550" y="1933575"/>
          <p14:tracePt t="16845" x="1987550" y="1951038"/>
          <p14:tracePt t="16854" x="1987550" y="1997075"/>
          <p14:tracePt t="16862" x="1987550" y="2024063"/>
          <p14:tracePt t="16869" x="1987550" y="2052638"/>
          <p14:tracePt t="16878" x="1978025" y="2070100"/>
          <p14:tracePt t="16885" x="1960563" y="2106613"/>
          <p14:tracePt t="16893" x="1960563" y="2116138"/>
          <p14:tracePt t="16901" x="1951038" y="2125663"/>
          <p14:tracePt t="16909" x="1941513" y="2133600"/>
          <p14:tracePt t="16965" x="1931988" y="2133600"/>
          <p14:tracePt t="16973" x="1905000" y="2133600"/>
          <p14:tracePt t="16981" x="1887538" y="2133600"/>
          <p14:tracePt t="16989" x="1851025" y="2133600"/>
          <p14:tracePt t="16999" x="1831975" y="2133600"/>
          <p14:tracePt t="17005" x="1787525" y="2133600"/>
          <p14:tracePt t="17014" x="1758950" y="2125663"/>
          <p14:tracePt t="17021" x="1751013" y="2125663"/>
          <p14:tracePt t="17034" x="1741488" y="2125663"/>
          <p14:tracePt t="17037" x="1731963" y="2116138"/>
          <p14:tracePt t="17054" x="1714500" y="2106613"/>
          <p14:tracePt t="17071" x="1704975" y="2106613"/>
          <p14:tracePt t="17081" x="1685925" y="2089150"/>
          <p14:tracePt t="17085" x="1668463" y="2089150"/>
          <p14:tracePt t="17093" x="1658938" y="2089150"/>
          <p14:tracePt t="17101" x="1631950" y="2089150"/>
          <p14:tracePt t="17111" x="1612900" y="2089150"/>
          <p14:tracePt t="17117" x="1576388" y="2089150"/>
          <p14:tracePt t="17127" x="1558925" y="2089150"/>
          <p14:tracePt t="17133" x="1512888" y="2089150"/>
          <p14:tracePt t="17141" x="1476375" y="2089150"/>
          <p14:tracePt t="17149" x="1431925" y="2089150"/>
          <p14:tracePt t="17159" x="1403350" y="2089150"/>
          <p14:tracePt t="17167" x="1358900" y="2106613"/>
          <p14:tracePt t="17176" x="1330325" y="2106613"/>
          <p14:tracePt t="17184" x="1312863" y="2116138"/>
          <p14:tracePt t="17193" x="1285875" y="2116138"/>
          <p14:tracePt t="17198" x="1239838" y="2133600"/>
          <p14:tracePt t="17205" x="1230313" y="2133600"/>
          <p14:tracePt t="17215" x="1222375" y="2133600"/>
          <p14:tracePt t="17221" x="1212850" y="2133600"/>
          <p14:tracePt t="17229" x="1193800" y="2143125"/>
          <p14:tracePt t="17237" x="1185863" y="2143125"/>
          <p14:tracePt t="17862" x="1176338" y="2152650"/>
          <p14:tracePt t="17885" x="1185863" y="2152650"/>
          <p14:tracePt t="17893" x="1193800" y="2152650"/>
          <p14:tracePt t="17902" x="1222375" y="2152650"/>
          <p14:tracePt t="17909" x="1276350" y="2152650"/>
          <p14:tracePt t="17917" x="1312863" y="2152650"/>
          <p14:tracePt t="17925" x="1385888" y="2152650"/>
          <p14:tracePt t="17934" x="1458913" y="2152650"/>
          <p14:tracePt t="17941" x="1531938" y="2152650"/>
          <p14:tracePt t="17949" x="1568450" y="2152650"/>
          <p14:tracePt t="17960" x="1612900" y="2152650"/>
          <p14:tracePt t="17968" x="1631950" y="2152650"/>
          <p14:tracePt t="17982" x="1641475" y="2152650"/>
          <p14:tracePt t="17989" x="1649413" y="2152650"/>
          <p14:tracePt t="18005" x="1658938" y="2152650"/>
          <p14:tracePt t="18015" x="1658938" y="2143125"/>
          <p14:tracePt t="18021" x="1658938" y="2133600"/>
          <p14:tracePt t="18039" x="1685925" y="2097088"/>
          <p14:tracePt t="18048" x="1695450" y="2089150"/>
          <p14:tracePt t="18055" x="1704975" y="2089150"/>
          <p14:tracePt t="18177" x="1714500" y="2089150"/>
          <p14:tracePt t="18294" x="1714500" y="2097088"/>
          <p14:tracePt t="18335" x="1704975" y="2097088"/>
          <p14:tracePt t="18350" x="1695450" y="2097088"/>
          <p14:tracePt t="18365" x="1695450" y="2106613"/>
          <p14:tracePt t="18381" x="1695450" y="2125663"/>
          <p14:tracePt t="18389" x="1695450" y="2133600"/>
          <p14:tracePt t="18397" x="1695450" y="2170113"/>
          <p14:tracePt t="18405" x="1695450" y="2206625"/>
          <p14:tracePt t="18415" x="1695450" y="2252663"/>
          <p14:tracePt t="18421" x="1695450" y="2279650"/>
          <p14:tracePt t="18429" x="1695450" y="2298700"/>
          <p14:tracePt t="18438" x="1695450" y="2325688"/>
          <p14:tracePt t="18455" x="1695450" y="2335213"/>
          <p14:tracePt t="18462" x="1695450" y="2352675"/>
          <p14:tracePt t="18472" x="1722438" y="2371725"/>
          <p14:tracePt t="18478" x="1741488" y="2379663"/>
          <p14:tracePt t="18490" x="1768475" y="2389188"/>
          <p14:tracePt t="18494" x="1814513" y="2398713"/>
          <p14:tracePt t="18505" x="1887538" y="2425700"/>
          <p14:tracePt t="18509" x="1951038" y="2452688"/>
          <p14:tracePt t="18518" x="2033588" y="2508250"/>
          <p14:tracePt t="18525" x="2151063" y="2562225"/>
          <p14:tracePt t="18534" x="2306638" y="2654300"/>
          <p14:tracePt t="18541" x="2370138" y="2708275"/>
          <p14:tracePt t="18550" x="2516188" y="2800350"/>
          <p14:tracePt t="18557" x="2671763" y="2890838"/>
          <p14:tracePt t="18566" x="2808288" y="2963863"/>
          <p14:tracePt t="18573" x="2925763" y="3054350"/>
          <p14:tracePt t="18581" x="2998788" y="3136900"/>
          <p14:tracePt t="18589" x="3044825" y="3200400"/>
          <p14:tracePt t="18598" x="3090863" y="3265488"/>
          <p14:tracePt t="18605" x="3100388" y="3346450"/>
          <p14:tracePt t="18614" x="3127375" y="3411538"/>
          <p14:tracePt t="18621" x="3144838" y="3455988"/>
          <p14:tracePt t="18629" x="3144838" y="3475038"/>
          <p14:tracePt t="18637" x="3154363" y="3502025"/>
          <p14:tracePt t="18645" x="3154363" y="3529013"/>
          <p14:tracePt t="18653" x="3154363" y="3548063"/>
          <p14:tracePt t="18661" x="3163888" y="3565525"/>
          <p14:tracePt t="18669" x="3163888" y="3575050"/>
          <p14:tracePt t="18677" x="3163888" y="3592513"/>
          <p14:tracePt t="18685" x="3163888" y="3602038"/>
          <p14:tracePt t="18709" x="3163888" y="3611563"/>
          <p14:tracePt t="18717" x="3163888" y="3621088"/>
          <p14:tracePt t="18725" x="3144838" y="3638550"/>
          <p14:tracePt t="18733" x="3144838" y="3648075"/>
          <p14:tracePt t="18741" x="3144838" y="3675063"/>
          <p14:tracePt t="18749" x="3144838" y="3694113"/>
          <p14:tracePt t="18757" x="3144838" y="3721100"/>
          <p14:tracePt t="18765" x="3144838" y="3748088"/>
          <p14:tracePt t="18773" x="3144838" y="3767138"/>
          <p14:tracePt t="18783" x="3144838" y="3784600"/>
          <p14:tracePt t="18789" x="3144838" y="3821113"/>
          <p14:tracePt t="18798" x="3144838" y="3840163"/>
          <p14:tracePt t="18805" x="3144838" y="3875088"/>
          <p14:tracePt t="18821" x="3144838" y="3903663"/>
          <p14:tracePt t="18832" x="3144838" y="3911600"/>
          <p14:tracePt t="18839" x="3144838" y="3921125"/>
          <p14:tracePt t="18851" x="3144838" y="3948113"/>
          <p14:tracePt t="18854" x="3144838" y="3957638"/>
          <p14:tracePt t="18868" x="3144838" y="3967163"/>
          <p14:tracePt t="18870" x="3144838" y="4003675"/>
          <p14:tracePt t="18879" x="3144838" y="4021138"/>
          <p14:tracePt t="18885" x="3144838" y="4057650"/>
          <p14:tracePt t="18893" x="3144838" y="4086225"/>
          <p14:tracePt t="18901" x="3154363" y="4149725"/>
          <p14:tracePt t="18909" x="3181350" y="4203700"/>
          <p14:tracePt t="18917" x="3227388" y="4259263"/>
          <p14:tracePt t="18925" x="3281363" y="4295775"/>
          <p14:tracePt t="18933" x="3363913" y="4376738"/>
          <p14:tracePt t="18941" x="3436938" y="4478338"/>
          <p14:tracePt t="18949" x="3527425" y="4614863"/>
          <p14:tracePt t="18957" x="3609975" y="4732338"/>
          <p14:tracePt t="18965" x="3719513" y="4833938"/>
          <p14:tracePt t="18973" x="3775075" y="4897438"/>
          <p14:tracePt t="18982" x="3838575" y="4951413"/>
          <p14:tracePt t="18989" x="3883025" y="4979988"/>
          <p14:tracePt t="18998" x="3902075" y="4987925"/>
          <p14:tracePt t="19032" x="3911600" y="4987925"/>
          <p14:tracePt t="19037" x="3911600" y="4960938"/>
          <p14:tracePt t="19045" x="3911600" y="4943475"/>
          <p14:tracePt t="19053" x="3911600" y="4924425"/>
          <p14:tracePt t="19061" x="3911600" y="4914900"/>
          <p14:tracePt t="19069" x="3911600" y="4906963"/>
          <p14:tracePt t="19213" x="3938588" y="4897438"/>
          <p14:tracePt t="19222" x="3956050" y="4887913"/>
          <p14:tracePt t="19230" x="3992563" y="4878388"/>
          <p14:tracePt t="19237" x="4021138" y="4860925"/>
          <p14:tracePt t="19246" x="4038600" y="4860925"/>
          <p14:tracePt t="19253" x="4048125" y="4851400"/>
          <p14:tracePt t="19272" x="4057650" y="4841875"/>
          <p14:tracePt t="19294" x="4065588" y="4841875"/>
          <p14:tracePt t="19493" x="4065588" y="4860925"/>
          <p14:tracePt t="19661" x="4065588" y="4833938"/>
          <p14:tracePt t="19670" x="4065588" y="4824413"/>
          <p14:tracePt t="19678" x="4065588" y="4805363"/>
          <p14:tracePt t="19686" x="4065588" y="4787900"/>
          <p14:tracePt t="19694" x="4065588" y="4778375"/>
          <p14:tracePt t="19703" x="4065588" y="4768850"/>
          <p14:tracePt t="19709" x="4065588" y="4751388"/>
          <p14:tracePt t="19717" x="4065588" y="4732338"/>
          <p14:tracePt t="19887" x="4065588" y="4724400"/>
          <p14:tracePt t="19895" x="4048125" y="4724400"/>
          <p14:tracePt t="19903" x="4038600" y="4724400"/>
          <p14:tracePt t="19918" x="4029075" y="4724400"/>
          <p14:tracePt t="20023" x="4021138" y="4724400"/>
          <p14:tracePt t="20037" x="4011613" y="4732338"/>
          <p14:tracePt t="20045" x="4011613" y="4741863"/>
          <p14:tracePt t="20061" x="4002088" y="4751388"/>
          <p14:tracePt t="20149" x="3992563" y="4760913"/>
          <p14:tracePt t="20182" x="3992563" y="4768850"/>
          <p14:tracePt t="21085" x="3992563" y="4760913"/>
          <p14:tracePt t="21094" x="3992563" y="4741863"/>
          <p14:tracePt t="22151" x="3992563" y="4724400"/>
          <p14:tracePt t="22163" x="3992563" y="4705350"/>
          <p14:tracePt t="22168" x="3992563" y="4687888"/>
          <p14:tracePt t="22174" x="3992563" y="4678363"/>
          <p14:tracePt t="22182" x="3992563" y="4651375"/>
          <p14:tracePt t="22190" x="3992563" y="4632325"/>
          <p14:tracePt t="22201" x="3992563" y="4614863"/>
          <p14:tracePt t="22209" x="3992563" y="4595813"/>
          <p14:tracePt t="22217" x="3992563" y="4568825"/>
          <p14:tracePt t="22222" x="3992563" y="4551363"/>
          <p14:tracePt t="22230" x="3992563" y="4522788"/>
          <p14:tracePt t="22237" x="3992563" y="4505325"/>
          <p14:tracePt t="22245" x="3992563" y="4478338"/>
          <p14:tracePt t="22253" x="3992563" y="4459288"/>
          <p14:tracePt t="22261" x="3992563" y="4422775"/>
          <p14:tracePt t="22270" x="3992563" y="4405313"/>
          <p14:tracePt t="22277" x="3992563" y="4368800"/>
          <p14:tracePt t="22285" x="3992563" y="4332288"/>
          <p14:tracePt t="22295" x="3992563" y="4313238"/>
          <p14:tracePt t="22303" x="3992563" y="4303713"/>
          <p14:tracePt t="22311" x="3992563" y="4286250"/>
          <p14:tracePt t="22320" x="3992563" y="4268788"/>
          <p14:tracePt t="22326" x="3992563" y="4240213"/>
          <p14:tracePt t="22336" x="3992563" y="4232275"/>
          <p14:tracePt t="22343" x="3992563" y="4222750"/>
          <p14:tracePt t="22358" x="3992563" y="4195763"/>
          <p14:tracePt t="22365" x="3992563" y="4176713"/>
          <p14:tracePt t="22373" x="3992563" y="4159250"/>
          <p14:tracePt t="22382" x="3992563" y="4140200"/>
          <p14:tracePt t="22389" x="3992563" y="4113213"/>
          <p14:tracePt t="22398" x="3992563" y="4094163"/>
          <p14:tracePt t="22405" x="3992563" y="4067175"/>
          <p14:tracePt t="22414" x="3984625" y="4057650"/>
          <p14:tracePt t="22421" x="3984625" y="4040188"/>
          <p14:tracePt t="22431" x="3984625" y="4021138"/>
          <p14:tracePt t="22439" x="3984625" y="4003675"/>
          <p14:tracePt t="22445" x="3984625" y="3994150"/>
          <p14:tracePt t="22453" x="3984625" y="3967163"/>
          <p14:tracePt t="22461" x="3984625" y="3957638"/>
          <p14:tracePt t="22470" x="3984625" y="3921125"/>
          <p14:tracePt t="22477" x="3984625" y="3911600"/>
          <p14:tracePt t="22485" x="3984625" y="3875088"/>
          <p14:tracePt t="22493" x="3984625" y="3867150"/>
          <p14:tracePt t="22503" x="3984625" y="3848100"/>
          <p14:tracePt t="22509" x="3984625" y="3830638"/>
          <p14:tracePt t="22517" x="3984625" y="3803650"/>
          <p14:tracePt t="22525" x="3984625" y="3794125"/>
          <p14:tracePt t="22533" x="3984625" y="3775075"/>
          <p14:tracePt t="22543" x="3984625" y="3757613"/>
          <p14:tracePt t="22551" x="3984625" y="3748088"/>
          <p14:tracePt t="22559" x="3984625" y="3738563"/>
          <p14:tracePt t="22568" x="3984625" y="3721100"/>
          <p14:tracePt t="22573" x="3984625" y="3711575"/>
          <p14:tracePt t="22582" x="3984625" y="3702050"/>
          <p14:tracePt t="22589" x="3984625" y="3694113"/>
          <p14:tracePt t="22597" x="3984625" y="3665538"/>
          <p14:tracePt t="22605" x="3984625" y="3657600"/>
          <p14:tracePt t="22622" x="3984625" y="3629025"/>
          <p14:tracePt t="22629" x="3984625" y="3621088"/>
          <p14:tracePt t="22638" x="3984625" y="3611563"/>
          <p14:tracePt t="22647" x="3984625" y="3592513"/>
          <p14:tracePt t="22655" x="3984625" y="3575050"/>
          <p14:tracePt t="22663" x="3984625" y="3529013"/>
          <p14:tracePt t="22678" x="3984625" y="3511550"/>
          <p14:tracePt t="22686" x="3984625" y="3492500"/>
          <p14:tracePt t="22694" x="4002088" y="3475038"/>
          <p14:tracePt t="22727" x="4002088" y="3465513"/>
          <p14:tracePt t="22736" x="4011613" y="3455988"/>
          <p14:tracePt t="22749" x="4011613" y="3446463"/>
          <p14:tracePt t="22757" x="4011613" y="3429000"/>
          <p14:tracePt t="22765" x="4011613" y="3411538"/>
          <p14:tracePt t="22773" x="4011613" y="3402013"/>
          <p14:tracePt t="22782" x="4011613" y="3392488"/>
          <p14:tracePt t="22789" x="4011613" y="3382963"/>
          <p14:tracePt t="22798" x="4011613" y="3375025"/>
          <p14:tracePt t="22805" x="4011613" y="3365500"/>
          <p14:tracePt t="22834" x="4011613" y="3355975"/>
          <p14:tracePt t="22839" x="4011613" y="3346450"/>
          <p14:tracePt t="22854" x="4011613" y="3328988"/>
          <p14:tracePt t="22866" x="4011613" y="3319463"/>
          <p14:tracePt t="22878" x="4011613" y="3309938"/>
          <p14:tracePt t="22885" x="4011613" y="3292475"/>
          <p14:tracePt t="22901" x="4011613" y="3273425"/>
          <p14:tracePt t="22917" x="4011613" y="3265488"/>
          <p14:tracePt t="22933" x="4011613" y="3246438"/>
          <p14:tracePt t="23005" x="4011613" y="3236913"/>
          <p14:tracePt t="23030" x="4011613" y="3228975"/>
          <p14:tracePt t="23037" x="4011613" y="3200400"/>
          <p14:tracePt t="23045" x="4011613" y="3192463"/>
          <p14:tracePt t="23054" x="4011613" y="3182938"/>
          <p14:tracePt t="23061" x="4011613" y="3155950"/>
          <p14:tracePt t="23077" x="4011613" y="3146425"/>
          <p14:tracePt t="23191" x="4011613" y="3127375"/>
          <p14:tracePt t="23207" x="4002088" y="3109913"/>
          <p14:tracePt t="23230" x="4002088" y="3100388"/>
          <p14:tracePt t="23309" x="4002088" y="3082925"/>
          <p14:tracePt t="23365" x="4002088" y="3073400"/>
          <p14:tracePt t="23397" x="4002088" y="3063875"/>
          <p14:tracePt t="23616" x="3992563" y="3054350"/>
          <p14:tracePt t="23623" x="3965575" y="3054350"/>
          <p14:tracePt t="23630" x="3956050" y="3054350"/>
          <p14:tracePt t="23637" x="3911600" y="3073400"/>
          <p14:tracePt t="23645" x="3892550" y="3090863"/>
          <p14:tracePt t="23653" x="3846513" y="3127375"/>
          <p14:tracePt t="23661" x="3829050" y="3146425"/>
          <p14:tracePt t="23669" x="3810000" y="3155950"/>
          <p14:tracePt t="23678" x="3765550" y="3192463"/>
          <p14:tracePt t="23685" x="3738563" y="3209925"/>
          <p14:tracePt t="23693" x="3719513" y="3228975"/>
          <p14:tracePt t="23701" x="3702050" y="3246438"/>
          <p14:tracePt t="23709" x="3692525" y="3255963"/>
          <p14:tracePt t="23717" x="3673475" y="3273425"/>
          <p14:tracePt t="23725" x="3656013" y="3282950"/>
          <p14:tracePt t="23758" x="3646488" y="3292475"/>
          <p14:tracePt t="23911" x="3673475" y="3282950"/>
          <p14:tracePt t="23919" x="3683000" y="3273425"/>
          <p14:tracePt t="23928" x="3702050" y="3265488"/>
          <p14:tracePt t="23936" x="3746500" y="3228975"/>
          <p14:tracePt t="23941" x="3765550" y="3209925"/>
          <p14:tracePt t="23949" x="3775075" y="3200400"/>
          <p14:tracePt t="23957" x="3802063" y="3173413"/>
          <p14:tracePt t="23965" x="3819525" y="3173413"/>
          <p14:tracePt t="23973" x="3846513" y="3155950"/>
          <p14:tracePt t="23982" x="3856038" y="3146425"/>
          <p14:tracePt t="23992" x="3865563" y="3136900"/>
          <p14:tracePt t="23998" x="3875088" y="3119438"/>
          <p14:tracePt t="24005" x="3883025" y="3109913"/>
          <p14:tracePt t="24014" x="3892550" y="3100388"/>
          <p14:tracePt t="24021" x="3902075" y="3090863"/>
          <p14:tracePt t="24167" x="3902075" y="3082925"/>
          <p14:tracePt t="24176" x="3902075" y="3073400"/>
          <p14:tracePt t="24221" x="3911600" y="3063875"/>
          <p14:tracePt t="24245" x="3919538" y="3054350"/>
          <p14:tracePt t="24443" x="3929063" y="3046413"/>
          <p14:tracePt t="24509" x="3956050" y="3054350"/>
          <p14:tracePt t="24519" x="3984625" y="3090863"/>
          <p14:tracePt t="24525" x="4011613" y="3109913"/>
          <p14:tracePt t="24533" x="4057650" y="3155950"/>
          <p14:tracePt t="24545" x="4075113" y="3173413"/>
          <p14:tracePt t="24550" x="4084638" y="3182938"/>
          <p14:tracePt t="24559" x="4084638" y="3192463"/>
          <p14:tracePt t="24896" x="4084638" y="3173413"/>
          <p14:tracePt t="24903" x="4084638" y="3155950"/>
          <p14:tracePt t="24913" x="4084638" y="3146425"/>
          <p14:tracePt t="24918" x="4084638" y="3119438"/>
          <p14:tracePt t="24926" x="4084638" y="3109913"/>
          <p14:tracePt t="24934" x="4075113" y="3073400"/>
          <p14:tracePt t="24942" x="4065588" y="3073400"/>
          <p14:tracePt t="24950" x="4057650" y="3063875"/>
          <p14:tracePt t="24957" x="4038600" y="3054350"/>
          <p14:tracePt t="24975" x="4011613" y="3054350"/>
          <p14:tracePt t="24984" x="3984625" y="3054350"/>
          <p14:tracePt t="24991" x="3948113" y="3054350"/>
          <p14:tracePt t="24999" x="3929063" y="3054350"/>
          <p14:tracePt t="25005" x="3875088" y="3054350"/>
          <p14:tracePt t="25015" x="3838575" y="3054350"/>
          <p14:tracePt t="25022" x="3783013" y="3054350"/>
          <p14:tracePt t="25033" x="3719513" y="3063875"/>
          <p14:tracePt t="25037" x="3673475" y="3090863"/>
          <p14:tracePt t="25046" x="3600450" y="3100388"/>
          <p14:tracePt t="25053" x="3536950" y="3136900"/>
          <p14:tracePt t="25061" x="3490913" y="3155950"/>
          <p14:tracePt t="25069" x="3446463" y="3173413"/>
          <p14:tracePt t="25077" x="3400425" y="3200400"/>
          <p14:tracePt t="25085" x="3373438" y="3209925"/>
          <p14:tracePt t="25093" x="3327400" y="3228975"/>
          <p14:tracePt t="25101" x="3309938" y="3246438"/>
          <p14:tracePt t="25111" x="3273425" y="3255963"/>
          <p14:tracePt t="25117" x="3236913" y="3265488"/>
          <p14:tracePt t="25125" x="3217863" y="3273425"/>
          <p14:tracePt t="25133" x="3190875" y="3273425"/>
          <p14:tracePt t="25141" x="3163888" y="3273425"/>
          <p14:tracePt t="25149" x="3144838" y="3273425"/>
          <p14:tracePt t="25158" x="3136900" y="3273425"/>
          <p14:tracePt t="25165" x="3127375" y="3273425"/>
          <p14:tracePt t="25173" x="3100388" y="3273425"/>
          <p14:tracePt t="25181" x="3081338" y="3273425"/>
          <p14:tracePt t="25190" x="3054350" y="3273425"/>
          <p14:tracePt t="25199" x="3027363" y="3273425"/>
          <p14:tracePt t="25209" x="2990850" y="3273425"/>
          <p14:tracePt t="25214" x="2954338" y="3302000"/>
          <p14:tracePt t="25221" x="2935288" y="3302000"/>
          <p14:tracePt t="25231" x="2898775" y="3302000"/>
          <p14:tracePt t="25237" x="2889250" y="3309938"/>
          <p14:tracePt t="25245" x="2881313" y="3309938"/>
          <p14:tracePt t="25254" x="2862263" y="3309938"/>
          <p14:tracePt t="25261" x="2844800" y="3319463"/>
          <p14:tracePt t="25269" x="2825750" y="3346450"/>
          <p14:tracePt t="25277" x="2817813" y="3346450"/>
          <p14:tracePt t="25285" x="2808288" y="3346450"/>
          <p14:tracePt t="25293" x="2798763" y="3355975"/>
          <p14:tracePt t="25301" x="2798763" y="3365500"/>
          <p14:tracePt t="25310" x="2789238" y="3375025"/>
          <p14:tracePt t="25317" x="2781300" y="3382963"/>
          <p14:tracePt t="25325" x="2771775" y="3392488"/>
          <p14:tracePt t="25351" x="2762250" y="3402013"/>
          <p14:tracePt t="25374" x="2752725" y="3402013"/>
          <p14:tracePt t="25389" x="2752725" y="3411538"/>
          <p14:tracePt t="25397" x="2752725" y="3419475"/>
          <p14:tracePt t="25414" x="2744788" y="3429000"/>
          <p14:tracePt t="25431" x="2744788" y="3455988"/>
          <p14:tracePt t="25440" x="2725738" y="3475038"/>
          <p14:tracePt t="25455" x="2725738" y="3482975"/>
          <p14:tracePt t="25461" x="2716213" y="3511550"/>
          <p14:tracePt t="25469" x="2708275" y="3519488"/>
          <p14:tracePt t="25487" x="2708275" y="3538538"/>
          <p14:tracePt t="25493" x="2698750" y="3575050"/>
          <p14:tracePt t="25509" x="2698750" y="3592513"/>
          <p14:tracePt t="25517" x="2679700" y="3611563"/>
          <p14:tracePt t="25533" x="2671763" y="3621088"/>
          <p14:tracePt t="25549" x="2671763" y="3629025"/>
          <p14:tracePt t="25557" x="2671763" y="3638550"/>
          <p14:tracePt t="25573" x="2662238" y="3648075"/>
          <p14:tracePt t="25959" x="2652713" y="3657600"/>
          <p14:tracePt t="25975" x="2635250" y="3657600"/>
          <p14:tracePt t="25982" x="2625725" y="3648075"/>
          <p14:tracePt t="25998" x="2616200" y="3638550"/>
          <p14:tracePt t="26097" x="2606675" y="3629025"/>
          <p14:tracePt t="26131" x="2606675" y="3621088"/>
          <p14:tracePt t="26133" x="2606675" y="3611563"/>
          <p14:tracePt t="26144" x="2606675" y="3602038"/>
          <p14:tracePt t="26151" x="2606675" y="3592513"/>
          <p14:tracePt t="26166" x="2598738" y="3584575"/>
          <p14:tracePt t="26175" x="2598738" y="3575050"/>
          <p14:tracePt t="26761" x="2598738" y="3548063"/>
          <p14:tracePt t="26770" x="2598738" y="3538538"/>
          <p14:tracePt t="26774" x="2606675" y="3519488"/>
          <p14:tracePt t="26783" x="2616200" y="3511550"/>
          <p14:tracePt t="27194" x="2635250" y="3482975"/>
          <p14:tracePt t="27197" x="2643188" y="3475038"/>
          <p14:tracePt t="27230" x="2643188" y="3455988"/>
          <p14:tracePt t="27246" x="2652713" y="3446463"/>
          <p14:tracePt t="27623" x="2635250" y="3446463"/>
          <p14:tracePt t="27633" x="2625725" y="3446463"/>
          <p14:tracePt t="28768" x="2616200" y="3446463"/>
          <p14:tracePt t="28854" x="2606675" y="3455988"/>
          <p14:tracePt t="28862" x="2598738" y="3455988"/>
          <p14:tracePt t="28975" x="2589213" y="3465513"/>
          <p14:tracePt t="28992" x="2579688" y="3475038"/>
          <p14:tracePt t="29013" x="2570163" y="3482975"/>
          <p14:tracePt t="29021" x="2570163" y="3492500"/>
          <p14:tracePt t="29055" x="2562225" y="3502025"/>
          <p14:tracePt t="29486" x="2552700" y="3519488"/>
          <p14:tracePt t="29509" x="2543175" y="3538538"/>
          <p14:tracePt t="29637" x="2543175" y="3556000"/>
          <p14:tracePt t="29653" x="2525713" y="3575050"/>
          <p14:tracePt t="29670" x="2525713" y="3592513"/>
          <p14:tracePt t="29696" x="2525713" y="3602038"/>
          <p14:tracePt t="30365" x="2525713" y="3621088"/>
          <p14:tracePt t="30574" x="2525713" y="3629025"/>
          <p14:tracePt t="30584" x="2533650" y="3629025"/>
          <p14:tracePt t="30597" x="2552700" y="3629025"/>
          <p14:tracePt t="30605" x="2562225" y="3611563"/>
          <p14:tracePt t="30613" x="2570163" y="3602038"/>
          <p14:tracePt t="30621" x="2579688" y="3592513"/>
          <p14:tracePt t="30630" x="2579688" y="3584575"/>
          <p14:tracePt t="30637" x="2589213" y="3584575"/>
          <p14:tracePt t="30653" x="2598738" y="3584575"/>
          <p14:tracePt t="30661" x="2606675" y="3575050"/>
          <p14:tracePt t="30686" x="2606675" y="3565525"/>
          <p14:tracePt t="30694" x="2606675" y="3556000"/>
          <p14:tracePt t="30703" x="2606675" y="3538538"/>
          <p14:tracePt t="30711" x="2606675" y="3529013"/>
          <p14:tracePt t="30718" x="2606675" y="3519488"/>
          <p14:tracePt t="30726" x="2606675" y="3511550"/>
          <p14:tracePt t="30735" x="2606675" y="3502025"/>
          <p14:tracePt t="30750" x="2606675" y="3492500"/>
          <p14:tracePt t="30766" x="2606675" y="3482975"/>
          <p14:tracePt t="30829" x="2606675" y="3475038"/>
          <p14:tracePt t="30837" x="2606675" y="3455988"/>
          <p14:tracePt t="30846" x="2606675" y="3446463"/>
          <p14:tracePt t="30861" x="2606675" y="3438525"/>
          <p14:tracePt t="30869" x="2606675" y="3419475"/>
          <p14:tracePt t="30881" x="2606675" y="3411538"/>
          <p14:tracePt t="30885" x="2606675" y="3402013"/>
          <p14:tracePt t="30894" x="2606675" y="3382963"/>
          <p14:tracePt t="30901" x="2606675" y="3375025"/>
          <p14:tracePt t="30917" x="2606675" y="3365500"/>
          <p14:tracePt t="30934" x="2606675" y="3355975"/>
          <p14:tracePt t="30951" x="2598738" y="3338513"/>
          <p14:tracePt t="30958" x="2598738" y="3328988"/>
          <p14:tracePt t="30967" x="2598738" y="3319463"/>
          <p14:tracePt t="30984" x="2589213" y="3309938"/>
          <p14:tracePt t="31007" x="2589213" y="3302000"/>
          <p14:tracePt t="31022" x="2589213" y="3292475"/>
          <p14:tracePt t="31038" x="2589213" y="3282950"/>
          <p14:tracePt t="31067" x="2589213" y="3273425"/>
          <p14:tracePt t="31135" x="2589213" y="3255963"/>
          <p14:tracePt t="31142" x="2589213" y="3246438"/>
          <p14:tracePt t="31166" x="2579688" y="3228975"/>
          <p14:tracePt t="31175" x="2579688" y="3219450"/>
          <p14:tracePt t="31192" x="2579688" y="3209925"/>
          <p14:tracePt t="31197" x="2579688" y="3200400"/>
          <p14:tracePt t="31213" x="2579688" y="3192463"/>
          <p14:tracePt t="31246" x="2570163" y="3182938"/>
          <p14:tracePt t="31478" x="2598738" y="3182938"/>
          <p14:tracePt t="31487" x="2671763" y="3182938"/>
          <p14:tracePt t="31493" x="2725738" y="3182938"/>
          <p14:tracePt t="31501" x="2798763" y="3182938"/>
          <p14:tracePt t="31509" x="2889250" y="3182938"/>
          <p14:tracePt t="31517" x="2962275" y="3182938"/>
          <p14:tracePt t="31525" x="3035300" y="3182938"/>
          <p14:tracePt t="31533" x="3108325" y="3182938"/>
          <p14:tracePt t="31541" x="3208338" y="3182938"/>
          <p14:tracePt t="31549" x="3281363" y="3182938"/>
          <p14:tracePt t="31557" x="3336925" y="3182938"/>
          <p14:tracePt t="31565" x="3400425" y="3163888"/>
          <p14:tracePt t="31573" x="3436938" y="3163888"/>
          <p14:tracePt t="31582" x="3490913" y="3163888"/>
          <p14:tracePt t="31589" x="3519488" y="3163888"/>
          <p14:tracePt t="31597" x="3563938" y="3155950"/>
          <p14:tracePt t="31605" x="3609975" y="3136900"/>
          <p14:tracePt t="31613" x="3665538" y="3136900"/>
          <p14:tracePt t="31621" x="3719513" y="3127375"/>
          <p14:tracePt t="31630" x="3738563" y="3127375"/>
          <p14:tracePt t="31637" x="3783013" y="3127375"/>
          <p14:tracePt t="31647" x="3802063" y="3109913"/>
          <p14:tracePt t="31654" x="3810000" y="3109913"/>
          <p14:tracePt t="31661" x="3819525" y="3109913"/>
          <p14:tracePt t="31701" x="3829050" y="3109913"/>
          <p14:tracePt t="31807" x="3846513" y="3109913"/>
          <p14:tracePt t="31822" x="3856038" y="3109913"/>
          <p14:tracePt t="31834" x="3865563" y="3109913"/>
          <p14:tracePt t="31855" x="3883025" y="3100388"/>
          <p14:tracePt t="31870" x="3892550" y="3090863"/>
          <p14:tracePt t="31880" x="3902075" y="3090863"/>
          <p14:tracePt t="31885" x="3911600" y="3090863"/>
          <p14:tracePt t="31893" x="3919538" y="3082925"/>
          <p14:tracePt t="31901" x="3929063" y="3063875"/>
          <p14:tracePt t="31909" x="3938588" y="3063875"/>
          <p14:tracePt t="31925" x="3948113" y="3054350"/>
          <p14:tracePt t="31941" x="3948113" y="3036888"/>
          <p14:tracePt t="31951" x="3948113" y="3027363"/>
          <p14:tracePt t="31959" x="3948113" y="3017838"/>
          <p14:tracePt t="31967" x="3948113" y="3009900"/>
          <p14:tracePt t="31984" x="3948113" y="3000375"/>
          <p14:tracePt t="31991" x="3948113" y="2990850"/>
          <p14:tracePt t="32000" x="3948113" y="2982913"/>
          <p14:tracePt t="32007" x="3948113" y="2973388"/>
          <p14:tracePt t="32022" x="3948113" y="2954338"/>
          <p14:tracePt t="32034" x="3948113" y="2946400"/>
          <p14:tracePt t="32072" x="3948113" y="2936875"/>
          <p14:tracePt t="32077" x="3948113" y="2917825"/>
          <p14:tracePt t="32093" x="3948113" y="2909888"/>
          <p14:tracePt t="32101" x="3948113" y="2900363"/>
          <p14:tracePt t="32117" x="3938588" y="2890838"/>
          <p14:tracePt t="32127" x="3929063" y="2881313"/>
          <p14:tracePt t="32133" x="3902075" y="2873375"/>
          <p14:tracePt t="32142" x="3883025" y="2873375"/>
          <p14:tracePt t="32149" x="3838575" y="2854325"/>
          <p14:tracePt t="32157" x="3783013" y="2854325"/>
          <p14:tracePt t="32165" x="3729038" y="2844800"/>
          <p14:tracePt t="32173" x="3656013" y="2844800"/>
          <p14:tracePt t="32182" x="3592513" y="2836863"/>
          <p14:tracePt t="32190" x="3500438" y="2808288"/>
          <p14:tracePt t="32198" x="3419475" y="2808288"/>
          <p14:tracePt t="32206" x="3382963" y="2800350"/>
          <p14:tracePt t="32214" x="3309938" y="2800350"/>
          <p14:tracePt t="32221" x="3290888" y="2790825"/>
          <p14:tracePt t="32230" x="3227388" y="2771775"/>
          <p14:tracePt t="32237" x="3217863" y="2771775"/>
          <p14:tracePt t="32246" x="3181350" y="2754313"/>
          <p14:tracePt t="32261" x="3154363" y="2744788"/>
          <p14:tracePt t="32269" x="3144838" y="2735263"/>
          <p14:tracePt t="32277" x="3136900" y="2735263"/>
          <p14:tracePt t="32285" x="3117850" y="2727325"/>
          <p14:tracePt t="32293" x="3100388" y="2708275"/>
          <p14:tracePt t="32302" x="3090863" y="2698750"/>
          <p14:tracePt t="32309" x="3081338" y="2690813"/>
          <p14:tracePt t="32333" x="3071813" y="2681288"/>
          <p14:tracePt t="32415" x="3071813" y="2671763"/>
          <p14:tracePt t="32422" x="3071813" y="2662238"/>
          <p14:tracePt t="32443" x="3071813" y="2654300"/>
          <p14:tracePt t="32445" x="3071813" y="2635250"/>
          <p14:tracePt t="32453" x="3071813" y="2625725"/>
          <p14:tracePt t="32471" x="3071813" y="2617788"/>
          <p14:tracePt t="32479" x="3071813" y="2598738"/>
          <p14:tracePt t="32489" x="3071813" y="2589213"/>
          <p14:tracePt t="32493" x="3071813" y="2581275"/>
          <p14:tracePt t="32501" x="3071813" y="2571750"/>
          <p14:tracePt t="32510" x="3071813" y="2562225"/>
          <p14:tracePt t="32520" x="3071813" y="2554288"/>
          <p14:tracePt t="32526" x="3071813" y="2544763"/>
          <p14:tracePt t="32537" x="3071813" y="2535238"/>
          <p14:tracePt t="32541" x="3071813" y="2517775"/>
          <p14:tracePt t="32549" x="3071813" y="2498725"/>
          <p14:tracePt t="32557" x="3071813" y="2489200"/>
          <p14:tracePt t="32567" x="3081338" y="2462213"/>
          <p14:tracePt t="32573" x="3081338" y="2452688"/>
          <p14:tracePt t="32583" x="3081338" y="2435225"/>
          <p14:tracePt t="32589" x="3090863" y="2425700"/>
          <p14:tracePt t="32598" x="3090863" y="2408238"/>
          <p14:tracePt t="32605" x="3090863" y="2389188"/>
          <p14:tracePt t="32613" x="3090863" y="2371725"/>
          <p14:tracePt t="32621" x="3090863" y="2343150"/>
          <p14:tracePt t="32630" x="3090863" y="2335213"/>
          <p14:tracePt t="32637" x="3090863" y="2325688"/>
          <p14:tracePt t="32646" x="3090863" y="2316163"/>
          <p14:tracePt t="32653" x="3090863" y="2306638"/>
          <p14:tracePt t="32662" x="3090863" y="2298700"/>
          <p14:tracePt t="32669" x="3090863" y="2289175"/>
          <p14:tracePt t="32686" x="3090863" y="2279650"/>
          <p14:tracePt t="32694" x="3090863" y="2270125"/>
          <p14:tracePt t="32701" x="3100388" y="2262188"/>
          <p14:tracePt t="32709" x="3100388" y="2252663"/>
          <p14:tracePt t="32717" x="3108325" y="2252663"/>
          <p14:tracePt t="32733" x="3117850" y="2216150"/>
          <p14:tracePt t="32741" x="3127375" y="2206625"/>
          <p14:tracePt t="32765" x="3144838" y="2179638"/>
          <p14:tracePt t="32773" x="3154363" y="2170113"/>
          <p14:tracePt t="32790" x="3163888" y="2160588"/>
          <p14:tracePt t="32814" x="3171825" y="2152650"/>
          <p14:tracePt t="32839" x="3181350" y="2143125"/>
          <p14:tracePt t="32849" x="3190875" y="2143125"/>
          <p14:tracePt t="32855" x="3200400" y="2143125"/>
          <p14:tracePt t="32867" x="3217863" y="2125663"/>
          <p14:tracePt t="32870" x="3227388" y="2125663"/>
          <p14:tracePt t="32882" x="3244850" y="2116138"/>
          <p14:tracePt t="32885" x="3263900" y="2106613"/>
          <p14:tracePt t="32894" x="3281363" y="2106613"/>
          <p14:tracePt t="32901" x="3300413" y="2079625"/>
          <p14:tracePt t="32909" x="3309938" y="2079625"/>
          <p14:tracePt t="32917" x="3317875" y="2070100"/>
          <p14:tracePt t="32933" x="3327400" y="2070100"/>
          <p14:tracePt t="32974" x="3336925" y="2060575"/>
          <p14:tracePt t="33013" x="3346450" y="2060575"/>
          <p14:tracePt t="33232" x="3354388" y="2060575"/>
          <p14:tracePt t="33241" x="3363913" y="2052638"/>
          <p14:tracePt t="33286" x="3373438" y="2043113"/>
          <p14:tracePt t="33797" x="3373438" y="2033588"/>
          <p14:tracePt t="33805" x="3373438" y="2024063"/>
          <p14:tracePt t="33815" x="3373438" y="1997075"/>
          <p14:tracePt t="33821" x="3373438" y="1987550"/>
          <p14:tracePt t="33831" x="3373438" y="1951038"/>
          <p14:tracePt t="33849" x="3373438" y="1914525"/>
          <p14:tracePt t="33855" x="3373438" y="1906588"/>
          <p14:tracePt t="33867" x="3373438" y="1878013"/>
          <p14:tracePt t="33870" x="3373438" y="1870075"/>
          <p14:tracePt t="33883" x="3373438" y="1851025"/>
          <p14:tracePt t="33885" x="3373438" y="1833563"/>
          <p14:tracePt t="33893" x="3373438" y="1814513"/>
          <p14:tracePt t="33909" x="3363913" y="1797050"/>
          <p14:tracePt t="33917" x="3354388" y="1778000"/>
          <p14:tracePt t="33925" x="3354388" y="1768475"/>
          <p14:tracePt t="33933" x="3336925" y="1751013"/>
          <p14:tracePt t="33941" x="3336925" y="1731963"/>
          <p14:tracePt t="33949" x="3309938" y="1714500"/>
          <p14:tracePt t="33957" x="3290888" y="1697038"/>
          <p14:tracePt t="33965" x="3281363" y="1677988"/>
          <p14:tracePt t="33973" x="3281363" y="1668463"/>
          <p14:tracePt t="33981" x="3263900" y="1651000"/>
          <p14:tracePt t="33989" x="3254375" y="1631950"/>
          <p14:tracePt t="33997" x="3244850" y="1595438"/>
          <p14:tracePt t="34013" x="3244850" y="1577975"/>
          <p14:tracePt t="34032" x="3244850" y="1531938"/>
          <p14:tracePt t="34037" x="3244850" y="1514475"/>
          <p14:tracePt t="34047" x="3236913" y="1495425"/>
          <p14:tracePt t="34053" x="3236913" y="1485900"/>
          <p14:tracePt t="34062" x="3236913" y="1468438"/>
          <p14:tracePt t="34070" x="3236913" y="1458913"/>
          <p14:tracePt t="34087" x="3236913" y="1449388"/>
          <p14:tracePt t="34196" x="3236913" y="1441450"/>
          <p14:tracePt t="34246" x="3217863" y="1431925"/>
          <p14:tracePt t="34254" x="3154363" y="1431925"/>
          <p14:tracePt t="34261" x="3027363" y="1441450"/>
          <p14:tracePt t="34270" x="2871788" y="1468438"/>
          <p14:tracePt t="34277" x="2708275" y="1504950"/>
          <p14:tracePt t="34285" x="2498725" y="1550988"/>
          <p14:tracePt t="34293" x="2316163" y="1595438"/>
          <p14:tracePt t="34301" x="2124075" y="1660525"/>
          <p14:tracePt t="34309" x="1931988" y="1724025"/>
          <p14:tracePt t="34317" x="1787525" y="1751013"/>
          <p14:tracePt t="34325" x="1649413" y="1797050"/>
          <p14:tracePt t="34333" x="1549400" y="1824038"/>
          <p14:tracePt t="34341" x="1476375" y="1870075"/>
          <p14:tracePt t="34349" x="1431925" y="1887538"/>
          <p14:tracePt t="34357" x="1395413" y="1906588"/>
          <p14:tracePt t="34365" x="1385888" y="1906588"/>
          <p14:tracePt t="34389" x="1376363" y="1914525"/>
          <p14:tracePt t="34405" x="1358900" y="1914525"/>
          <p14:tracePt t="34430" x="1349375" y="1914525"/>
          <p14:tracePt t="34439" x="1339850" y="1914525"/>
          <p14:tracePt t="34447" x="1330325" y="1914525"/>
          <p14:tracePt t="34455" x="1303338" y="1924050"/>
          <p14:tracePt t="34461" x="1293813" y="1924050"/>
          <p14:tracePt t="34469" x="1258888" y="1924050"/>
          <p14:tracePt t="34478" x="1239838" y="1933575"/>
          <p14:tracePt t="34623" x="1222375" y="1951038"/>
          <p14:tracePt t="34633" x="1203325" y="1960563"/>
          <p14:tracePt t="34637" x="1193800" y="1970088"/>
          <p14:tracePt t="34646" x="1176338" y="1997075"/>
          <p14:tracePt t="34653" x="1166813" y="2006600"/>
          <p14:tracePt t="34661" x="1166813" y="2016125"/>
          <p14:tracePt t="34669" x="1157288" y="2043113"/>
          <p14:tracePt t="34677" x="1157288" y="2060575"/>
          <p14:tracePt t="34685" x="1149350" y="2089150"/>
          <p14:tracePt t="34693" x="1139825" y="2133600"/>
          <p14:tracePt t="34701" x="1120775" y="2170113"/>
          <p14:tracePt t="34709" x="1112838" y="2189163"/>
          <p14:tracePt t="34717" x="1103313" y="2233613"/>
          <p14:tracePt t="34726" x="1084263" y="2262188"/>
          <p14:tracePt t="34733" x="1057275" y="2306638"/>
          <p14:tracePt t="34741" x="1047750" y="2352675"/>
          <p14:tracePt t="34749" x="1030288" y="2398713"/>
          <p14:tracePt t="34757" x="993775" y="2462213"/>
          <p14:tracePt t="34765" x="984250" y="2481263"/>
          <p14:tracePt t="34773" x="974725" y="2517775"/>
          <p14:tracePt t="34783" x="957263" y="2562225"/>
          <p14:tracePt t="34790" x="947738" y="2581275"/>
          <p14:tracePt t="34798" x="930275" y="2635250"/>
          <p14:tracePt t="34805" x="930275" y="2654300"/>
          <p14:tracePt t="34816" x="920750" y="2690813"/>
          <p14:tracePt t="34821" x="903288" y="2744788"/>
          <p14:tracePt t="34830" x="903288" y="2754313"/>
          <p14:tracePt t="34837" x="903288" y="2790825"/>
          <p14:tracePt t="34846" x="893763" y="2827338"/>
          <p14:tracePt t="34853" x="893763" y="2844800"/>
          <p14:tracePt t="34861" x="874713" y="2890838"/>
          <p14:tracePt t="34869" x="866775" y="2936875"/>
          <p14:tracePt t="34881" x="866775" y="2973388"/>
          <p14:tracePt t="34885" x="866775" y="3000375"/>
          <p14:tracePt t="34893" x="847725" y="3046413"/>
          <p14:tracePt t="34902" x="847725" y="3082925"/>
          <p14:tracePt t="34909" x="847725" y="3127375"/>
          <p14:tracePt t="34917" x="838200" y="3146425"/>
          <p14:tracePt t="34926" x="830263" y="3192463"/>
          <p14:tracePt t="34933" x="830263" y="3246438"/>
          <p14:tracePt t="34941" x="830263" y="3282950"/>
          <p14:tracePt t="34952" x="820738" y="3328988"/>
          <p14:tracePt t="34960" x="801688" y="3382963"/>
          <p14:tracePt t="34966" x="793750" y="3419475"/>
          <p14:tracePt t="34973" x="784225" y="3475038"/>
          <p14:tracePt t="34981" x="784225" y="3529013"/>
          <p14:tracePt t="34989" x="774700" y="3592513"/>
          <p14:tracePt t="34997" x="774700" y="3648075"/>
          <p14:tracePt t="35006" x="774700" y="3684588"/>
          <p14:tracePt t="35015" x="784225" y="3757613"/>
          <p14:tracePt t="35022" x="793750" y="3803650"/>
          <p14:tracePt t="35035" x="811213" y="3857625"/>
          <p14:tracePt t="35038" x="820738" y="3903663"/>
          <p14:tracePt t="35049" x="857250" y="3967163"/>
          <p14:tracePt t="35055" x="866775" y="3994150"/>
          <p14:tracePt t="35067" x="903288" y="4057650"/>
          <p14:tracePt t="35069" x="920750" y="4103688"/>
          <p14:tracePt t="35077" x="957263" y="4149725"/>
          <p14:tracePt t="35085" x="984250" y="4213225"/>
          <p14:tracePt t="35093" x="1030288" y="4286250"/>
          <p14:tracePt t="35101" x="1047750" y="4332288"/>
          <p14:tracePt t="35109" x="1084263" y="4386263"/>
          <p14:tracePt t="35117" x="1093788" y="4413250"/>
          <p14:tracePt t="35125" x="1103313" y="4459288"/>
          <p14:tracePt t="35133" x="1112838" y="4495800"/>
          <p14:tracePt t="35141" x="1130300" y="4514850"/>
          <p14:tracePt t="35149" x="1139825" y="4532313"/>
          <p14:tracePt t="35158" x="1149350" y="4541838"/>
          <p14:tracePt t="35165" x="1149350" y="4551363"/>
          <p14:tracePt t="35174" x="1157288" y="4559300"/>
          <p14:tracePt t="35190" x="1176338" y="4587875"/>
          <p14:tracePt t="35205" x="1185863" y="4595813"/>
          <p14:tracePt t="35230" x="1193800" y="4605338"/>
          <p14:tracePt t="35246" x="1212850" y="4605338"/>
          <p14:tracePt t="35254" x="1230313" y="4605338"/>
          <p14:tracePt t="35261" x="1266825" y="4605338"/>
          <p14:tracePt t="35269" x="1312863" y="4614863"/>
          <p14:tracePt t="35278" x="1385888" y="4614863"/>
          <p14:tracePt t="35286" x="1458913" y="4641850"/>
          <p14:tracePt t="35293" x="1558925" y="4651375"/>
          <p14:tracePt t="35302" x="1649413" y="4668838"/>
          <p14:tracePt t="35309" x="1704975" y="4668838"/>
          <p14:tracePt t="35317" x="1787525" y="4678363"/>
          <p14:tracePt t="35325" x="1841500" y="4678363"/>
          <p14:tracePt t="35334" x="1887538" y="4697413"/>
          <p14:tracePt t="35341" x="1941513" y="4697413"/>
          <p14:tracePt t="35349" x="1987550" y="4714875"/>
          <p14:tracePt t="35357" x="2005013" y="4714875"/>
          <p14:tracePt t="35365" x="2033588" y="4714875"/>
          <p14:tracePt t="35373" x="2041525" y="4714875"/>
          <p14:tracePt t="35381" x="2051050" y="4714875"/>
          <p14:tracePt t="35389" x="2087563" y="4714875"/>
          <p14:tracePt t="35397" x="2106613" y="4714875"/>
          <p14:tracePt t="35405" x="2143125" y="4714875"/>
          <p14:tracePt t="35414" x="2187575" y="4714875"/>
          <p14:tracePt t="35421" x="2243138" y="4714875"/>
          <p14:tracePt t="35430" x="2279650" y="4714875"/>
          <p14:tracePt t="35439" x="2333625" y="4714875"/>
          <p14:tracePt t="35447" x="2379663" y="4705350"/>
          <p14:tracePt t="35455" x="2416175" y="4705350"/>
          <p14:tracePt t="35461" x="2462213" y="4705350"/>
          <p14:tracePt t="35469" x="2489200" y="4697413"/>
          <p14:tracePt t="35480" x="2506663" y="4697413"/>
          <p14:tracePt t="35485" x="2516188" y="4697413"/>
          <p14:tracePt t="35493" x="2525713" y="4697413"/>
          <p14:tracePt t="35510" x="2533650" y="4697413"/>
          <p14:tracePt t="35558" x="2543175" y="4697413"/>
          <p14:tracePt t="35567" x="2552700" y="4687888"/>
          <p14:tracePt t="35574" x="2579688" y="4687888"/>
          <p14:tracePt t="35584" x="2598738" y="4687888"/>
          <p14:tracePt t="35591" x="2625725" y="4687888"/>
          <p14:tracePt t="35599" x="2671763" y="4687888"/>
          <p14:tracePt t="35607" x="2679700" y="4687888"/>
          <p14:tracePt t="35616" x="2689225" y="4687888"/>
          <p14:tracePt t="35622" x="2708275" y="4687888"/>
          <p14:tracePt t="35630" x="2716213" y="4687888"/>
          <p14:tracePt t="35695" x="2735263" y="4687888"/>
          <p14:tracePt t="35703" x="2762250" y="4660900"/>
          <p14:tracePt t="35711" x="2771775" y="4660900"/>
          <p14:tracePt t="35718" x="2781300" y="4660900"/>
          <p14:tracePt t="35725" x="2808288" y="4651375"/>
          <p14:tracePt t="35733" x="2817813" y="4651375"/>
          <p14:tracePt t="35741" x="2825750" y="4641850"/>
          <p14:tracePt t="35749" x="2835275" y="4641850"/>
          <p14:tracePt t="35757" x="2844800" y="4641850"/>
          <p14:tracePt t="35765" x="2862263" y="4624388"/>
          <p14:tracePt t="35805" x="2881313" y="4614863"/>
          <p14:tracePt t="35821" x="2889250" y="4614863"/>
          <p14:tracePt t="35837" x="2898775" y="4605338"/>
          <p14:tracePt t="35869" x="2898775" y="4587875"/>
          <p14:tracePt t="35885" x="2898775" y="4578350"/>
          <p14:tracePt t="35893" x="2898775" y="4568825"/>
          <p14:tracePt t="35925" x="2898775" y="4559300"/>
          <p14:tracePt t="35941" x="2898775" y="4551363"/>
          <p14:tracePt t="35949" x="2898775" y="4541838"/>
          <p14:tracePt t="35965" x="2889250" y="4532313"/>
          <p14:tracePt t="35999" x="2871788" y="4522788"/>
          <p14:tracePt t="36008" x="2862263" y="4522788"/>
          <p14:tracePt t="36021" x="2852738" y="4514850"/>
          <p14:tracePt t="36034" x="2844800" y="4514850"/>
          <p14:tracePt t="36037" x="2825750" y="4495800"/>
          <p14:tracePt t="36047" x="2817813" y="4495800"/>
          <p14:tracePt t="36053" x="2808288" y="4495800"/>
          <p14:tracePt t="36062" x="2798763" y="4495800"/>
          <p14:tracePt t="36069" x="2781300" y="4486275"/>
          <p14:tracePt t="36094" x="2762250" y="4478338"/>
          <p14:tracePt t="36118" x="2744788" y="4478338"/>
          <p14:tracePt t="36142" x="2735263" y="4468813"/>
          <p14:tracePt t="36431" x="2725738" y="4468813"/>
          <p14:tracePt t="36443" x="2698750" y="4468813"/>
          <p14:tracePt t="36454" x="2689225" y="4468813"/>
          <p14:tracePt t="36469" x="2679700" y="4468813"/>
          <p14:tracePt t="36494" x="2679700" y="4478338"/>
          <p14:tracePt t="36503" x="2671763" y="4486275"/>
          <p14:tracePt t="36711" x="2662238" y="4486275"/>
          <p14:tracePt t="36730" x="2643188" y="4486275"/>
          <p14:tracePt t="36739" x="2635250" y="4486275"/>
          <p14:tracePt t="36742" x="2616200" y="4486275"/>
          <p14:tracePt t="36750" x="2616200" y="4495800"/>
          <p14:tracePt t="36757" x="2606675" y="4505325"/>
          <p14:tracePt t="36765" x="2598738" y="4505325"/>
          <p14:tracePt t="36773" x="2579688" y="4514850"/>
          <p14:tracePt t="36789" x="2570163" y="4514850"/>
          <p14:tracePt t="36798" x="2552700" y="4532313"/>
          <p14:tracePt t="36806" x="2533650" y="4541838"/>
          <p14:tracePt t="36818" x="2525713" y="4541838"/>
          <p14:tracePt t="36821" x="2516188" y="4541838"/>
          <p14:tracePt t="36928" x="2498725" y="4541838"/>
          <p14:tracePt t="36941" x="2479675" y="4532313"/>
          <p14:tracePt t="36957" x="2479675" y="4522788"/>
          <p14:tracePt t="36973" x="2479675" y="4505325"/>
          <p14:tracePt t="36989" x="2479675" y="4495800"/>
          <p14:tracePt t="37006" x="2479675" y="4486275"/>
          <p14:tracePt t="37021" x="2479675" y="4478338"/>
          <p14:tracePt t="37030" x="2479675" y="4449763"/>
          <p14:tracePt t="37037" x="2479675" y="4441825"/>
          <p14:tracePt t="37047" x="2479675" y="4422775"/>
          <p14:tracePt t="37053" x="2479675" y="4405313"/>
          <p14:tracePt t="37061" x="2470150" y="4386263"/>
          <p14:tracePt t="37069" x="2470150" y="4368800"/>
          <p14:tracePt t="37077" x="2470150" y="4349750"/>
          <p14:tracePt t="37085" x="2470150" y="4332288"/>
          <p14:tracePt t="37093" x="2470150" y="4322763"/>
          <p14:tracePt t="37101" x="2470150" y="4313238"/>
          <p14:tracePt t="37125" x="2470150" y="4303713"/>
          <p14:tracePt t="37133" x="2470150" y="4286250"/>
          <p14:tracePt t="37149" x="2470150" y="4276725"/>
          <p14:tracePt t="37159" x="2470150" y="4268788"/>
          <p14:tracePt t="37165" x="2470150" y="4249738"/>
          <p14:tracePt t="37173" x="2470150" y="4240213"/>
          <p14:tracePt t="37181" x="2470150" y="4232275"/>
          <p14:tracePt t="37190" x="2470150" y="4203700"/>
          <p14:tracePt t="37197" x="2470150" y="4195763"/>
          <p14:tracePt t="37213" x="2470150" y="4186238"/>
          <p14:tracePt t="37221" x="2470150" y="4167188"/>
          <p14:tracePt t="37487" x="2462213" y="4159250"/>
          <p14:tracePt t="37493" x="2452688" y="4159250"/>
          <p14:tracePt t="37517" x="2443163" y="4159250"/>
          <p14:tracePt t="37525" x="2433638" y="4159250"/>
          <p14:tracePt t="37623" x="2425700" y="4167188"/>
          <p14:tracePt t="37709" x="2433638" y="4167188"/>
          <p14:tracePt t="37717" x="2443163" y="4149725"/>
          <p14:tracePt t="37823" x="2452688" y="4140200"/>
          <p14:tracePt t="37847" x="2470150" y="4140200"/>
          <p14:tracePt t="37865" x="2498725" y="4149725"/>
          <p14:tracePt t="37883" x="2506663" y="4159250"/>
          <p14:tracePt t="37885" x="2525713" y="4176713"/>
          <p14:tracePt t="37896" x="2543175" y="4195763"/>
          <p14:tracePt t="37903" x="2562225" y="4213225"/>
          <p14:tracePt t="37909" x="2579688" y="4222750"/>
          <p14:tracePt t="38193" x="2543175" y="4249738"/>
          <p14:tracePt t="38197" x="2489200" y="4249738"/>
          <p14:tracePt t="38207" x="2406650" y="4259263"/>
          <p14:tracePt t="38214" x="2333625" y="4259263"/>
          <p14:tracePt t="38221" x="2224088" y="4259263"/>
          <p14:tracePt t="38230" x="2133600" y="4259263"/>
          <p14:tracePt t="38237" x="2024063" y="4259263"/>
          <p14:tracePt t="38247" x="1931988" y="4259263"/>
          <p14:tracePt t="38253" x="1841500" y="4259263"/>
          <p14:tracePt t="38263" x="1751013" y="4259263"/>
          <p14:tracePt t="38270" x="1677988" y="4259263"/>
          <p14:tracePt t="38277" x="1622425" y="4259263"/>
          <p14:tracePt t="38285" x="1541463" y="4259263"/>
          <p14:tracePt t="38293" x="1485900" y="4259263"/>
          <p14:tracePt t="38301" x="1449388" y="4259263"/>
          <p14:tracePt t="38309" x="1395413" y="4259263"/>
          <p14:tracePt t="38317" x="1349375" y="4259263"/>
          <p14:tracePt t="38325" x="1293813" y="4259263"/>
          <p14:tracePt t="38333" x="1258888" y="4259263"/>
          <p14:tracePt t="38341" x="1230313" y="4259263"/>
          <p14:tracePt t="38349" x="1193800" y="4259263"/>
          <p14:tracePt t="38357" x="1157288" y="4268788"/>
          <p14:tracePt t="38366" x="1112838" y="4276725"/>
          <p14:tracePt t="38373" x="1039813" y="4276725"/>
          <p14:tracePt t="38381" x="1011238" y="4303713"/>
          <p14:tracePt t="38389" x="966788" y="4303713"/>
          <p14:tracePt t="38397" x="939800" y="4303713"/>
          <p14:tracePt t="38405" x="920750" y="4313238"/>
          <p14:tracePt t="38414" x="911225" y="4313238"/>
          <p14:tracePt t="38421" x="893763" y="4313238"/>
          <p14:tracePt t="38430" x="884238" y="4313238"/>
          <p14:tracePt t="38494" x="874713" y="4322763"/>
          <p14:tracePt t="38535" x="857250" y="4322763"/>
          <p14:tracePt t="38541" x="847725" y="4332288"/>
          <p14:tracePt t="38549" x="838200" y="4340225"/>
          <p14:tracePt t="38557" x="830263" y="4349750"/>
          <p14:tracePt t="38573" x="820738" y="4349750"/>
          <p14:tracePt t="38581" x="811213" y="4349750"/>
          <p14:tracePt t="38589" x="793750" y="4359275"/>
          <p14:tracePt t="38622" x="774700" y="4359275"/>
          <p14:tracePt t="38639" x="765175" y="4359275"/>
          <p14:tracePt t="38648" x="757238" y="4359275"/>
          <p14:tracePt t="38656" x="747713" y="4359275"/>
          <p14:tracePt t="38664" x="738188" y="4359275"/>
          <p14:tracePt t="38670" x="720725" y="4359275"/>
          <p14:tracePt t="38678" x="711200" y="4359275"/>
          <p14:tracePt t="38686" x="684213" y="4359275"/>
          <p14:tracePt t="38693" x="674688" y="4359275"/>
          <p14:tracePt t="38701" x="665163" y="4359275"/>
          <p14:tracePt t="38709" x="638175" y="4359275"/>
          <p14:tracePt t="38717" x="628650" y="4359275"/>
          <p14:tracePt t="38725" x="611188" y="4359275"/>
          <p14:tracePt t="38733" x="601663" y="4359275"/>
          <p14:tracePt t="38741" x="584200" y="4359275"/>
          <p14:tracePt t="38893" x="574675" y="4359275"/>
          <p14:tracePt t="39285" x="574675" y="4349750"/>
          <p14:tracePt t="39293" x="584200" y="4349750"/>
          <p14:tracePt t="39301" x="592138" y="4349750"/>
          <p14:tracePt t="39317" x="601663" y="4349750"/>
          <p14:tracePt t="39325" x="620713" y="4349750"/>
          <p14:tracePt t="39333" x="638175" y="4349750"/>
          <p14:tracePt t="39341" x="665163" y="4349750"/>
          <p14:tracePt t="39349" x="684213" y="4349750"/>
          <p14:tracePt t="39357" x="728663" y="4349750"/>
          <p14:tracePt t="39365" x="765175" y="4349750"/>
          <p14:tracePt t="39373" x="820738" y="4349750"/>
          <p14:tracePt t="39381" x="866775" y="4349750"/>
          <p14:tracePt t="39391" x="930275" y="4349750"/>
          <p14:tracePt t="39400" x="984250" y="4349750"/>
          <p14:tracePt t="39409" x="1047750" y="4349750"/>
          <p14:tracePt t="39413" x="1120775" y="4349750"/>
          <p14:tracePt t="39421" x="1193800" y="4349750"/>
          <p14:tracePt t="39430" x="1266825" y="4349750"/>
          <p14:tracePt t="39442" x="1322388" y="4349750"/>
          <p14:tracePt t="39446" x="1376363" y="4349750"/>
          <p14:tracePt t="39453" x="1422400" y="4349750"/>
          <p14:tracePt t="39463" x="1431925" y="4349750"/>
          <p14:tracePt t="39470" x="1449388" y="4349750"/>
          <p14:tracePt t="39691" x="1458913" y="4340225"/>
          <p14:tracePt t="39697" x="1458913" y="4332288"/>
          <p14:tracePt t="39707" x="1458913" y="4303713"/>
          <p14:tracePt t="39710" x="1458913" y="4295775"/>
          <p14:tracePt t="39718" x="1458913" y="4259263"/>
          <p14:tracePt t="39726" x="1458913" y="4249738"/>
          <p14:tracePt t="39733" x="1449388" y="4232275"/>
          <p14:tracePt t="39741" x="1449388" y="4222750"/>
          <p14:tracePt t="39750" x="1449388" y="4203700"/>
          <p14:tracePt t="39757" x="1449388" y="4186238"/>
          <p14:tracePt t="39765" x="1449388" y="4176713"/>
          <p14:tracePt t="39773" x="1449388" y="4167188"/>
          <p14:tracePt t="39783" x="1439863" y="4159250"/>
          <p14:tracePt t="39789" x="1439863" y="4149725"/>
          <p14:tracePt t="39798" x="1439863" y="4130675"/>
          <p14:tracePt t="39805" x="1439863" y="4122738"/>
          <p14:tracePt t="39815" x="1431925" y="4086225"/>
          <p14:tracePt t="39831" x="1431925" y="4076700"/>
          <p14:tracePt t="39837" x="1431925" y="4049713"/>
          <p14:tracePt t="39846" x="1412875" y="4030663"/>
          <p14:tracePt t="39862" x="1412875" y="4013200"/>
          <p14:tracePt t="39869" x="1412875" y="4003675"/>
          <p14:tracePt t="39893" x="1403350" y="3984625"/>
          <p14:tracePt t="39934" x="1403350" y="3967163"/>
          <p14:tracePt t="39941" x="1395413" y="3948113"/>
          <p14:tracePt t="39967" x="1395413" y="3940175"/>
          <p14:tracePt t="39975" x="1395413" y="3930650"/>
          <p14:tracePt t="39983" x="1385888" y="3921125"/>
          <p14:tracePt t="40143" x="1358900" y="3940175"/>
          <p14:tracePt t="40151" x="1339850" y="3957638"/>
          <p14:tracePt t="40161" x="1303338" y="3976688"/>
          <p14:tracePt t="40168" x="1249363" y="4013200"/>
          <p14:tracePt t="40177" x="1222375" y="4030663"/>
          <p14:tracePt t="40184" x="1185863" y="4076700"/>
          <p14:tracePt t="40193" x="1157288" y="4086225"/>
          <p14:tracePt t="40198" x="1149350" y="4094163"/>
          <p14:tracePt t="40206" x="1130300" y="4103688"/>
          <p14:tracePt t="40358" x="1130300" y="4113213"/>
          <p14:tracePt t="40365" x="1139825" y="4113213"/>
          <p14:tracePt t="40373" x="1149350" y="4103688"/>
          <p14:tracePt t="40381" x="1166813" y="4094163"/>
          <p14:tracePt t="40398" x="1193800" y="4067175"/>
          <p14:tracePt t="40415" x="1212850" y="4057650"/>
          <p14:tracePt t="40518" x="1230313" y="4057650"/>
          <p14:tracePt t="40526" x="1239838" y="4049713"/>
          <p14:tracePt t="40536" x="1249363" y="4049713"/>
          <p14:tracePt t="40541" x="1266825" y="4049713"/>
          <p14:tracePt t="40549" x="1293813" y="4049713"/>
          <p14:tracePt t="40557" x="1303338" y="4049713"/>
          <p14:tracePt t="40565" x="1312863" y="4049713"/>
          <p14:tracePt t="40573" x="1330325" y="4049713"/>
          <p14:tracePt t="40581" x="1339850" y="4049713"/>
          <p14:tracePt t="40589" x="1366838" y="4049713"/>
          <p14:tracePt t="40597" x="1412875" y="4049713"/>
          <p14:tracePt t="40605" x="1431925" y="4049713"/>
          <p14:tracePt t="40613" x="1458913" y="4049713"/>
          <p14:tracePt t="40621" x="1468438" y="4049713"/>
          <p14:tracePt t="40951" x="1541463" y="4076700"/>
          <p14:tracePt t="40961" x="1685925" y="4086225"/>
          <p14:tracePt t="40966" x="1887538" y="4103688"/>
          <p14:tracePt t="40975" x="2051050" y="4149725"/>
          <p14:tracePt t="40982" x="2197100" y="4167188"/>
          <p14:tracePt t="40989" x="2343150" y="4176713"/>
          <p14:tracePt t="40997" x="2425700" y="4195763"/>
          <p14:tracePt t="41005" x="2462213" y="4195763"/>
          <p14:tracePt t="41015" x="2479675" y="4203700"/>
          <p14:tracePt t="41379" x="2470150" y="4203700"/>
          <p14:tracePt t="41385" x="2470150" y="4213225"/>
          <p14:tracePt t="41389" x="2470150" y="4222750"/>
          <p14:tracePt t="41397" x="2470150" y="4240213"/>
          <p14:tracePt t="41405" x="2470150" y="4249738"/>
          <p14:tracePt t="41413" x="2470150" y="4268788"/>
          <p14:tracePt t="41527" x="2470150" y="4286250"/>
          <p14:tracePt t="41559" x="2470150" y="4295775"/>
          <p14:tracePt t="41569" x="2462213" y="4303713"/>
          <p14:tracePt t="41653" x="2462213" y="4322763"/>
          <p14:tracePt t="41669" x="2462213" y="4332288"/>
          <p14:tracePt t="41678" x="2462213" y="4349750"/>
          <p14:tracePt t="41686" x="2462213" y="4359275"/>
          <p14:tracePt t="41693" x="2462213" y="4368800"/>
          <p14:tracePt t="41701" x="2462213" y="4376738"/>
          <p14:tracePt t="41709" x="2462213" y="4386263"/>
          <p14:tracePt t="41717" x="2462213" y="4405313"/>
          <p14:tracePt t="41733" x="2462213" y="4413250"/>
          <p14:tracePt t="41741" x="2462213" y="4422775"/>
          <p14:tracePt t="41757" x="2470150" y="4422775"/>
          <p14:tracePt t="41949" x="2462213" y="4422775"/>
          <p14:tracePt t="41957" x="2452688" y="4422775"/>
          <p14:tracePt t="41965" x="2443163" y="4422775"/>
          <p14:tracePt t="41999" x="2433638" y="4413250"/>
          <p14:tracePt t="42023" x="2425700" y="4413250"/>
          <p14:tracePt t="42036" x="2416175" y="4405313"/>
          <p14:tracePt t="42038" x="2389188" y="4405313"/>
          <p14:tracePt t="42045" x="2370138" y="4405313"/>
          <p14:tracePt t="42053" x="2343150" y="4405313"/>
          <p14:tracePt t="42062" x="2297113" y="4405313"/>
          <p14:tracePt t="42069" x="2270125" y="4405313"/>
          <p14:tracePt t="42078" x="2233613" y="4395788"/>
          <p14:tracePt t="42085" x="2170113" y="4386263"/>
          <p14:tracePt t="42093" x="2124075" y="4368800"/>
          <p14:tracePt t="42101" x="2087563" y="4368800"/>
          <p14:tracePt t="42111" x="2060575" y="4359275"/>
          <p14:tracePt t="42117" x="2014538" y="4359275"/>
          <p14:tracePt t="42127" x="2005013" y="4349750"/>
          <p14:tracePt t="42141" x="1997075" y="4349750"/>
          <p14:tracePt t="42158" x="1987550" y="4349750"/>
          <p14:tracePt t="42173" x="1978025" y="4349750"/>
          <p14:tracePt t="42197" x="1968500" y="4340225"/>
          <p14:tracePt t="42206" x="1960563" y="4332288"/>
          <p14:tracePt t="42213" x="1951038" y="4322763"/>
          <p14:tracePt t="42229" x="1941513" y="4313238"/>
          <p14:tracePt t="42237" x="1941513" y="4303713"/>
          <p14:tracePt t="42246" x="1941513" y="4295775"/>
          <p14:tracePt t="42266" x="1931988" y="4286250"/>
          <p14:tracePt t="42286" x="1924050" y="4249738"/>
          <p14:tracePt t="42294" x="1924050" y="4240213"/>
          <p14:tracePt t="42311" x="1905000" y="4232275"/>
          <p14:tracePt t="42319" x="1905000" y="4213225"/>
          <p14:tracePt t="42325" x="1905000" y="4203700"/>
          <p14:tracePt t="42333" x="1905000" y="4195763"/>
          <p14:tracePt t="42342" x="1905000" y="4186238"/>
          <p14:tracePt t="42349" x="1905000" y="4167188"/>
          <p14:tracePt t="42357" x="1905000" y="4159250"/>
          <p14:tracePt t="42373" x="1905000" y="4149725"/>
          <p14:tracePt t="42382" x="1905000" y="4122738"/>
          <p14:tracePt t="42389" x="1905000" y="4113213"/>
          <p14:tracePt t="42397" x="1905000" y="4086225"/>
          <p14:tracePt t="42405" x="1905000" y="4067175"/>
          <p14:tracePt t="42421" x="1905000" y="4040188"/>
          <p14:tracePt t="42430" x="1905000" y="4030663"/>
          <p14:tracePt t="42437" x="1905000" y="4021138"/>
          <p14:tracePt t="42446" x="1905000" y="4013200"/>
          <p14:tracePt t="42469" x="1905000" y="4003675"/>
          <p14:tracePt t="42493" x="1905000" y="3994150"/>
          <p14:tracePt t="42503" x="1905000" y="3984625"/>
          <p14:tracePt t="42518" x="1914525" y="3976688"/>
          <p14:tracePt t="42525" x="1924050" y="3967163"/>
          <p14:tracePt t="42533" x="1941513" y="3957638"/>
          <p14:tracePt t="42541" x="1941513" y="3948113"/>
          <p14:tracePt t="42549" x="1951038" y="3940175"/>
          <p14:tracePt t="42557" x="1968500" y="3940175"/>
          <p14:tracePt t="42573" x="1987550" y="3930650"/>
          <p14:tracePt t="42582" x="2005013" y="3930650"/>
          <p14:tracePt t="42589" x="2024063" y="3921125"/>
          <p14:tracePt t="42597" x="2033588" y="3911600"/>
          <p14:tracePt t="42614" x="2060575" y="3911600"/>
          <p14:tracePt t="42621" x="2070100" y="3911600"/>
          <p14:tracePt t="42630" x="2078038" y="3911600"/>
          <p14:tracePt t="42637" x="2097088" y="3903663"/>
          <p14:tracePt t="42645" x="2114550" y="3903663"/>
          <p14:tracePt t="42653" x="2143125" y="3894138"/>
          <p14:tracePt t="42669" x="2151063" y="3894138"/>
          <p14:tracePt t="42725" x="2179638" y="3884613"/>
          <p14:tracePt t="42741" x="2197100" y="3884613"/>
          <p14:tracePt t="42749" x="2214563" y="3867150"/>
          <p14:tracePt t="42757" x="2233613" y="3867150"/>
          <p14:tracePt t="42765" x="2243138" y="3867150"/>
          <p14:tracePt t="42773" x="2251075" y="3857625"/>
          <p14:tracePt t="42941" x="2260600" y="3857625"/>
          <p14:tracePt t="43069" x="2270125" y="3857625"/>
          <p14:tracePt t="43078" x="2279650" y="3857625"/>
          <p14:tracePt t="43093" x="2287588" y="3857625"/>
          <p14:tracePt t="43101" x="2306638" y="3848100"/>
          <p14:tracePt t="43109" x="2316163" y="3840163"/>
          <p14:tracePt t="43117" x="2333625" y="3830638"/>
          <p14:tracePt t="43126" x="2343150" y="3821113"/>
          <p14:tracePt t="43134" x="2370138" y="3803650"/>
          <p14:tracePt t="43141" x="2397125" y="3794125"/>
          <p14:tracePt t="43149" x="2470150" y="3784600"/>
          <p14:tracePt t="43159" x="2533650" y="3757613"/>
          <p14:tracePt t="43165" x="2662238" y="3730625"/>
          <p14:tracePt t="43173" x="2781300" y="3684588"/>
          <p14:tracePt t="43181" x="2925763" y="3675063"/>
          <p14:tracePt t="43191" x="3090863" y="3657600"/>
          <p14:tracePt t="43197" x="3273425" y="3629025"/>
          <p14:tracePt t="43207" x="3419475" y="3592513"/>
          <p14:tracePt t="43215" x="3546475" y="3592513"/>
          <p14:tracePt t="43221" x="3692525" y="3592513"/>
          <p14:tracePt t="43229" x="3875088" y="3592513"/>
          <p14:tracePt t="43237" x="4038600" y="3592513"/>
          <p14:tracePt t="43246" x="4230688" y="3592513"/>
          <p14:tracePt t="43255" x="4430713" y="3592513"/>
          <p14:tracePt t="43262" x="4630738" y="3592513"/>
          <p14:tracePt t="43269" x="4832350" y="3584575"/>
          <p14:tracePt t="43277" x="4995863" y="3538538"/>
          <p14:tracePt t="43286" x="5178425" y="3519488"/>
          <p14:tracePt t="43293" x="5387975" y="3475038"/>
          <p14:tracePt t="43301" x="5551488" y="3455988"/>
          <p14:tracePt t="43309" x="5743575" y="3411538"/>
          <p14:tracePt t="43317" x="5870575" y="3365500"/>
          <p14:tracePt t="43325" x="5999163" y="3355975"/>
          <p14:tracePt t="43333" x="6116638" y="3309938"/>
          <p14:tracePt t="43341" x="6189663" y="3292475"/>
          <p14:tracePt t="43349" x="6291263" y="3255963"/>
          <p14:tracePt t="43358" x="6354763" y="3236913"/>
          <p14:tracePt t="43366" x="6445250" y="3209925"/>
          <p14:tracePt t="43373" x="6518275" y="3209925"/>
          <p14:tracePt t="43381" x="6600825" y="3200400"/>
          <p14:tracePt t="43389" x="6654800" y="3192463"/>
          <p14:tracePt t="43397" x="6718300" y="3173413"/>
          <p14:tracePt t="43405" x="6773863" y="3163888"/>
          <p14:tracePt t="43414" x="6819900" y="3163888"/>
          <p14:tracePt t="43421" x="6892925" y="3127375"/>
          <p14:tracePt t="43430" x="6919913" y="3127375"/>
          <p14:tracePt t="43437" x="6946900" y="3127375"/>
          <p14:tracePt t="43445" x="6992938" y="3119438"/>
          <p14:tracePt t="43453" x="7046913" y="3119438"/>
          <p14:tracePt t="43462" x="7102475" y="3109913"/>
          <p14:tracePt t="43469" x="7165975" y="3109913"/>
          <p14:tracePt t="43477" x="7239000" y="3109913"/>
          <p14:tracePt t="43485" x="7348538" y="3109913"/>
          <p14:tracePt t="43493" x="7494588" y="3109913"/>
          <p14:tracePt t="43501" x="7639050" y="3109913"/>
          <p14:tracePt t="43509" x="7785100" y="3109913"/>
          <p14:tracePt t="43517" x="7940675" y="3109913"/>
          <p14:tracePt t="43525" x="8123238" y="3109913"/>
          <p14:tracePt t="43533" x="8423275" y="3109913"/>
          <p14:tracePt t="43541" x="8943975" y="31099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ja-JP" sz="4000"/>
              <a:t>ALU</a:t>
            </a:r>
            <a:r>
              <a:rPr lang="ja-JP" altLang="en-US" sz="4000"/>
              <a:t>で色々な演算ができる</a:t>
            </a:r>
          </a:p>
        </p:txBody>
      </p:sp>
      <p:sp>
        <p:nvSpPr>
          <p:cNvPr id="3075" name="Rectangle 3"/>
          <p:cNvSpPr>
            <a:spLocks noGrp="1" noChangeArrowheads="1"/>
          </p:cNvSpPr>
          <p:nvPr>
            <p:ph type="body" idx="1"/>
          </p:nvPr>
        </p:nvSpPr>
        <p:spPr>
          <a:xfrm>
            <a:off x="457200" y="1600200"/>
            <a:ext cx="8435975" cy="676275"/>
          </a:xfrm>
        </p:spPr>
        <p:txBody>
          <a:bodyPr/>
          <a:lstStyle/>
          <a:p>
            <a:pPr eaLnBrk="1" hangingPunct="1"/>
            <a:r>
              <a:rPr lang="ja-JP" altLang="en-US"/>
              <a:t>しかし、</a:t>
            </a:r>
            <a:r>
              <a:rPr lang="en-US" altLang="ja-JP"/>
              <a:t>2</a:t>
            </a:r>
            <a:r>
              <a:rPr lang="ja-JP" altLang="en-US"/>
              <a:t>つの入力データに限定される</a:t>
            </a:r>
          </a:p>
        </p:txBody>
      </p:sp>
      <p:grpSp>
        <p:nvGrpSpPr>
          <p:cNvPr id="3076" name="Group 6"/>
          <p:cNvGrpSpPr>
            <a:grpSpLocks/>
          </p:cNvGrpSpPr>
          <p:nvPr/>
        </p:nvGrpSpPr>
        <p:grpSpPr bwMode="auto">
          <a:xfrm>
            <a:off x="2843213" y="3271838"/>
            <a:ext cx="2592387" cy="1093787"/>
            <a:chOff x="2018" y="1566"/>
            <a:chExt cx="1633" cy="689"/>
          </a:xfrm>
        </p:grpSpPr>
        <p:sp>
          <p:nvSpPr>
            <p:cNvPr id="3085" name="Text Box 7"/>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3086" name="Text Box 8"/>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3087" name="Group 9"/>
            <p:cNvGrpSpPr>
              <a:grpSpLocks/>
            </p:cNvGrpSpPr>
            <p:nvPr/>
          </p:nvGrpSpPr>
          <p:grpSpPr bwMode="auto">
            <a:xfrm>
              <a:off x="2018" y="1570"/>
              <a:ext cx="1633" cy="682"/>
              <a:chOff x="3288" y="1299"/>
              <a:chExt cx="1996" cy="953"/>
            </a:xfrm>
          </p:grpSpPr>
          <p:sp>
            <p:nvSpPr>
              <p:cNvPr id="3090" name="Line 1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1" name="Line 1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2" name="Line 1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3" name="Line 1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4" name="Line 1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5" name="Line 1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96" name="Line 1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088" name="Text Box 17"/>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3089" name="Text Box 18"/>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3077" name="Line 19"/>
          <p:cNvSpPr>
            <a:spLocks noChangeShapeType="1"/>
          </p:cNvSpPr>
          <p:nvPr/>
        </p:nvSpPr>
        <p:spPr bwMode="auto">
          <a:xfrm flipV="1">
            <a:off x="3490913" y="43656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 name="Line 20"/>
          <p:cNvSpPr>
            <a:spLocks noChangeShapeType="1"/>
          </p:cNvSpPr>
          <p:nvPr/>
        </p:nvSpPr>
        <p:spPr bwMode="auto">
          <a:xfrm flipV="1">
            <a:off x="4859338" y="43656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 name="Line 21"/>
          <p:cNvSpPr>
            <a:spLocks noChangeShapeType="1"/>
          </p:cNvSpPr>
          <p:nvPr/>
        </p:nvSpPr>
        <p:spPr bwMode="auto">
          <a:xfrm>
            <a:off x="2771775" y="3644900"/>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 name="Text Box 22"/>
          <p:cNvSpPr txBox="1">
            <a:spLocks noChangeArrowheads="1"/>
          </p:cNvSpPr>
          <p:nvPr/>
        </p:nvSpPr>
        <p:spPr bwMode="auto">
          <a:xfrm>
            <a:off x="3346450" y="487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X</a:t>
            </a:r>
          </a:p>
        </p:txBody>
      </p:sp>
      <p:sp>
        <p:nvSpPr>
          <p:cNvPr id="3081" name="Text Box 23"/>
          <p:cNvSpPr txBox="1">
            <a:spLocks noChangeArrowheads="1"/>
          </p:cNvSpPr>
          <p:nvPr/>
        </p:nvSpPr>
        <p:spPr bwMode="auto">
          <a:xfrm>
            <a:off x="4714875" y="487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3082" name="Text Box 24"/>
          <p:cNvSpPr txBox="1">
            <a:spLocks noChangeArrowheads="1"/>
          </p:cNvSpPr>
          <p:nvPr/>
        </p:nvSpPr>
        <p:spPr bwMode="auto">
          <a:xfrm>
            <a:off x="2482850" y="32131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a:t>
            </a:r>
          </a:p>
        </p:txBody>
      </p:sp>
      <p:sp>
        <p:nvSpPr>
          <p:cNvPr id="3083" name="Line 25"/>
          <p:cNvSpPr>
            <a:spLocks noChangeShapeType="1"/>
          </p:cNvSpPr>
          <p:nvPr/>
        </p:nvSpPr>
        <p:spPr bwMode="auto">
          <a:xfrm flipV="1">
            <a:off x="4211638" y="292417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4" name="Text Box 26"/>
          <p:cNvSpPr txBox="1">
            <a:spLocks noChangeArrowheads="1"/>
          </p:cNvSpPr>
          <p:nvPr/>
        </p:nvSpPr>
        <p:spPr bwMode="auto">
          <a:xfrm>
            <a:off x="4067175" y="256540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X</a:t>
            </a:r>
            <a:r>
              <a:rPr lang="ja-JP" altLang="en-US" sz="1800" b="1"/>
              <a:t>＋</a:t>
            </a:r>
            <a:r>
              <a:rPr lang="en-US" altLang="ja-JP" sz="1800" b="1"/>
              <a:t>Y</a:t>
            </a:r>
          </a:p>
        </p:txBody>
      </p:sp>
      <p:pic>
        <p:nvPicPr>
          <p:cNvPr id="2" name="オーディオ 1">
            <a:hlinkClick r:id="" action="ppaction://media"/>
            <a:extLst>
              <a:ext uri="{FF2B5EF4-FFF2-40B4-BE49-F238E27FC236}">
                <a16:creationId xmlns:a16="http://schemas.microsoft.com/office/drawing/2014/main" id="{586F25E3-1E3B-41A9-A806-9E741DE11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22"/>
    </mc:Choice>
    <mc:Fallback xmlns="">
      <p:transition spd="slow" advTm="3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1" x="8934450" y="3867150"/>
          <p14:tracePt t="330" x="8724900" y="3911600"/>
          <p14:tracePt t="337" x="8559800" y="3930650"/>
          <p14:tracePt t="345" x="8350250" y="3976688"/>
          <p14:tracePt t="353" x="8186738" y="3994150"/>
          <p14:tracePt t="361" x="8040688" y="4003675"/>
          <p14:tracePt t="370" x="7904163" y="4021138"/>
          <p14:tracePt t="377" x="7794625" y="4021138"/>
          <p14:tracePt t="388" x="7704138" y="4049713"/>
          <p14:tracePt t="396" x="7648575" y="4049713"/>
          <p14:tracePt t="403" x="7567613" y="4057650"/>
          <p14:tracePt t="419" x="7466013" y="4076700"/>
          <p14:tracePt t="431" x="7439025" y="4076700"/>
          <p14:tracePt t="433" x="7402513" y="4076700"/>
          <p14:tracePt t="441" x="7348538" y="4076700"/>
          <p14:tracePt t="450" x="7265988" y="4086225"/>
          <p14:tracePt t="460" x="7192963" y="4113213"/>
          <p14:tracePt t="465" x="7110413" y="4122738"/>
          <p14:tracePt t="473" x="7019925" y="4122738"/>
          <p14:tracePt t="482" x="6964363" y="4140200"/>
          <p14:tracePt t="491" x="6900863" y="4149725"/>
          <p14:tracePt t="497" x="6827838" y="4149725"/>
          <p14:tracePt t="509" x="6764338" y="4176713"/>
          <p14:tracePt t="514" x="6737350" y="4176713"/>
          <p14:tracePt t="522" x="6710363" y="4186238"/>
          <p14:tracePt t="530" x="6691313" y="4186238"/>
          <p14:tracePt t="539" x="6681788" y="4186238"/>
          <p14:tracePt t="545" x="6673850" y="4186238"/>
          <p14:tracePt t="555" x="6654800" y="4186238"/>
          <p14:tracePt t="706" x="6645275" y="4186238"/>
          <p14:tracePt t="921" x="6637338" y="4195763"/>
          <p14:tracePt t="1891" x="6654800" y="4186238"/>
          <p14:tracePt t="1916" x="6664325" y="4167188"/>
          <p14:tracePt t="1939" x="6664325" y="4149725"/>
          <p14:tracePt t="1947" x="6664325" y="4140200"/>
          <p14:tracePt t="1970" x="6664325" y="4122738"/>
          <p14:tracePt t="4321" x="6664325" y="4103688"/>
          <p14:tracePt t="6297" x="6664325" y="4086225"/>
          <p14:tracePt t="6305" x="6664325" y="4076700"/>
          <p14:tracePt t="6313" x="6654800" y="4057650"/>
          <p14:tracePt t="6321" x="6645275" y="4049713"/>
          <p14:tracePt t="6330" x="6637338" y="4049713"/>
          <p14:tracePt t="6338" x="6618288" y="4040188"/>
          <p14:tracePt t="6346" x="6610350" y="4030663"/>
          <p14:tracePt t="6362" x="6600825" y="4030663"/>
          <p14:tracePt t="6369" x="6600825" y="4021138"/>
          <p14:tracePt t="6434" x="6564313" y="4021138"/>
          <p14:tracePt t="6444" x="6472238" y="4094163"/>
          <p14:tracePt t="6451" x="6345238" y="4167188"/>
          <p14:tracePt t="6463" x="6262688" y="4203700"/>
          <p14:tracePt t="6468" x="6145213" y="4249738"/>
          <p14:tracePt t="6475" x="6062663" y="4286250"/>
          <p14:tracePt t="6482" x="5989638" y="4313238"/>
          <p14:tracePt t="6493" x="5935663" y="4349750"/>
          <p14:tracePt t="6497" x="5916613" y="4359275"/>
          <p14:tracePt t="6506" x="5889625" y="4368800"/>
          <p14:tracePt t="6513" x="5870575" y="4386263"/>
          <p14:tracePt t="6523" x="5853113" y="4386263"/>
          <p14:tracePt t="6529" x="5834063" y="4395788"/>
          <p14:tracePt t="6538" x="5816600" y="4395788"/>
          <p14:tracePt t="6545" x="5807075" y="4395788"/>
          <p14:tracePt t="6555" x="5797550" y="4395788"/>
          <p14:tracePt t="6562" x="5770563" y="4395788"/>
          <p14:tracePt t="6570" x="5743575" y="4395788"/>
          <p14:tracePt t="6577" x="5680075" y="4395788"/>
          <p14:tracePt t="6585" x="5588000" y="4395788"/>
          <p14:tracePt t="6593" x="5507038" y="4395788"/>
          <p14:tracePt t="6601" x="5434013" y="4395788"/>
          <p14:tracePt t="6610" x="5341938" y="4395788"/>
          <p14:tracePt t="6617" x="5268913" y="4395788"/>
          <p14:tracePt t="6626" x="5195888" y="4395788"/>
          <p14:tracePt t="6633" x="5122863" y="4395788"/>
          <p14:tracePt t="6645" x="5032375" y="4395788"/>
          <p14:tracePt t="6651" x="4968875" y="4395788"/>
          <p14:tracePt t="6659" x="4941888" y="4386263"/>
          <p14:tracePt t="6667" x="4913313" y="4386263"/>
          <p14:tracePt t="6675" x="4895850" y="4376738"/>
          <p14:tracePt t="6684" x="4876800" y="4368800"/>
          <p14:tracePt t="6689" x="4868863" y="4368800"/>
          <p14:tracePt t="6697" x="4849813" y="4359275"/>
          <p14:tracePt t="6705" x="4840288" y="4349750"/>
          <p14:tracePt t="6713" x="4832350" y="4340225"/>
          <p14:tracePt t="6722" x="4813300" y="4340225"/>
          <p14:tracePt t="6729" x="4813300" y="4332288"/>
          <p14:tracePt t="6737" x="4786313" y="4332288"/>
          <p14:tracePt t="6745" x="4767263" y="4332288"/>
          <p14:tracePt t="6753" x="4722813" y="4332288"/>
          <p14:tracePt t="6762" x="4686300" y="4332288"/>
          <p14:tracePt t="6770" x="4640263" y="4332288"/>
          <p14:tracePt t="6778" x="4622800" y="4332288"/>
          <p14:tracePt t="6787" x="4586288" y="4332288"/>
          <p14:tracePt t="6793" x="4530725" y="4332288"/>
          <p14:tracePt t="6803" x="4513263" y="4332288"/>
          <p14:tracePt t="6810" x="4484688" y="4332288"/>
          <p14:tracePt t="6818" x="4467225" y="4332288"/>
          <p14:tracePt t="6827" x="4440238" y="4332288"/>
          <p14:tracePt t="6836" x="4430713" y="4332288"/>
          <p14:tracePt t="6843" x="4403725" y="4332288"/>
          <p14:tracePt t="6849" x="4384675" y="4332288"/>
          <p14:tracePt t="6858" x="4340225" y="4332288"/>
          <p14:tracePt t="6867" x="4303713" y="4349750"/>
          <p14:tracePt t="6873" x="4267200" y="4349750"/>
          <p14:tracePt t="6894" x="4175125" y="4359275"/>
          <p14:tracePt t="6897" x="4121150" y="4359275"/>
          <p14:tracePt t="6905" x="4057650" y="4368800"/>
          <p14:tracePt t="6913" x="3984625" y="4386263"/>
          <p14:tracePt t="6923" x="3929063" y="4386263"/>
          <p14:tracePt t="6934" x="3829050" y="4386263"/>
          <p14:tracePt t="6937" x="3775075" y="4386263"/>
          <p14:tracePt t="6945" x="3709988" y="4413250"/>
          <p14:tracePt t="6954" x="3656013" y="4422775"/>
          <p14:tracePt t="6962" x="3636963" y="4422775"/>
          <p14:tracePt t="6969" x="3582988" y="4432300"/>
          <p14:tracePt t="6977" x="3556000" y="4432300"/>
          <p14:tracePt t="6985" x="3536950" y="4432300"/>
          <p14:tracePt t="6993" x="3500438" y="4441825"/>
          <p14:tracePt t="7009" x="3490913" y="4441825"/>
          <p14:tracePt t="7356" x="3509963" y="4422775"/>
          <p14:tracePt t="7364" x="3519488" y="4422775"/>
          <p14:tracePt t="7373" x="3527425" y="4422775"/>
          <p14:tracePt t="7377" x="3536950" y="4413250"/>
          <p14:tracePt t="7385" x="3546475" y="4405313"/>
          <p14:tracePt t="7394" x="3563938" y="4386263"/>
          <p14:tracePt t="7401" x="3582988" y="4376738"/>
          <p14:tracePt t="7415" x="3592513" y="4368800"/>
          <p14:tracePt t="7419" x="3609975" y="4340225"/>
          <p14:tracePt t="7432" x="3629025" y="4322763"/>
          <p14:tracePt t="7434" x="3636963" y="4303713"/>
          <p14:tracePt t="7442" x="3665538" y="4268788"/>
          <p14:tracePt t="7449" x="3683000" y="4240213"/>
          <p14:tracePt t="7460" x="3692525" y="4222750"/>
          <p14:tracePt t="7466" x="3729038" y="4176713"/>
          <p14:tracePt t="7473" x="3738563" y="4130675"/>
          <p14:tracePt t="7481" x="3775075" y="4103688"/>
          <p14:tracePt t="7492" x="3792538" y="4086225"/>
          <p14:tracePt t="7497" x="3819525" y="4049713"/>
          <p14:tracePt t="7507" x="3829050" y="4049713"/>
          <p14:tracePt t="7513" x="3846513" y="4030663"/>
          <p14:tracePt t="7521" x="3883025" y="3994150"/>
          <p14:tracePt t="7529" x="3892550" y="3967163"/>
          <p14:tracePt t="7539" x="3911600" y="3930650"/>
          <p14:tracePt t="7546" x="3929063" y="3911600"/>
          <p14:tracePt t="7554" x="3938588" y="3903663"/>
          <p14:tracePt t="7562" x="3965575" y="3875088"/>
          <p14:tracePt t="7569" x="3975100" y="3875088"/>
          <p14:tracePt t="7578" x="3984625" y="3857625"/>
          <p14:tracePt t="7585" x="3992563" y="3848100"/>
          <p14:tracePt t="7601" x="4011613" y="3830638"/>
          <p14:tracePt t="7906" x="4075113" y="3830638"/>
          <p14:tracePt t="7914" x="4138613" y="3875088"/>
          <p14:tracePt t="7921" x="4221163" y="3930650"/>
          <p14:tracePt t="7931" x="4321175" y="3967163"/>
          <p14:tracePt t="7937" x="4384675" y="4013200"/>
          <p14:tracePt t="7945" x="4476750" y="4040188"/>
          <p14:tracePt t="7954" x="4540250" y="4057650"/>
          <p14:tracePt t="7962" x="4603750" y="4086225"/>
          <p14:tracePt t="7969" x="4667250" y="4113213"/>
          <p14:tracePt t="7978" x="4695825" y="4122738"/>
          <p14:tracePt t="7986" x="4713288" y="4130675"/>
          <p14:tracePt t="7994" x="4730750" y="4130675"/>
          <p14:tracePt t="8001" x="4740275" y="4140200"/>
          <p14:tracePt t="8377" x="4740275" y="4149725"/>
          <p14:tracePt t="8386" x="4740275" y="4159250"/>
          <p14:tracePt t="8403" x="4740275" y="4167188"/>
          <p14:tracePt t="8473" x="4740275" y="4140200"/>
          <p14:tracePt t="8482" x="4740275" y="4103688"/>
          <p14:tracePt t="8491" x="4713288" y="4057650"/>
          <p14:tracePt t="8497" x="4695825" y="4013200"/>
          <p14:tracePt t="8506" x="4676775" y="3984625"/>
          <p14:tracePt t="8513" x="4640263" y="3921125"/>
          <p14:tracePt t="8522" x="4594225" y="3857625"/>
          <p14:tracePt t="8529" x="4549775" y="3811588"/>
          <p14:tracePt t="8537" x="4521200" y="3748088"/>
          <p14:tracePt t="8545" x="4494213" y="3721100"/>
          <p14:tracePt t="8553" x="4484688" y="3702050"/>
          <p14:tracePt t="8564" x="4467225" y="3675063"/>
          <p14:tracePt t="8570" x="4457700" y="3657600"/>
          <p14:tracePt t="8779" x="4457700" y="3665538"/>
          <p14:tracePt t="8790" x="4448175" y="3684588"/>
          <p14:tracePt t="8794" x="4448175" y="3694113"/>
          <p14:tracePt t="8810" x="4448175" y="3702050"/>
          <p14:tracePt t="8817" x="4440238" y="3702050"/>
          <p14:tracePt t="8970" x="4430713" y="3711575"/>
          <p14:tracePt t="8979" x="4421188" y="3721100"/>
          <p14:tracePt t="8995" x="4413250" y="3730625"/>
          <p14:tracePt t="9185" x="4413250" y="3738563"/>
          <p14:tracePt t="9201" x="4413250" y="3748088"/>
          <p14:tracePt t="9217" x="4413250" y="3767138"/>
          <p14:tracePt t="9234" x="4403725" y="3767138"/>
          <p14:tracePt t="9243" x="4403725" y="3775075"/>
          <p14:tracePt t="9258" x="4394200" y="3794125"/>
          <p14:tracePt t="9289" x="4384675" y="3811588"/>
          <p14:tracePt t="9322" x="4367213" y="3821113"/>
          <p14:tracePt t="9354" x="4367213" y="3830638"/>
          <p14:tracePt t="9369" x="4357688" y="3848100"/>
          <p14:tracePt t="9385" x="4330700" y="3875088"/>
          <p14:tracePt t="9393" x="4330700" y="3884613"/>
          <p14:tracePt t="9401" x="4330700" y="3894138"/>
          <p14:tracePt t="9410" x="4321175" y="3911600"/>
          <p14:tracePt t="9417" x="4303713" y="3921125"/>
          <p14:tracePt t="9427" x="4275138" y="3940175"/>
          <p14:tracePt t="9433" x="4257675" y="3957638"/>
          <p14:tracePt t="9442" x="4238625" y="3976688"/>
          <p14:tracePt t="9449" x="4221163" y="3994150"/>
          <p14:tracePt t="9460" x="4202113" y="4021138"/>
          <p14:tracePt t="9465" x="4194175" y="4021138"/>
          <p14:tracePt t="9473" x="4165600" y="4049713"/>
          <p14:tracePt t="9482" x="4157663" y="4049713"/>
          <p14:tracePt t="9493" x="4129088" y="4057650"/>
          <p14:tracePt t="9497" x="4111625" y="4067175"/>
          <p14:tracePt t="9507" x="4084638" y="4094163"/>
          <p14:tracePt t="9513" x="4075113" y="4103688"/>
          <p14:tracePt t="9521" x="4057650" y="4103688"/>
          <p14:tracePt t="9529" x="4038600" y="4113213"/>
          <p14:tracePt t="9538" x="4021138" y="4113213"/>
          <p14:tracePt t="9545" x="4011613" y="4113213"/>
          <p14:tracePt t="9569" x="4002088" y="4113213"/>
          <p14:tracePt t="9723" x="4002088" y="4122738"/>
          <p14:tracePt t="9739" x="3992563" y="4130675"/>
          <p14:tracePt t="9748" x="3975100" y="4140200"/>
          <p14:tracePt t="9755" x="3965575" y="4140200"/>
          <p14:tracePt t="9762" x="3948113" y="4159250"/>
          <p14:tracePt t="9770" x="3929063" y="4159250"/>
          <p14:tracePt t="9778" x="3911600" y="4176713"/>
          <p14:tracePt t="9785" x="3883025" y="4195763"/>
          <p14:tracePt t="9793" x="3846513" y="4222750"/>
          <p14:tracePt t="9802" x="3829050" y="4240213"/>
          <p14:tracePt t="9810" x="3783013" y="4259263"/>
          <p14:tracePt t="9817" x="3738563" y="4295775"/>
          <p14:tracePt t="9826" x="3719513" y="4303713"/>
          <p14:tracePt t="9835" x="3702050" y="4313238"/>
          <p14:tracePt t="9842" x="3656013" y="4340225"/>
          <p14:tracePt t="9850" x="3646488" y="4340225"/>
          <p14:tracePt t="9858" x="3609975" y="4349750"/>
          <p14:tracePt t="9867" x="3582988" y="4359275"/>
          <p14:tracePt t="9878" x="3573463" y="4359275"/>
          <p14:tracePt t="9881" x="3546475" y="4376738"/>
          <p14:tracePt t="9889" x="3527425" y="4386263"/>
          <p14:tracePt t="9897" x="3509963" y="4395788"/>
          <p14:tracePt t="9913" x="3490913" y="4395788"/>
          <p14:tracePt t="9921" x="3482975" y="4405313"/>
          <p14:tracePt t="9955" x="3473450" y="4405313"/>
          <p14:tracePt t="9971" x="3463925" y="4413250"/>
          <p14:tracePt t="9987" x="3455988" y="4422775"/>
          <p14:tracePt t="10020" x="3446463" y="4422775"/>
          <p14:tracePt t="10035" x="3436938" y="4432300"/>
          <p14:tracePt t="10120" x="3427413" y="4432300"/>
          <p14:tracePt t="10122" x="3409950" y="4441825"/>
          <p14:tracePt t="10129" x="3390900" y="4441825"/>
          <p14:tracePt t="10138" x="3346450" y="4449763"/>
          <p14:tracePt t="10145" x="3290888" y="4449763"/>
          <p14:tracePt t="10153" x="3236913" y="4449763"/>
          <p14:tracePt t="10164" x="3163888" y="4449763"/>
          <p14:tracePt t="10169" x="3081338" y="4449763"/>
          <p14:tracePt t="10178" x="3027363" y="4449763"/>
          <p14:tracePt t="10185" x="2971800" y="4449763"/>
          <p14:tracePt t="10193" x="2935288" y="4449763"/>
          <p14:tracePt t="10201" x="2889250" y="4449763"/>
          <p14:tracePt t="10210" x="2862263" y="4449763"/>
          <p14:tracePt t="10219" x="2852738" y="4449763"/>
          <p14:tracePt t="10229" x="2835275" y="4449763"/>
          <p14:tracePt t="10247" x="2817813" y="4449763"/>
          <p14:tracePt t="10277" x="2808288" y="4449763"/>
          <p14:tracePt t="10315" x="2781300" y="4449763"/>
          <p14:tracePt t="10323" x="2771775" y="4449763"/>
          <p14:tracePt t="10331" x="2752725" y="4449763"/>
          <p14:tracePt t="10354" x="2735263" y="4449763"/>
          <p14:tracePt t="10763" x="2762250" y="4449763"/>
          <p14:tracePt t="10780" x="2789238" y="4432300"/>
          <p14:tracePt t="10789" x="2798763" y="4422775"/>
          <p14:tracePt t="10795" x="2808288" y="4422775"/>
          <p14:tracePt t="10805" x="2825750" y="4413250"/>
          <p14:tracePt t="10809" x="2835275" y="4405313"/>
          <p14:tracePt t="10817" x="2852738" y="4395788"/>
          <p14:tracePt t="10826" x="2852738" y="4386263"/>
          <p14:tracePt t="10835" x="2862263" y="4386263"/>
          <p14:tracePt t="10842" x="2871788" y="4376738"/>
          <p14:tracePt t="10849" x="2881313" y="4368800"/>
          <p14:tracePt t="10857" x="2898775" y="4349750"/>
          <p14:tracePt t="10878" x="2908300" y="4340225"/>
          <p14:tracePt t="10889" x="2917825" y="4322763"/>
          <p14:tracePt t="10905" x="2917825" y="4313238"/>
          <p14:tracePt t="10913" x="2925763" y="4303713"/>
          <p14:tracePt t="10937" x="2935288" y="4295775"/>
          <p14:tracePt t="10945" x="2944813" y="4286250"/>
          <p14:tracePt t="10962" x="2962275" y="4268788"/>
          <p14:tracePt t="10971" x="2971800" y="4259263"/>
          <p14:tracePt t="10979" x="2990850" y="4249738"/>
          <p14:tracePt t="10987" x="3008313" y="4240213"/>
          <p14:tracePt t="10995" x="3035300" y="4222750"/>
          <p14:tracePt t="11003" x="3044825" y="4213225"/>
          <p14:tracePt t="11012" x="3063875" y="4203700"/>
          <p14:tracePt t="11018" x="3071813" y="4195763"/>
          <p14:tracePt t="11027" x="3090863" y="4176713"/>
          <p14:tracePt t="11035" x="3090863" y="4167188"/>
          <p14:tracePt t="11050" x="3100388" y="4167188"/>
          <p14:tracePt t="11773" x="3108325" y="4167188"/>
          <p14:tracePt t="11785" x="3108325" y="4186238"/>
          <p14:tracePt t="11793" x="3100388" y="4203700"/>
          <p14:tracePt t="11801" x="3100388" y="4213225"/>
          <p14:tracePt t="11810" x="3090863" y="4232275"/>
          <p14:tracePt t="11835" x="3081338" y="4240213"/>
          <p14:tracePt t="11850" x="3081338" y="4249738"/>
          <p14:tracePt t="11876" x="3081338" y="4259263"/>
          <p14:tracePt t="12090" x="3071813" y="4259263"/>
          <p14:tracePt t="12106" x="3071813" y="4268788"/>
          <p14:tracePt t="12113" x="3071813" y="4286250"/>
          <p14:tracePt t="12121" x="3071813" y="4295775"/>
          <p14:tracePt t="12129" x="3054350" y="4313238"/>
          <p14:tracePt t="12145" x="3044825" y="4322763"/>
          <p14:tracePt t="12153" x="3035300" y="4340225"/>
          <p14:tracePt t="12161" x="3017838" y="4349750"/>
          <p14:tracePt t="12179" x="3008313" y="4349750"/>
          <p14:tracePt t="12185" x="2998788" y="4359275"/>
          <p14:tracePt t="12202" x="2981325" y="4376738"/>
          <p14:tracePt t="12416" x="2990850" y="4376738"/>
          <p14:tracePt t="12420" x="3017838" y="4359275"/>
          <p14:tracePt t="12431" x="3027363" y="4349750"/>
          <p14:tracePt t="12433" x="3054350" y="4332288"/>
          <p14:tracePt t="12445" x="3071813" y="4295775"/>
          <p14:tracePt t="12451" x="3090863" y="4276725"/>
          <p14:tracePt t="12464" x="3108325" y="4259263"/>
          <p14:tracePt t="12468" x="3136900" y="4232275"/>
          <p14:tracePt t="12475" x="3136900" y="4222750"/>
          <p14:tracePt t="12482" x="3154363" y="4195763"/>
          <p14:tracePt t="12495" x="3181350" y="4176713"/>
          <p14:tracePt t="12497" x="3208338" y="4140200"/>
          <p14:tracePt t="12505" x="3217863" y="4130675"/>
          <p14:tracePt t="12513" x="3236913" y="4122738"/>
          <p14:tracePt t="12522" x="3263900" y="4086225"/>
          <p14:tracePt t="12529" x="3273425" y="4076700"/>
          <p14:tracePt t="12538" x="3300413" y="4049713"/>
          <p14:tracePt t="12545" x="3327400" y="4030663"/>
          <p14:tracePt t="12555" x="3363913" y="3984625"/>
          <p14:tracePt t="12562" x="3382963" y="3967163"/>
          <p14:tracePt t="12570" x="3419475" y="3930650"/>
          <p14:tracePt t="12577" x="3446463" y="3921125"/>
          <p14:tracePt t="12585" x="3473450" y="3894138"/>
          <p14:tracePt t="12593" x="3509963" y="3857625"/>
          <p14:tracePt t="12601" x="3527425" y="3840163"/>
          <p14:tracePt t="12610" x="3563938" y="3811588"/>
          <p14:tracePt t="12617" x="3563938" y="3803650"/>
          <p14:tracePt t="12626" x="3582988" y="3784600"/>
          <p14:tracePt t="12633" x="3582988" y="3767138"/>
          <p14:tracePt t="12642" x="3600450" y="3748088"/>
          <p14:tracePt t="12650" x="3609975" y="3738563"/>
          <p14:tracePt t="12665" x="3619500" y="3730625"/>
          <p14:tracePt t="12673" x="3629025" y="3711575"/>
          <p14:tracePt t="12681" x="3636963" y="3711575"/>
          <p14:tracePt t="12689" x="3656013" y="3694113"/>
          <p14:tracePt t="12697" x="3665538" y="3684588"/>
          <p14:tracePt t="12706" x="3683000" y="3665538"/>
          <p14:tracePt t="12714" x="3702050" y="3648075"/>
          <p14:tracePt t="12730" x="3709988" y="3638550"/>
          <p14:tracePt t="12737" x="3709988" y="3629025"/>
          <p14:tracePt t="13065" x="3738563" y="3621088"/>
          <p14:tracePt t="13074" x="3810000" y="3621088"/>
          <p14:tracePt t="13082" x="3865563" y="3621088"/>
          <p14:tracePt t="13090" x="3956050" y="3621088"/>
          <p14:tracePt t="13098" x="4029075" y="3621088"/>
          <p14:tracePt t="13106" x="4075113" y="3621088"/>
          <p14:tracePt t="13114" x="4129088" y="3621088"/>
          <p14:tracePt t="13121" x="4157663" y="3621088"/>
          <p14:tracePt t="13130" x="4184650" y="3621088"/>
          <p14:tracePt t="13137" x="4230688" y="3621088"/>
          <p14:tracePt t="13145" x="4257675" y="3621088"/>
          <p14:tracePt t="13153" x="4303713" y="3621088"/>
          <p14:tracePt t="13169" x="4330700" y="3621088"/>
          <p14:tracePt t="13178" x="4340225" y="3621088"/>
          <p14:tracePt t="13185" x="4348163" y="3621088"/>
          <p14:tracePt t="13394" x="4357688" y="3629025"/>
          <p14:tracePt t="13435" x="4367213" y="3648075"/>
          <p14:tracePt t="13446" x="4384675" y="3657600"/>
          <p14:tracePt t="13452" x="4394200" y="3665538"/>
          <p14:tracePt t="13468" x="4413250" y="3694113"/>
          <p14:tracePt t="13474" x="4430713" y="3711575"/>
          <p14:tracePt t="13482" x="4440238" y="3721100"/>
          <p14:tracePt t="13493" x="4457700" y="3757613"/>
          <p14:tracePt t="13497" x="4476750" y="3775075"/>
          <p14:tracePt t="13507" x="4494213" y="3803650"/>
          <p14:tracePt t="13514" x="4530725" y="3840163"/>
          <p14:tracePt t="13521" x="4540250" y="3857625"/>
          <p14:tracePt t="13529" x="4567238" y="3903663"/>
          <p14:tracePt t="13539" x="4586288" y="3921125"/>
          <p14:tracePt t="13545" x="4622800" y="3984625"/>
          <p14:tracePt t="13554" x="4640263" y="4003675"/>
          <p14:tracePt t="13562" x="4659313" y="4030663"/>
          <p14:tracePt t="13569" x="4676775" y="4086225"/>
          <p14:tracePt t="13577" x="4686300" y="4094163"/>
          <p14:tracePt t="13585" x="4695825" y="4122738"/>
          <p14:tracePt t="13594" x="4695825" y="4140200"/>
          <p14:tracePt t="13603" x="4703763" y="4159250"/>
          <p14:tracePt t="13612" x="4722813" y="4176713"/>
          <p14:tracePt t="13619" x="4730750" y="4186238"/>
          <p14:tracePt t="13634" x="4730750" y="4203700"/>
          <p14:tracePt t="13642" x="4740275" y="4213225"/>
          <p14:tracePt t="13661" x="4740275" y="4222750"/>
          <p14:tracePt t="13665" x="4749800" y="4249738"/>
          <p14:tracePt t="13684" x="4767263" y="4268788"/>
          <p14:tracePt t="13691" x="4767263" y="4286250"/>
          <p14:tracePt t="13699" x="4776788" y="4303713"/>
          <p14:tracePt t="13707" x="4786313" y="4313238"/>
          <p14:tracePt t="13716" x="4786313" y="4340225"/>
          <p14:tracePt t="13721" x="4813300" y="4368800"/>
          <p14:tracePt t="13729" x="4822825" y="4395788"/>
          <p14:tracePt t="13745" x="4832350" y="4405313"/>
          <p14:tracePt t="13753" x="4832350" y="4432300"/>
          <p14:tracePt t="13762" x="4840288" y="4449763"/>
          <p14:tracePt t="13769" x="4859338" y="4468813"/>
          <p14:tracePt t="13777" x="4859338" y="4478338"/>
          <p14:tracePt t="13785" x="4868863" y="4495800"/>
          <p14:tracePt t="13811" x="4876800" y="4514850"/>
          <p14:tracePt t="14265" x="4876800" y="4522788"/>
          <p14:tracePt t="14274" x="4849813" y="4522788"/>
          <p14:tracePt t="14281" x="4795838" y="4522788"/>
          <p14:tracePt t="14291" x="4759325" y="4522788"/>
          <p14:tracePt t="14299" x="4713288" y="4522788"/>
          <p14:tracePt t="14313" x="4686300" y="4522788"/>
          <p14:tracePt t="14314" x="4659313" y="4532313"/>
          <p14:tracePt t="14321" x="4630738" y="4532313"/>
          <p14:tracePt t="14329" x="4622800" y="4532313"/>
          <p14:tracePt t="14515" x="4613275" y="4532313"/>
          <p14:tracePt t="14524" x="4603750" y="4532313"/>
          <p14:tracePt t="14530" x="4594225" y="4522788"/>
          <p14:tracePt t="14539" x="4594225" y="4486275"/>
          <p14:tracePt t="14545" x="4576763" y="4468813"/>
          <p14:tracePt t="14553" x="4567238" y="4441825"/>
          <p14:tracePt t="14561" x="4567238" y="4432300"/>
          <p14:tracePt t="14570" x="4557713" y="4405313"/>
          <p14:tracePt t="14578" x="4557713" y="4376738"/>
          <p14:tracePt t="14585" x="4549775" y="4359275"/>
          <p14:tracePt t="14594" x="4540250" y="4340225"/>
          <p14:tracePt t="14601" x="4530725" y="4332288"/>
          <p14:tracePt t="14617" x="4521200" y="4313238"/>
          <p14:tracePt t="14633" x="4513263" y="4295775"/>
          <p14:tracePt t="14972" x="4494213" y="4295775"/>
          <p14:tracePt t="15076" x="4484688" y="4295775"/>
          <p14:tracePt t="15226" x="4476750" y="4286250"/>
          <p14:tracePt t="15234" x="4467225" y="4276725"/>
          <p14:tracePt t="15910" x="4467225" y="4268788"/>
          <p14:tracePt t="15917" x="4448175" y="4249738"/>
          <p14:tracePt t="15939" x="4440238" y="4240213"/>
          <p14:tracePt t="15954" x="4421188" y="4222750"/>
          <p14:tracePt t="15962" x="4413250" y="4213225"/>
          <p14:tracePt t="15969" x="4403725" y="4203700"/>
          <p14:tracePt t="15978" x="4403725" y="4186238"/>
          <p14:tracePt t="15985" x="4394200" y="4167188"/>
          <p14:tracePt t="15993" x="4376738" y="4149725"/>
          <p14:tracePt t="16003" x="4376738" y="4140200"/>
          <p14:tracePt t="16011" x="4367213" y="4113213"/>
          <p14:tracePt t="16019" x="4367213" y="4103688"/>
          <p14:tracePt t="16028" x="4357688" y="4094163"/>
          <p14:tracePt t="16035" x="4357688" y="4086225"/>
          <p14:tracePt t="16044" x="4357688" y="4076700"/>
          <p14:tracePt t="16051" x="4348163" y="4049713"/>
          <p14:tracePt t="16089" x="4348163" y="4040188"/>
          <p14:tracePt t="16105" x="4348163" y="4030663"/>
          <p14:tracePt t="16113" x="4340225" y="4021138"/>
          <p14:tracePt t="16166" x="4321175" y="4003675"/>
          <p14:tracePt t="16931" x="4311650" y="4003675"/>
          <p14:tracePt t="16937" x="4248150" y="4003675"/>
          <p14:tracePt t="16945" x="4138613" y="4003675"/>
          <p14:tracePt t="16953" x="4011613" y="4003675"/>
          <p14:tracePt t="16961" x="3902075" y="4003675"/>
          <p14:tracePt t="16971" x="3775075" y="3984625"/>
          <p14:tracePt t="16979" x="3646488" y="3976688"/>
          <p14:tracePt t="16987" x="3546475" y="3930650"/>
          <p14:tracePt t="16994" x="3419475" y="3903663"/>
          <p14:tracePt t="17001" x="3290888" y="3875088"/>
          <p14:tracePt t="17009" x="3208338" y="3857625"/>
          <p14:tracePt t="17018" x="3144838" y="3830638"/>
          <p14:tracePt t="17026" x="3117850" y="3830638"/>
          <p14:tracePt t="17033" x="3108325" y="3830638"/>
          <p14:tracePt t="17042" x="3100388" y="3821113"/>
          <p14:tracePt t="17195" x="3100388" y="3803650"/>
          <p14:tracePt t="17496" x="3127375" y="3775075"/>
          <p14:tracePt t="17507" x="3136900" y="3767138"/>
          <p14:tracePt t="17513" x="3136900" y="3757613"/>
          <p14:tracePt t="17530" x="3144838" y="3757613"/>
          <p14:tracePt t="17538" x="3154363" y="3757613"/>
          <p14:tracePt t="17547" x="3171825" y="3748088"/>
          <p14:tracePt t="17557" x="3181350" y="3730625"/>
          <p14:tracePt t="17569" x="3190875" y="3730625"/>
          <p14:tracePt t="17578" x="3200400" y="3721100"/>
          <p14:tracePt t="17585" x="3208338" y="3711575"/>
          <p14:tracePt t="17602" x="3208338" y="3702050"/>
          <p14:tracePt t="17610" x="3208338" y="3694113"/>
          <p14:tracePt t="17617" x="3227388" y="3684588"/>
          <p14:tracePt t="17633" x="3236913" y="3657600"/>
          <p14:tracePt t="17659" x="3236913" y="3648075"/>
          <p14:tracePt t="17674" x="3244850" y="3638550"/>
          <p14:tracePt t="17713" x="3244850" y="3629025"/>
          <p14:tracePt t="18180" x="3244850" y="3611563"/>
          <p14:tracePt t="18194" x="3244850" y="3602038"/>
          <p14:tracePt t="18322" x="3244850" y="3592513"/>
          <p14:tracePt t="18347" x="3244850" y="3575050"/>
          <p14:tracePt t="18363" x="3244850" y="3565525"/>
          <p14:tracePt t="18371" x="3244850" y="3556000"/>
          <p14:tracePt t="18393" x="3244850" y="3548063"/>
          <p14:tracePt t="18602" x="3227388" y="3556000"/>
          <p14:tracePt t="18611" x="3227388" y="3565525"/>
          <p14:tracePt t="18620" x="3217863" y="3575050"/>
          <p14:tracePt t="18625" x="3208338" y="3584575"/>
          <p14:tracePt t="18634" x="3190875" y="3602038"/>
          <p14:tracePt t="18650" x="3181350" y="3611563"/>
          <p14:tracePt t="18681" x="3171825" y="3621088"/>
          <p14:tracePt t="18690" x="3171825" y="3629025"/>
          <p14:tracePt t="18697" x="3163888" y="3638550"/>
          <p14:tracePt t="18722" x="3163888" y="3648075"/>
          <p14:tracePt t="18729" x="3154363" y="3648075"/>
          <p14:tracePt t="18737" x="3136900" y="3657600"/>
          <p14:tracePt t="18745" x="3117850" y="3657600"/>
          <p14:tracePt t="18753" x="3108325" y="3665538"/>
          <p14:tracePt t="18761" x="3100388" y="3665538"/>
          <p14:tracePt t="18771" x="3071813" y="3684588"/>
          <p14:tracePt t="18778" x="3054350" y="3684588"/>
          <p14:tracePt t="18786" x="3027363" y="3694113"/>
          <p14:tracePt t="18794" x="3008313" y="3694113"/>
          <p14:tracePt t="18801" x="2981325" y="3702050"/>
          <p14:tracePt t="18810" x="2935288" y="3702050"/>
          <p14:tracePt t="18818" x="2917825" y="3711575"/>
          <p14:tracePt t="18826" x="2908300" y="3711575"/>
          <p14:tracePt t="18835" x="2871788" y="3730625"/>
          <p14:tracePt t="18841" x="2862263" y="3730625"/>
          <p14:tracePt t="18849" x="2835275" y="3738563"/>
          <p14:tracePt t="18933" x="2825750" y="3738563"/>
          <p14:tracePt t="18937" x="2798763" y="3738563"/>
          <p14:tracePt t="18945" x="2781300" y="3738563"/>
          <p14:tracePt t="18953" x="2752725" y="3738563"/>
          <p14:tracePt t="18961" x="2708275" y="3738563"/>
          <p14:tracePt t="18969" x="2689225" y="3738563"/>
          <p14:tracePt t="18977" x="2662238" y="3738563"/>
          <p14:tracePt t="18986" x="2652713" y="3738563"/>
          <p14:tracePt t="18993" x="2635250" y="3738563"/>
          <p14:tracePt t="19001" x="2625725" y="3738563"/>
          <p14:tracePt t="19009" x="2606675" y="3738563"/>
          <p14:tracePt t="19025" x="2598738" y="3738563"/>
          <p14:tracePt t="19050" x="2589213" y="3730625"/>
          <p14:tracePt t="19059" x="2579688" y="3721100"/>
          <p14:tracePt t="19066" x="2570163" y="3711575"/>
          <p14:tracePt t="19076" x="2562225" y="3702050"/>
          <p14:tracePt t="19085" x="2552700" y="3694113"/>
          <p14:tracePt t="19089" x="2552700" y="3684588"/>
          <p14:tracePt t="19097" x="2543175" y="3665538"/>
          <p14:tracePt t="19106" x="2533650" y="3648075"/>
          <p14:tracePt t="19113" x="2533650" y="3638550"/>
          <p14:tracePt t="19121" x="2525713" y="3611563"/>
          <p14:tracePt t="19131" x="2516188" y="3592513"/>
          <p14:tracePt t="19138" x="2516188" y="3575050"/>
          <p14:tracePt t="19149" x="2506663" y="3556000"/>
          <p14:tracePt t="19154" x="2479675" y="3529013"/>
          <p14:tracePt t="19165" x="2470150" y="3511550"/>
          <p14:tracePt t="19169" x="2470150" y="3502025"/>
          <p14:tracePt t="19180" x="2470150" y="3475038"/>
          <p14:tracePt t="19185" x="2470150" y="3455988"/>
          <p14:tracePt t="19194" x="2470150" y="3429000"/>
          <p14:tracePt t="19201" x="2470150" y="3411538"/>
          <p14:tracePt t="19209" x="2470150" y="3392488"/>
          <p14:tracePt t="19217" x="2470150" y="3375025"/>
          <p14:tracePt t="19225" x="2470150" y="3346450"/>
          <p14:tracePt t="19233" x="2470150" y="3328988"/>
          <p14:tracePt t="19243" x="2470150" y="3319463"/>
          <p14:tracePt t="19250" x="2470150" y="3292475"/>
          <p14:tracePt t="19261" x="2470150" y="3273425"/>
          <p14:tracePt t="19265" x="2470150" y="3246438"/>
          <p14:tracePt t="19275" x="2470150" y="3228975"/>
          <p14:tracePt t="19281" x="2470150" y="3192463"/>
          <p14:tracePt t="19289" x="2470150" y="3163888"/>
          <p14:tracePt t="19297" x="2470150" y="3146425"/>
          <p14:tracePt t="19305" x="2470150" y="3109913"/>
          <p14:tracePt t="19313" x="2470150" y="3090863"/>
          <p14:tracePt t="19321" x="2479675" y="3073400"/>
          <p14:tracePt t="19329" x="2479675" y="3054350"/>
          <p14:tracePt t="19345" x="2489200" y="3046413"/>
          <p14:tracePt t="19353" x="2498725" y="3017838"/>
          <p14:tracePt t="19362" x="2498725" y="3009900"/>
          <p14:tracePt t="19371" x="2506663" y="3000375"/>
          <p14:tracePt t="19382" x="2516188" y="2990850"/>
          <p14:tracePt t="19394" x="2525713" y="2982913"/>
          <p14:tracePt t="19403" x="2533650" y="2973388"/>
          <p14:tracePt t="19425" x="2543175" y="2963863"/>
          <p14:tracePt t="19433" x="2552700" y="2954338"/>
          <p14:tracePt t="19442" x="2579688" y="2936875"/>
          <p14:tracePt t="19450" x="2598738" y="2936875"/>
          <p14:tracePt t="19461" x="2606675" y="2927350"/>
          <p14:tracePt t="19465" x="2625725" y="2927350"/>
          <p14:tracePt t="19473" x="2643188" y="2917825"/>
          <p14:tracePt t="19481" x="2662238" y="2917825"/>
          <p14:tracePt t="19489" x="2689225" y="2917825"/>
          <p14:tracePt t="19497" x="2708275" y="2909888"/>
          <p14:tracePt t="19513" x="2735263" y="2909888"/>
          <p14:tracePt t="19522" x="2744788" y="2909888"/>
          <p14:tracePt t="19529" x="2771775" y="2909888"/>
          <p14:tracePt t="19539" x="2789238" y="2909888"/>
          <p14:tracePt t="19545" x="2817813" y="2909888"/>
          <p14:tracePt t="19553" x="2844800" y="2909888"/>
          <p14:tracePt t="19561" x="2871788" y="2909888"/>
          <p14:tracePt t="19569" x="2925763" y="2909888"/>
          <p14:tracePt t="19577" x="2971800" y="2909888"/>
          <p14:tracePt t="19585" x="3027363" y="2909888"/>
          <p14:tracePt t="19594" x="3054350" y="2909888"/>
          <p14:tracePt t="19603" x="3100388" y="2909888"/>
          <p14:tracePt t="19610" x="3127375" y="2909888"/>
          <p14:tracePt t="19620" x="3136900" y="2909888"/>
          <p14:tracePt t="19625" x="3144838" y="2909888"/>
          <p14:tracePt t="19633" x="3163888" y="2909888"/>
          <p14:tracePt t="19642" x="3171825" y="2909888"/>
          <p14:tracePt t="19659" x="3190875" y="2909888"/>
          <p14:tracePt t="19665" x="3200400" y="2917825"/>
          <p14:tracePt t="19673" x="3217863" y="2936875"/>
          <p14:tracePt t="19681" x="3227388" y="2946400"/>
          <p14:tracePt t="19689" x="3227388" y="2973388"/>
          <p14:tracePt t="19698" x="3236913" y="2990850"/>
          <p14:tracePt t="19706" x="3244850" y="3009900"/>
          <p14:tracePt t="19713" x="3254375" y="3036888"/>
          <p14:tracePt t="19722" x="3273425" y="3082925"/>
          <p14:tracePt t="19730" x="3273425" y="3090863"/>
          <p14:tracePt t="19738" x="3281363" y="3109913"/>
          <p14:tracePt t="19745" x="3290888" y="3155950"/>
          <p14:tracePt t="19753" x="3290888" y="3163888"/>
          <p14:tracePt t="19762" x="3309938" y="3182938"/>
          <p14:tracePt t="19770" x="3309938" y="3209925"/>
          <p14:tracePt t="19778" x="3309938" y="3228975"/>
          <p14:tracePt t="19787" x="3317875" y="3255963"/>
          <p14:tracePt t="19794" x="3317875" y="3265488"/>
          <p14:tracePt t="19801" x="3317875" y="3282950"/>
          <p14:tracePt t="19811" x="3317875" y="3309938"/>
          <p14:tracePt t="19819" x="3317875" y="3319463"/>
          <p14:tracePt t="19828" x="3317875" y="3346450"/>
          <p14:tracePt t="19837" x="3317875" y="3365500"/>
          <p14:tracePt t="19842" x="3317875" y="3392488"/>
          <p14:tracePt t="19850" x="3317875" y="3411538"/>
          <p14:tracePt t="19858" x="3317875" y="3438525"/>
          <p14:tracePt t="19866" x="3317875" y="3455988"/>
          <p14:tracePt t="19874" x="3317875" y="3475038"/>
          <p14:tracePt t="19893" x="3317875" y="3519488"/>
          <p14:tracePt t="19897" x="3317875" y="3529013"/>
          <p14:tracePt t="19905" x="3317875" y="3548063"/>
          <p14:tracePt t="19913" x="3317875" y="3565525"/>
          <p14:tracePt t="19921" x="3317875" y="3584575"/>
          <p14:tracePt t="19937" x="3317875" y="3611563"/>
          <p14:tracePt t="19945" x="3317875" y="3621088"/>
          <p14:tracePt t="19954" x="3309938" y="3648075"/>
          <p14:tracePt t="19961" x="3309938" y="3657600"/>
          <p14:tracePt t="19969" x="3290888" y="3684588"/>
          <p14:tracePt t="19977" x="3273425" y="3711575"/>
          <p14:tracePt t="19986" x="3263900" y="3721100"/>
          <p14:tracePt t="19994" x="3254375" y="3738563"/>
          <p14:tracePt t="20001" x="3254375" y="3748088"/>
          <p14:tracePt t="20011" x="3236913" y="3767138"/>
          <p14:tracePt t="20017" x="3227388" y="3775075"/>
          <p14:tracePt t="20026" x="3208338" y="3794125"/>
          <p14:tracePt t="20033" x="3200400" y="3794125"/>
          <p14:tracePt t="20042" x="3190875" y="3803650"/>
          <p14:tracePt t="20049" x="3171825" y="3811588"/>
          <p14:tracePt t="20065" x="3136900" y="3821113"/>
          <p14:tracePt t="20073" x="3127375" y="3830638"/>
          <p14:tracePt t="20082" x="3100388" y="3840163"/>
          <p14:tracePt t="20089" x="3054350" y="3848100"/>
          <p14:tracePt t="20097" x="3035300" y="3857625"/>
          <p14:tracePt t="20105" x="3008313" y="3857625"/>
          <p14:tracePt t="20113" x="2981325" y="3857625"/>
          <p14:tracePt t="20121" x="2962275" y="3857625"/>
          <p14:tracePt t="20129" x="2944813" y="3857625"/>
          <p14:tracePt t="20146" x="2935288" y="3857625"/>
          <p14:tracePt t="20298" x="2962275" y="3875088"/>
          <p14:tracePt t="20305" x="3044825" y="3894138"/>
          <p14:tracePt t="20313" x="3100388" y="3903663"/>
          <p14:tracePt t="20322" x="3163888" y="3940175"/>
          <p14:tracePt t="20330" x="3208338" y="3967163"/>
          <p14:tracePt t="20338" x="3254375" y="4003675"/>
          <p14:tracePt t="20345" x="3290888" y="4030663"/>
          <p14:tracePt t="20353" x="3317875" y="4067175"/>
          <p14:tracePt t="20361" x="3327400" y="4076700"/>
          <p14:tracePt t="20369" x="3327400" y="4094163"/>
          <p14:tracePt t="20379" x="3354388" y="4140200"/>
          <p14:tracePt t="20386" x="3354388" y="4167188"/>
          <p14:tracePt t="20398" x="3354388" y="4203700"/>
          <p14:tracePt t="20402" x="3354388" y="4240213"/>
          <p14:tracePt t="20415" x="3354388" y="4268788"/>
          <p14:tracePt t="20417" x="3354388" y="4303713"/>
          <p14:tracePt t="20425" x="3354388" y="4340225"/>
          <p14:tracePt t="20433" x="3354388" y="4368800"/>
          <p14:tracePt t="20442" x="3354388" y="4422775"/>
          <p14:tracePt t="20449" x="3354388" y="4468813"/>
          <p14:tracePt t="20460" x="3354388" y="4522788"/>
          <p14:tracePt t="20466" x="3354388" y="4559300"/>
          <p14:tracePt t="20473" x="3354388" y="4614863"/>
          <p14:tracePt t="20481" x="3354388" y="4660900"/>
          <p14:tracePt t="20489" x="3354388" y="4697413"/>
          <p14:tracePt t="20497" x="3354388" y="4741863"/>
          <p14:tracePt t="20505" x="3354388" y="4778375"/>
          <p14:tracePt t="20514" x="3354388" y="4805363"/>
          <p14:tracePt t="20522" x="3354388" y="4824413"/>
          <p14:tracePt t="20529" x="3354388" y="4851400"/>
          <p14:tracePt t="20537" x="3354388" y="4870450"/>
          <p14:tracePt t="20555" x="3354388" y="4906963"/>
          <p14:tracePt t="20571" x="3354388" y="4924425"/>
          <p14:tracePt t="20579" x="3346450" y="4960938"/>
          <p14:tracePt t="20596" x="3336925" y="4997450"/>
          <p14:tracePt t="20603" x="3309938" y="5043488"/>
          <p14:tracePt t="20610" x="3290888" y="5080000"/>
          <p14:tracePt t="20617" x="3254375" y="5153025"/>
          <p14:tracePt t="20626" x="3244850" y="5180013"/>
          <p14:tracePt t="20633" x="3217863" y="5233988"/>
          <p14:tracePt t="20643" x="3208338" y="5280025"/>
          <p14:tracePt t="20651" x="3190875" y="5299075"/>
          <p14:tracePt t="20662" x="3181350" y="5343525"/>
          <p14:tracePt t="20666" x="3181350" y="5353050"/>
          <p14:tracePt t="20674" x="3181350" y="5372100"/>
          <p14:tracePt t="20681" x="3171825" y="5380038"/>
          <p14:tracePt t="20689" x="3171825" y="5389563"/>
          <p14:tracePt t="20763" x="3163888" y="5399088"/>
          <p14:tracePt t="20790" x="3144838" y="5380038"/>
          <p14:tracePt t="20793" x="3144838" y="5372100"/>
          <p14:tracePt t="20803" x="3136900" y="5335588"/>
          <p14:tracePt t="20809" x="3127375" y="5316538"/>
          <p14:tracePt t="20817" x="3127375" y="5289550"/>
          <p14:tracePt t="20826" x="3127375" y="5243513"/>
          <p14:tracePt t="20834" x="3127375" y="5216525"/>
          <p14:tracePt t="20842" x="3127375" y="5189538"/>
          <p14:tracePt t="20849" x="3127375" y="5153025"/>
          <p14:tracePt t="20858" x="3127375" y="5116513"/>
          <p14:tracePt t="20866" x="3127375" y="5089525"/>
          <p14:tracePt t="20874" x="3127375" y="5060950"/>
          <p14:tracePt t="20893" x="3144838" y="4997450"/>
          <p14:tracePt t="20897" x="3154363" y="4979988"/>
          <p14:tracePt t="20905" x="3171825" y="4951413"/>
          <p14:tracePt t="20913" x="3181350" y="4933950"/>
          <p14:tracePt t="20921" x="3200400" y="4914900"/>
          <p14:tracePt t="20929" x="3217863" y="4897438"/>
          <p14:tracePt t="20937" x="3227388" y="4887913"/>
          <p14:tracePt t="20954" x="3244850" y="4870450"/>
          <p14:tracePt t="20961" x="3263900" y="4860925"/>
          <p14:tracePt t="20969" x="3273425" y="4851400"/>
          <p14:tracePt t="20994" x="3281363" y="4841875"/>
          <p14:tracePt t="21019" x="3300413" y="4841875"/>
          <p14:tracePt t="21026" x="3327400" y="4841875"/>
          <p14:tracePt t="21035" x="3373438" y="4841875"/>
          <p14:tracePt t="21041" x="3400425" y="4841875"/>
          <p14:tracePt t="21049" x="3455988" y="4841875"/>
          <p14:tracePt t="21060" x="3509963" y="4841875"/>
          <p14:tracePt t="21066" x="3563938" y="4841875"/>
          <p14:tracePt t="21077" x="3629025" y="4841875"/>
          <p14:tracePt t="21085" x="3683000" y="4860925"/>
          <p14:tracePt t="21089" x="3746500" y="4870450"/>
          <p14:tracePt t="21097" x="3802063" y="4878388"/>
          <p14:tracePt t="21105" x="3838575" y="4906963"/>
          <p14:tracePt t="21113" x="3856038" y="4914900"/>
          <p14:tracePt t="21121" x="3875088" y="4914900"/>
          <p14:tracePt t="21289" x="3883025" y="4914900"/>
          <p14:tracePt t="21313" x="3883025" y="4933950"/>
          <p14:tracePt t="21329" x="3883025" y="4943475"/>
          <p14:tracePt t="21338" x="3883025" y="4951413"/>
          <p14:tracePt t="21353" x="3883025" y="4979988"/>
          <p14:tracePt t="21362" x="3883025" y="4987925"/>
          <p14:tracePt t="21369" x="3883025" y="5006975"/>
          <p14:tracePt t="21377" x="3883025" y="5016500"/>
          <p14:tracePt t="21385" x="3875088" y="5043488"/>
          <p14:tracePt t="21403" x="3875088" y="5060950"/>
          <p14:tracePt t="21410" x="3865563" y="5080000"/>
          <p14:tracePt t="21417" x="3838575" y="5097463"/>
          <p14:tracePt t="21425" x="3829050" y="5116513"/>
          <p14:tracePt t="21433" x="3819525" y="5133975"/>
          <p14:tracePt t="21442" x="3810000" y="5170488"/>
          <p14:tracePt t="21449" x="3792538" y="5189538"/>
          <p14:tracePt t="21458" x="3783013" y="5197475"/>
          <p14:tracePt t="21465" x="3775075" y="5216525"/>
          <p14:tracePt t="21474" x="3765550" y="5233988"/>
          <p14:tracePt t="21481" x="3746500" y="5253038"/>
          <p14:tracePt t="21492" x="3738563" y="5262563"/>
          <p14:tracePt t="21497" x="3719513" y="5280025"/>
          <p14:tracePt t="21513" x="3702050" y="5289550"/>
          <p14:tracePt t="21529" x="3673475" y="5307013"/>
          <p14:tracePt t="21538" x="3656013" y="5307013"/>
          <p14:tracePt t="21545" x="3619500" y="5307013"/>
          <p14:tracePt t="21553" x="3609975" y="5307013"/>
          <p14:tracePt t="21561" x="3573463" y="5307013"/>
          <p14:tracePt t="21569" x="3546475" y="5307013"/>
          <p14:tracePt t="21578" x="3519488" y="5307013"/>
          <p14:tracePt t="21585" x="3500438" y="5307013"/>
          <p14:tracePt t="21593" x="3473450" y="5289550"/>
          <p14:tracePt t="21601" x="3455988" y="5280025"/>
          <p14:tracePt t="21609" x="3427413" y="5262563"/>
          <p14:tracePt t="21618" x="3409950" y="5253038"/>
          <p14:tracePt t="21625" x="3409950" y="5243513"/>
          <p14:tracePt t="21633" x="3400425" y="5233988"/>
          <p14:tracePt t="21641" x="3382963" y="5207000"/>
          <p14:tracePt t="21650" x="3373438" y="5207000"/>
          <p14:tracePt t="21665" x="3373438" y="5189538"/>
          <p14:tracePt t="21674" x="3363913" y="5170488"/>
          <p14:tracePt t="21689" x="3363913" y="5160963"/>
          <p14:tracePt t="21698" x="3354388" y="5143500"/>
          <p14:tracePt t="21818" x="3363913" y="5133975"/>
          <p14:tracePt t="21825" x="3409950" y="5143500"/>
          <p14:tracePt t="21835" x="3490913" y="5189538"/>
          <p14:tracePt t="21841" x="3563938" y="5226050"/>
          <p14:tracePt t="21849" x="3665538" y="5270500"/>
          <p14:tracePt t="21858" x="3756025" y="5280025"/>
          <p14:tracePt t="21867" x="3838575" y="5299075"/>
          <p14:tracePt t="21874" x="3919538" y="5326063"/>
          <p14:tracePt t="21894" x="4029075" y="5326063"/>
          <p14:tracePt t="21897" x="4065588" y="5326063"/>
          <p14:tracePt t="21905" x="4111625" y="5326063"/>
          <p14:tracePt t="21913" x="4129088" y="5326063"/>
          <p14:tracePt t="21922" x="4165600" y="5326063"/>
          <p14:tracePt t="21931" x="4184650" y="5326063"/>
          <p14:tracePt t="21937" x="4221163" y="5307013"/>
          <p14:tracePt t="21945" x="4230688" y="5307013"/>
          <p14:tracePt t="21954" x="4275138" y="5307013"/>
          <p14:tracePt t="21962" x="4303713" y="5299075"/>
          <p14:tracePt t="21970" x="4340225" y="5280025"/>
          <p14:tracePt t="21978" x="4357688" y="5280025"/>
          <p14:tracePt t="21986" x="4384675" y="5270500"/>
          <p14:tracePt t="21995" x="4413250" y="5270500"/>
          <p14:tracePt t="22002" x="4457700" y="5270500"/>
          <p14:tracePt t="22010" x="4467225" y="5270500"/>
          <p14:tracePt t="22018" x="4476750" y="5270500"/>
          <p14:tracePt t="22025" x="4494213" y="5270500"/>
          <p14:tracePt t="22033" x="4503738" y="5270500"/>
          <p14:tracePt t="22246" x="4513263" y="5262563"/>
          <p14:tracePt t="22249" x="4513263" y="5243513"/>
          <p14:tracePt t="22258" x="4503738" y="5216525"/>
          <p14:tracePt t="22265" x="4476750" y="5189538"/>
          <p14:tracePt t="22275" x="4448175" y="5153025"/>
          <p14:tracePt t="22281" x="4430713" y="5143500"/>
          <p14:tracePt t="22289" x="4413250" y="5116513"/>
          <p14:tracePt t="22305" x="4394200" y="5080000"/>
          <p14:tracePt t="22313" x="4394200" y="5060950"/>
          <p14:tracePt t="22321" x="4394200" y="5033963"/>
          <p14:tracePt t="22329" x="4394200" y="5016500"/>
          <p14:tracePt t="22338" x="4394200" y="4979988"/>
          <p14:tracePt t="22345" x="4394200" y="4933950"/>
          <p14:tracePt t="22353" x="4413250" y="4897438"/>
          <p14:tracePt t="22362" x="4430713" y="4870450"/>
          <p14:tracePt t="22369" x="4457700" y="4851400"/>
          <p14:tracePt t="22377" x="4521200" y="4814888"/>
          <p14:tracePt t="22385" x="4549775" y="4805363"/>
          <p14:tracePt t="22394" x="4576763" y="4797425"/>
          <p14:tracePt t="22401" x="4622800" y="4797425"/>
          <p14:tracePt t="22409" x="4676775" y="4778375"/>
          <p14:tracePt t="22417" x="4713288" y="4768850"/>
          <p14:tracePt t="22426" x="4722813" y="4768850"/>
          <p14:tracePt t="22433" x="4767263" y="4751388"/>
          <p14:tracePt t="22441" x="4776788" y="4751388"/>
          <p14:tracePt t="22450" x="4803775" y="4751388"/>
          <p14:tracePt t="22461" x="4813300" y="4751388"/>
          <p14:tracePt t="22475" x="4822825" y="4751388"/>
          <p14:tracePt t="22482" x="4840288" y="4751388"/>
          <p14:tracePt t="22494" x="4876800" y="4751388"/>
          <p14:tracePt t="22497" x="4905375" y="4751388"/>
          <p14:tracePt t="22512" x="4941888" y="4751388"/>
          <p14:tracePt t="22516" x="5014913" y="4778375"/>
          <p14:tracePt t="22522" x="5059363" y="4797425"/>
          <p14:tracePt t="22529" x="5122863" y="4833938"/>
          <p14:tracePt t="22539" x="5187950" y="4851400"/>
          <p14:tracePt t="22545" x="5260975" y="4878388"/>
          <p14:tracePt t="22554" x="5324475" y="4924425"/>
          <p14:tracePt t="22561" x="5387975" y="4943475"/>
          <p14:tracePt t="22569" x="5405438" y="4960938"/>
          <p14:tracePt t="22577" x="5424488" y="4970463"/>
          <p14:tracePt t="22585" x="5441950" y="4997450"/>
          <p14:tracePt t="22601" x="5451475" y="5006975"/>
          <p14:tracePt t="22617" x="5451475" y="5016500"/>
          <p14:tracePt t="22638" x="5451475" y="5033963"/>
          <p14:tracePt t="22649" x="5451475" y="5043488"/>
          <p14:tracePt t="22658" x="5451475" y="5053013"/>
          <p14:tracePt t="22675" x="5451475" y="5080000"/>
          <p14:tracePt t="22681" x="5451475" y="5097463"/>
          <p14:tracePt t="22689" x="5451475" y="5126038"/>
          <p14:tracePt t="22698" x="5441950" y="5153025"/>
          <p14:tracePt t="22706" x="5424488" y="5180013"/>
          <p14:tracePt t="22713" x="5405438" y="5189538"/>
          <p14:tracePt t="22721" x="5387975" y="5207000"/>
          <p14:tracePt t="22729" x="5351463" y="5243513"/>
          <p14:tracePt t="22737" x="5268913" y="5280025"/>
          <p14:tracePt t="22745" x="5251450" y="5299075"/>
          <p14:tracePt t="22753" x="5195888" y="5307013"/>
          <p14:tracePt t="22761" x="5132388" y="5335588"/>
          <p14:tracePt t="22769" x="5095875" y="5343525"/>
          <p14:tracePt t="22778" x="5032375" y="5362575"/>
          <p14:tracePt t="22787" x="4959350" y="5362575"/>
          <p14:tracePt t="22794" x="4905375" y="5362575"/>
          <p14:tracePt t="22802" x="4813300" y="5362575"/>
          <p14:tracePt t="22809" x="4740275" y="5362575"/>
          <p14:tracePt t="22818" x="4695825" y="5362575"/>
          <p14:tracePt t="22825" x="4640263" y="5362575"/>
          <p14:tracePt t="22835" x="4613275" y="5353050"/>
          <p14:tracePt t="22842" x="4567238" y="5343525"/>
          <p14:tracePt t="22849" x="4540250" y="5335588"/>
          <p14:tracePt t="22858" x="4521200" y="5326063"/>
          <p14:tracePt t="22867" x="4494213" y="5307013"/>
          <p14:tracePt t="22874" x="4484688" y="5299075"/>
          <p14:tracePt t="22882" x="4467225" y="5280025"/>
          <p14:tracePt t="22891" x="4467225" y="5270500"/>
          <p14:tracePt t="22907" x="4467225" y="5262563"/>
          <p14:tracePt t="22923" x="4457700" y="5262563"/>
          <p14:tracePt t="22995" x="4457700" y="5253038"/>
          <p14:tracePt t="23003" x="4457700" y="5233988"/>
          <p14:tracePt t="23011" x="4457700" y="5226050"/>
          <p14:tracePt t="23027" x="4457700" y="5216525"/>
          <p14:tracePt t="23043" x="4457700" y="5207000"/>
          <p14:tracePt t="23337" x="4457700" y="5189538"/>
          <p14:tracePt t="23346" x="4457700" y="5180013"/>
          <p14:tracePt t="23353" x="4457700" y="5153025"/>
          <p14:tracePt t="23362" x="4457700" y="5126038"/>
          <p14:tracePt t="23369" x="4457700" y="5089525"/>
          <p14:tracePt t="23377" x="4430713" y="5024438"/>
          <p14:tracePt t="23385" x="4421188" y="4960938"/>
          <p14:tracePt t="23394" x="4394200" y="4878388"/>
          <p14:tracePt t="23401" x="4367213" y="4787900"/>
          <p14:tracePt t="23414" x="4340225" y="4687888"/>
          <p14:tracePt t="23417" x="4321175" y="4578350"/>
          <p14:tracePt t="23425" x="4294188" y="4486275"/>
          <p14:tracePt t="23433" x="4284663" y="4368800"/>
          <p14:tracePt t="23441" x="4267200" y="4276725"/>
          <p14:tracePt t="23449" x="4257675" y="4203700"/>
          <p14:tracePt t="23458" x="4257675" y="4140200"/>
          <p14:tracePt t="23465" x="4230688" y="4086225"/>
          <p14:tracePt t="23477" x="4230688" y="4040188"/>
          <p14:tracePt t="23482" x="4230688" y="4013200"/>
          <p14:tracePt t="23497" x="4230688" y="3994150"/>
          <p14:tracePt t="23498" x="4230688" y="3967163"/>
          <p14:tracePt t="23507" x="4230688" y="3957638"/>
          <p14:tracePt t="23525" x="4230688" y="3948113"/>
          <p14:tracePt t="23892" x="4230688" y="3940175"/>
          <p14:tracePt t="23899" x="4230688" y="3911600"/>
          <p14:tracePt t="23905" x="4230688" y="3875088"/>
          <p14:tracePt t="23913" x="4230688" y="3848100"/>
          <p14:tracePt t="23922" x="4230688" y="3794125"/>
          <p14:tracePt t="23930" x="4230688" y="3730625"/>
          <p14:tracePt t="23939" x="4230688" y="3675063"/>
          <p14:tracePt t="23947" x="4230688" y="3621088"/>
          <p14:tracePt t="23954" x="4230688" y="3529013"/>
          <p14:tracePt t="23964" x="4230688" y="3455988"/>
          <p14:tracePt t="23970" x="4230688" y="3402013"/>
          <p14:tracePt t="23979" x="4230688" y="3355975"/>
          <p14:tracePt t="23987" x="4230688" y="3328988"/>
          <p14:tracePt t="23997" x="4230688" y="3302000"/>
          <p14:tracePt t="24003" x="4230688" y="3292475"/>
          <p14:tracePt t="24012" x="4230688" y="3265488"/>
          <p14:tracePt t="24019" x="4230688" y="3255963"/>
          <p14:tracePt t="24259" x="4230688" y="3246438"/>
          <p14:tracePt t="24265" x="4230688" y="3236913"/>
          <p14:tracePt t="24274" x="4230688" y="3228975"/>
          <p14:tracePt t="24281" x="4230688" y="3219450"/>
          <p14:tracePt t="24291" x="4230688" y="3209925"/>
          <p14:tracePt t="24297" x="4230688" y="3182938"/>
          <p14:tracePt t="24314" x="4238625" y="3163888"/>
          <p14:tracePt t="24322" x="4257675" y="3136900"/>
          <p14:tracePt t="24329" x="4275138" y="3119438"/>
          <p14:tracePt t="24337" x="4284663" y="3109913"/>
          <p14:tracePt t="24345" x="4284663" y="3100388"/>
          <p14:tracePt t="24354" x="4294188" y="3082925"/>
          <p14:tracePt t="24370" x="4311650" y="3063875"/>
          <p14:tracePt t="24620" x="4267200" y="3054350"/>
          <p14:tracePt t="24626" x="4194175" y="3027363"/>
          <p14:tracePt t="24634" x="4129088" y="3017838"/>
          <p14:tracePt t="24641" x="4084638" y="3000375"/>
          <p14:tracePt t="24651" x="4029075" y="2990850"/>
          <p14:tracePt t="24659" x="3965575" y="2954338"/>
          <p14:tracePt t="24666" x="3938588" y="2946400"/>
          <p14:tracePt t="24677" x="3892550" y="2909888"/>
          <p14:tracePt t="24684" x="3875088" y="2900363"/>
          <p14:tracePt t="24693" x="3846513" y="2881313"/>
          <p14:tracePt t="24699" x="3819525" y="2844800"/>
          <p14:tracePt t="24709" x="3810000" y="2844800"/>
          <p14:tracePt t="24713" x="3792538" y="2827338"/>
          <p14:tracePt t="24722" x="3775075" y="2808288"/>
          <p14:tracePt t="24730" x="3775075" y="2800350"/>
          <p14:tracePt t="24738" x="3765550" y="2771775"/>
          <p14:tracePt t="24745" x="3765550" y="2763838"/>
          <p14:tracePt t="24753" x="3756025" y="2754313"/>
          <p14:tracePt t="24761" x="3756025" y="2727325"/>
          <p14:tracePt t="24769" x="3756025" y="2717800"/>
          <p14:tracePt t="24777" x="3756025" y="2708275"/>
          <p14:tracePt t="24787" x="3756025" y="2698750"/>
          <p14:tracePt t="24805" x="3756025" y="2690813"/>
          <p14:tracePt t="24809" x="3756025" y="2681288"/>
          <p14:tracePt t="24826" x="3765550" y="2654300"/>
          <p14:tracePt t="24835" x="3775075" y="2644775"/>
          <p14:tracePt t="24844" x="3792538" y="2625725"/>
          <p14:tracePt t="24853" x="3838575" y="2608263"/>
          <p14:tracePt t="24861" x="3865563" y="2589213"/>
          <p14:tracePt t="24872" x="3919538" y="2571750"/>
          <p14:tracePt t="24874" x="3975100" y="2535238"/>
          <p14:tracePt t="24897" x="4057650" y="2517775"/>
          <p14:tracePt t="24897" x="4148138" y="2481263"/>
          <p14:tracePt t="24905" x="4202113" y="2481263"/>
          <p14:tracePt t="24913" x="4230688" y="2471738"/>
          <p14:tracePt t="24922" x="4294188" y="2462213"/>
          <p14:tracePt t="24930" x="4330700" y="2462213"/>
          <p14:tracePt t="24939" x="4384675" y="2462213"/>
          <p14:tracePt t="24949" x="4448175" y="2444750"/>
          <p14:tracePt t="24955" x="4484688" y="2444750"/>
          <p14:tracePt t="24964" x="4540250" y="2444750"/>
          <p14:tracePt t="24971" x="4613275" y="2444750"/>
          <p14:tracePt t="24979" x="4659313" y="2444750"/>
          <p14:tracePt t="24986" x="4713288" y="2444750"/>
          <p14:tracePt t="24993" x="4740275" y="2444750"/>
          <p14:tracePt t="25003" x="4776788" y="2444750"/>
          <p14:tracePt t="25011" x="4813300" y="2444750"/>
          <p14:tracePt t="25019" x="4849813" y="2471738"/>
          <p14:tracePt t="25029" x="4886325" y="2481263"/>
          <p14:tracePt t="25034" x="4905375" y="2481263"/>
          <p14:tracePt t="25042" x="4905375" y="2489200"/>
          <p14:tracePt t="25050" x="4922838" y="2498725"/>
          <p14:tracePt t="25065" x="4932363" y="2508250"/>
          <p14:tracePt t="25081" x="4941888" y="2517775"/>
          <p14:tracePt t="25089" x="4949825" y="2525713"/>
          <p14:tracePt t="25105" x="4959350" y="2535238"/>
          <p14:tracePt t="25121" x="4959350" y="2544763"/>
          <p14:tracePt t="25137" x="4978400" y="2562225"/>
          <p14:tracePt t="25146" x="5005388" y="2581275"/>
          <p14:tracePt t="25153" x="5022850" y="2598738"/>
          <p14:tracePt t="25163" x="5041900" y="2608263"/>
          <p14:tracePt t="25170" x="5049838" y="2617788"/>
          <p14:tracePt t="25183" x="5059363" y="2625725"/>
          <p14:tracePt t="25185" x="5086350" y="2635250"/>
          <p14:tracePt t="25196" x="5095875" y="2644775"/>
          <p14:tracePt t="25203" x="5105400" y="2662238"/>
          <p14:tracePt t="25215" x="5105400" y="2671763"/>
          <p14:tracePt t="25217" x="5105400" y="2690813"/>
          <p14:tracePt t="25226" x="5114925" y="2698750"/>
          <p14:tracePt t="25234" x="5114925" y="2717800"/>
          <p14:tracePt t="25245" x="5114925" y="2735263"/>
          <p14:tracePt t="25249" x="5114925" y="2763838"/>
          <p14:tracePt t="25258" x="5114925" y="2771775"/>
          <p14:tracePt t="25265" x="5114925" y="2790825"/>
          <p14:tracePt t="25274" x="5114925" y="2817813"/>
          <p14:tracePt t="25281" x="5114925" y="2836863"/>
          <p14:tracePt t="25290" x="5114925" y="2863850"/>
          <p14:tracePt t="25297" x="5114925" y="2873375"/>
          <p14:tracePt t="25305" x="5086350" y="2900363"/>
          <p14:tracePt t="25313" x="5068888" y="2917825"/>
          <p14:tracePt t="25321" x="5014913" y="2963863"/>
          <p14:tracePt t="25329" x="4986338" y="2973388"/>
          <p14:tracePt t="25338" x="4959350" y="2982913"/>
          <p14:tracePt t="25346" x="4913313" y="2982913"/>
          <p14:tracePt t="25354" x="4876800" y="3000375"/>
          <p14:tracePt t="25362" x="4832350" y="3017838"/>
          <p14:tracePt t="25369" x="4767263" y="3027363"/>
          <p14:tracePt t="25377" x="4740275" y="3036888"/>
          <p14:tracePt t="25385" x="4722813" y="3036888"/>
          <p14:tracePt t="25393" x="4686300" y="3036888"/>
          <p14:tracePt t="25401" x="4676775" y="3036888"/>
          <p14:tracePt t="25409" x="4667250" y="3036888"/>
          <p14:tracePt t="25419" x="4659313" y="3036888"/>
          <p14:tracePt t="25627" x="4640263" y="3036888"/>
          <p14:tracePt t="26462" x="4630738" y="3036888"/>
          <p14:tracePt t="26491" x="4630738" y="3027363"/>
          <p14:tracePt t="30003" x="4630738" y="3017838"/>
          <p14:tracePt t="30011" x="4622800" y="3017838"/>
          <p14:tracePt t="30020" x="4594225" y="3017838"/>
          <p14:tracePt t="30026" x="4557713" y="3046413"/>
          <p14:tracePt t="30034" x="4540250" y="3054350"/>
          <p14:tracePt t="30041" x="4494213" y="3082925"/>
          <p14:tracePt t="30050" x="4476750" y="3100388"/>
          <p14:tracePt t="30057" x="4448175" y="3109913"/>
          <p14:tracePt t="30065" x="4421188" y="3127375"/>
          <p14:tracePt t="30074" x="4403725" y="3146425"/>
          <p14:tracePt t="30081" x="4384675" y="3146425"/>
          <p14:tracePt t="30090" x="4376738" y="3155950"/>
          <p14:tracePt t="30097" x="4357688" y="3155950"/>
          <p14:tracePt t="30106" x="4348163" y="3155950"/>
          <p14:tracePt t="30114" x="4340225" y="3163888"/>
          <p14:tracePt t="30122" x="4330700" y="3173413"/>
          <p14:tracePt t="30137" x="4311650" y="3182938"/>
          <p14:tracePt t="30146" x="4294188" y="3192463"/>
          <p14:tracePt t="30154" x="4267200" y="3192463"/>
          <p14:tracePt t="30163" x="4221163" y="3228975"/>
          <p14:tracePt t="30169" x="4184650" y="3228975"/>
          <p14:tracePt t="30180" x="4129088" y="3236913"/>
          <p14:tracePt t="30185" x="4084638" y="3246438"/>
          <p14:tracePt t="30193" x="4021138" y="3265488"/>
          <p14:tracePt t="30202" x="3975100" y="3292475"/>
          <p14:tracePt t="30210" x="3956050" y="3292475"/>
          <p14:tracePt t="30217" x="3929063" y="3309938"/>
          <p14:tracePt t="30225" x="3902075" y="3319463"/>
          <p14:tracePt t="30234" x="3865563" y="3338513"/>
          <p14:tracePt t="30243" x="3856038" y="3346450"/>
          <p14:tracePt t="30251" x="3846513" y="3355975"/>
          <p14:tracePt t="30260" x="3838575" y="3355975"/>
          <p14:tracePt t="30266" x="3829050" y="3365500"/>
          <p14:tracePt t="30276" x="3810000" y="3365500"/>
          <p14:tracePt t="30282" x="3802063" y="3375025"/>
          <p14:tracePt t="30292" x="3792538" y="3382963"/>
          <p14:tracePt t="30298" x="3783013" y="3392488"/>
          <p14:tracePt t="30314" x="3783013" y="3402013"/>
          <p14:tracePt t="30323" x="3775075" y="3419475"/>
          <p14:tracePt t="30338" x="3765550" y="3429000"/>
          <p14:tracePt t="30347" x="3756025" y="3429000"/>
          <p14:tracePt t="30362" x="3746500" y="3438525"/>
          <p14:tracePt t="30372" x="3746500" y="3446463"/>
          <p14:tracePt t="30378" x="3738563" y="3455988"/>
          <p14:tracePt t="30385" x="3738563" y="3465513"/>
          <p14:tracePt t="30393" x="3738563" y="3475038"/>
          <p14:tracePt t="30401" x="3729038" y="3502025"/>
          <p14:tracePt t="30410" x="3729038" y="3511550"/>
          <p14:tracePt t="30420" x="3709988" y="3538538"/>
          <p14:tracePt t="30443" x="3709988" y="3548063"/>
          <p14:tracePt t="30450" x="3709988" y="3556000"/>
          <p14:tracePt t="30459" x="3709988" y="3575050"/>
          <p14:tracePt t="30555" x="3709988" y="3584575"/>
          <p14:tracePt t="30602" x="3702050" y="3592513"/>
          <p14:tracePt t="30620" x="3702050" y="3611563"/>
          <p14:tracePt t="30625" x="3692525" y="3629025"/>
          <p14:tracePt t="30633" x="3683000" y="3675063"/>
          <p14:tracePt t="30641" x="3683000" y="3684588"/>
          <p14:tracePt t="30649" x="3665538" y="3711575"/>
          <p14:tracePt t="30658" x="3665538" y="3738563"/>
          <p14:tracePt t="30665" x="3656013" y="3784600"/>
          <p14:tracePt t="30674" x="3656013" y="3821113"/>
          <p14:tracePt t="30681" x="3646488" y="3867150"/>
          <p14:tracePt t="30691" x="3646488" y="3921125"/>
          <p14:tracePt t="30698" x="3636963" y="3948113"/>
          <p14:tracePt t="30706" x="3636963" y="4003675"/>
          <p14:tracePt t="30713" x="3609975" y="4067175"/>
          <p14:tracePt t="30722" x="3609975" y="4103688"/>
          <p14:tracePt t="30729" x="3609975" y="4140200"/>
          <p14:tracePt t="30737" x="3600450" y="4167188"/>
          <p14:tracePt t="30746" x="3600450" y="4195763"/>
          <p14:tracePt t="30753" x="3600450" y="4213225"/>
          <p14:tracePt t="30761" x="3592513" y="4259263"/>
          <p14:tracePt t="30777" x="3592513" y="4286250"/>
          <p14:tracePt t="30786" x="3592513" y="4295775"/>
          <p14:tracePt t="30793" x="3582988" y="4322763"/>
          <p14:tracePt t="30801" x="3582988" y="4332288"/>
          <p14:tracePt t="30809" x="3582988" y="4368800"/>
          <p14:tracePt t="30817" x="3582988" y="4386263"/>
          <p14:tracePt t="30825" x="3563938" y="4405313"/>
          <p14:tracePt t="30835" x="3563938" y="4432300"/>
          <p14:tracePt t="30842" x="3556000" y="4459288"/>
          <p14:tracePt t="30849" x="3556000" y="4468813"/>
          <p14:tracePt t="30858" x="3556000" y="4486275"/>
          <p14:tracePt t="30866" x="3556000" y="4514850"/>
          <p14:tracePt t="30874" x="3546475" y="4551363"/>
          <p14:tracePt t="30892" x="3546475" y="4605338"/>
          <p14:tracePt t="30897" x="3546475" y="4624388"/>
          <p14:tracePt t="30906" x="3536950" y="4651375"/>
          <p14:tracePt t="30913" x="3536950" y="4668838"/>
          <p14:tracePt t="30921" x="3536950" y="4697413"/>
          <p14:tracePt t="30931" x="3509963" y="4714875"/>
          <p14:tracePt t="30937" x="3509963" y="4760913"/>
          <p14:tracePt t="30945" x="3500438" y="4805363"/>
          <p14:tracePt t="30954" x="3500438" y="4814888"/>
          <p14:tracePt t="30961" x="3490913" y="4824413"/>
          <p14:tracePt t="30970" x="3490913" y="4860925"/>
          <p14:tracePt t="30979" x="3490913" y="4870450"/>
          <p14:tracePt t="30986" x="3490913" y="4878388"/>
          <p14:tracePt t="30997" x="3490913" y="4887913"/>
          <p14:tracePt t="31010" x="3490913" y="4897438"/>
          <p14:tracePt t="31099" x="3482975" y="4906963"/>
          <p14:tracePt t="31107" x="3473450" y="4906963"/>
          <p14:tracePt t="31123" x="3473450" y="4924425"/>
          <p14:tracePt t="31235" x="3482975" y="4887913"/>
          <p14:tracePt t="31246" x="3490913" y="4870450"/>
          <p14:tracePt t="31249" x="3527425" y="4841875"/>
          <p14:tracePt t="31258" x="3546475" y="4797425"/>
          <p14:tracePt t="31267" x="3563938" y="4768850"/>
          <p14:tracePt t="31277" x="3592513" y="4741863"/>
          <p14:tracePt t="31283" x="3600450" y="4724400"/>
          <p14:tracePt t="31293" x="3629025" y="4678363"/>
          <p14:tracePt t="31307" x="3636963" y="4660900"/>
          <p14:tracePt t="31313" x="3646488" y="4641850"/>
          <p14:tracePt t="31329" x="3665538" y="4624388"/>
          <p14:tracePt t="31345" x="3673475" y="4614863"/>
          <p14:tracePt t="31362" x="3683000" y="4605338"/>
          <p14:tracePt t="31369" x="3692525" y="4595813"/>
          <p14:tracePt t="31377" x="3702050" y="4587875"/>
          <p14:tracePt t="31385" x="3709988" y="4587875"/>
          <p14:tracePt t="31393" x="3756025" y="4578350"/>
          <p14:tracePt t="31402" x="3802063" y="4578350"/>
          <p14:tracePt t="31410" x="3865563" y="4578350"/>
          <p14:tracePt t="31418" x="3938588" y="4578350"/>
          <p14:tracePt t="31432" x="4029075" y="4578350"/>
          <p14:tracePt t="31433" x="4138613" y="4578350"/>
          <p14:tracePt t="31442" x="4238625" y="4578350"/>
          <p14:tracePt t="31449" x="4348163" y="4568825"/>
          <p14:tracePt t="31457" x="4421188" y="4541838"/>
          <p14:tracePt t="31465" x="4467225" y="4541838"/>
          <p14:tracePt t="31474" x="4513263" y="4522788"/>
          <p14:tracePt t="31482" x="4521200" y="4522788"/>
          <p14:tracePt t="31492" x="4540250" y="4514850"/>
          <p14:tracePt t="31497" x="4549775" y="4514850"/>
          <p14:tracePt t="31508" x="4557713" y="4514850"/>
          <p14:tracePt t="31595" x="4586288" y="4505325"/>
          <p14:tracePt t="31603" x="4613275" y="4505325"/>
          <p14:tracePt t="31611" x="4667250" y="4505325"/>
          <p14:tracePt t="31619" x="4740275" y="4505325"/>
          <p14:tracePt t="31625" x="4786313" y="4505325"/>
          <p14:tracePt t="31633" x="4840288" y="4505325"/>
          <p14:tracePt t="31641" x="4876800" y="4505325"/>
          <p14:tracePt t="31650" x="4913313" y="4486275"/>
          <p14:tracePt t="31657" x="4932363" y="4486275"/>
          <p14:tracePt t="31665" x="4941888" y="4478338"/>
          <p14:tracePt t="31681" x="4949825" y="4478338"/>
          <p14:tracePt t="32166" x="4959350" y="4478338"/>
          <p14:tracePt t="32171" x="4959350" y="4449763"/>
          <p14:tracePt t="32182" x="4959350" y="4395788"/>
          <p14:tracePt t="32185" x="4959350" y="4332288"/>
          <p14:tracePt t="32194" x="4941888" y="4259263"/>
          <p14:tracePt t="32201" x="4905375" y="4176713"/>
          <p14:tracePt t="32210" x="4895850" y="4149725"/>
          <p14:tracePt t="32217" x="4868863" y="4086225"/>
          <p14:tracePt t="32226" x="4832350" y="4013200"/>
          <p14:tracePt t="32233" x="4803775" y="3948113"/>
          <p14:tracePt t="32241" x="4767263" y="3867150"/>
          <p14:tracePt t="32249" x="4759325" y="3821113"/>
          <p14:tracePt t="32257" x="4740275" y="3767138"/>
          <p14:tracePt t="32265" x="4740275" y="3738563"/>
          <p14:tracePt t="32274" x="4722813" y="3702050"/>
          <p14:tracePt t="32281" x="4722813" y="3675063"/>
          <p14:tracePt t="32290" x="4713288" y="3657600"/>
          <p14:tracePt t="32297" x="4713288" y="3629025"/>
          <p14:tracePt t="32305" x="4713288" y="3611563"/>
          <p14:tracePt t="32313" x="4703763" y="3584575"/>
          <p14:tracePt t="32322" x="4703763" y="3565525"/>
          <p14:tracePt t="32330" x="4695825" y="3548063"/>
          <p14:tracePt t="32338" x="4695825" y="3511550"/>
          <p14:tracePt t="32345" x="4686300" y="3482975"/>
          <p14:tracePt t="32354" x="4667250" y="3465513"/>
          <p14:tracePt t="32362" x="4667250" y="3438525"/>
          <p14:tracePt t="32369" x="4659313" y="3419475"/>
          <p14:tracePt t="32377" x="4640263" y="3382963"/>
          <p14:tracePt t="32387" x="4640263" y="3365500"/>
          <p14:tracePt t="32395" x="4640263" y="3338513"/>
          <p14:tracePt t="32403" x="4622800" y="3319463"/>
          <p14:tracePt t="32416" x="4613275" y="3292475"/>
          <p14:tracePt t="32417" x="4613275" y="3282950"/>
          <p14:tracePt t="32426" x="4613275" y="3273425"/>
          <p14:tracePt t="32433" x="4603750" y="3246438"/>
          <p14:tracePt t="32937" x="4594225" y="3236913"/>
          <p14:tracePt t="32953" x="4586288" y="3246438"/>
          <p14:tracePt t="32969" x="4576763" y="3255963"/>
          <p14:tracePt t="32978" x="4576763" y="3273425"/>
          <p14:tracePt t="32985" x="4567238" y="3292475"/>
          <p14:tracePt t="32993" x="4567238" y="3302000"/>
          <p14:tracePt t="33001" x="4567238" y="3319463"/>
          <p14:tracePt t="33009" x="4557713" y="3355975"/>
          <p14:tracePt t="33017" x="4530725" y="3402013"/>
          <p14:tracePt t="33026" x="4521200" y="3438525"/>
          <p14:tracePt t="33033" x="4513263" y="3502025"/>
          <p14:tracePt t="33042" x="4503738" y="3538538"/>
          <p14:tracePt t="33049" x="4476750" y="3621088"/>
          <p14:tracePt t="33058" x="4467225" y="3675063"/>
          <p14:tracePt t="33065" x="4448175" y="3738563"/>
          <p14:tracePt t="33074" x="4413250" y="3803650"/>
          <p14:tracePt t="33081" x="4403725" y="3867150"/>
          <p14:tracePt t="33090" x="4376738" y="3921125"/>
          <p14:tracePt t="33097" x="4340225" y="3976688"/>
          <p14:tracePt t="33107" x="4321175" y="4003675"/>
          <p14:tracePt t="33114" x="4257675" y="4049713"/>
          <p14:tracePt t="33121" x="4230688" y="4067175"/>
          <p14:tracePt t="33129" x="4211638" y="4094163"/>
          <p14:tracePt t="33137" x="4175125" y="4113213"/>
          <p14:tracePt t="33146" x="4129088" y="4140200"/>
          <p14:tracePt t="33154" x="4094163" y="4140200"/>
          <p14:tracePt t="33162" x="4075113" y="4149725"/>
          <p14:tracePt t="33172" x="4021138" y="4167188"/>
          <p14:tracePt t="33177" x="3975100" y="4167188"/>
          <p14:tracePt t="33187" x="3938588" y="4167188"/>
          <p14:tracePt t="33196" x="3919538" y="4167188"/>
          <p14:tracePt t="33203" x="3875088" y="4167188"/>
          <p14:tracePt t="33213" x="3856038" y="4167188"/>
          <p14:tracePt t="33217" x="3829050" y="4167188"/>
          <p14:tracePt t="33226" x="3802063" y="4167188"/>
          <p14:tracePt t="33233" x="3756025" y="4140200"/>
          <p14:tracePt t="33242" x="3738563" y="4130675"/>
          <p14:tracePt t="33249" x="3719513" y="4113213"/>
          <p14:tracePt t="33258" x="3702050" y="4094163"/>
          <p14:tracePt t="33265" x="3673475" y="4049713"/>
          <p14:tracePt t="33274" x="3665538" y="4030663"/>
          <p14:tracePt t="33281" x="3656013" y="4003675"/>
          <p14:tracePt t="33290" x="3656013" y="3976688"/>
          <p14:tracePt t="33298" x="3656013" y="3940175"/>
          <p14:tracePt t="33314" x="3656013" y="3930650"/>
          <p14:tracePt t="33321" x="3656013" y="3911600"/>
          <p14:tracePt t="33329" x="3656013" y="3894138"/>
          <p14:tracePt t="33337" x="3656013" y="3884613"/>
          <p14:tracePt t="33345" x="3656013" y="3867150"/>
          <p14:tracePt t="33361" x="3656013" y="3857625"/>
          <p14:tracePt t="33369" x="3673475" y="3830638"/>
          <p14:tracePt t="33377" x="3683000" y="3830638"/>
          <p14:tracePt t="33385" x="3709988" y="3811588"/>
          <p14:tracePt t="33394" x="3729038" y="3803650"/>
          <p14:tracePt t="33401" x="3775075" y="3803650"/>
          <p14:tracePt t="33409" x="3829050" y="3784600"/>
          <p14:tracePt t="33417" x="3883025" y="3784600"/>
          <p14:tracePt t="33426" x="3956050" y="3784600"/>
          <p14:tracePt t="33433" x="4011613" y="3784600"/>
          <p14:tracePt t="33441" x="4102100" y="3784600"/>
          <p14:tracePt t="33450" x="4184650" y="3784600"/>
          <p14:tracePt t="33457" x="4221163" y="3784600"/>
          <p14:tracePt t="33465" x="4248150" y="3784600"/>
          <p14:tracePt t="33474" x="4284663" y="3784600"/>
          <p14:tracePt t="33481" x="4294188" y="3784600"/>
          <p14:tracePt t="33497" x="4311650" y="3784600"/>
          <p14:tracePt t="33507" x="4321175" y="3784600"/>
          <p14:tracePt t="33513" x="4330700" y="3794125"/>
          <p14:tracePt t="33529" x="4330700" y="3803650"/>
          <p14:tracePt t="33538" x="4330700" y="3811588"/>
          <p14:tracePt t="33545" x="4330700" y="3821113"/>
          <p14:tracePt t="33553" x="4330700" y="3848100"/>
          <p14:tracePt t="33561" x="4330700" y="3857625"/>
          <p14:tracePt t="33569" x="4330700" y="3867150"/>
          <p14:tracePt t="33577" x="4330700" y="3875088"/>
          <p14:tracePt t="33586" x="4330700" y="3894138"/>
          <p14:tracePt t="33609" x="4330700" y="3903663"/>
          <p14:tracePt t="33617" x="4330700" y="3921125"/>
          <p14:tracePt t="33790" x="4330700" y="3884613"/>
          <p14:tracePt t="33793" x="4321175" y="3830638"/>
          <p14:tracePt t="33801" x="4303713" y="3767138"/>
          <p14:tracePt t="33811" x="4294188" y="3694113"/>
          <p14:tracePt t="33821" x="4267200" y="3592513"/>
          <p14:tracePt t="33826" x="4267200" y="3519488"/>
          <p14:tracePt t="33833" x="4257675" y="3446463"/>
          <p14:tracePt t="33841" x="4238625" y="3382963"/>
          <p14:tracePt t="33850" x="4238625" y="3309938"/>
          <p14:tracePt t="33857" x="4238625" y="3255963"/>
          <p14:tracePt t="33867" x="4238625" y="3219450"/>
          <p14:tracePt t="33874" x="4238625" y="3173413"/>
          <p14:tracePt t="33893" x="4238625" y="3119438"/>
          <p14:tracePt t="33899" x="4238625" y="3100388"/>
          <p14:tracePt t="33909" x="4238625" y="3063875"/>
          <p14:tracePt t="33929" x="4238625" y="3054350"/>
          <p14:tracePt t="34057" x="4238625" y="3036888"/>
          <p14:tracePt t="34373" x="4230688" y="3027363"/>
          <p14:tracePt t="34386" x="4211638" y="3027363"/>
          <p14:tracePt t="34395" x="4202113" y="3027363"/>
          <p14:tracePt t="34403" x="4184650" y="3027363"/>
          <p14:tracePt t="34414" x="4157663" y="3027363"/>
          <p14:tracePt t="34417" x="4129088" y="3027363"/>
          <p14:tracePt t="34426" x="4094163" y="3009900"/>
          <p14:tracePt t="34433" x="4065588" y="3000375"/>
          <p14:tracePt t="34442" x="4021138" y="2990850"/>
          <p14:tracePt t="34449" x="4021138" y="2982913"/>
          <p14:tracePt t="34459" x="4011613" y="2973388"/>
          <p14:tracePt t="34466" x="4002088" y="2963863"/>
          <p14:tracePt t="34475" x="3984625" y="2946400"/>
          <p14:tracePt t="34482" x="3975100" y="2936875"/>
          <p14:tracePt t="34493" x="3975100" y="2927350"/>
          <p14:tracePt t="34497" x="3965575" y="2927350"/>
          <p14:tracePt t="34507" x="3956050" y="2900363"/>
          <p14:tracePt t="34521" x="3956050" y="2881313"/>
          <p14:tracePt t="34529" x="3956050" y="2863850"/>
          <p14:tracePt t="34538" x="3956050" y="2836863"/>
          <p14:tracePt t="34545" x="3956050" y="2817813"/>
          <p14:tracePt t="34556" x="3956050" y="2808288"/>
          <p14:tracePt t="34561" x="3956050" y="2790825"/>
          <p14:tracePt t="34569" x="3956050" y="2771775"/>
          <p14:tracePt t="34577" x="3956050" y="2754313"/>
          <p14:tracePt t="34585" x="3956050" y="2744788"/>
          <p14:tracePt t="34593" x="3956050" y="2735263"/>
          <p14:tracePt t="34602" x="3956050" y="2727325"/>
          <p14:tracePt t="34610" x="3956050" y="2717800"/>
          <p14:tracePt t="34617" x="3975100" y="2708275"/>
          <p14:tracePt t="34625" x="3992563" y="2698750"/>
          <p14:tracePt t="34633" x="4021138" y="2681288"/>
          <p14:tracePt t="34641" x="4065588" y="2662238"/>
          <p14:tracePt t="34649" x="4102100" y="2662238"/>
          <p14:tracePt t="34658" x="4148138" y="2662238"/>
          <p14:tracePt t="34665" x="4202113" y="2662238"/>
          <p14:tracePt t="34674" x="4238625" y="2662238"/>
          <p14:tracePt t="34681" x="4294188" y="2662238"/>
          <p14:tracePt t="34691" x="4330700" y="2662238"/>
          <p14:tracePt t="34707" x="4348163" y="2662238"/>
          <p14:tracePt t="34713" x="4367213" y="2662238"/>
          <p14:tracePt t="34762" x="4376738" y="2662238"/>
          <p14:tracePt t="34770" x="4384675" y="2662238"/>
          <p14:tracePt t="34778" x="4403725" y="2662238"/>
          <p14:tracePt t="34786" x="4421188" y="2690813"/>
          <p14:tracePt t="34793" x="4430713" y="2717800"/>
          <p14:tracePt t="34803" x="4448175" y="2763838"/>
          <p14:tracePt t="34809" x="4476750" y="2790825"/>
          <p14:tracePt t="34818" x="4494213" y="2844800"/>
          <p14:tracePt t="34826" x="4503738" y="2881313"/>
          <p14:tracePt t="34834" x="4530725" y="2909888"/>
          <p14:tracePt t="34841" x="4530725" y="2927350"/>
          <p14:tracePt t="34849" x="4540250" y="2946400"/>
          <p14:tracePt t="34857" x="4540250" y="2963863"/>
          <p14:tracePt t="34867" x="4540250" y="2982913"/>
          <p14:tracePt t="34891" x="4540250" y="3000375"/>
          <p14:tracePt t="34906" x="4540250" y="3009900"/>
          <p14:tracePt t="34929" x="4540250" y="3017838"/>
          <p14:tracePt t="34938" x="4530725" y="3027363"/>
          <p14:tracePt t="34955" x="4521200" y="3036888"/>
          <p14:tracePt t="34993" x="4484688" y="3054350"/>
          <p14:tracePt t="35001" x="4476750" y="3054350"/>
          <p14:tracePt t="35009" x="4448175" y="3054350"/>
          <p14:tracePt t="35017" x="4413250" y="3054350"/>
          <p14:tracePt t="35026" x="4394200" y="3054350"/>
          <p14:tracePt t="35034" x="4348163" y="3054350"/>
          <p14:tracePt t="35041" x="4330700" y="3054350"/>
          <p14:tracePt t="35051" x="4303713" y="3054350"/>
          <p14:tracePt t="35059" x="4294188" y="3054350"/>
          <p14:tracePt t="35067" x="4284663" y="3054350"/>
          <p14:tracePt t="35075" x="4275138" y="3054350"/>
          <p14:tracePt t="35379" x="4267200" y="3054350"/>
          <p14:tracePt t="35387" x="4267200" y="3046413"/>
          <p14:tracePt t="35409" x="4275138" y="3036888"/>
          <p14:tracePt t="35425" x="4284663" y="3036888"/>
          <p14:tracePt t="35513" x="4294188" y="3036888"/>
          <p14:tracePt t="35521" x="4340225" y="3036888"/>
          <p14:tracePt t="35529" x="4413250" y="3036888"/>
          <p14:tracePt t="35539" x="4494213" y="3017838"/>
          <p14:tracePt t="35545" x="4586288" y="3000375"/>
          <p14:tracePt t="35554" x="4703763" y="2990850"/>
          <p14:tracePt t="35562" x="4795838" y="2990850"/>
          <p14:tracePt t="35569" x="4886325" y="2973388"/>
          <p14:tracePt t="35577" x="4995863" y="2946400"/>
          <p14:tracePt t="35585" x="5078413" y="2936875"/>
          <p14:tracePt t="35593" x="5132388" y="2936875"/>
          <p14:tracePt t="35601" x="5195888" y="2917825"/>
          <p14:tracePt t="35609" x="5251450" y="2909888"/>
          <p14:tracePt t="35617" x="5260975" y="2909888"/>
          <p14:tracePt t="35626" x="5297488" y="2909888"/>
          <p14:tracePt t="35633" x="5314950" y="2909888"/>
          <p14:tracePt t="35641" x="5341938" y="2890838"/>
          <p14:tracePt t="35650" x="5387975" y="2890838"/>
          <p14:tracePt t="35658" x="5441950" y="2890838"/>
          <p14:tracePt t="35665" x="5534025" y="2890838"/>
          <p14:tracePt t="35674" x="5624513" y="2890838"/>
          <p14:tracePt t="35681" x="5734050" y="2890838"/>
          <p14:tracePt t="35692" x="5862638" y="2890838"/>
          <p14:tracePt t="35699" x="5989638" y="2890838"/>
          <p14:tracePt t="35712" x="6099175" y="2890838"/>
          <p14:tracePt t="35713" x="6208713" y="2890838"/>
          <p14:tracePt t="35723" x="6318250" y="2890838"/>
          <p14:tracePt t="35731" x="6408738" y="2890838"/>
          <p14:tracePt t="35739" x="6500813" y="2890838"/>
          <p14:tracePt t="35746" x="6554788" y="2890838"/>
          <p14:tracePt t="35754" x="6645275" y="2890838"/>
          <p14:tracePt t="35762" x="6710363" y="2890838"/>
          <p14:tracePt t="35771" x="6764338" y="2890838"/>
          <p14:tracePt t="35778" x="6791325" y="2890838"/>
          <p14:tracePt t="35789" x="6837363" y="2900363"/>
          <p14:tracePt t="35794" x="6846888" y="2900363"/>
          <p14:tracePt t="35803" x="6873875" y="2900363"/>
          <p14:tracePt t="35817" x="6883400" y="2909888"/>
          <p14:tracePt t="35826" x="6910388" y="2909888"/>
          <p14:tracePt t="35835" x="6919913" y="2909888"/>
          <p14:tracePt t="35841" x="6956425" y="2909888"/>
          <p14:tracePt t="35850" x="7010400" y="2909888"/>
          <p14:tracePt t="35858" x="7083425" y="2909888"/>
          <p14:tracePt t="35868" x="7212013" y="2936875"/>
          <p14:tracePt t="35874" x="7329488" y="2954338"/>
          <p14:tracePt t="35881" x="7458075" y="2963863"/>
          <p14:tracePt t="35890" x="7585075" y="2982913"/>
          <p14:tracePt t="35897" x="7731125" y="2990850"/>
          <p14:tracePt t="35906" x="7877175" y="3009900"/>
          <p14:tracePt t="35913" x="8004175" y="3009900"/>
          <p14:tracePt t="35921" x="8123238" y="3036888"/>
          <p14:tracePt t="35930" x="8213725" y="3036888"/>
          <p14:tracePt t="35937" x="8286750" y="3054350"/>
          <p14:tracePt t="35945" x="8342313" y="3054350"/>
          <p14:tracePt t="35954" x="8386763" y="3054350"/>
          <p14:tracePt t="35961" x="8405813" y="3054350"/>
          <p14:tracePt t="35969" x="8423275" y="3054350"/>
          <p14:tracePt t="35977" x="8432800" y="3054350"/>
          <p14:tracePt t="35993" x="8459788" y="3054350"/>
          <p14:tracePt t="36003" x="8478838" y="3054350"/>
          <p14:tracePt t="36012" x="8496300" y="3054350"/>
          <p14:tracePt t="36019" x="8542338" y="3073400"/>
          <p14:tracePt t="36027" x="8596313" y="3082925"/>
          <p14:tracePt t="36035" x="8678863" y="3100388"/>
          <p14:tracePt t="36044" x="8770938" y="3100388"/>
          <p14:tracePt t="36050" x="8878888" y="3109913"/>
          <p14:tracePt t="36058" x="8997950" y="313690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メモリ付きのデータパス</a:t>
            </a:r>
          </a:p>
        </p:txBody>
      </p:sp>
      <p:grpSp>
        <p:nvGrpSpPr>
          <p:cNvPr id="21507" name="Group 3"/>
          <p:cNvGrpSpPr>
            <a:grpSpLocks/>
          </p:cNvGrpSpPr>
          <p:nvPr/>
        </p:nvGrpSpPr>
        <p:grpSpPr bwMode="auto">
          <a:xfrm>
            <a:off x="1835150" y="1981200"/>
            <a:ext cx="2592388" cy="1093788"/>
            <a:chOff x="2018" y="1566"/>
            <a:chExt cx="1633" cy="689"/>
          </a:xfrm>
        </p:grpSpPr>
        <p:sp>
          <p:nvSpPr>
            <p:cNvPr id="21550" name="Text Box 4"/>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1551" name="Text Box 5"/>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1552" name="Group 6"/>
            <p:cNvGrpSpPr>
              <a:grpSpLocks/>
            </p:cNvGrpSpPr>
            <p:nvPr/>
          </p:nvGrpSpPr>
          <p:grpSpPr bwMode="auto">
            <a:xfrm>
              <a:off x="2018" y="1570"/>
              <a:ext cx="1633" cy="682"/>
              <a:chOff x="3288" y="1299"/>
              <a:chExt cx="1996" cy="953"/>
            </a:xfrm>
          </p:grpSpPr>
          <p:sp>
            <p:nvSpPr>
              <p:cNvPr id="21555" name="Line 7"/>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6" name="Line 8"/>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10"/>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11"/>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12"/>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13"/>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53" name="Text Box 14"/>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1554" name="Text Box 15"/>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21508" name="Line 16"/>
          <p:cNvSpPr>
            <a:spLocks noChangeShapeType="1"/>
          </p:cNvSpPr>
          <p:nvPr/>
        </p:nvSpPr>
        <p:spPr bwMode="auto">
          <a:xfrm flipV="1">
            <a:off x="2484438" y="30702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9" name="Line 17"/>
          <p:cNvSpPr>
            <a:spLocks noChangeShapeType="1"/>
          </p:cNvSpPr>
          <p:nvPr/>
        </p:nvSpPr>
        <p:spPr bwMode="auto">
          <a:xfrm flipH="1" flipV="1">
            <a:off x="3851275" y="3070225"/>
            <a:ext cx="1588" cy="1366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0" name="Line 18"/>
          <p:cNvSpPr>
            <a:spLocks noChangeShapeType="1"/>
          </p:cNvSpPr>
          <p:nvPr/>
        </p:nvSpPr>
        <p:spPr bwMode="auto">
          <a:xfrm flipV="1">
            <a:off x="3203575" y="148431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1" name="Line 19"/>
          <p:cNvSpPr>
            <a:spLocks noChangeShapeType="1"/>
          </p:cNvSpPr>
          <p:nvPr/>
        </p:nvSpPr>
        <p:spPr bwMode="auto">
          <a:xfrm>
            <a:off x="900113" y="2347913"/>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2" name="Rectangle 20"/>
          <p:cNvSpPr>
            <a:spLocks noChangeArrowheads="1"/>
          </p:cNvSpPr>
          <p:nvPr/>
        </p:nvSpPr>
        <p:spPr bwMode="auto">
          <a:xfrm>
            <a:off x="1763713" y="3571875"/>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13" name="Line 21"/>
          <p:cNvSpPr>
            <a:spLocks noChangeShapeType="1"/>
          </p:cNvSpPr>
          <p:nvPr/>
        </p:nvSpPr>
        <p:spPr bwMode="auto">
          <a:xfrm flipH="1">
            <a:off x="1474788" y="148431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4" name="Line 22"/>
          <p:cNvSpPr>
            <a:spLocks noChangeShapeType="1"/>
          </p:cNvSpPr>
          <p:nvPr/>
        </p:nvSpPr>
        <p:spPr bwMode="auto">
          <a:xfrm>
            <a:off x="1474788" y="1484313"/>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5" name="Line 23"/>
          <p:cNvSpPr>
            <a:spLocks noChangeShapeType="1"/>
          </p:cNvSpPr>
          <p:nvPr/>
        </p:nvSpPr>
        <p:spPr bwMode="auto">
          <a:xfrm>
            <a:off x="1474788" y="436403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6" name="Line 24"/>
          <p:cNvSpPr>
            <a:spLocks noChangeShapeType="1"/>
          </p:cNvSpPr>
          <p:nvPr/>
        </p:nvSpPr>
        <p:spPr bwMode="auto">
          <a:xfrm flipV="1">
            <a:off x="2482850" y="39322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Line 25"/>
          <p:cNvSpPr>
            <a:spLocks noChangeShapeType="1"/>
          </p:cNvSpPr>
          <p:nvPr/>
        </p:nvSpPr>
        <p:spPr bwMode="auto">
          <a:xfrm>
            <a:off x="17637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8" name="Line 26"/>
          <p:cNvSpPr>
            <a:spLocks noChangeShapeType="1"/>
          </p:cNvSpPr>
          <p:nvPr/>
        </p:nvSpPr>
        <p:spPr bwMode="auto">
          <a:xfrm flipH="1">
            <a:off x="17637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9" name="Line 27"/>
          <p:cNvSpPr>
            <a:spLocks noChangeShapeType="1"/>
          </p:cNvSpPr>
          <p:nvPr/>
        </p:nvSpPr>
        <p:spPr bwMode="auto">
          <a:xfrm>
            <a:off x="9715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0" name="Text Box 28"/>
          <p:cNvSpPr txBox="1">
            <a:spLocks noChangeArrowheads="1"/>
          </p:cNvSpPr>
          <p:nvPr/>
        </p:nvSpPr>
        <p:spPr bwMode="auto">
          <a:xfrm>
            <a:off x="21955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1521" name="Rectangle 29"/>
          <p:cNvSpPr>
            <a:spLocks noChangeArrowheads="1"/>
          </p:cNvSpPr>
          <p:nvPr/>
        </p:nvSpPr>
        <p:spPr bwMode="auto">
          <a:xfrm>
            <a:off x="3060700" y="44370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2" name="Rectangle 30"/>
          <p:cNvSpPr>
            <a:spLocks noChangeArrowheads="1"/>
          </p:cNvSpPr>
          <p:nvPr/>
        </p:nvSpPr>
        <p:spPr bwMode="auto">
          <a:xfrm>
            <a:off x="3060700" y="46529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3" name="Rectangle 31"/>
          <p:cNvSpPr>
            <a:spLocks noChangeArrowheads="1"/>
          </p:cNvSpPr>
          <p:nvPr/>
        </p:nvSpPr>
        <p:spPr bwMode="auto">
          <a:xfrm>
            <a:off x="3060700" y="48688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4" name="Rectangle 32"/>
          <p:cNvSpPr>
            <a:spLocks noChangeArrowheads="1"/>
          </p:cNvSpPr>
          <p:nvPr/>
        </p:nvSpPr>
        <p:spPr bwMode="auto">
          <a:xfrm>
            <a:off x="3060700" y="50847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5" name="Rectangle 33"/>
          <p:cNvSpPr>
            <a:spLocks noChangeArrowheads="1"/>
          </p:cNvSpPr>
          <p:nvPr/>
        </p:nvSpPr>
        <p:spPr bwMode="auto">
          <a:xfrm>
            <a:off x="3060700" y="53006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6" name="Rectangle 34"/>
          <p:cNvSpPr>
            <a:spLocks noChangeArrowheads="1"/>
          </p:cNvSpPr>
          <p:nvPr/>
        </p:nvSpPr>
        <p:spPr bwMode="auto">
          <a:xfrm>
            <a:off x="3060700" y="55165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7" name="Rectangle 35"/>
          <p:cNvSpPr>
            <a:spLocks noChangeArrowheads="1"/>
          </p:cNvSpPr>
          <p:nvPr/>
        </p:nvSpPr>
        <p:spPr bwMode="auto">
          <a:xfrm>
            <a:off x="3060700" y="616585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36"/>
          <p:cNvSpPr>
            <a:spLocks noChangeArrowheads="1"/>
          </p:cNvSpPr>
          <p:nvPr/>
        </p:nvSpPr>
        <p:spPr bwMode="auto">
          <a:xfrm>
            <a:off x="3060700" y="5732463"/>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37"/>
          <p:cNvSpPr>
            <a:spLocks noChangeShapeType="1"/>
          </p:cNvSpPr>
          <p:nvPr/>
        </p:nvSpPr>
        <p:spPr bwMode="auto">
          <a:xfrm>
            <a:off x="1692275"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39"/>
          <p:cNvSpPr>
            <a:spLocks noChangeShapeType="1"/>
          </p:cNvSpPr>
          <p:nvPr/>
        </p:nvSpPr>
        <p:spPr bwMode="auto">
          <a:xfrm flipH="1" flipV="1">
            <a:off x="4643438" y="6381750"/>
            <a:ext cx="1587"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Line 40"/>
          <p:cNvSpPr>
            <a:spLocks noChangeShapeType="1"/>
          </p:cNvSpPr>
          <p:nvPr/>
        </p:nvSpPr>
        <p:spPr bwMode="auto">
          <a:xfrm>
            <a:off x="2484438" y="335756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2" name="Line 41"/>
          <p:cNvSpPr>
            <a:spLocks noChangeShapeType="1"/>
          </p:cNvSpPr>
          <p:nvPr/>
        </p:nvSpPr>
        <p:spPr bwMode="auto">
          <a:xfrm>
            <a:off x="3708400" y="3357563"/>
            <a:ext cx="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3" name="Text Box 42"/>
          <p:cNvSpPr txBox="1">
            <a:spLocks noChangeArrowheads="1"/>
          </p:cNvSpPr>
          <p:nvPr/>
        </p:nvSpPr>
        <p:spPr bwMode="auto">
          <a:xfrm>
            <a:off x="3471863" y="57531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1534" name="Line 43"/>
          <p:cNvSpPr>
            <a:spLocks noChangeShapeType="1"/>
          </p:cNvSpPr>
          <p:nvPr/>
        </p:nvSpPr>
        <p:spPr bwMode="auto">
          <a:xfrm flipV="1">
            <a:off x="3348038" y="638175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5" name="Line 44"/>
          <p:cNvSpPr>
            <a:spLocks noChangeShapeType="1"/>
          </p:cNvSpPr>
          <p:nvPr/>
        </p:nvSpPr>
        <p:spPr bwMode="auto">
          <a:xfrm flipV="1">
            <a:off x="3275013" y="6237288"/>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Line 45"/>
          <p:cNvSpPr>
            <a:spLocks noChangeShapeType="1"/>
          </p:cNvSpPr>
          <p:nvPr/>
        </p:nvSpPr>
        <p:spPr bwMode="auto">
          <a:xfrm>
            <a:off x="3348038"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7" name="Text Box 46"/>
          <p:cNvSpPr txBox="1">
            <a:spLocks noChangeArrowheads="1"/>
          </p:cNvSpPr>
          <p:nvPr/>
        </p:nvSpPr>
        <p:spPr bwMode="auto">
          <a:xfrm>
            <a:off x="4716463" y="6446838"/>
            <a:ext cx="749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we=1</a:t>
            </a:r>
          </a:p>
        </p:txBody>
      </p:sp>
      <p:sp>
        <p:nvSpPr>
          <p:cNvPr id="21538" name="Text Box 47"/>
          <p:cNvSpPr txBox="1">
            <a:spLocks noChangeArrowheads="1"/>
          </p:cNvSpPr>
          <p:nvPr/>
        </p:nvSpPr>
        <p:spPr bwMode="auto">
          <a:xfrm>
            <a:off x="1203325" y="50069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p:txBody>
      </p:sp>
      <p:sp>
        <p:nvSpPr>
          <p:cNvPr id="21539" name="Text Box 48"/>
          <p:cNvSpPr txBox="1">
            <a:spLocks noChangeArrowheads="1"/>
          </p:cNvSpPr>
          <p:nvPr/>
        </p:nvSpPr>
        <p:spPr bwMode="auto">
          <a:xfrm>
            <a:off x="2787650" y="63754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1540" name="Text Box 49"/>
          <p:cNvSpPr txBox="1">
            <a:spLocks noChangeArrowheads="1"/>
          </p:cNvSpPr>
          <p:nvPr/>
        </p:nvSpPr>
        <p:spPr bwMode="auto">
          <a:xfrm>
            <a:off x="6842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1541" name="Text Box 50"/>
          <p:cNvSpPr txBox="1">
            <a:spLocks noChangeArrowheads="1"/>
          </p:cNvSpPr>
          <p:nvPr/>
        </p:nvSpPr>
        <p:spPr bwMode="auto">
          <a:xfrm>
            <a:off x="6111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1542" name="Text Box 51"/>
          <p:cNvSpPr txBox="1">
            <a:spLocks noChangeArrowheads="1"/>
          </p:cNvSpPr>
          <p:nvPr/>
        </p:nvSpPr>
        <p:spPr bwMode="auto">
          <a:xfrm>
            <a:off x="5219700" y="1341438"/>
            <a:ext cx="353218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p>
          <a:p>
            <a:pPr eaLnBrk="1" hangingPunct="1">
              <a:spcBef>
                <a:spcPct val="0"/>
              </a:spcBef>
              <a:buFontTx/>
              <a:buNone/>
            </a:pPr>
            <a:r>
              <a:rPr lang="en-US" altLang="ja-JP" sz="1800" b="1"/>
              <a:t> 0    110    00000001</a:t>
            </a:r>
          </a:p>
          <a:p>
            <a:pPr eaLnBrk="1" hangingPunct="1">
              <a:spcBef>
                <a:spcPct val="0"/>
              </a:spcBef>
              <a:buFontTx/>
              <a:buNone/>
            </a:pPr>
            <a:r>
              <a:rPr lang="en-US" altLang="ja-JP" sz="1800" b="1"/>
              <a:t> 1     000   00000010</a:t>
            </a:r>
          </a:p>
        </p:txBody>
      </p:sp>
      <p:sp>
        <p:nvSpPr>
          <p:cNvPr id="21543" name="Text Box 52"/>
          <p:cNvSpPr txBox="1">
            <a:spLocks noChangeArrowheads="1"/>
          </p:cNvSpPr>
          <p:nvPr/>
        </p:nvSpPr>
        <p:spPr bwMode="auto">
          <a:xfrm>
            <a:off x="3759200"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1544" name="Line 53"/>
          <p:cNvSpPr>
            <a:spLocks noChangeShapeType="1"/>
          </p:cNvSpPr>
          <p:nvPr/>
        </p:nvSpPr>
        <p:spPr bwMode="auto">
          <a:xfrm flipH="1">
            <a:off x="7451725" y="3141663"/>
            <a:ext cx="576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Text Box 54"/>
          <p:cNvSpPr txBox="1">
            <a:spLocks noChangeArrowheads="1"/>
          </p:cNvSpPr>
          <p:nvPr/>
        </p:nvSpPr>
        <p:spPr bwMode="auto">
          <a:xfrm>
            <a:off x="2676525" y="47910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a:t>
            </a:r>
          </a:p>
        </p:txBody>
      </p:sp>
      <p:sp>
        <p:nvSpPr>
          <p:cNvPr id="21546" name="Text Box 56"/>
          <p:cNvSpPr txBox="1">
            <a:spLocks noChangeArrowheads="1"/>
          </p:cNvSpPr>
          <p:nvPr/>
        </p:nvSpPr>
        <p:spPr bwMode="auto">
          <a:xfrm>
            <a:off x="1619250" y="1773238"/>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a:t>
            </a:r>
          </a:p>
          <a:p>
            <a:pPr eaLnBrk="1" hangingPunct="1">
              <a:spcBef>
                <a:spcPct val="0"/>
              </a:spcBef>
              <a:buFontTx/>
              <a:buNone/>
            </a:pPr>
            <a:r>
              <a:rPr lang="en-US" altLang="ja-JP" sz="1800" b="1"/>
              <a:t>THA</a:t>
            </a:r>
          </a:p>
        </p:txBody>
      </p:sp>
      <p:sp>
        <p:nvSpPr>
          <p:cNvPr id="21547" name="Text Box 62"/>
          <p:cNvSpPr txBox="1">
            <a:spLocks noChangeArrowheads="1"/>
          </p:cNvSpPr>
          <p:nvPr/>
        </p:nvSpPr>
        <p:spPr bwMode="auto">
          <a:xfrm>
            <a:off x="2967038" y="2297113"/>
            <a:ext cx="31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1548" name="Line 64"/>
          <p:cNvSpPr>
            <a:spLocks noChangeShapeType="1"/>
          </p:cNvSpPr>
          <p:nvPr/>
        </p:nvSpPr>
        <p:spPr bwMode="auto">
          <a:xfrm>
            <a:off x="2484438" y="3429000"/>
            <a:ext cx="1079500"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65"/>
          <p:cNvSpPr>
            <a:spLocks noChangeShapeType="1"/>
          </p:cNvSpPr>
          <p:nvPr/>
        </p:nvSpPr>
        <p:spPr bwMode="auto">
          <a:xfrm>
            <a:off x="3563938" y="3429000"/>
            <a:ext cx="0" cy="15843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BA99725B-CA75-44A0-8DD9-E6D57EA67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36"/>
    </mc:Choice>
    <mc:Fallback xmlns="">
      <p:transition spd="slow" advTm="5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42" x="8951913" y="3173413"/>
          <p14:tracePt t="1851" x="8924925" y="3136900"/>
          <p14:tracePt t="1858" x="8897938" y="3127375"/>
          <p14:tracePt t="1866" x="8888413" y="3119438"/>
          <p14:tracePt t="1874" x="8878888" y="3119438"/>
          <p14:tracePt t="1882" x="8878888" y="3109913"/>
          <p14:tracePt t="1890" x="8861425" y="3090863"/>
          <p14:tracePt t="1906" x="8851900" y="3082925"/>
          <p14:tracePt t="1915" x="8834438" y="3063875"/>
          <p14:tracePt t="1922" x="8815388" y="3046413"/>
          <p14:tracePt t="1930" x="8807450" y="3036888"/>
          <p14:tracePt t="1938" x="8761413" y="3017838"/>
          <p14:tracePt t="1948" x="8715375" y="3009900"/>
          <p14:tracePt t="1954" x="8661400" y="2990850"/>
          <p14:tracePt t="1964" x="8596313" y="2982913"/>
          <p14:tracePt t="1970" x="8532813" y="2946400"/>
          <p14:tracePt t="1979" x="8478838" y="2936875"/>
          <p14:tracePt t="1986" x="8415338" y="2917825"/>
          <p14:tracePt t="1995" x="8369300" y="2900363"/>
          <p14:tracePt t="2002" x="8350250" y="2881313"/>
          <p14:tracePt t="2011" x="8323263" y="2873375"/>
          <p14:tracePt t="2018" x="8286750" y="2844800"/>
          <p14:tracePt t="2026" x="8269288" y="2836863"/>
          <p14:tracePt t="2034" x="8250238" y="2827338"/>
          <p14:tracePt t="2042" x="8223250" y="2817813"/>
          <p14:tracePt t="2050" x="8204200" y="2800350"/>
          <p14:tracePt t="2058" x="8196263" y="2790825"/>
          <p14:tracePt t="2066" x="8169275" y="2771775"/>
          <p14:tracePt t="2074" x="8159750" y="2763838"/>
          <p14:tracePt t="2082" x="8132763" y="2735263"/>
          <p14:tracePt t="2090" x="8086725" y="2698750"/>
          <p14:tracePt t="2098" x="8040688" y="2690813"/>
          <p14:tracePt t="2106" x="8004175" y="2681288"/>
          <p14:tracePt t="2114" x="7940675" y="2644775"/>
          <p14:tracePt t="2123" x="7877175" y="2617788"/>
          <p14:tracePt t="2132" x="7813675" y="2589213"/>
          <p14:tracePt t="2139" x="7767638" y="2571750"/>
          <p14:tracePt t="2152" x="7712075" y="2562225"/>
          <p14:tracePt t="2154" x="7675563" y="2535238"/>
          <p14:tracePt t="2162" x="7648575" y="2517775"/>
          <p14:tracePt t="2170" x="7602538" y="2498725"/>
          <p14:tracePt t="2178" x="7585075" y="2481263"/>
          <p14:tracePt t="2186" x="7575550" y="2471738"/>
          <p14:tracePt t="2195" x="7558088" y="2462213"/>
          <p14:tracePt t="2202" x="7531100" y="2452688"/>
          <p14:tracePt t="2211" x="7521575" y="2452688"/>
          <p14:tracePt t="2218" x="7502525" y="2435225"/>
          <p14:tracePt t="2226" x="7494588" y="2425700"/>
          <p14:tracePt t="2242" x="7475538" y="2416175"/>
          <p14:tracePt t="2258" x="7466013" y="2408238"/>
          <p14:tracePt t="2266" x="7458075" y="2398713"/>
          <p14:tracePt t="2274" x="7448550" y="2389188"/>
          <p14:tracePt t="2282" x="7439025" y="2389188"/>
          <p14:tracePt t="2290" x="7421563" y="2379663"/>
          <p14:tracePt t="2298" x="7402513" y="2371725"/>
          <p14:tracePt t="2306" x="7385050" y="2371725"/>
          <p14:tracePt t="2314" x="7366000" y="2343150"/>
          <p14:tracePt t="2322" x="7348538" y="2335213"/>
          <p14:tracePt t="2330" x="7339013" y="2335213"/>
          <p14:tracePt t="2339" x="7319963" y="2325688"/>
          <p14:tracePt t="2346" x="7292975" y="2316163"/>
          <p14:tracePt t="2354" x="7283450" y="2306638"/>
          <p14:tracePt t="2363" x="7265988" y="2289175"/>
          <p14:tracePt t="2370" x="7248525" y="2279650"/>
          <p14:tracePt t="2379" x="7239000" y="2270125"/>
          <p14:tracePt t="2386" x="7219950" y="2252663"/>
          <p14:tracePt t="2395" x="7202488" y="2243138"/>
          <p14:tracePt t="2411" x="7192963" y="2233613"/>
          <p14:tracePt t="2418" x="7192963" y="2225675"/>
          <p14:tracePt t="2442" x="7183438" y="2216150"/>
          <p14:tracePt t="2498" x="7192963" y="2197100"/>
          <p14:tracePt t="2507" x="7265988" y="2197100"/>
          <p14:tracePt t="2514" x="7339013" y="2197100"/>
          <p14:tracePt t="2523" x="7448550" y="2197100"/>
          <p14:tracePt t="2530" x="7558088" y="2197100"/>
          <p14:tracePt t="2539" x="7667625" y="2189163"/>
          <p14:tracePt t="2546" x="7785100" y="2189163"/>
          <p14:tracePt t="2555" x="7877175" y="2189163"/>
          <p14:tracePt t="2562" x="7950200" y="2189163"/>
          <p14:tracePt t="2570" x="8023225" y="2179638"/>
          <p14:tracePt t="2579" x="8067675" y="2160588"/>
          <p14:tracePt t="2586" x="8096250" y="2152650"/>
          <p14:tracePt t="2626" x="8096250" y="2143125"/>
          <p14:tracePt t="2642" x="8086725" y="2143125"/>
          <p14:tracePt t="2666" x="8077200" y="2143125"/>
          <p14:tracePt t="2675" x="8067675" y="2133600"/>
          <p14:tracePt t="2791" x="8059738" y="2125663"/>
          <p14:tracePt t="2805" x="8031163" y="2125663"/>
          <p14:tracePt t="2813" x="8013700" y="2125663"/>
          <p14:tracePt t="2820" x="7986713" y="2125663"/>
          <p14:tracePt t="2831" x="7967663" y="2125663"/>
          <p14:tracePt t="2839" x="7940675" y="2125663"/>
          <p14:tracePt t="2842" x="7921625" y="2125663"/>
          <p14:tracePt t="2851" x="7904163" y="2116138"/>
          <p14:tracePt t="2858" x="7894638" y="2116138"/>
          <p14:tracePt t="2866" x="7877175" y="2106613"/>
          <p14:tracePt t="2890" x="7867650" y="2106613"/>
          <p14:tracePt t="2914" x="7850188" y="2106613"/>
          <p14:tracePt t="2972" x="7840663" y="2106613"/>
          <p14:tracePt t="2988" x="7831138" y="2106613"/>
          <p14:tracePt t="2997" x="7813675" y="2106613"/>
          <p14:tracePt t="3003" x="7804150" y="2106613"/>
          <p14:tracePt t="3012" x="7794625" y="2106613"/>
          <p14:tracePt t="3170" x="7785100" y="2106613"/>
          <p14:tracePt t="3202" x="7785100" y="2116138"/>
          <p14:tracePt t="3211" x="7794625" y="2116138"/>
          <p14:tracePt t="3402" x="7804150" y="2116138"/>
          <p14:tracePt t="4013" x="7804150" y="2106613"/>
          <p14:tracePt t="4025" x="7813675" y="2097088"/>
          <p14:tracePt t="4027" x="7813675" y="2089150"/>
          <p14:tracePt t="4034" x="7813675" y="2079625"/>
          <p14:tracePt t="4852" x="7813675" y="2089150"/>
          <p14:tracePt t="4938" x="7813675" y="2106613"/>
          <p14:tracePt t="5090" x="7813675" y="2116138"/>
          <p14:tracePt t="5098" x="7794625" y="2143125"/>
          <p14:tracePt t="5106" x="7794625" y="2152650"/>
          <p14:tracePt t="5114" x="7785100" y="2160588"/>
          <p14:tracePt t="5123" x="7777163" y="2170113"/>
          <p14:tracePt t="5130" x="7748588" y="2197100"/>
          <p14:tracePt t="5138" x="7740650" y="2206625"/>
          <p14:tracePt t="5148" x="7731125" y="2233613"/>
          <p14:tracePt t="5154" x="7712075" y="2252663"/>
          <p14:tracePt t="5164" x="7704138" y="2262188"/>
          <p14:tracePt t="5170" x="7685088" y="2279650"/>
          <p14:tracePt t="5179" x="7667625" y="2298700"/>
          <p14:tracePt t="5187" x="7648575" y="2316163"/>
          <p14:tracePt t="5194" x="7602538" y="2343150"/>
          <p14:tracePt t="5203" x="7575550" y="2362200"/>
          <p14:tracePt t="5217" x="7512050" y="2398713"/>
          <p14:tracePt t="5220" x="7439025" y="2408238"/>
          <p14:tracePt t="5226" x="7356475" y="2452688"/>
          <p14:tracePt t="5234" x="7256463" y="2489200"/>
          <p14:tracePt t="5242" x="7156450" y="2535238"/>
          <p14:tracePt t="5250" x="7046913" y="2581275"/>
          <p14:tracePt t="5259" x="6910388" y="2635250"/>
          <p14:tracePt t="5267" x="6718300" y="2717800"/>
          <p14:tracePt t="5274" x="6491288" y="2790825"/>
          <p14:tracePt t="5282" x="6126163" y="2873375"/>
          <p14:tracePt t="5291" x="5789613" y="2982913"/>
          <p14:tracePt t="5298" x="5451475" y="3082925"/>
          <p14:tracePt t="5306" x="5041900" y="3200400"/>
          <p14:tracePt t="5314" x="4713288" y="3282950"/>
          <p14:tracePt t="5322" x="4413250" y="3355975"/>
          <p14:tracePt t="5330" x="4148138" y="3438525"/>
          <p14:tracePt t="5338" x="3956050" y="3502025"/>
          <p14:tracePt t="5346" x="3792538" y="3529013"/>
          <p14:tracePt t="5354" x="3673475" y="3575050"/>
          <p14:tracePt t="5362" x="3563938" y="3602038"/>
          <p14:tracePt t="5370" x="3463925" y="3629025"/>
          <p14:tracePt t="5378" x="3409950" y="3638550"/>
          <p14:tracePt t="5386" x="3373438" y="3657600"/>
          <p14:tracePt t="5394" x="3363913" y="3657600"/>
          <p14:tracePt t="5402" x="3346450" y="3657600"/>
          <p14:tracePt t="5414" x="3309938" y="3657600"/>
          <p14:tracePt t="5418" x="3273425" y="3684588"/>
          <p14:tracePt t="5426" x="3254375" y="3684588"/>
          <p14:tracePt t="5434" x="3227388" y="3684588"/>
          <p14:tracePt t="5442" x="3208338" y="3684588"/>
          <p14:tracePt t="5450" x="3200400" y="3694113"/>
          <p14:tracePt t="5546" x="3181350" y="3684588"/>
          <p14:tracePt t="5554" x="3171825" y="3675063"/>
          <p14:tracePt t="5562" x="3171825" y="3665538"/>
          <p14:tracePt t="5570" x="3163888" y="3638550"/>
          <p14:tracePt t="5586" x="3163888" y="3611563"/>
          <p14:tracePt t="5594" x="3163888" y="3602038"/>
          <p14:tracePt t="5626" x="3163888" y="3592513"/>
          <p14:tracePt t="5674" x="3163888" y="3584575"/>
          <p14:tracePt t="5690" x="3154363" y="3565525"/>
          <p14:tracePt t="5698" x="3144838" y="3565525"/>
          <p14:tracePt t="5706" x="3127375" y="3556000"/>
          <p14:tracePt t="5714" x="3117850" y="3556000"/>
          <p14:tracePt t="5722" x="3108325" y="3548063"/>
          <p14:tracePt t="5730" x="3090863" y="3548063"/>
          <p14:tracePt t="5738" x="3071813" y="3538538"/>
          <p14:tracePt t="5747" x="3054350" y="3538538"/>
          <p14:tracePt t="5754" x="3044825" y="3538538"/>
          <p14:tracePt t="5762" x="3027363" y="3519488"/>
          <p14:tracePt t="5810" x="3008313" y="3519488"/>
          <p14:tracePt t="5867" x="2990850" y="3511550"/>
          <p14:tracePt t="5890" x="2981325" y="3502025"/>
          <p14:tracePt t="5914" x="2971800" y="3492500"/>
          <p14:tracePt t="5954" x="2962275" y="3492500"/>
          <p14:tracePt t="6034" x="2962275" y="3482975"/>
          <p14:tracePt t="6042" x="2954338" y="3475038"/>
          <p14:tracePt t="6050" x="2944813" y="3475038"/>
          <p14:tracePt t="6058" x="2925763" y="3475038"/>
          <p14:tracePt t="6066" x="2917825" y="3475038"/>
          <p14:tracePt t="6074" x="2908300" y="3475038"/>
          <p14:tracePt t="6082" x="2898775" y="3475038"/>
          <p14:tracePt t="6098" x="2889250" y="3475038"/>
          <p14:tracePt t="6106" x="2881313" y="3475038"/>
          <p14:tracePt t="6116" x="2862263" y="3475038"/>
          <p14:tracePt t="6122" x="2844800" y="3475038"/>
          <p14:tracePt t="6130" x="2835275" y="3475038"/>
          <p14:tracePt t="6138" x="2817813" y="3475038"/>
          <p14:tracePt t="6148" x="2798763" y="3475038"/>
          <p14:tracePt t="6167" x="2781300" y="3475038"/>
          <p14:tracePt t="6170" x="2762250" y="3475038"/>
          <p14:tracePt t="6178" x="2752725" y="3475038"/>
          <p14:tracePt t="6186" x="2744788" y="3475038"/>
          <p14:tracePt t="6196" x="2735263" y="3475038"/>
          <p14:tracePt t="6212" x="2725738" y="3475038"/>
          <p14:tracePt t="6530" x="2716213" y="3475038"/>
          <p14:tracePt t="6546" x="2708275" y="3465513"/>
          <p14:tracePt t="6562" x="2689225" y="3465513"/>
          <p14:tracePt t="6570" x="2679700" y="3465513"/>
          <p14:tracePt t="6587" x="2662238" y="3455988"/>
          <p14:tracePt t="6602" x="2643188" y="3446463"/>
          <p14:tracePt t="6618" x="2635250" y="3429000"/>
          <p14:tracePt t="6634" x="2616200" y="3419475"/>
          <p14:tracePt t="6698" x="2606675" y="3419475"/>
          <p14:tracePt t="6707" x="2589213" y="3419475"/>
          <p14:tracePt t="6717" x="2562225" y="3419475"/>
          <p14:tracePt t="6723" x="2533650" y="3419475"/>
          <p14:tracePt t="6742" x="2525713" y="3419475"/>
          <p14:tracePt t="6746" x="2516188" y="3419475"/>
          <p14:tracePt t="6754" x="2506663" y="3419475"/>
          <p14:tracePt t="6762" x="2479675" y="3419475"/>
          <p14:tracePt t="7404" x="2533650" y="3419475"/>
          <p14:tracePt t="7417" x="2598738" y="3419475"/>
          <p14:tracePt t="7419" x="2606675" y="3419475"/>
          <p14:tracePt t="7427" x="2652713" y="3419475"/>
          <p14:tracePt t="7434" x="2689225" y="3419475"/>
          <p14:tracePt t="7443" x="2708275" y="3419475"/>
          <p14:tracePt t="7451" x="2752725" y="3419475"/>
          <p14:tracePt t="7460" x="2789238" y="3419475"/>
          <p14:tracePt t="7466" x="2844800" y="3419475"/>
          <p14:tracePt t="7474" x="2862263" y="3419475"/>
          <p14:tracePt t="7482" x="2908300" y="3419475"/>
          <p14:tracePt t="7491" x="2944813" y="3419475"/>
          <p14:tracePt t="7498" x="2962275" y="3419475"/>
          <p14:tracePt t="7506" x="3008313" y="3419475"/>
          <p14:tracePt t="7514" x="3035300" y="3419475"/>
          <p14:tracePt t="7522" x="3054350" y="3419475"/>
          <p14:tracePt t="7530" x="3081338" y="3419475"/>
          <p14:tracePt t="7538" x="3090863" y="3419475"/>
          <p14:tracePt t="7546" x="3100388" y="3419475"/>
          <p14:tracePt t="7554" x="3117850" y="3429000"/>
          <p14:tracePt t="7570" x="3127375" y="3429000"/>
          <p14:tracePt t="7578" x="3136900" y="3429000"/>
          <p14:tracePt t="7586" x="3144838" y="3429000"/>
          <p14:tracePt t="7602" x="3163888" y="3429000"/>
          <p14:tracePt t="7611" x="3171825" y="3429000"/>
          <p14:tracePt t="7636" x="3181350" y="3429000"/>
          <p14:tracePt t="7644" x="3200400" y="3429000"/>
          <p14:tracePt t="7653" x="3208338" y="3429000"/>
          <p14:tracePt t="7658" x="3217863" y="3429000"/>
          <p14:tracePt t="7666" x="3236913" y="3429000"/>
          <p14:tracePt t="7674" x="3254375" y="3429000"/>
          <p14:tracePt t="7682" x="3273425" y="3419475"/>
          <p14:tracePt t="7698" x="3300413" y="3419475"/>
          <p14:tracePt t="7706" x="3309938" y="3419475"/>
          <p14:tracePt t="7714" x="3317875" y="3419475"/>
          <p14:tracePt t="7730" x="3327400" y="3419475"/>
          <p14:tracePt t="7755" x="3336925" y="3419475"/>
          <p14:tracePt t="7771" x="3354388" y="3419475"/>
          <p14:tracePt t="7786" x="3373438" y="3419475"/>
          <p14:tracePt t="7795" x="3382963" y="3419475"/>
          <p14:tracePt t="7803" x="3390900" y="3419475"/>
          <p14:tracePt t="7827" x="3400425" y="3419475"/>
          <p14:tracePt t="7874" x="3409950" y="3419475"/>
          <p14:tracePt t="7882" x="3419475" y="3419475"/>
          <p14:tracePt t="7898" x="3427413" y="3419475"/>
          <p14:tracePt t="7906" x="3436938" y="3419475"/>
          <p14:tracePt t="7946" x="3455988" y="3419475"/>
          <p14:tracePt t="7970" x="3463925" y="3419475"/>
          <p14:tracePt t="7986" x="3473450" y="3419475"/>
          <p14:tracePt t="7995" x="3490913" y="3419475"/>
          <p14:tracePt t="8003" x="3500438" y="3419475"/>
          <p14:tracePt t="8018" x="3509963" y="3419475"/>
          <p14:tracePt t="8027" x="3519488" y="3419475"/>
          <p14:tracePt t="8034" x="3536950" y="3419475"/>
          <p14:tracePt t="8050" x="3546475" y="3419475"/>
          <p14:tracePt t="8058" x="3556000" y="3419475"/>
          <p14:tracePt t="8066" x="3563938" y="3429000"/>
          <p14:tracePt t="8074" x="3573463" y="3429000"/>
          <p14:tracePt t="8090" x="3582988" y="3429000"/>
          <p14:tracePt t="8124" x="3592513" y="3429000"/>
          <p14:tracePt t="8164" x="3609975" y="3438525"/>
          <p14:tracePt t="8204" x="3619500" y="3438525"/>
          <p14:tracePt t="8234" x="3636963" y="3446463"/>
          <p14:tracePt t="8250" x="3656013" y="3446463"/>
          <p14:tracePt t="8258" x="3665538" y="3446463"/>
          <p14:tracePt t="8266" x="3683000" y="3455988"/>
          <p14:tracePt t="8274" x="3683000" y="3465513"/>
          <p14:tracePt t="8298" x="3692525" y="3465513"/>
          <p14:tracePt t="8314" x="3709988" y="3475038"/>
          <p14:tracePt t="8331" x="3719513" y="3482975"/>
          <p14:tracePt t="8347" x="3729038" y="3482975"/>
          <p14:tracePt t="8356" x="3729038" y="3492500"/>
          <p14:tracePt t="8364" x="3738563" y="3502025"/>
          <p14:tracePt t="8378" x="3746500" y="3511550"/>
          <p14:tracePt t="8554" x="3746500" y="3519488"/>
          <p14:tracePt t="8562" x="3738563" y="3529013"/>
          <p14:tracePt t="8570" x="3729038" y="3538538"/>
          <p14:tracePt t="8578" x="3702050" y="3556000"/>
          <p14:tracePt t="8586" x="3692525" y="3556000"/>
          <p14:tracePt t="8595" x="3665538" y="3575050"/>
          <p14:tracePt t="8602" x="3646488" y="3602038"/>
          <p14:tracePt t="8611" x="3636963" y="3602038"/>
          <p14:tracePt t="8618" x="3619500" y="3621088"/>
          <p14:tracePt t="8634" x="3600450" y="3638550"/>
          <p14:tracePt t="8650" x="3592513" y="3665538"/>
          <p14:tracePt t="8659" x="3582988" y="3684588"/>
          <p14:tracePt t="8668" x="3573463" y="3684588"/>
          <p14:tracePt t="8676" x="3563938" y="3694113"/>
          <p14:tracePt t="8690" x="3556000" y="3721100"/>
          <p14:tracePt t="8698" x="3546475" y="3730625"/>
          <p14:tracePt t="8714" x="3546475" y="3757613"/>
          <p14:tracePt t="8722" x="3536950" y="3784600"/>
          <p14:tracePt t="8730" x="3527425" y="3803650"/>
          <p14:tracePt t="8738" x="3527425" y="3821113"/>
          <p14:tracePt t="8747" x="3527425" y="3875088"/>
          <p14:tracePt t="8754" x="3527425" y="3930650"/>
          <p14:tracePt t="8762" x="3527425" y="3976688"/>
          <p14:tracePt t="8770" x="3527425" y="4030663"/>
          <p14:tracePt t="8779" x="3527425" y="4086225"/>
          <p14:tracePt t="8786" x="3527425" y="4140200"/>
          <p14:tracePt t="8794" x="3527425" y="4186238"/>
          <p14:tracePt t="8802" x="3527425" y="4240213"/>
          <p14:tracePt t="8811" x="3527425" y="4259263"/>
          <p14:tracePt t="8819" x="3527425" y="4286250"/>
          <p14:tracePt t="8827" x="3527425" y="4303713"/>
          <p14:tracePt t="8842" x="3527425" y="4313238"/>
          <p14:tracePt t="8914" x="3536950" y="4340225"/>
          <p14:tracePt t="8954" x="3546475" y="4349750"/>
          <p14:tracePt t="9002" x="3546475" y="4368800"/>
          <p14:tracePt t="9378" x="3556000" y="4368800"/>
          <p14:tracePt t="9386" x="3563938" y="4359275"/>
          <p14:tracePt t="9404" x="3573463" y="4349750"/>
          <p14:tracePt t="9412" x="3573463" y="4340225"/>
          <p14:tracePt t="9419" x="3573463" y="4332288"/>
          <p14:tracePt t="9432" x="3573463" y="4313238"/>
          <p14:tracePt t="9436" x="3573463" y="4303713"/>
          <p14:tracePt t="9620" x="3573463" y="4295775"/>
          <p14:tracePt t="9629" x="3573463" y="4276725"/>
          <p14:tracePt t="9644" x="3573463" y="4268788"/>
          <p14:tracePt t="9658" x="3573463" y="4259263"/>
          <p14:tracePt t="9738" x="3582988" y="4249738"/>
          <p14:tracePt t="9754" x="3592513" y="4249738"/>
          <p14:tracePt t="9762" x="3600450" y="4249738"/>
          <p14:tracePt t="9771" x="3600450" y="4259263"/>
          <p14:tracePt t="9778" x="3600450" y="4268788"/>
          <p14:tracePt t="9844" x="3600450" y="4276725"/>
          <p14:tracePt t="9852" x="3600450" y="4286250"/>
          <p14:tracePt t="9876" x="3600450" y="4295775"/>
          <p14:tracePt t="9884" x="3600450" y="4303713"/>
          <p14:tracePt t="9903" x="3609975" y="4313238"/>
          <p14:tracePt t="9970" x="3609975" y="4332288"/>
          <p14:tracePt t="9978" x="3619500" y="4349750"/>
          <p14:tracePt t="10002" x="3629025" y="4359275"/>
          <p14:tracePt t="10027" x="3629025" y="4386263"/>
          <p14:tracePt t="10042" x="3646488" y="4405313"/>
          <p14:tracePt t="10308" x="3656013" y="4413250"/>
          <p14:tracePt t="10348" x="3665538" y="4413250"/>
          <p14:tracePt t="10357" x="3673475" y="4413250"/>
          <p14:tracePt t="10364" x="3683000" y="4405313"/>
          <p14:tracePt t="10371" x="3692525" y="4395788"/>
          <p14:tracePt t="10379" x="3702050" y="4386263"/>
          <p14:tracePt t="10402" x="3709988" y="4376738"/>
          <p14:tracePt t="10411" x="3729038" y="4359275"/>
          <p14:tracePt t="10418" x="3738563" y="4349750"/>
          <p14:tracePt t="10442" x="3756025" y="4340225"/>
          <p14:tracePt t="10450" x="3765550" y="4332288"/>
          <p14:tracePt t="10461" x="3775075" y="4332288"/>
          <p14:tracePt t="10466" x="3792538" y="4313238"/>
          <p14:tracePt t="10482" x="3802063" y="4303713"/>
          <p14:tracePt t="10491" x="3810000" y="4295775"/>
          <p14:tracePt t="10498" x="3819525" y="4286250"/>
          <p14:tracePt t="10514" x="3829050" y="4268788"/>
          <p14:tracePt t="10738" x="3819525" y="4259263"/>
          <p14:tracePt t="10746" x="3810000" y="4249738"/>
          <p14:tracePt t="10754" x="3810000" y="4232275"/>
          <p14:tracePt t="10762" x="3792538" y="4213225"/>
          <p14:tracePt t="10772" x="3756025" y="4176713"/>
          <p14:tracePt t="10778" x="3746500" y="4159250"/>
          <p14:tracePt t="10791" x="3719513" y="4113213"/>
          <p14:tracePt t="10794" x="3692525" y="4086225"/>
          <p14:tracePt t="10802" x="3665538" y="4057650"/>
          <p14:tracePt t="10811" x="3629025" y="4021138"/>
          <p14:tracePt t="10818" x="3582988" y="4003675"/>
          <p14:tracePt t="10827" x="3519488" y="3957638"/>
          <p14:tracePt t="10836" x="3473450" y="3940175"/>
          <p14:tracePt t="10842" x="3436938" y="3930650"/>
          <p14:tracePt t="10850" x="3390900" y="3903663"/>
          <p14:tracePt t="10859" x="3373438" y="3894138"/>
          <p14:tracePt t="10866" x="3346450" y="3884613"/>
          <p14:tracePt t="10879" x="3317875" y="3875088"/>
          <p14:tracePt t="10882" x="3300413" y="3857625"/>
          <p14:tracePt t="10890" x="3281363" y="3857625"/>
          <p14:tracePt t="10898" x="3281363" y="3848100"/>
          <p14:tracePt t="10906" x="3273425" y="3840163"/>
          <p14:tracePt t="10914" x="3244850" y="3830638"/>
          <p14:tracePt t="10922" x="3236913" y="3830638"/>
          <p14:tracePt t="10930" x="3217863" y="3811588"/>
          <p14:tracePt t="10938" x="3208338" y="3811588"/>
          <p14:tracePt t="10946" x="3190875" y="3803650"/>
          <p14:tracePt t="10954" x="3163888" y="3794125"/>
          <p14:tracePt t="10963" x="3154363" y="3794125"/>
          <p14:tracePt t="10970" x="3136900" y="3784600"/>
          <p14:tracePt t="10978" x="3100388" y="3784600"/>
          <p14:tracePt t="10986" x="3063875" y="3767138"/>
          <p14:tracePt t="10995" x="3044825" y="3757613"/>
          <p14:tracePt t="11002" x="3017838" y="3748088"/>
          <p14:tracePt t="11011" x="2998788" y="3738563"/>
          <p14:tracePt t="11018" x="2971800" y="3721100"/>
          <p14:tracePt t="11027" x="2935288" y="3721100"/>
          <p14:tracePt t="11034" x="2908300" y="3721100"/>
          <p14:tracePt t="11047" x="2898775" y="3711575"/>
          <p14:tracePt t="11060" x="2881313" y="3711575"/>
          <p14:tracePt t="11067" x="2871788" y="3711575"/>
          <p14:tracePt t="11092" x="2862263" y="3711575"/>
          <p14:tracePt t="11100" x="2852738" y="3711575"/>
          <p14:tracePt t="11107" x="2825750" y="3711575"/>
          <p14:tracePt t="11119" x="2817813" y="3711575"/>
          <p14:tracePt t="11148" x="2808288" y="3711575"/>
          <p14:tracePt t="11154" x="2798763" y="3711575"/>
          <p14:tracePt t="11365" x="2789238" y="3721100"/>
          <p14:tracePt t="11372" x="2781300" y="3721100"/>
          <p14:tracePt t="11380" x="2771775" y="3721100"/>
          <p14:tracePt t="11395" x="2744788" y="3730625"/>
          <p14:tracePt t="11402" x="2744788" y="3738563"/>
          <p14:tracePt t="11410" x="2744788" y="3748088"/>
          <p14:tracePt t="11419" x="2725738" y="3767138"/>
          <p14:tracePt t="11432" x="2698750" y="3784600"/>
          <p14:tracePt t="11435" x="2698750" y="3794125"/>
          <p14:tracePt t="11449" x="2689225" y="3803650"/>
          <p14:tracePt t="11466" x="2689225" y="3811588"/>
          <p14:tracePt t="11476" x="2689225" y="3830638"/>
          <p14:tracePt t="11483" x="2679700" y="3830638"/>
          <p14:tracePt t="11589" x="2662238" y="3840163"/>
          <p14:tracePt t="11612" x="2652713" y="3848100"/>
          <p14:tracePt t="11730" x="2625725" y="3848100"/>
          <p14:tracePt t="11738" x="2606675" y="3857625"/>
          <p14:tracePt t="11746" x="2579688" y="3884613"/>
          <p14:tracePt t="11754" x="2552700" y="3894138"/>
          <p14:tracePt t="11762" x="2516188" y="3894138"/>
          <p14:tracePt t="11772" x="2498725" y="3903663"/>
          <p14:tracePt t="11779" x="2479675" y="3903663"/>
          <p14:tracePt t="11794" x="2470150" y="3903663"/>
          <p14:tracePt t="11818" x="2462213" y="3903663"/>
          <p14:tracePt t="11890" x="2443163" y="3903663"/>
          <p14:tracePt t="11900" x="2433638" y="3903663"/>
          <p14:tracePt t="11906" x="2425700" y="3903663"/>
          <p14:tracePt t="11916" x="2416175" y="3903663"/>
          <p14:tracePt t="11922" x="2406650" y="3903663"/>
          <p14:tracePt t="11946" x="2397125" y="3903663"/>
          <p14:tracePt t="11955" x="2389188" y="3903663"/>
          <p14:tracePt t="11971" x="2370138" y="3894138"/>
          <p14:tracePt t="11995" x="2360613" y="3884613"/>
          <p14:tracePt t="12003" x="2352675" y="3875088"/>
          <p14:tracePt t="12019" x="2343150" y="3867150"/>
          <p14:tracePt t="12044" x="2343150" y="3857625"/>
          <p14:tracePt t="12059" x="2343150" y="3848100"/>
          <p14:tracePt t="12075" x="2343150" y="3840163"/>
          <p14:tracePt t="12090" x="2343150" y="3821113"/>
          <p14:tracePt t="12106" x="2343150" y="3811588"/>
          <p14:tracePt t="12130" x="2343150" y="3803650"/>
          <p14:tracePt t="12282" x="2343150" y="3794125"/>
          <p14:tracePt t="12291" x="2343150" y="3775075"/>
          <p14:tracePt t="12298" x="2306638" y="3767138"/>
          <p14:tracePt t="12306" x="2287588" y="3767138"/>
          <p14:tracePt t="12314" x="2260600" y="3748088"/>
          <p14:tracePt t="12322" x="2251075" y="3748088"/>
          <p14:tracePt t="12338" x="2243138" y="3738563"/>
          <p14:tracePt t="12370" x="2233613" y="3730625"/>
          <p14:tracePt t="12506" x="2233613" y="3748088"/>
          <p14:tracePt t="12514" x="2260600" y="3775075"/>
          <p14:tracePt t="12522" x="2287588" y="3794125"/>
          <p14:tracePt t="12530" x="2333625" y="3821113"/>
          <p14:tracePt t="12538" x="2370138" y="3840163"/>
          <p14:tracePt t="12546" x="2433638" y="3857625"/>
          <p14:tracePt t="12555" x="2470150" y="3884613"/>
          <p14:tracePt t="12564" x="2498725" y="3894138"/>
          <p14:tracePt t="12573" x="2525713" y="3903663"/>
          <p14:tracePt t="12618" x="2533650" y="3903663"/>
          <p14:tracePt t="12738" x="2543175" y="3903663"/>
          <p14:tracePt t="12746" x="2552700" y="3903663"/>
          <p14:tracePt t="12754" x="2570163" y="3894138"/>
          <p14:tracePt t="12762" x="2570163" y="3884613"/>
          <p14:tracePt t="12770" x="2570163" y="3867150"/>
          <p14:tracePt t="12778" x="2570163" y="3857625"/>
          <p14:tracePt t="12787" x="2570163" y="3848100"/>
          <p14:tracePt t="12794" x="2570163" y="3840163"/>
          <p14:tracePt t="12803" x="2570163" y="3830638"/>
          <p14:tracePt t="12819" x="2570163" y="3811588"/>
          <p14:tracePt t="12828" x="2570163" y="3794125"/>
          <p14:tracePt t="12836" x="2570163" y="3784600"/>
          <p14:tracePt t="12850" x="2570163" y="3775075"/>
          <p14:tracePt t="12866" x="2570163" y="3767138"/>
          <p14:tracePt t="12901" x="2570163" y="3757613"/>
          <p14:tracePt t="13028" x="2562225" y="3757613"/>
          <p14:tracePt t="13035" x="2525713" y="3767138"/>
          <p14:tracePt t="13044" x="2470150" y="3775075"/>
          <p14:tracePt t="13052" x="2425700" y="3811588"/>
          <p14:tracePt t="13060" x="2389188" y="3830638"/>
          <p14:tracePt t="13066" x="2352675" y="3857625"/>
          <p14:tracePt t="13074" x="2316163" y="3875088"/>
          <p14:tracePt t="13082" x="2287588" y="3894138"/>
          <p14:tracePt t="13092" x="2243138" y="3921125"/>
          <p14:tracePt t="13104" x="2233613" y="3930650"/>
          <p14:tracePt t="13107" x="2206625" y="3940175"/>
          <p14:tracePt t="13122" x="2187575" y="3957638"/>
          <p14:tracePt t="13148" x="2179638" y="3967163"/>
          <p14:tracePt t="13283" x="2187575" y="3967163"/>
          <p14:tracePt t="13308" x="2206625" y="3967163"/>
          <p14:tracePt t="13316" x="2214563" y="3967163"/>
          <p14:tracePt t="13322" x="2243138" y="3967163"/>
          <p14:tracePt t="13330" x="2251075" y="3967163"/>
          <p14:tracePt t="13338" x="2279650" y="3967163"/>
          <p14:tracePt t="13346" x="2297113" y="3967163"/>
          <p14:tracePt t="13354" x="2343150" y="3957638"/>
          <p14:tracePt t="13362" x="2352675" y="3957638"/>
          <p14:tracePt t="13371" x="2389188" y="3948113"/>
          <p14:tracePt t="13381" x="2406650" y="3940175"/>
          <p14:tracePt t="13387" x="2433638" y="3911600"/>
          <p14:tracePt t="13403" x="2498725" y="3894138"/>
          <p14:tracePt t="13410" x="2506663" y="3894138"/>
          <p14:tracePt t="13418" x="2533650" y="3884613"/>
          <p14:tracePt t="13427" x="2552700" y="3875088"/>
          <p14:tracePt t="13434" x="2562225" y="3867150"/>
          <p14:tracePt t="13570" x="2570163" y="3867150"/>
          <p14:tracePt t="13578" x="2579688" y="3867150"/>
          <p14:tracePt t="13586" x="2589213" y="3867150"/>
          <p14:tracePt t="13594" x="2598738" y="3867150"/>
          <p14:tracePt t="13602" x="2606675" y="3867150"/>
          <p14:tracePt t="13764" x="2589213" y="3867150"/>
          <p14:tracePt t="13796" x="2579688" y="3867150"/>
          <p14:tracePt t="13812" x="2570163" y="3867150"/>
          <p14:tracePt t="13904" x="2562225" y="3867150"/>
          <p14:tracePt t="14154" x="2579688" y="3867150"/>
          <p14:tracePt t="14164" x="2598738" y="3857625"/>
          <p14:tracePt t="14171" x="2616200" y="3848100"/>
          <p14:tracePt t="14179" x="2643188" y="3830638"/>
          <p14:tracePt t="14188" x="2643188" y="3821113"/>
          <p14:tracePt t="14198" x="2652713" y="3803650"/>
          <p14:tracePt t="14203" x="2671763" y="3784600"/>
          <p14:tracePt t="14215" x="2679700" y="3767138"/>
          <p14:tracePt t="14229" x="2689225" y="3748088"/>
          <p14:tracePt t="14235" x="2689225" y="3738563"/>
          <p14:tracePt t="14246" x="2708275" y="3721100"/>
          <p14:tracePt t="14378" x="2708275" y="3730625"/>
          <p14:tracePt t="14386" x="2708275" y="3738563"/>
          <p14:tracePt t="14394" x="2708275" y="3757613"/>
          <p14:tracePt t="14402" x="2708275" y="3767138"/>
          <p14:tracePt t="14412" x="2708275" y="3775075"/>
          <p14:tracePt t="14434" x="2708275" y="3794125"/>
          <p14:tracePt t="14442" x="2716213" y="3803650"/>
          <p14:tracePt t="14492" x="2725738" y="3811588"/>
          <p14:tracePt t="14498" x="2744788" y="3811588"/>
          <p14:tracePt t="14509" x="2762250" y="3811588"/>
          <p14:tracePt t="14514" x="2798763" y="3811588"/>
          <p14:tracePt t="14523" x="2817813" y="3811588"/>
          <p14:tracePt t="14530" x="2835275" y="3811588"/>
          <p14:tracePt t="14540" x="2844800" y="3811588"/>
          <p14:tracePt t="14546" x="2862263" y="3811588"/>
          <p14:tracePt t="14578" x="2881313" y="3811588"/>
          <p14:tracePt t="14586" x="2889250" y="3803650"/>
          <p14:tracePt t="14618" x="2898775" y="3794125"/>
          <p14:tracePt t="14754" x="2889250" y="3794125"/>
          <p14:tracePt t="14764" x="2844800" y="3794125"/>
          <p14:tracePt t="14779" x="2798763" y="3811588"/>
          <p14:tracePt t="14788" x="2781300" y="3821113"/>
          <p14:tracePt t="14794" x="2762250" y="3830638"/>
          <p14:tracePt t="14802" x="2752725" y="3830638"/>
          <p14:tracePt t="14818" x="2744788" y="3830638"/>
          <p14:tracePt t="14899" x="2735263" y="3830638"/>
          <p14:tracePt t="15123" x="2725738" y="3840163"/>
          <p14:tracePt t="15130" x="2708275" y="3875088"/>
          <p14:tracePt t="15139" x="2708275" y="3911600"/>
          <p14:tracePt t="15146" x="2698750" y="3957638"/>
          <p14:tracePt t="15155" x="2689225" y="4003675"/>
          <p14:tracePt t="15165" x="2679700" y="4030663"/>
          <p14:tracePt t="15170" x="2679700" y="4057650"/>
          <p14:tracePt t="15178" x="2679700" y="4067175"/>
          <p14:tracePt t="15186" x="2679700" y="4094163"/>
          <p14:tracePt t="15195" x="2679700" y="4113213"/>
          <p14:tracePt t="15202" x="2679700" y="4122738"/>
          <p14:tracePt t="15219" x="2679700" y="4130675"/>
          <p14:tracePt t="15229" x="2679700" y="4140200"/>
          <p14:tracePt t="15235" x="2679700" y="4149725"/>
          <p14:tracePt t="15243" x="2679700" y="4167188"/>
          <p14:tracePt t="15250" x="2679700" y="4176713"/>
          <p14:tracePt t="15258" x="2698750" y="4195763"/>
          <p14:tracePt t="15266" x="2698750" y="4203700"/>
          <p14:tracePt t="15274" x="2708275" y="4203700"/>
          <p14:tracePt t="15282" x="2708275" y="4213225"/>
          <p14:tracePt t="15290" x="2716213" y="4232275"/>
          <p14:tracePt t="15298" x="2735263" y="4249738"/>
          <p14:tracePt t="15306" x="2744788" y="4268788"/>
          <p14:tracePt t="15314" x="2762250" y="4313238"/>
          <p14:tracePt t="15323" x="2789238" y="4340225"/>
          <p14:tracePt t="15332" x="2808288" y="4376738"/>
          <p14:tracePt t="15338" x="2835275" y="4449763"/>
          <p14:tracePt t="15346" x="2862263" y="4478338"/>
          <p14:tracePt t="15354" x="2917825" y="4541838"/>
          <p14:tracePt t="15362" x="2925763" y="4578350"/>
          <p14:tracePt t="15370" x="2925763" y="4614863"/>
          <p14:tracePt t="15378" x="2935288" y="4660900"/>
          <p14:tracePt t="15386" x="2935288" y="4687888"/>
          <p14:tracePt t="15395" x="2935288" y="4705350"/>
          <p14:tracePt t="15402" x="2935288" y="4714875"/>
          <p14:tracePt t="15410" x="2935288" y="4724400"/>
          <p14:tracePt t="15464" x="2935288" y="4732338"/>
          <p14:tracePt t="15474" x="2935288" y="4741863"/>
          <p14:tracePt t="15482" x="2935288" y="4760913"/>
          <p14:tracePt t="15490" x="2935288" y="4778375"/>
          <p14:tracePt t="15498" x="2935288" y="4787900"/>
          <p14:tracePt t="15506" x="2935288" y="4797425"/>
          <p14:tracePt t="15514" x="2935288" y="4824413"/>
          <p14:tracePt t="15530" x="2935288" y="4833938"/>
          <p14:tracePt t="15539" x="2935288" y="4841875"/>
          <p14:tracePt t="15546" x="2935288" y="4860925"/>
          <p14:tracePt t="15602" x="2935288" y="4870450"/>
          <p14:tracePt t="15618" x="2935288" y="4878388"/>
          <p14:tracePt t="15634" x="2935288" y="4897438"/>
          <p14:tracePt t="15643" x="2935288" y="4906963"/>
          <p14:tracePt t="15650" x="2935288" y="4914900"/>
          <p14:tracePt t="15658" x="2935288" y="4933950"/>
          <p14:tracePt t="15666" x="2925763" y="4951413"/>
          <p14:tracePt t="15674" x="2925763" y="4960938"/>
          <p14:tracePt t="15682" x="2917825" y="4970463"/>
          <p14:tracePt t="15690" x="2908300" y="4970463"/>
          <p14:tracePt t="15698" x="2898775" y="4979988"/>
          <p14:tracePt t="15706" x="2881313" y="4997450"/>
          <p14:tracePt t="15716" x="2871788" y="5006975"/>
          <p14:tracePt t="15722" x="2862263" y="5016500"/>
          <p14:tracePt t="15730" x="2862263" y="5024438"/>
          <p14:tracePt t="15738" x="2862263" y="5033963"/>
          <p14:tracePt t="15754" x="2852738" y="5043488"/>
          <p14:tracePt t="15771" x="2844800" y="5043488"/>
          <p14:tracePt t="15788" x="2825750" y="5043488"/>
          <p14:tracePt t="15796" x="2817813" y="5053013"/>
          <p14:tracePt t="15814" x="2808288" y="5053013"/>
          <p14:tracePt t="15822" x="2798763" y="5060950"/>
          <p14:tracePt t="15827" x="2798763" y="5070475"/>
          <p14:tracePt t="15834" x="2789238" y="5070475"/>
          <p14:tracePt t="15850" x="2771775" y="5070475"/>
          <p14:tracePt t="15858" x="2762250" y="5070475"/>
          <p14:tracePt t="15866" x="2752725" y="5070475"/>
          <p14:tracePt t="15879" x="2744788" y="5070475"/>
          <p14:tracePt t="15882" x="2735263" y="5070475"/>
          <p14:tracePt t="15890" x="2708275" y="5080000"/>
          <p14:tracePt t="15914" x="2679700" y="5080000"/>
          <p14:tracePt t="15923" x="2671763" y="5080000"/>
          <p14:tracePt t="15931" x="2643188" y="5080000"/>
          <p14:tracePt t="15939" x="2625725" y="5070475"/>
          <p14:tracePt t="15948" x="2616200" y="5060950"/>
          <p14:tracePt t="15955" x="2598738" y="5053013"/>
          <p14:tracePt t="15967" x="2579688" y="5033963"/>
          <p14:tracePt t="15970" x="2562225" y="5016500"/>
          <p14:tracePt t="15978" x="2533650" y="4970463"/>
          <p14:tracePt t="15986" x="2533650" y="4960938"/>
          <p14:tracePt t="15994" x="2533650" y="4924425"/>
          <p14:tracePt t="16002" x="2533650" y="4897438"/>
          <p14:tracePt t="16011" x="2525713" y="4878388"/>
          <p14:tracePt t="16018" x="2525713" y="4833938"/>
          <p14:tracePt t="16027" x="2525713" y="4824413"/>
          <p14:tracePt t="16034" x="2525713" y="4787900"/>
          <p14:tracePt t="16043" x="2525713" y="4768850"/>
          <p14:tracePt t="16050" x="2525713" y="4741863"/>
          <p14:tracePt t="16058" x="2525713" y="4724400"/>
          <p14:tracePt t="16066" x="2525713" y="4705350"/>
          <p14:tracePt t="16074" x="2525713" y="4678363"/>
          <p14:tracePt t="16082" x="2543175" y="4651375"/>
          <p14:tracePt t="16090" x="2552700" y="4641850"/>
          <p14:tracePt t="16098" x="2562225" y="4624388"/>
          <p14:tracePt t="16106" x="2589213" y="4614863"/>
          <p14:tracePt t="16116" x="2616200" y="4595813"/>
          <p14:tracePt t="16122" x="2635250" y="4587875"/>
          <p14:tracePt t="16130" x="2662238" y="4578350"/>
          <p14:tracePt t="16138" x="2708275" y="4551363"/>
          <p14:tracePt t="16147" x="2725738" y="4551363"/>
          <p14:tracePt t="16164" x="2735263" y="4551363"/>
          <p14:tracePt t="16180" x="2744788" y="4551363"/>
          <p14:tracePt t="16197" x="2771775" y="4551363"/>
          <p14:tracePt t="16216" x="2789238" y="4559300"/>
          <p14:tracePt t="16234" x="2808288" y="4578350"/>
          <p14:tracePt t="16250" x="2808288" y="4595813"/>
          <p14:tracePt t="16258" x="2808288" y="4624388"/>
          <p14:tracePt t="16266" x="2808288" y="4632325"/>
          <p14:tracePt t="16274" x="2808288" y="4668838"/>
          <p14:tracePt t="16282" x="2808288" y="4687888"/>
          <p14:tracePt t="16290" x="2808288" y="4714875"/>
          <p14:tracePt t="16298" x="2808288" y="4732338"/>
          <p14:tracePt t="16307" x="2808288" y="4760913"/>
          <p14:tracePt t="16314" x="2808288" y="4797425"/>
          <p14:tracePt t="16322" x="2808288" y="4814888"/>
          <p14:tracePt t="16338" x="2808288" y="4824413"/>
          <p14:tracePt t="16500" x="2808288" y="4833938"/>
          <p14:tracePt t="16595" x="2817813" y="4814888"/>
          <p14:tracePt t="16618" x="2835275" y="4805363"/>
          <p14:tracePt t="16626" x="2871788" y="4778375"/>
          <p14:tracePt t="16634" x="2908300" y="4760913"/>
          <p14:tracePt t="16643" x="2990850" y="4724400"/>
          <p14:tracePt t="16650" x="3035300" y="4697413"/>
          <p14:tracePt t="16658" x="3136900" y="4651375"/>
          <p14:tracePt t="16666" x="3254375" y="4614863"/>
          <p14:tracePt t="16674" x="3363913" y="4551363"/>
          <p14:tracePt t="16682" x="3482975" y="4514850"/>
          <p14:tracePt t="16690" x="3609975" y="4468813"/>
          <p14:tracePt t="16698" x="3746500" y="4422775"/>
          <p14:tracePt t="16706" x="3865563" y="4368800"/>
          <p14:tracePt t="16714" x="3975100" y="4322763"/>
          <p14:tracePt t="16722" x="4057650" y="4268788"/>
          <p14:tracePt t="16730" x="4138613" y="4213225"/>
          <p14:tracePt t="16738" x="4257675" y="4122738"/>
          <p14:tracePt t="16746" x="4294188" y="4094163"/>
          <p14:tracePt t="16754" x="4340225" y="4057650"/>
          <p14:tracePt t="16763" x="4384675" y="4003675"/>
          <p14:tracePt t="16772" x="4440238" y="3957638"/>
          <p14:tracePt t="16778" x="4448175" y="3948113"/>
          <p14:tracePt t="16787" x="4457700" y="3930650"/>
          <p14:tracePt t="16794" x="4457700" y="3911600"/>
          <p14:tracePt t="16802" x="4457700" y="3903663"/>
          <p14:tracePt t="16810" x="4457700" y="3894138"/>
          <p14:tracePt t="16819" x="4457700" y="3884613"/>
          <p14:tracePt t="16827" x="4457700" y="3875088"/>
          <p14:tracePt t="16835" x="4467225" y="3857625"/>
          <p14:tracePt t="16843" x="4476750" y="3840163"/>
          <p14:tracePt t="16850" x="4484688" y="3830638"/>
          <p14:tracePt t="16858" x="4494213" y="3803650"/>
          <p14:tracePt t="16867" x="4513263" y="3784600"/>
          <p14:tracePt t="16874" x="4540250" y="3757613"/>
          <p14:tracePt t="16897" x="4557713" y="3702050"/>
          <p14:tracePt t="16898" x="4576763" y="3675063"/>
          <p14:tracePt t="16906" x="4594225" y="3629025"/>
          <p14:tracePt t="16914" x="4603750" y="3602038"/>
          <p14:tracePt t="16922" x="4630738" y="3556000"/>
          <p14:tracePt t="16930" x="4640263" y="3538538"/>
          <p14:tracePt t="16938" x="4649788" y="3492500"/>
          <p14:tracePt t="16946" x="4659313" y="3475038"/>
          <p14:tracePt t="16954" x="4667250" y="3455988"/>
          <p14:tracePt t="16963" x="4686300" y="3429000"/>
          <p14:tracePt t="16970" x="4695825" y="3419475"/>
          <p14:tracePt t="16986" x="4703763" y="3402013"/>
          <p14:tracePt t="16996" x="4713288" y="3392488"/>
          <p14:tracePt t="17003" x="4722813" y="3392488"/>
          <p14:tracePt t="17015" x="4740275" y="3382963"/>
          <p14:tracePt t="17020" x="4767263" y="3382963"/>
          <p14:tracePt t="17030" x="4795838" y="3382963"/>
          <p14:tracePt t="17035" x="4840288" y="3382963"/>
          <p14:tracePt t="17046" x="4895850" y="3382963"/>
          <p14:tracePt t="17054" x="4968875" y="3382963"/>
          <p14:tracePt t="17060" x="5059363" y="3382963"/>
          <p14:tracePt t="17068" x="5287963" y="3375025"/>
          <p14:tracePt t="17074" x="5680075" y="3302000"/>
          <p14:tracePt t="17083" x="6035675" y="3236913"/>
          <p14:tracePt t="17090" x="6245225" y="3209925"/>
          <p14:tracePt t="17098" x="6391275" y="3192463"/>
          <p14:tracePt t="17106" x="6454775" y="3182938"/>
          <p14:tracePt t="17116" x="6472238" y="3173413"/>
          <p14:tracePt t="17162" x="6435725" y="3163888"/>
          <p14:tracePt t="17172" x="6435725" y="3155950"/>
          <p14:tracePt t="17179" x="6427788" y="3146425"/>
          <p14:tracePt t="17196" x="6408738" y="3146425"/>
          <p14:tracePt t="17203" x="6391275" y="3146425"/>
          <p14:tracePt t="17216" x="6381750" y="3146425"/>
          <p14:tracePt t="17218" x="6362700" y="3146425"/>
          <p14:tracePt t="17227" x="6354763" y="3146425"/>
          <p14:tracePt t="17250" x="6345238" y="3146425"/>
          <p14:tracePt t="17258" x="6326188" y="3146425"/>
          <p14:tracePt t="17274" x="6308725" y="3146425"/>
          <p14:tracePt t="17282" x="6299200" y="3155950"/>
          <p14:tracePt t="17299" x="6291263" y="3163888"/>
          <p14:tracePt t="17315" x="6272213" y="3173413"/>
          <p14:tracePt t="17323" x="6262688" y="3173413"/>
          <p14:tracePt t="17332" x="6245225" y="3173413"/>
          <p14:tracePt t="17339" x="6218238" y="3192463"/>
          <p14:tracePt t="17346" x="6181725" y="3192463"/>
          <p14:tracePt t="17355" x="6126163" y="3209925"/>
          <p14:tracePt t="17362" x="6089650" y="3228975"/>
          <p14:tracePt t="17371" x="6035675" y="3236913"/>
          <p14:tracePt t="17380" x="5989638" y="3255963"/>
          <p14:tracePt t="17387" x="5935663" y="3273425"/>
          <p14:tracePt t="17401" x="5870575" y="3282950"/>
          <p14:tracePt t="17402" x="5807075" y="3309938"/>
          <p14:tracePt t="17414" x="5761038" y="3328988"/>
          <p14:tracePt t="17420" x="5707063" y="3338513"/>
          <p14:tracePt t="17430" x="5661025" y="3365500"/>
          <p14:tracePt t="17436" x="5616575" y="3375025"/>
          <p14:tracePt t="17500" x="5607050" y="3382963"/>
          <p14:tracePt t="17602" x="5570538" y="3382963"/>
          <p14:tracePt t="17610" x="5561013" y="3382963"/>
          <p14:tracePt t="17618" x="5534025" y="3382963"/>
          <p14:tracePt t="17626" x="5514975" y="3382963"/>
          <p14:tracePt t="17634" x="5487988" y="3392488"/>
          <p14:tracePt t="17644" x="5470525" y="3392488"/>
          <p14:tracePt t="17650" x="5441950" y="3392488"/>
          <p14:tracePt t="17658" x="5424488" y="3392488"/>
          <p14:tracePt t="17666" x="5397500" y="3392488"/>
          <p14:tracePt t="17674" x="5387975" y="3392488"/>
          <p14:tracePt t="17682" x="5368925" y="3392488"/>
          <p14:tracePt t="17690" x="5351463" y="3392488"/>
          <p14:tracePt t="17698" x="5334000" y="3392488"/>
          <p14:tracePt t="17706" x="5324475" y="3392488"/>
          <p14:tracePt t="17714" x="5305425" y="3392488"/>
          <p14:tracePt t="17724" x="5297488" y="3392488"/>
          <p14:tracePt t="17731" x="5287963" y="3375025"/>
          <p14:tracePt t="17745" x="5278438" y="3365500"/>
          <p14:tracePt t="17754" x="5260975" y="3338513"/>
          <p14:tracePt t="17770" x="5251450" y="3319463"/>
          <p14:tracePt t="17778" x="5251450" y="3302000"/>
          <p14:tracePt t="17788" x="5251450" y="3292475"/>
          <p14:tracePt t="17794" x="5251450" y="3282950"/>
          <p14:tracePt t="17803" x="5251450" y="3255963"/>
          <p14:tracePt t="17810" x="5251450" y="3246438"/>
          <p14:tracePt t="17819" x="5251450" y="3236913"/>
          <p14:tracePt t="17826" x="5260975" y="3228975"/>
          <p14:tracePt t="17835" x="5278438" y="3200400"/>
          <p14:tracePt t="17843" x="5305425" y="3182938"/>
          <p14:tracePt t="17850" x="5324475" y="3173413"/>
          <p14:tracePt t="17861" x="5360988" y="3163888"/>
          <p14:tracePt t="17868" x="5378450" y="3146425"/>
          <p14:tracePt t="17879" x="5405438" y="3136900"/>
          <p14:tracePt t="17882" x="5414963" y="3127375"/>
          <p14:tracePt t="17890" x="5434013" y="3109913"/>
          <p14:tracePt t="17898" x="5441950" y="3109913"/>
          <p14:tracePt t="17906" x="5461000" y="3100388"/>
          <p14:tracePt t="17922" x="5470525" y="3100388"/>
          <p14:tracePt t="17930" x="5478463" y="3100388"/>
          <p14:tracePt t="17946" x="5497513" y="3090863"/>
          <p14:tracePt t="17962" x="5524500" y="3090863"/>
          <p14:tracePt t="17981" x="5543550" y="3082925"/>
          <p14:tracePt t="17987" x="5561013" y="3082925"/>
          <p14:tracePt t="17996" x="5597525" y="3073400"/>
          <p14:tracePt t="18003" x="5597525" y="3063875"/>
          <p14:tracePt t="18013" x="5616575" y="3063875"/>
          <p14:tracePt t="18019" x="5634038" y="3054350"/>
          <p14:tracePt t="18028" x="5670550" y="3046413"/>
          <p14:tracePt t="18034" x="5688013" y="3046413"/>
          <p14:tracePt t="18043" x="5716588" y="3046413"/>
          <p14:tracePt t="18050" x="5734050" y="3036888"/>
          <p14:tracePt t="18059" x="5753100" y="3036888"/>
          <p14:tracePt t="18066" x="5770563" y="3036888"/>
          <p14:tracePt t="18074" x="5780088" y="3036888"/>
          <p14:tracePt t="18082" x="5789613" y="3036888"/>
          <p14:tracePt t="18090" x="5797550" y="3036888"/>
          <p14:tracePt t="18098" x="5807075" y="3036888"/>
          <p14:tracePt t="18114" x="5816600" y="3036888"/>
          <p14:tracePt t="18122" x="5826125" y="3046413"/>
          <p14:tracePt t="18130" x="5826125" y="3063875"/>
          <p14:tracePt t="18138" x="5826125" y="3073400"/>
          <p14:tracePt t="18148" x="5826125" y="3082925"/>
          <p14:tracePt t="18154" x="5826125" y="3100388"/>
          <p14:tracePt t="18163" x="5797550" y="3146425"/>
          <p14:tracePt t="18171" x="5770563" y="3182938"/>
          <p14:tracePt t="18181" x="5734050" y="3209925"/>
          <p14:tracePt t="18187" x="5688013" y="3265488"/>
          <p14:tracePt t="18196" x="5670550" y="3282950"/>
          <p14:tracePt t="18204" x="5607050" y="3319463"/>
          <p14:tracePt t="18216" x="5588000" y="3338513"/>
          <p14:tracePt t="18218" x="5570538" y="3355975"/>
          <p14:tracePt t="18229" x="5551488" y="3375025"/>
          <p14:tracePt t="18235" x="5534025" y="3382963"/>
          <p14:tracePt t="18246" x="5524500" y="3392488"/>
          <p14:tracePt t="18259" x="5514975" y="3392488"/>
          <p14:tracePt t="18267" x="5507038" y="3402013"/>
          <p14:tracePt t="18298" x="5497513" y="3411538"/>
          <p14:tracePt t="18730" x="5497513" y="3402013"/>
          <p14:tracePt t="18754" x="5497513" y="3382963"/>
          <p14:tracePt t="18762" x="5497513" y="3375025"/>
          <p14:tracePt t="18778" x="5497513" y="3365500"/>
          <p14:tracePt t="18810" x="5497513" y="3346450"/>
          <p14:tracePt t="18836" x="5497513" y="3338513"/>
          <p14:tracePt t="18923" x="5524500" y="3355975"/>
          <p14:tracePt t="18931" x="5534025" y="3375025"/>
          <p14:tracePt t="18939" x="5543550" y="3419475"/>
          <p14:tracePt t="18947" x="5543550" y="3446463"/>
          <p14:tracePt t="18955" x="5561013" y="3519488"/>
          <p14:tracePt t="18963" x="5561013" y="3611563"/>
          <p14:tracePt t="18971" x="5561013" y="3684588"/>
          <p14:tracePt t="18980" x="5561013" y="3794125"/>
          <p14:tracePt t="18987" x="5524500" y="3921125"/>
          <p14:tracePt t="18995" x="5478463" y="4021138"/>
          <p14:tracePt t="19003" x="5405438" y="4176713"/>
          <p14:tracePt t="19013" x="5314950" y="4295775"/>
          <p14:tracePt t="19018" x="5260975" y="4422775"/>
          <p14:tracePt t="19026" x="5178425" y="4559300"/>
          <p14:tracePt t="19034" x="5141913" y="4697413"/>
          <p14:tracePt t="19043" x="5095875" y="4824413"/>
          <p14:tracePt t="19050" x="5068888" y="4924425"/>
          <p14:tracePt t="19058" x="5068888" y="5053013"/>
          <p14:tracePt t="19066" x="5068888" y="5160963"/>
          <p14:tracePt t="19074" x="5068888" y="5289550"/>
          <p14:tracePt t="19082" x="5068888" y="5435600"/>
          <p14:tracePt t="19091" x="5068888" y="5562600"/>
          <p14:tracePt t="19099" x="5068888" y="5672138"/>
          <p14:tracePt t="19107" x="5068888" y="5727700"/>
          <p14:tracePt t="19117" x="5086350" y="5837238"/>
          <p14:tracePt t="19122" x="5086350" y="5946775"/>
          <p14:tracePt t="19130" x="5095875" y="6027738"/>
          <p14:tracePt t="19138" x="5095875" y="6083300"/>
          <p14:tracePt t="19147" x="5095875" y="6137275"/>
          <p14:tracePt t="19154" x="5095875" y="6183313"/>
          <p14:tracePt t="19163" x="5095875" y="6237288"/>
          <p14:tracePt t="19170" x="5095875" y="6273800"/>
          <p14:tracePt t="19178" x="5095875" y="6302375"/>
          <p14:tracePt t="19186" x="5095875" y="6329363"/>
          <p14:tracePt t="19194" x="5095875" y="6346825"/>
          <p14:tracePt t="19202" x="5095875" y="6383338"/>
          <p14:tracePt t="19211" x="5095875" y="6419850"/>
          <p14:tracePt t="19219" x="5095875" y="6438900"/>
          <p14:tracePt t="19229" x="5095875" y="6465888"/>
          <p14:tracePt t="19235" x="5095875" y="6492875"/>
          <p14:tracePt t="19246" x="5095875" y="6529388"/>
          <p14:tracePt t="19251" x="5095875" y="6538913"/>
          <p14:tracePt t="19262" x="5095875" y="6575425"/>
          <p14:tracePt t="19267" x="5095875" y="6592888"/>
          <p14:tracePt t="19275" x="5095875" y="6611938"/>
          <p14:tracePt t="19282" x="5095875" y="6621463"/>
          <p14:tracePt t="19290" x="5095875" y="6629400"/>
          <p14:tracePt t="19298" x="5095875" y="6648450"/>
          <p14:tracePt t="19746" x="5095875" y="6629400"/>
          <p14:tracePt t="20071" x="5095875" y="6621463"/>
          <p14:tracePt t="20077" x="5105400" y="6611938"/>
          <p14:tracePt t="20101" x="5105400" y="6592888"/>
          <p14:tracePt t="20108" x="5114925" y="6584950"/>
          <p14:tracePt t="20122" x="5122863" y="6575425"/>
          <p14:tracePt t="20156" x="5132388" y="6565900"/>
          <p14:tracePt t="20172" x="5132388" y="6548438"/>
          <p14:tracePt t="20188" x="5132388" y="6529388"/>
          <p14:tracePt t="20197" x="5132388" y="6511925"/>
          <p14:tracePt t="20202" x="5141913" y="6492875"/>
          <p14:tracePt t="20218" x="5141913" y="6483350"/>
          <p14:tracePt t="20228" x="5141913" y="6465888"/>
          <p14:tracePt t="20234" x="5141913" y="6456363"/>
          <p14:tracePt t="20243" x="5141913" y="6446838"/>
          <p14:tracePt t="20266" x="5141913" y="6429375"/>
          <p14:tracePt t="20274" x="5141913" y="6419850"/>
          <p14:tracePt t="20282" x="5114925" y="6411913"/>
          <p14:tracePt t="20290" x="5086350" y="6411913"/>
          <p14:tracePt t="20298" x="5041900" y="6411913"/>
          <p14:tracePt t="20307" x="4978400" y="6411913"/>
          <p14:tracePt t="20314" x="4895850" y="6411913"/>
          <p14:tracePt t="20322" x="4786313" y="6411913"/>
          <p14:tracePt t="20330" x="4695825" y="6411913"/>
          <p14:tracePt t="20338" x="4567238" y="6411913"/>
          <p14:tracePt t="20346" x="4440238" y="6411913"/>
          <p14:tracePt t="20354" x="4311650" y="6411913"/>
          <p14:tracePt t="20362" x="4184650" y="6411913"/>
          <p14:tracePt t="20371" x="4021138" y="6419850"/>
          <p14:tracePt t="20379" x="3892550" y="6429375"/>
          <p14:tracePt t="20387" x="3746500" y="6456363"/>
          <p14:tracePt t="20400" x="3563938" y="6492875"/>
          <p14:tracePt t="20402" x="3455988" y="6502400"/>
          <p14:tracePt t="20412" x="3317875" y="6519863"/>
          <p14:tracePt t="20418" x="3227388" y="6529388"/>
          <p14:tracePt t="20429" x="3136900" y="6529388"/>
          <p14:tracePt t="20434" x="3035300" y="6556375"/>
          <p14:tracePt t="20443" x="2925763" y="6575425"/>
          <p14:tracePt t="20450" x="2852738" y="6584950"/>
          <p14:tracePt t="20461" x="2744788" y="6584950"/>
          <p14:tracePt t="20466" x="2598738" y="6602413"/>
          <p14:tracePt t="20474" x="2416175" y="6629400"/>
          <p14:tracePt t="20482" x="2243138" y="6648450"/>
          <p14:tracePt t="20491" x="2151063" y="6657975"/>
          <p14:tracePt t="20498" x="2133600" y="6657975"/>
          <p14:tracePt t="20506" x="2124075" y="6657975"/>
          <p14:tracePt t="20587" x="2106613" y="6648450"/>
          <p14:tracePt t="20674" x="2097088" y="6638925"/>
          <p14:tracePt t="20698" x="2097088" y="6629400"/>
          <p14:tracePt t="20706" x="2060575" y="6629400"/>
          <p14:tracePt t="20714" x="2051050" y="6611938"/>
          <p14:tracePt t="20730" x="2060575" y="6621463"/>
          <p14:tracePt t="20746" x="2051050" y="6621463"/>
          <p14:tracePt t="20754" x="2033588" y="6611938"/>
          <p14:tracePt t="20762" x="2014538" y="6602413"/>
          <p14:tracePt t="20772" x="2005013" y="6602413"/>
          <p14:tracePt t="20786" x="1997075" y="6602413"/>
          <p14:tracePt t="20794" x="1978025" y="6602413"/>
          <p14:tracePt t="20802" x="1968500" y="6602413"/>
          <p14:tracePt t="20811" x="1960563" y="6602413"/>
          <p14:tracePt t="20818" x="1941513" y="6592888"/>
          <p14:tracePt t="20826" x="1931988" y="6592888"/>
          <p14:tracePt t="20850" x="1895475" y="6592888"/>
          <p14:tracePt t="20858" x="1878013" y="6592888"/>
          <p14:tracePt t="20866" x="1851025" y="6592888"/>
          <p14:tracePt t="20878" x="1824038" y="6584950"/>
          <p14:tracePt t="20882" x="1787525" y="6584950"/>
          <p14:tracePt t="20890" x="1778000" y="6584950"/>
          <p14:tracePt t="20898" x="1741488" y="6584950"/>
          <p14:tracePt t="20908" x="1731963" y="6584950"/>
          <p14:tracePt t="20917" x="1722438" y="6584950"/>
          <p14:tracePt t="20934" x="1714500" y="6584950"/>
          <p14:tracePt t="20956" x="1704975" y="6584950"/>
          <p14:tracePt t="20979" x="1695450" y="6584950"/>
          <p14:tracePt t="20994" x="1677988" y="6584950"/>
          <p14:tracePt t="21004" x="1668463" y="6584950"/>
          <p14:tracePt t="21023" x="1658938" y="6584950"/>
          <p14:tracePt t="21242" x="1668463" y="6584950"/>
          <p14:tracePt t="21250" x="1741488" y="6584950"/>
          <p14:tracePt t="21259" x="1831975" y="6584950"/>
          <p14:tracePt t="21266" x="1887538" y="6584950"/>
          <p14:tracePt t="21274" x="1924050" y="6584950"/>
          <p14:tracePt t="21282" x="1960563" y="6584950"/>
          <p14:tracePt t="21290" x="1968500" y="6584950"/>
          <p14:tracePt t="21298" x="1997075" y="6584950"/>
          <p14:tracePt t="21306" x="2005013" y="6584950"/>
          <p14:tracePt t="21322" x="2024063" y="6584950"/>
          <p14:tracePt t="21330" x="2033588" y="6584950"/>
          <p14:tracePt t="21338" x="2041525" y="6584950"/>
          <p14:tracePt t="21346" x="2060575" y="6584950"/>
          <p14:tracePt t="21354" x="2078038" y="6584950"/>
          <p14:tracePt t="21379" x="2087563" y="6584950"/>
          <p14:tracePt t="21403" x="2106613" y="6584950"/>
          <p14:tracePt t="21410" x="2114550" y="6584950"/>
          <p14:tracePt t="21562" x="2124075" y="6584950"/>
          <p14:tracePt t="21570" x="2143125" y="6575425"/>
          <p14:tracePt t="21579" x="2160588" y="6548438"/>
          <p14:tracePt t="21586" x="2160588" y="6529388"/>
          <p14:tracePt t="21594" x="2160588" y="6511925"/>
          <p14:tracePt t="21602" x="2160588" y="6465888"/>
          <p14:tracePt t="21613" x="2160588" y="6456363"/>
          <p14:tracePt t="21618" x="2160588" y="6411913"/>
          <p14:tracePt t="21626" x="2160588" y="6383338"/>
          <p14:tracePt t="21634" x="2160588" y="6356350"/>
          <p14:tracePt t="21643" x="2160588" y="6310313"/>
          <p14:tracePt t="21651" x="2160588" y="6273800"/>
          <p14:tracePt t="21658" x="2170113" y="6229350"/>
          <p14:tracePt t="21666" x="2179638" y="6210300"/>
          <p14:tracePt t="21674" x="2179638" y="6183313"/>
          <p14:tracePt t="21683" x="2179638" y="6156325"/>
          <p14:tracePt t="21690" x="2179638" y="6137275"/>
          <p14:tracePt t="21698" x="2187575" y="6119813"/>
          <p14:tracePt t="21714" x="2187575" y="6110288"/>
          <p14:tracePt t="21722" x="2187575" y="6091238"/>
          <p14:tracePt t="21730" x="2187575" y="6083300"/>
          <p14:tracePt t="21738" x="2187575" y="6073775"/>
          <p14:tracePt t="21746" x="2187575" y="6064250"/>
          <p14:tracePt t="21754" x="2197100" y="6064250"/>
          <p14:tracePt t="21762" x="2206625" y="6054725"/>
          <p14:tracePt t="21778" x="2206625" y="6046788"/>
          <p14:tracePt t="21789" x="2206625" y="6037263"/>
          <p14:tracePt t="21803" x="2214563" y="6027738"/>
          <p14:tracePt t="21874" x="2214563" y="6018213"/>
          <p14:tracePt t="21882" x="2206625" y="6018213"/>
          <p14:tracePt t="21890" x="2197100" y="6037263"/>
          <p14:tracePt t="21898" x="2179638" y="6054725"/>
          <p14:tracePt t="21906" x="2160588" y="6073775"/>
          <p14:tracePt t="21914" x="2143125" y="6091238"/>
          <p14:tracePt t="21922" x="2124075" y="6119813"/>
          <p14:tracePt t="21930" x="2114550" y="6119813"/>
          <p14:tracePt t="21938" x="2114550" y="6127750"/>
          <p14:tracePt t="21946" x="2106613" y="6137275"/>
          <p14:tracePt t="22011" x="2097088" y="6146800"/>
          <p14:tracePt t="22027" x="2097088" y="6164263"/>
          <p14:tracePt t="22123" x="2124075" y="6137275"/>
          <p14:tracePt t="22132" x="2143125" y="6119813"/>
          <p14:tracePt t="22139" x="2160588" y="6100763"/>
          <p14:tracePt t="22153" x="2170113" y="6091238"/>
          <p14:tracePt t="22154" x="2179638" y="6083300"/>
          <p14:tracePt t="22162" x="2187575" y="6073775"/>
          <p14:tracePt t="22170" x="2197100" y="6073775"/>
          <p14:tracePt t="22178" x="2197100" y="6064250"/>
          <p14:tracePt t="22234" x="2206625" y="6054725"/>
          <p14:tracePt t="22332" x="2214563" y="6054725"/>
          <p14:tracePt t="22340" x="2224088" y="6073775"/>
          <p14:tracePt t="22346" x="2243138" y="6091238"/>
          <p14:tracePt t="22508" x="2243138" y="6083300"/>
          <p14:tracePt t="22516" x="2243138" y="6073775"/>
          <p14:tracePt t="22530" x="2243138" y="6054725"/>
          <p14:tracePt t="22539" x="2243138" y="6046788"/>
          <p14:tracePt t="22594" x="2251075" y="6037263"/>
          <p14:tracePt t="22602" x="2260600" y="6037263"/>
          <p14:tracePt t="22611" x="2306638" y="6037263"/>
          <p14:tracePt t="22618" x="2352675" y="6037263"/>
          <p14:tracePt t="22627" x="2416175" y="6037263"/>
          <p14:tracePt t="22634" x="2506663" y="6037263"/>
          <p14:tracePt t="22643" x="2589213" y="6027738"/>
          <p14:tracePt t="22650" x="2662238" y="6000750"/>
          <p14:tracePt t="22659" x="2708275" y="5991225"/>
          <p14:tracePt t="22666" x="2752725" y="5983288"/>
          <p14:tracePt t="22674" x="2762250" y="5983288"/>
          <p14:tracePt t="22690" x="2771775" y="5973763"/>
          <p14:tracePt t="22779" x="2771775" y="5964238"/>
          <p14:tracePt t="22795" x="2771775" y="5954713"/>
          <p14:tracePt t="22805" x="2771775" y="5946775"/>
          <p14:tracePt t="22811" x="2771775" y="5937250"/>
          <p14:tracePt t="22826" x="2771775" y="5918200"/>
          <p14:tracePt t="22842" x="2781300" y="5900738"/>
          <p14:tracePt t="22851" x="2781300" y="5891213"/>
          <p14:tracePt t="22858" x="2798763" y="5864225"/>
          <p14:tracePt t="22866" x="2798763" y="5837238"/>
          <p14:tracePt t="22874" x="2808288" y="5800725"/>
          <p14:tracePt t="22893" x="2862263" y="5727700"/>
          <p14:tracePt t="22898" x="2871788" y="5708650"/>
          <p14:tracePt t="22906" x="2881313" y="5662613"/>
          <p14:tracePt t="22914" x="2881313" y="5654675"/>
          <p14:tracePt t="22922" x="2908300" y="5608638"/>
          <p14:tracePt t="22930" x="2917825" y="5545138"/>
          <p14:tracePt t="22938" x="2917825" y="5508625"/>
          <p14:tracePt t="22947" x="2925763" y="5453063"/>
          <p14:tracePt t="22956" x="2935288" y="5408613"/>
          <p14:tracePt t="22969" x="2935288" y="5353050"/>
          <p14:tracePt t="22972" x="2962275" y="5289550"/>
          <p14:tracePt t="22980" x="2962275" y="5243513"/>
          <p14:tracePt t="22986" x="2962275" y="5207000"/>
          <p14:tracePt t="22994" x="2962275" y="5133975"/>
          <p14:tracePt t="23002" x="2962275" y="5080000"/>
          <p14:tracePt t="23011" x="2962275" y="5043488"/>
          <p14:tracePt t="23018" x="2962275" y="4987925"/>
          <p14:tracePt t="23026" x="2962275" y="4933950"/>
          <p14:tracePt t="23034" x="2962275" y="4851400"/>
          <p14:tracePt t="23043" x="2962275" y="4814888"/>
          <p14:tracePt t="23050" x="2962275" y="4741863"/>
          <p14:tracePt t="23059" x="2962275" y="4687888"/>
          <p14:tracePt t="23066" x="2962275" y="4614863"/>
          <p14:tracePt t="23074" x="2962275" y="4559300"/>
          <p14:tracePt t="23082" x="2962275" y="4505325"/>
          <p14:tracePt t="23090" x="2962275" y="4441825"/>
          <p14:tracePt t="23098" x="2971800" y="4386263"/>
          <p14:tracePt t="23106" x="2990850" y="4322763"/>
          <p14:tracePt t="23114" x="2998788" y="4295775"/>
          <p14:tracePt t="23122" x="2998788" y="4240213"/>
          <p14:tracePt t="23130" x="3017838" y="4213225"/>
          <p14:tracePt t="23138" x="3027363" y="4167188"/>
          <p14:tracePt t="23147" x="3035300" y="4149725"/>
          <p14:tracePt t="23155" x="3035300" y="4140200"/>
          <p14:tracePt t="23166" x="3035300" y="4122738"/>
          <p14:tracePt t="23170" x="3044825" y="4103688"/>
          <p14:tracePt t="23194" x="3044825" y="4086225"/>
          <p14:tracePt t="23202" x="3044825" y="4076700"/>
          <p14:tracePt t="23211" x="3044825" y="4067175"/>
          <p14:tracePt t="23218" x="3044825" y="4040188"/>
          <p14:tracePt t="23227" x="3044825" y="4021138"/>
          <p14:tracePt t="23234" x="3044825" y="3994150"/>
          <p14:tracePt t="23243" x="3044825" y="3967163"/>
          <p14:tracePt t="23250" x="3044825" y="3921125"/>
          <p14:tracePt t="23260" x="3044825" y="3884613"/>
          <p14:tracePt t="23266" x="3044825" y="3840163"/>
          <p14:tracePt t="23274" x="3044825" y="3821113"/>
          <p14:tracePt t="23282" x="3044825" y="3794125"/>
          <p14:tracePt t="23290" x="3044825" y="3775075"/>
          <p14:tracePt t="23298" x="3027363" y="3748088"/>
          <p14:tracePt t="23306" x="3017838" y="3738563"/>
          <p14:tracePt t="23314" x="2998788" y="3721100"/>
          <p14:tracePt t="23322" x="2971800" y="3694113"/>
          <p14:tracePt t="23330" x="2962275" y="3694113"/>
          <p14:tracePt t="23338" x="2935288" y="3684588"/>
          <p14:tracePt t="23346" x="2917825" y="3684588"/>
          <p14:tracePt t="23354" x="2889250" y="3675063"/>
          <p14:tracePt t="23362" x="2881313" y="3675063"/>
          <p14:tracePt t="23370" x="2844800" y="3675063"/>
          <p14:tracePt t="23378" x="2825750" y="3675063"/>
          <p14:tracePt t="23386" x="2808288" y="3675063"/>
          <p14:tracePt t="23394" x="2789238" y="3665538"/>
          <p14:tracePt t="23410" x="2771775" y="3665538"/>
          <p14:tracePt t="23418" x="2752725" y="3657600"/>
          <p14:tracePt t="23426" x="2744788" y="3648075"/>
          <p14:tracePt t="23444" x="2735263" y="3648075"/>
          <p14:tracePt t="23450" x="2708275" y="3648075"/>
          <p14:tracePt t="23468" x="2698750" y="3648075"/>
          <p14:tracePt t="23479" x="2671763" y="3648075"/>
          <p14:tracePt t="23484" x="2662238" y="3648075"/>
          <p14:tracePt t="23499" x="2616200" y="3648075"/>
          <p14:tracePt t="23509" x="2570163" y="3657600"/>
          <p14:tracePt t="23514" x="2543175" y="3665538"/>
          <p14:tracePt t="23523" x="2516188" y="3665538"/>
          <p14:tracePt t="23530" x="2470150" y="3684588"/>
          <p14:tracePt t="23540" x="2452688" y="3694113"/>
          <p14:tracePt t="23546" x="2416175" y="3711575"/>
          <p14:tracePt t="23554" x="2370138" y="3721100"/>
          <p14:tracePt t="23562" x="2360613" y="3721100"/>
          <p14:tracePt t="23570" x="2352675" y="3730625"/>
          <p14:tracePt t="23578" x="2343150" y="3730625"/>
          <p14:tracePt t="23658" x="2343150" y="3711575"/>
          <p14:tracePt t="23667" x="2343150" y="3702050"/>
          <p14:tracePt t="23675" x="2343150" y="3684588"/>
          <p14:tracePt t="23682" x="2343150" y="3665538"/>
          <p14:tracePt t="23690" x="2343150" y="3648075"/>
          <p14:tracePt t="23698" x="2343150" y="3638550"/>
          <p14:tracePt t="23706" x="2343150" y="3611563"/>
          <p14:tracePt t="23722" x="2360613" y="3592513"/>
          <p14:tracePt t="23730" x="2370138" y="3575050"/>
          <p14:tracePt t="23826" x="2379663" y="3565525"/>
          <p14:tracePt t="23876" x="2397125" y="3565525"/>
          <p14:tracePt t="23885" x="2462213" y="3565525"/>
          <p14:tracePt t="23892" x="2552700" y="3565525"/>
          <p14:tracePt t="23900" x="2652713" y="3565525"/>
          <p14:tracePt t="23906" x="2725738" y="3565525"/>
          <p14:tracePt t="23914" x="2781300" y="3565525"/>
          <p14:tracePt t="23922" x="2835275" y="3565525"/>
          <p14:tracePt t="23930" x="2881313" y="3565525"/>
          <p14:tracePt t="23938" x="2908300" y="3565525"/>
          <p14:tracePt t="23946" x="2944813" y="3565525"/>
          <p14:tracePt t="23954" x="2990850" y="3565525"/>
          <p14:tracePt t="23962" x="3044825" y="3565525"/>
          <p14:tracePt t="23970" x="3100388" y="3565525"/>
          <p14:tracePt t="23978" x="3154363" y="3565525"/>
          <p14:tracePt t="23986" x="3208338" y="3565525"/>
          <p14:tracePt t="23994" x="3263900" y="3565525"/>
          <p14:tracePt t="24004" x="3309938" y="3565525"/>
          <p14:tracePt t="24014" x="3336925" y="3556000"/>
          <p14:tracePt t="24019" x="3382963" y="3538538"/>
          <p14:tracePt t="24027" x="3390900" y="3538538"/>
          <p14:tracePt t="24034" x="3409950" y="3538538"/>
          <p14:tracePt t="24108" x="3419475" y="3538538"/>
          <p14:tracePt t="24121" x="3436938" y="3538538"/>
          <p14:tracePt t="24125" x="3455988" y="3538538"/>
          <p14:tracePt t="24130" x="3490913" y="3538538"/>
          <p14:tracePt t="24139" x="3509963" y="3548063"/>
          <p14:tracePt t="24149" x="3546475" y="3548063"/>
          <p14:tracePt t="24154" x="3563938" y="3565525"/>
          <p14:tracePt t="24164" x="3573463" y="3565525"/>
          <p14:tracePt t="24170" x="3592513" y="3575050"/>
          <p14:tracePt t="24178" x="3609975" y="3584575"/>
          <p14:tracePt t="24219" x="3629025" y="3602038"/>
          <p14:tracePt t="24267" x="3636963" y="3611563"/>
          <p14:tracePt t="24362" x="3646488" y="3621088"/>
          <p14:tracePt t="24399" x="3646488" y="3638550"/>
          <p14:tracePt t="24402" x="3646488" y="3648075"/>
          <p14:tracePt t="24410" x="3646488" y="3657600"/>
          <p14:tracePt t="24426" x="3636963" y="3684588"/>
          <p14:tracePt t="24434" x="3629025" y="3702050"/>
          <p14:tracePt t="24444" x="3619500" y="3738563"/>
          <p14:tracePt t="24450" x="3600450" y="3757613"/>
          <p14:tracePt t="24461" x="3592513" y="3784600"/>
          <p14:tracePt t="24466" x="3582988" y="3803650"/>
          <p14:tracePt t="24474" x="3556000" y="3867150"/>
          <p14:tracePt t="24482" x="3536950" y="3894138"/>
          <p14:tracePt t="24493" x="3527425" y="3948113"/>
          <p14:tracePt t="24498" x="3519488" y="3967163"/>
          <p14:tracePt t="24506" x="3490913" y="4013200"/>
          <p14:tracePt t="24514" x="3473450" y="4076700"/>
          <p14:tracePt t="24523" x="3473450" y="4094163"/>
          <p14:tracePt t="24530" x="3463925" y="4130675"/>
          <p14:tracePt t="24539" x="3463925" y="4176713"/>
          <p14:tracePt t="24546" x="3436938" y="4203700"/>
          <p14:tracePt t="24554" x="3427413" y="4249738"/>
          <p14:tracePt t="24562" x="3427413" y="4276725"/>
          <p14:tracePt t="24570" x="3419475" y="4313238"/>
          <p14:tracePt t="24578" x="3419475" y="4359275"/>
          <p14:tracePt t="24586" x="3419475" y="4386263"/>
          <p14:tracePt t="24594" x="3419475" y="4413250"/>
          <p14:tracePt t="24602" x="3419475" y="4432300"/>
          <p14:tracePt t="24611" x="3409950" y="4468813"/>
          <p14:tracePt t="24618" x="3390900" y="4505325"/>
          <p14:tracePt t="24626" x="3390900" y="4514850"/>
          <p14:tracePt t="24634" x="3390900" y="4532313"/>
          <p14:tracePt t="24642" x="3390900" y="4551363"/>
          <p14:tracePt t="24650" x="3390900" y="4559300"/>
          <p14:tracePt t="24659" x="3390900" y="4568825"/>
          <p14:tracePt t="24666" x="3382963" y="4578350"/>
          <p14:tracePt t="24682" x="3382963" y="4587875"/>
          <p14:tracePt t="24843" x="3373438" y="4595813"/>
          <p14:tracePt t="24850" x="3363913" y="4595813"/>
          <p14:tracePt t="24859" x="3346450" y="4578350"/>
          <p14:tracePt t="24866" x="3317875" y="4559300"/>
          <p14:tracePt t="24874" x="3300413" y="4551363"/>
          <p14:tracePt t="24893" x="3263900" y="4532313"/>
          <p14:tracePt t="24898" x="3244850" y="4514850"/>
          <p14:tracePt t="24906" x="3208338" y="4505325"/>
          <p14:tracePt t="24915" x="3190875" y="4495800"/>
          <p14:tracePt t="24922" x="3154363" y="4486275"/>
          <p14:tracePt t="24930" x="3117850" y="4468813"/>
          <p14:tracePt t="24939" x="3081338" y="4459288"/>
          <p14:tracePt t="24947" x="3035300" y="4441825"/>
          <p14:tracePt t="24954" x="2981325" y="4432300"/>
          <p14:tracePt t="24962" x="2925763" y="4395788"/>
          <p14:tracePt t="24970" x="2871788" y="4386263"/>
          <p14:tracePt t="24978" x="2808288" y="4376738"/>
          <p14:tracePt t="24986" x="2744788" y="4332288"/>
          <p14:tracePt t="24994" x="2716213" y="4322763"/>
          <p14:tracePt t="25004" x="2689225" y="4313238"/>
          <p14:tracePt t="25013" x="2643188" y="4295775"/>
          <p14:tracePt t="25019" x="2625725" y="4276725"/>
          <p14:tracePt t="25028" x="2598738" y="4268788"/>
          <p14:tracePt t="25035" x="2579688" y="4240213"/>
          <p14:tracePt t="25045" x="2543175" y="4222750"/>
          <p14:tracePt t="25051" x="2533650" y="4213225"/>
          <p14:tracePt t="25060" x="2525713" y="4203700"/>
          <p14:tracePt t="25067" x="2516188" y="4195763"/>
          <p14:tracePt t="25082" x="2516188" y="4186238"/>
          <p14:tracePt t="25091" x="2506663" y="4176713"/>
          <p14:tracePt t="25106" x="2498725" y="4167188"/>
          <p14:tracePt t="25138" x="2498725" y="4159250"/>
          <p14:tracePt t="25147" x="2489200" y="4149725"/>
          <p14:tracePt t="25178" x="2479675" y="4140200"/>
          <p14:tracePt t="25195" x="2479675" y="4130675"/>
          <p14:tracePt t="25211" x="2479675" y="4122738"/>
          <p14:tracePt t="25218" x="2479675" y="4113213"/>
          <p14:tracePt t="25226" x="2479675" y="4103688"/>
          <p14:tracePt t="25234" x="2479675" y="4094163"/>
          <p14:tracePt t="25250" x="2489200" y="4076700"/>
          <p14:tracePt t="25259" x="2498725" y="4067175"/>
          <p14:tracePt t="25266" x="2506663" y="4067175"/>
          <p14:tracePt t="25274" x="2533650" y="4057650"/>
          <p14:tracePt t="25282" x="2552700" y="4049713"/>
          <p14:tracePt t="25290" x="2570163" y="4021138"/>
          <p14:tracePt t="25307" x="2589213" y="4013200"/>
          <p14:tracePt t="25314" x="2598738" y="4013200"/>
          <p14:tracePt t="25330" x="2606675" y="4003675"/>
          <p14:tracePt t="25356" x="2606675" y="3994150"/>
          <p14:tracePt t="25395" x="2625725" y="3976688"/>
          <p14:tracePt t="25791" x="2643188" y="3976688"/>
          <p14:tracePt t="25794" x="2689225" y="3976688"/>
          <p14:tracePt t="25802" x="2744788" y="3976688"/>
          <p14:tracePt t="25810" x="2817813" y="3976688"/>
          <p14:tracePt t="25819" x="2908300" y="3976688"/>
          <p14:tracePt t="25826" x="2998788" y="3976688"/>
          <p14:tracePt t="25834" x="3108325" y="3976688"/>
          <p14:tracePt t="25842" x="3217863" y="3976688"/>
          <p14:tracePt t="25850" x="3327400" y="3976688"/>
          <p14:tracePt t="25859" x="3400425" y="3976688"/>
          <p14:tracePt t="25866" x="3463925" y="3976688"/>
          <p14:tracePt t="25880" x="3519488" y="3994150"/>
          <p14:tracePt t="25903" x="3636963" y="4003675"/>
          <p14:tracePt t="25914" x="3646488" y="4003675"/>
          <p14:tracePt t="26011" x="3656013" y="4013200"/>
          <p14:tracePt t="26050" x="3609975" y="4013200"/>
          <p14:tracePt t="26058" x="3582988" y="4013200"/>
          <p14:tracePt t="26066" x="3563938" y="4013200"/>
          <p14:tracePt t="26074" x="3556000" y="4013200"/>
          <p14:tracePt t="26083" x="3536950" y="4013200"/>
          <p14:tracePt t="26090" x="3527425" y="4013200"/>
          <p14:tracePt t="26098" x="3490913" y="4013200"/>
          <p14:tracePt t="26106" x="3473450" y="4003675"/>
          <p14:tracePt t="26114" x="3436938" y="3976688"/>
          <p14:tracePt t="26122" x="3373438" y="3967163"/>
          <p14:tracePt t="26130" x="3309938" y="3930650"/>
          <p14:tracePt t="26138" x="3208338" y="3903663"/>
          <p14:tracePt t="26148" x="3100388" y="3875088"/>
          <p14:tracePt t="26154" x="3008313" y="3857625"/>
          <p14:tracePt t="26163" x="2889250" y="3848100"/>
          <p14:tracePt t="26170" x="2817813" y="3830638"/>
          <p14:tracePt t="26178" x="2752725" y="3803650"/>
          <p14:tracePt t="26186" x="2725738" y="3794125"/>
          <p14:tracePt t="26195" x="2698750" y="3784600"/>
          <p14:tracePt t="26322" x="2689225" y="3775075"/>
          <p14:tracePt t="26338" x="2725738" y="3775075"/>
          <p14:tracePt t="26346" x="2908300" y="3730625"/>
          <p14:tracePt t="26354" x="3163888" y="3711575"/>
          <p14:tracePt t="26362" x="3363913" y="3702050"/>
          <p14:tracePt t="26370" x="3573463" y="3665538"/>
          <p14:tracePt t="26378" x="3702050" y="3665538"/>
          <p14:tracePt t="26386" x="3775075" y="3665538"/>
          <p14:tracePt t="26394" x="3829050" y="3665538"/>
          <p14:tracePt t="26543" x="3838575" y="3665538"/>
          <p14:tracePt t="26548" x="3838575" y="3702050"/>
          <p14:tracePt t="26555" x="3829050" y="3721100"/>
          <p14:tracePt t="26562" x="3819525" y="3767138"/>
          <p14:tracePt t="26570" x="3792538" y="3830638"/>
          <p14:tracePt t="26578" x="3783013" y="3867150"/>
          <p14:tracePt t="26586" x="3756025" y="3930650"/>
          <p14:tracePt t="26594" x="3729038" y="4013200"/>
          <p14:tracePt t="26603" x="3692525" y="4076700"/>
          <p14:tracePt t="26611" x="3646488" y="4159250"/>
          <p14:tracePt t="26618" x="3609975" y="4268788"/>
          <p14:tracePt t="26626" x="3582988" y="4332288"/>
          <p14:tracePt t="26634" x="3546475" y="4413250"/>
          <p14:tracePt t="26642" x="3500438" y="4495800"/>
          <p14:tracePt t="26650" x="3482975" y="4541838"/>
          <p14:tracePt t="26659" x="3436938" y="4605338"/>
          <p14:tracePt t="26666" x="3419475" y="4651375"/>
          <p14:tracePt t="26674" x="3382963" y="4714875"/>
          <p14:tracePt t="26682" x="3363913" y="4732338"/>
          <p14:tracePt t="26690" x="3309938" y="4787900"/>
          <p14:tracePt t="26698" x="3300413" y="4824413"/>
          <p14:tracePt t="26706" x="3281363" y="4860925"/>
          <p14:tracePt t="26714" x="3273425" y="4870450"/>
          <p14:tracePt t="26722" x="3273425" y="4878388"/>
          <p14:tracePt t="26738" x="3263900" y="4897438"/>
          <p14:tracePt t="26803" x="3263900" y="4906963"/>
          <p14:tracePt t="26820" x="3254375" y="4924425"/>
          <p14:tracePt t="26843" x="3254375" y="4933950"/>
          <p14:tracePt t="26851" x="3244850" y="4951413"/>
          <p14:tracePt t="26938" x="3254375" y="4951413"/>
          <p14:tracePt t="26946" x="3263900" y="4943475"/>
          <p14:tracePt t="26954" x="3273425" y="4933950"/>
          <p14:tracePt t="26962" x="3290888" y="4924425"/>
          <p14:tracePt t="26970" x="3300413" y="4914900"/>
          <p14:tracePt t="26986" x="3309938" y="4906963"/>
          <p14:tracePt t="27059" x="3327400" y="4906963"/>
          <p14:tracePt t="27067" x="3354388" y="4906963"/>
          <p14:tracePt t="27077" x="3400425" y="4914900"/>
          <p14:tracePt t="27083" x="3436938" y="4924425"/>
          <p14:tracePt t="27090" x="3473450" y="4951413"/>
          <p14:tracePt t="27098" x="3509963" y="4979988"/>
          <p14:tracePt t="27106" x="3527425" y="4987925"/>
          <p14:tracePt t="27116" x="3573463" y="5024438"/>
          <p14:tracePt t="27122" x="3592513" y="5043488"/>
          <p14:tracePt t="27130" x="3592513" y="5060950"/>
          <p14:tracePt t="27138" x="3600450" y="5080000"/>
          <p14:tracePt t="27147" x="3600450" y="5089525"/>
          <p14:tracePt t="27156" x="3600450" y="5106988"/>
          <p14:tracePt t="27167" x="3600450" y="5116513"/>
          <p14:tracePt t="27171" x="3600450" y="5126038"/>
          <p14:tracePt t="27188" x="3600450" y="5143500"/>
          <p14:tracePt t="27197" x="3600450" y="5153025"/>
          <p14:tracePt t="27203" x="3592513" y="5170488"/>
          <p14:tracePt t="27217" x="3582988" y="5180013"/>
          <p14:tracePt t="27227" x="3582988" y="5189538"/>
          <p14:tracePt t="27234" x="3582988" y="5197475"/>
          <p14:tracePt t="27245" x="3582988" y="5207000"/>
          <p14:tracePt t="27253" x="3573463" y="5207000"/>
          <p14:tracePt t="27331" x="3563938" y="5216525"/>
          <p14:tracePt t="27343" x="3527425" y="5216525"/>
          <p14:tracePt t="27346" x="3463925" y="5216525"/>
          <p14:tracePt t="27354" x="3373438" y="5216525"/>
          <p14:tracePt t="27362" x="3281363" y="5216525"/>
          <p14:tracePt t="27370" x="3190875" y="5216525"/>
          <p14:tracePt t="27378" x="3108325" y="5216525"/>
          <p14:tracePt t="27386" x="3044825" y="5180013"/>
          <p14:tracePt t="27394" x="3017838" y="5143500"/>
          <p14:tracePt t="27402" x="2981325" y="5126038"/>
          <p14:tracePt t="27410" x="2962275" y="5106988"/>
          <p14:tracePt t="27418" x="2935288" y="5070475"/>
          <p14:tracePt t="27428" x="2917825" y="5053013"/>
          <p14:tracePt t="27434" x="2917825" y="5033963"/>
          <p14:tracePt t="27442" x="2908300" y="5024438"/>
          <p14:tracePt t="27466" x="2908300" y="5006975"/>
          <p14:tracePt t="27478" x="2908300" y="4987925"/>
          <p14:tracePt t="27483" x="2925763" y="4979988"/>
          <p14:tracePt t="27497" x="2935288" y="4970463"/>
          <p14:tracePt t="27499" x="2971800" y="4951413"/>
          <p14:tracePt t="27508" x="2998788" y="4933950"/>
          <p14:tracePt t="27515" x="3044825" y="4914900"/>
          <p14:tracePt t="27525" x="3127375" y="4878388"/>
          <p14:tracePt t="27530" x="3217863" y="4851400"/>
          <p14:tracePt t="27538" x="3317875" y="4797425"/>
          <p14:tracePt t="27546" x="3419475" y="4751388"/>
          <p14:tracePt t="27555" x="3519488" y="4714875"/>
          <p14:tracePt t="27562" x="3592513" y="4668838"/>
          <p14:tracePt t="27570" x="3692525" y="4641850"/>
          <p14:tracePt t="27578" x="3756025" y="4605338"/>
          <p14:tracePt t="27587" x="3810000" y="4595813"/>
          <p14:tracePt t="27594" x="3838575" y="4587875"/>
          <p14:tracePt t="27602" x="3865563" y="4587875"/>
          <p14:tracePt t="27610" x="3875088" y="4587875"/>
          <p14:tracePt t="27644" x="3883025" y="4587875"/>
          <p14:tracePt t="27650" x="3883025" y="4605338"/>
          <p14:tracePt t="27659" x="3883025" y="4660900"/>
          <p14:tracePt t="27666" x="3883025" y="4705350"/>
          <p14:tracePt t="27675" x="3875088" y="4778375"/>
          <p14:tracePt t="27682" x="3846513" y="4824413"/>
          <p14:tracePt t="27690" x="3810000" y="4870450"/>
          <p14:tracePt t="27698" x="3792538" y="4933950"/>
          <p14:tracePt t="27706" x="3756025" y="4979988"/>
          <p14:tracePt t="27714" x="3729038" y="5024438"/>
          <p14:tracePt t="27722" x="3673475" y="5089525"/>
          <p14:tracePt t="27730" x="3673475" y="5097463"/>
          <p14:tracePt t="27738" x="3619500" y="5116513"/>
          <p14:tracePt t="27746" x="3609975" y="5126038"/>
          <p14:tracePt t="27755" x="3582988" y="5133975"/>
          <p14:tracePt t="27762" x="3546475" y="5133975"/>
          <p14:tracePt t="27776" x="3527425" y="5143500"/>
          <p14:tracePt t="27778" x="3473450" y="5143500"/>
          <p14:tracePt t="27786" x="3419475" y="5143500"/>
          <p14:tracePt t="27794" x="3317875" y="5143500"/>
          <p14:tracePt t="27802" x="3244850" y="5143500"/>
          <p14:tracePt t="27810" x="3171825" y="5143500"/>
          <p14:tracePt t="27819" x="3117850" y="5143500"/>
          <p14:tracePt t="27826" x="3090863" y="5143500"/>
          <p14:tracePt t="27836" x="3071813" y="5143500"/>
          <p14:tracePt t="27843" x="3044825" y="5143500"/>
          <p14:tracePt t="27851" x="3017838" y="5126038"/>
          <p14:tracePt t="27860" x="3017838" y="5116513"/>
          <p14:tracePt t="27877" x="2990850" y="5089525"/>
          <p14:tracePt t="27882" x="2990850" y="5060950"/>
          <p14:tracePt t="27890" x="2990850" y="5033963"/>
          <p14:tracePt t="27898" x="2990850" y="4997450"/>
          <p14:tracePt t="27906" x="2990850" y="4970463"/>
          <p14:tracePt t="27914" x="2990850" y="4943475"/>
          <p14:tracePt t="27922" x="2998788" y="4914900"/>
          <p14:tracePt t="27930" x="3044825" y="4887913"/>
          <p14:tracePt t="27938" x="3071813" y="4870450"/>
          <p14:tracePt t="27946" x="3090863" y="4851400"/>
          <p14:tracePt t="27954" x="3127375" y="4833938"/>
          <p14:tracePt t="27962" x="3136900" y="4833938"/>
          <p14:tracePt t="27970" x="3154363" y="4824413"/>
          <p14:tracePt t="27978" x="3200400" y="4814888"/>
          <p14:tracePt t="27986" x="3290888" y="4814888"/>
          <p14:tracePt t="27994" x="3382963" y="4814888"/>
          <p14:tracePt t="28002" x="3509963" y="4814888"/>
          <p14:tracePt t="28011" x="3619500" y="4814888"/>
          <p14:tracePt t="28018" x="3746500" y="4814888"/>
          <p14:tracePt t="28027" x="3875088" y="4814888"/>
          <p14:tracePt t="28034" x="3965575" y="4814888"/>
          <p14:tracePt t="28042" x="4029075" y="4814888"/>
          <p14:tracePt t="28050" x="4057650" y="4814888"/>
          <p14:tracePt t="28059" x="4075113" y="4814888"/>
          <p14:tracePt t="28066" x="4102100" y="4833938"/>
          <p14:tracePt t="28075" x="4102100" y="4841875"/>
          <p14:tracePt t="28082" x="4111625" y="4870450"/>
          <p14:tracePt t="28090" x="4111625" y="4906963"/>
          <p14:tracePt t="28099" x="4111625" y="4933950"/>
          <p14:tracePt t="28106" x="4111625" y="4987925"/>
          <p14:tracePt t="28115" x="4094163" y="5053013"/>
          <p14:tracePt t="28122" x="4029075" y="5133975"/>
          <p14:tracePt t="28131" x="3992563" y="5189538"/>
          <p14:tracePt t="28138" x="3919538" y="5270500"/>
          <p14:tracePt t="28147" x="3875088" y="5316538"/>
          <p14:tracePt t="28154" x="3810000" y="5372100"/>
          <p14:tracePt t="28163" x="3738563" y="5408613"/>
          <p14:tracePt t="28170" x="3709988" y="5426075"/>
          <p14:tracePt t="28178" x="3702050" y="5435600"/>
          <p14:tracePt t="28186" x="3692525" y="5445125"/>
          <p14:tracePt t="28291" x="3692525" y="5426075"/>
          <p14:tracePt t="28299" x="3702050" y="5416550"/>
          <p14:tracePt t="28307" x="3719513" y="5408613"/>
          <p14:tracePt t="28322" x="3738563" y="5408613"/>
          <p14:tracePt t="28330" x="3756025" y="5408613"/>
          <p14:tracePt t="28338" x="3765550" y="5408613"/>
          <p14:tracePt t="28346" x="3783013" y="5408613"/>
          <p14:tracePt t="28354" x="3810000" y="5389563"/>
          <p14:tracePt t="28362" x="3819525" y="5389563"/>
          <p14:tracePt t="28370" x="3829050" y="5389563"/>
          <p14:tracePt t="28394" x="3846513" y="5380038"/>
          <p14:tracePt t="28427" x="3856038" y="5372100"/>
          <p14:tracePt t="28450" x="3865563" y="5372100"/>
          <p14:tracePt t="28466" x="3875088" y="5372100"/>
          <p14:tracePt t="28475" x="3883025" y="5372100"/>
          <p14:tracePt t="28490" x="3892550" y="5372100"/>
          <p14:tracePt t="28555" x="3875088" y="5380038"/>
          <p14:tracePt t="28562" x="3865563" y="5380038"/>
          <p14:tracePt t="28578" x="3846513" y="5380038"/>
          <p14:tracePt t="28589" x="3838575" y="5380038"/>
          <p14:tracePt t="28604" x="3819525" y="5389563"/>
          <p14:tracePt t="28739" x="3829050" y="5389563"/>
          <p14:tracePt t="28755" x="3838575" y="5389563"/>
          <p14:tracePt t="28774" x="3846513" y="5389563"/>
          <p14:tracePt t="29292" x="3783013" y="5389563"/>
          <p14:tracePt t="29300" x="3619500" y="5389563"/>
          <p14:tracePt t="29308" x="3317875" y="5389563"/>
          <p14:tracePt t="29315" x="2762250" y="5389563"/>
          <p14:tracePt t="29323" x="2151063" y="5316538"/>
          <p14:tracePt t="29331" x="1385888" y="5207000"/>
          <p14:tracePt t="29338" x="555625" y="5070475"/>
          <p14:tracePt t="29803" x="273050" y="5060950"/>
          <p14:tracePt t="29811" x="428625" y="4997450"/>
          <p14:tracePt t="29818" x="482600" y="4970463"/>
          <p14:tracePt t="29826" x="565150" y="4943475"/>
          <p14:tracePt t="29836" x="647700" y="4906963"/>
          <p14:tracePt t="29843" x="738188" y="4897438"/>
          <p14:tracePt t="29850" x="820738" y="4851400"/>
          <p14:tracePt t="29859" x="893763" y="4841875"/>
          <p14:tracePt t="29866" x="1011238" y="4824413"/>
          <p14:tracePt t="29875" x="1066800" y="4797425"/>
          <p14:tracePt t="29892" x="1212850" y="4760913"/>
          <p14:tracePt t="29898" x="1266825" y="4741863"/>
          <p14:tracePt t="29906" x="1349375" y="4697413"/>
          <p14:tracePt t="29914" x="1385888" y="4668838"/>
          <p14:tracePt t="29922" x="1431925" y="4641850"/>
          <p14:tracePt t="29930" x="1476375" y="4605338"/>
          <p14:tracePt t="29938" x="1495425" y="4587875"/>
          <p14:tracePt t="29946" x="1522413" y="4559300"/>
          <p14:tracePt t="29954" x="1531938" y="4551363"/>
          <p14:tracePt t="29962" x="1549400" y="4532313"/>
          <p14:tracePt t="29970" x="1558925" y="4522788"/>
          <p14:tracePt t="29978" x="1558925" y="4505325"/>
          <p14:tracePt t="29986" x="1558925" y="4478338"/>
          <p14:tracePt t="29994" x="1558925" y="4459288"/>
          <p14:tracePt t="30002" x="1558925" y="4422775"/>
          <p14:tracePt t="30010" x="1558925" y="4386263"/>
          <p14:tracePt t="30019" x="1558925" y="4349750"/>
          <p14:tracePt t="30026" x="1541463" y="4322763"/>
          <p14:tracePt t="30034" x="1531938" y="4276725"/>
          <p14:tracePt t="30045" x="1522413" y="4259263"/>
          <p14:tracePt t="30054" x="1485900" y="4213225"/>
          <p14:tracePt t="30061" x="1458913" y="4167188"/>
          <p14:tracePt t="30067" x="1439863" y="4149725"/>
          <p14:tracePt t="30078" x="1431925" y="4130675"/>
          <p14:tracePt t="30083" x="1431925" y="4113213"/>
          <p14:tracePt t="30090" x="1422400" y="4094163"/>
          <p14:tracePt t="30187" x="1476375" y="4076700"/>
          <p14:tracePt t="30194" x="1568450" y="4057650"/>
          <p14:tracePt t="30202" x="1695450" y="4030663"/>
          <p14:tracePt t="30212" x="1851025" y="3967163"/>
          <p14:tracePt t="30219" x="1997075" y="3921125"/>
          <p14:tracePt t="30228" x="2160588" y="3894138"/>
          <p14:tracePt t="30235" x="2333625" y="3830638"/>
          <p14:tracePt t="30245" x="2498725" y="3784600"/>
          <p14:tracePt t="30251" x="2616200" y="3748088"/>
          <p14:tracePt t="30265" x="2679700" y="3711575"/>
          <p14:tracePt t="30266" x="2735263" y="3684588"/>
          <p14:tracePt t="30283" x="2744788" y="3675063"/>
          <p14:tracePt t="30299" x="2744788" y="3665538"/>
          <p14:tracePt t="30316" x="2744788" y="3657600"/>
          <p14:tracePt t="30346" x="2735263" y="3657600"/>
          <p14:tracePt t="30355" x="2708275" y="3657600"/>
          <p14:tracePt t="30362" x="2698750" y="3657600"/>
          <p14:tracePt t="30370" x="2689225" y="3657600"/>
          <p14:tracePt t="30386" x="2679700" y="3657600"/>
          <p14:tracePt t="30410" x="2662238" y="3665538"/>
          <p14:tracePt t="30514" x="2652713" y="3665538"/>
          <p14:tracePt t="30562" x="2643188" y="3665538"/>
          <p14:tracePt t="30594" x="2625725" y="3665538"/>
          <p14:tracePt t="30602" x="2616200" y="3675063"/>
          <p14:tracePt t="30626" x="2606675" y="3694113"/>
          <p14:tracePt t="31228" x="2598738" y="3694113"/>
          <p14:tracePt t="31237" x="2589213" y="3702050"/>
          <p14:tracePt t="31248" x="2562225" y="3711575"/>
          <p14:tracePt t="31252" x="2562225" y="3721100"/>
          <p14:tracePt t="31314" x="2562225" y="3711575"/>
          <p14:tracePt t="31322" x="2562225" y="3694113"/>
          <p14:tracePt t="31330" x="2562225" y="3684588"/>
          <p14:tracePt t="31347" x="2562225" y="3665538"/>
          <p14:tracePt t="31356" x="2562225" y="3657600"/>
          <p14:tracePt t="31571" x="2562225" y="3648075"/>
          <p14:tracePt t="32859" x="2562225" y="3638550"/>
          <p14:tracePt t="34778" x="2562225" y="3629025"/>
          <p14:tracePt t="34786" x="2562225" y="3611563"/>
          <p14:tracePt t="34794" x="2562225" y="3584575"/>
          <p14:tracePt t="34803" x="2552700" y="3565525"/>
          <p14:tracePt t="34810" x="2516188" y="3502025"/>
          <p14:tracePt t="34819" x="2506663" y="3492500"/>
          <p14:tracePt t="34826" x="2489200" y="3446463"/>
          <p14:tracePt t="34834" x="2470150" y="3402013"/>
          <p14:tracePt t="34842" x="2462213" y="3365500"/>
          <p14:tracePt t="34851" x="2452688" y="3338513"/>
          <p14:tracePt t="34859" x="2452688" y="3319463"/>
          <p14:tracePt t="34867" x="2433638" y="3265488"/>
          <p14:tracePt t="34875" x="2416175" y="3236913"/>
          <p14:tracePt t="34893" x="2406650" y="3136900"/>
          <p14:tracePt t="34898" x="2406650" y="3100388"/>
          <p14:tracePt t="34906" x="2397125" y="3036888"/>
          <p14:tracePt t="34914" x="2397125" y="2982913"/>
          <p14:tracePt t="34922" x="2397125" y="2927350"/>
          <p14:tracePt t="34930" x="2379663" y="2863850"/>
          <p14:tracePt t="34938" x="2360613" y="2836863"/>
          <p14:tracePt t="34946" x="2343150" y="2781300"/>
          <p14:tracePt t="34954" x="2324100" y="2735263"/>
          <p14:tracePt t="34962" x="2287588" y="2671763"/>
          <p14:tracePt t="34970" x="2260600" y="2608263"/>
          <p14:tracePt t="34978" x="2243138" y="2562225"/>
          <p14:tracePt t="34986" x="2233613" y="2508250"/>
          <p14:tracePt t="34994" x="2206625" y="2462213"/>
          <p14:tracePt t="35002" x="2187575" y="2416175"/>
          <p14:tracePt t="35010" x="2179638" y="2389188"/>
          <p14:tracePt t="35018" x="2160588" y="2335213"/>
          <p14:tracePt t="35027" x="2160588" y="2289175"/>
          <p14:tracePt t="35034" x="2160588" y="2252663"/>
          <p14:tracePt t="35042" x="2151063" y="2216150"/>
          <p14:tracePt t="35050" x="2151063" y="2197100"/>
          <p14:tracePt t="35058" x="2151063" y="2179638"/>
          <p14:tracePt t="35066" x="2151063" y="2170113"/>
          <p14:tracePt t="35075" x="2151063" y="2160588"/>
          <p14:tracePt t="35082" x="2151063" y="2152650"/>
          <p14:tracePt t="35090" x="2151063" y="2143125"/>
          <p14:tracePt t="35099" x="2143125" y="2133600"/>
          <p14:tracePt t="35106" x="2143125" y="2125663"/>
          <p14:tracePt t="35123" x="2143125" y="2116138"/>
          <p14:tracePt t="35139" x="2143125" y="2106613"/>
          <p14:tracePt t="35149" x="2143125" y="2089150"/>
          <p14:tracePt t="35154" x="2133600" y="2079625"/>
          <p14:tracePt t="35170" x="2133600" y="2070100"/>
          <p14:tracePt t="35370" x="2124075" y="2060575"/>
          <p14:tracePt t="35419" x="2097088" y="2060575"/>
          <p14:tracePt t="35429" x="2087563" y="2060575"/>
          <p14:tracePt t="35443" x="2078038" y="2060575"/>
          <p14:tracePt t="35450" x="2070100" y="2060575"/>
          <p14:tracePt t="35458" x="2060575" y="2060575"/>
          <p14:tracePt t="35466" x="2051050" y="2060575"/>
          <p14:tracePt t="35476" x="2041525" y="2060575"/>
          <p14:tracePt t="35482" x="2033588" y="2060575"/>
          <p14:tracePt t="35492" x="2024063" y="2070100"/>
          <p14:tracePt t="35498" x="2005013" y="2070100"/>
          <p14:tracePt t="35514" x="1997075" y="2070100"/>
          <p14:tracePt t="35522" x="1987550" y="2070100"/>
          <p14:tracePt t="35530" x="1978025" y="2079625"/>
          <p14:tracePt t="35538" x="1968500" y="2079625"/>
          <p14:tracePt t="35546" x="1941513" y="2079625"/>
          <p14:tracePt t="35554" x="1924050" y="2079625"/>
          <p14:tracePt t="35570" x="1905000" y="2079625"/>
          <p14:tracePt t="35578" x="1895475" y="2079625"/>
          <p14:tracePt t="35595" x="1887538" y="2079625"/>
          <p14:tracePt t="35619" x="1878013" y="2089150"/>
          <p14:tracePt t="35690" x="1851025" y="2089150"/>
          <p14:tracePt t="35698" x="1841500" y="2089150"/>
          <p14:tracePt t="35706" x="1804988" y="2089150"/>
          <p14:tracePt t="35714" x="1795463" y="2089150"/>
          <p14:tracePt t="35722" x="1758950" y="2089150"/>
          <p14:tracePt t="35730" x="1722438" y="2070100"/>
          <p14:tracePt t="35738" x="1658938" y="2070100"/>
          <p14:tracePt t="35746" x="1612900" y="2052638"/>
          <p14:tracePt t="35754" x="1576388" y="2043113"/>
          <p14:tracePt t="35762" x="1558925" y="2043113"/>
          <p14:tracePt t="35772" x="1541463" y="2033588"/>
          <p14:tracePt t="35779" x="1531938" y="2024063"/>
          <p14:tracePt t="35790" x="1522413" y="2016125"/>
          <p14:tracePt t="35803" x="1495425" y="1997075"/>
          <p14:tracePt t="35810" x="1495425" y="1987550"/>
          <p14:tracePt t="35821" x="1495425" y="1979613"/>
          <p14:tracePt t="35826" x="1485900" y="1970088"/>
          <p14:tracePt t="35842" x="1485900" y="1951038"/>
          <p14:tracePt t="35850" x="1485900" y="1943100"/>
          <p14:tracePt t="35858" x="1485900" y="1933575"/>
          <p14:tracePt t="35866" x="1485900" y="1924050"/>
          <p14:tracePt t="35881" x="1485900" y="1914525"/>
          <p14:tracePt t="35892" x="1485900" y="1906588"/>
          <p14:tracePt t="35916" x="1485900" y="1897063"/>
          <p14:tracePt t="35922" x="1485900" y="1887538"/>
          <p14:tracePt t="35930" x="1504950" y="1878013"/>
          <p14:tracePt t="35938" x="1549400" y="1870075"/>
          <p14:tracePt t="35946" x="1585913" y="1860550"/>
          <p14:tracePt t="35954" x="1649413" y="1841500"/>
          <p14:tracePt t="35962" x="1722438" y="1841500"/>
          <p14:tracePt t="35970" x="1795463" y="1841500"/>
          <p14:tracePt t="35978" x="1851025" y="1841500"/>
          <p14:tracePt t="35986" x="1905000" y="1841500"/>
          <p14:tracePt t="35994" x="1968500" y="1841500"/>
          <p14:tracePt t="36002" x="2005013" y="1841500"/>
          <p14:tracePt t="36010" x="2051050" y="1841500"/>
          <p14:tracePt t="36018" x="2060575" y="1841500"/>
          <p14:tracePt t="36026" x="2097088" y="1841500"/>
          <p14:tracePt t="36034" x="2106613" y="1841500"/>
          <p14:tracePt t="36066" x="2114550" y="1841500"/>
          <p14:tracePt t="36082" x="2133600" y="1841500"/>
          <p14:tracePt t="36098" x="2143125" y="1841500"/>
          <p14:tracePt t="36106" x="2151063" y="1841500"/>
          <p14:tracePt t="36114" x="2160588" y="1841500"/>
          <p14:tracePt t="36122" x="2187575" y="1841500"/>
          <p14:tracePt t="36130" x="2197100" y="1841500"/>
          <p14:tracePt t="36138" x="2214563" y="1841500"/>
          <p14:tracePt t="36147" x="2224088" y="1841500"/>
          <p14:tracePt t="36154" x="2233613" y="1841500"/>
          <p14:tracePt t="36163" x="2251075" y="1841500"/>
          <p14:tracePt t="36178" x="2260600" y="1851025"/>
          <p14:tracePt t="36202" x="2270125" y="1860550"/>
          <p14:tracePt t="36213" x="2279650" y="1870075"/>
          <p14:tracePt t="36218" x="2279650" y="1887538"/>
          <p14:tracePt t="36242" x="2287588" y="1906588"/>
          <p14:tracePt t="36250" x="2287588" y="1924050"/>
          <p14:tracePt t="36259" x="2287588" y="1933575"/>
          <p14:tracePt t="36266" x="2287588" y="1943100"/>
          <p14:tracePt t="36275" x="2287588" y="1960563"/>
          <p14:tracePt t="36282" x="2287588" y="1979613"/>
          <p14:tracePt t="36290" x="2287588" y="1987550"/>
          <p14:tracePt t="36298" x="2287588" y="2016125"/>
          <p14:tracePt t="36306" x="2287588" y="2024063"/>
          <p14:tracePt t="36314" x="2287588" y="2052638"/>
          <p14:tracePt t="36322" x="2270125" y="2079625"/>
          <p14:tracePt t="36330" x="2251075" y="2097088"/>
          <p14:tracePt t="36338" x="2224088" y="2133600"/>
          <p14:tracePt t="36346" x="2170113" y="2179638"/>
          <p14:tracePt t="36354" x="2133600" y="2189163"/>
          <p14:tracePt t="36362" x="2087563" y="2216150"/>
          <p14:tracePt t="36370" x="2033588" y="2252663"/>
          <p14:tracePt t="36378" x="2005013" y="2262188"/>
          <p14:tracePt t="36386" x="1987550" y="2279650"/>
          <p14:tracePt t="36394" x="1960563" y="2289175"/>
          <p14:tracePt t="36402" x="1951038" y="2298700"/>
          <p14:tracePt t="36410" x="1941513" y="2298700"/>
          <p14:tracePt t="36419" x="1931988" y="2298700"/>
          <p14:tracePt t="36431" x="1914525" y="2306638"/>
          <p14:tracePt t="36436" x="1905000" y="2306638"/>
          <p14:tracePt t="36682" x="1924050" y="2306638"/>
          <p14:tracePt t="36690" x="1941513" y="2306638"/>
          <p14:tracePt t="36698" x="1960563" y="2306638"/>
          <p14:tracePt t="36706" x="1987550" y="2335213"/>
          <p14:tracePt t="36714" x="2014538" y="2362200"/>
          <p14:tracePt t="36722" x="2033588" y="2398713"/>
          <p14:tracePt t="36730" x="2060575" y="2435225"/>
          <p14:tracePt t="36738" x="2114550" y="2517775"/>
          <p14:tracePt t="36746" x="2170113" y="2598738"/>
          <p14:tracePt t="36754" x="2197100" y="2644775"/>
          <p14:tracePt t="36762" x="2251075" y="2708275"/>
          <p14:tracePt t="36772" x="2270125" y="2771775"/>
          <p14:tracePt t="36778" x="2297113" y="2836863"/>
          <p14:tracePt t="36787" x="2324100" y="2890838"/>
          <p14:tracePt t="36794" x="2352675" y="2954338"/>
          <p14:tracePt t="36802" x="2360613" y="2982913"/>
          <p14:tracePt t="36811" x="2370138" y="3000375"/>
          <p14:tracePt t="36819" x="2370138" y="3036888"/>
          <p14:tracePt t="36826" x="2370138" y="3046413"/>
          <p14:tracePt t="36835" x="2379663" y="3054350"/>
          <p14:tracePt t="36850" x="2379663" y="3073400"/>
          <p14:tracePt t="36858" x="2379663" y="3082925"/>
          <p14:tracePt t="36866" x="2379663" y="3090863"/>
          <p14:tracePt t="36877" x="2379663" y="3100388"/>
          <p14:tracePt t="36882" x="2379663" y="3119438"/>
          <p14:tracePt t="36890" x="2379663" y="3127375"/>
          <p14:tracePt t="36906" x="2379663" y="3155950"/>
          <p14:tracePt t="36914" x="2379663" y="3163888"/>
          <p14:tracePt t="36922" x="2379663" y="3173413"/>
          <p14:tracePt t="36930" x="2379663" y="3182938"/>
          <p14:tracePt t="36938" x="2379663" y="3209925"/>
          <p14:tracePt t="36946" x="2379663" y="3219450"/>
          <p14:tracePt t="36954" x="2379663" y="3236913"/>
          <p14:tracePt t="36962" x="2389188" y="3273425"/>
          <p14:tracePt t="36970" x="2389188" y="3302000"/>
          <p14:tracePt t="36978" x="2397125" y="3328988"/>
          <p14:tracePt t="36986" x="2406650" y="3346450"/>
          <p14:tracePt t="36994" x="2416175" y="3392488"/>
          <p14:tracePt t="37002" x="2425700" y="3419475"/>
          <p14:tracePt t="37010" x="2433638" y="3446463"/>
          <p14:tracePt t="37018" x="2462213" y="3492500"/>
          <p14:tracePt t="37026" x="2470150" y="3511550"/>
          <p14:tracePt t="37034" x="2479675" y="3556000"/>
          <p14:tracePt t="37044" x="2489200" y="3575050"/>
          <p14:tracePt t="37051" x="2506663" y="3602038"/>
          <p14:tracePt t="37061" x="2516188" y="3611563"/>
          <p14:tracePt t="37078" x="2525713" y="3621088"/>
          <p14:tracePt t="37155" x="2533650" y="3629025"/>
          <p14:tracePt t="37166" x="2543175" y="3629025"/>
          <p14:tracePt t="37170" x="2552700" y="3629025"/>
          <p14:tracePt t="37178" x="2579688" y="3629025"/>
          <p14:tracePt t="37186" x="2589213" y="3629025"/>
          <p14:tracePt t="37194" x="2606675" y="3648075"/>
          <p14:tracePt t="37202" x="2616200" y="3657600"/>
          <p14:tracePt t="37210" x="2625725" y="3657600"/>
          <p14:tracePt t="37218" x="2625725" y="3665538"/>
          <p14:tracePt t="37643" x="2625725" y="3657600"/>
          <p14:tracePt t="37650" x="2616200" y="3638550"/>
          <p14:tracePt t="37658" x="2606675" y="3592513"/>
          <p14:tracePt t="37666" x="2589213" y="3565525"/>
          <p14:tracePt t="37675" x="2579688" y="3548063"/>
          <p14:tracePt t="37682" x="2570163" y="3502025"/>
          <p14:tracePt t="37691" x="2562225" y="3482975"/>
          <p14:tracePt t="37698" x="2543175" y="3455988"/>
          <p14:tracePt t="37706" x="2543175" y="3438525"/>
          <p14:tracePt t="37714" x="2533650" y="3402013"/>
          <p14:tracePt t="37724" x="2516188" y="3375025"/>
          <p14:tracePt t="37734" x="2516188" y="3355975"/>
          <p14:tracePt t="37743" x="2516188" y="3338513"/>
          <p14:tracePt t="37748" x="2516188" y="3309938"/>
          <p14:tracePt t="37755" x="2516188" y="3302000"/>
          <p14:tracePt t="37762" x="2516188" y="3273425"/>
          <p14:tracePt t="37771" x="2516188" y="3255963"/>
          <p14:tracePt t="37778" x="2516188" y="3228975"/>
          <p14:tracePt t="37787" x="2489200" y="3200400"/>
          <p14:tracePt t="37795" x="2489200" y="3182938"/>
          <p14:tracePt t="37802" x="2479675" y="3155950"/>
          <p14:tracePt t="37818" x="2479675" y="3119438"/>
          <p14:tracePt t="37842" x="2479675" y="3090863"/>
          <p14:tracePt t="37850" x="2479675" y="3082925"/>
          <p14:tracePt t="37866" x="2479675" y="3073400"/>
          <p14:tracePt t="37882" x="2479675" y="3063875"/>
          <p14:tracePt t="37898" x="2479675" y="3046413"/>
          <p14:tracePt t="37906" x="2479675" y="3036888"/>
          <p14:tracePt t="37922" x="2479675" y="3027363"/>
          <p14:tracePt t="37930" x="2479675" y="3009900"/>
          <p14:tracePt t="37938" x="2479675" y="3000375"/>
          <p14:tracePt t="37946" x="2479675" y="2990850"/>
          <p14:tracePt t="37962" x="2479675" y="2982913"/>
          <p14:tracePt t="37978" x="2479675" y="2973388"/>
          <p14:tracePt t="38565" x="2470150" y="2963863"/>
          <p14:tracePt t="38594" x="2462213" y="2973388"/>
          <p14:tracePt t="39107" x="2452688" y="2982913"/>
          <p14:tracePt t="39118" x="2452688" y="2990850"/>
          <p14:tracePt t="39130" x="2443163" y="3000375"/>
          <p14:tracePt t="39668" x="2452688" y="3000375"/>
          <p14:tracePt t="39680" x="2462213" y="3000375"/>
          <p14:tracePt t="39698" x="2462213" y="2990850"/>
          <p14:tracePt t="39722" x="2479675" y="2973388"/>
          <p14:tracePt t="39730" x="2479675" y="2963863"/>
          <p14:tracePt t="39738" x="2489200" y="2963863"/>
          <p14:tracePt t="39746" x="2498725" y="2954338"/>
          <p14:tracePt t="39754" x="2506663" y="2936875"/>
          <p14:tracePt t="39762" x="2506663" y="2927350"/>
          <p14:tracePt t="39770" x="2525713" y="2900363"/>
          <p14:tracePt t="39778" x="2533650" y="2890838"/>
          <p14:tracePt t="39786" x="2562225" y="2863850"/>
          <p14:tracePt t="39794" x="2589213" y="2836863"/>
          <p14:tracePt t="39804" x="2625725" y="2800350"/>
          <p14:tracePt t="39810" x="2643188" y="2781300"/>
          <p14:tracePt t="39819" x="2662238" y="2763838"/>
          <p14:tracePt t="39826" x="2689225" y="2744788"/>
          <p14:tracePt t="39834" x="2716213" y="2727325"/>
          <p14:tracePt t="39842" x="2735263" y="2698750"/>
          <p14:tracePt t="39850" x="2744788" y="2698750"/>
          <p14:tracePt t="39858" x="2752725" y="2681288"/>
          <p14:tracePt t="39866" x="2762250" y="2671763"/>
          <p14:tracePt t="39875" x="2771775" y="2662238"/>
          <p14:tracePt t="39893" x="2817813" y="2635250"/>
          <p14:tracePt t="39898" x="2825750" y="2625725"/>
          <p14:tracePt t="39906" x="2844800" y="2608263"/>
          <p14:tracePt t="39914" x="2871788" y="2589213"/>
          <p14:tracePt t="39922" x="2881313" y="2581275"/>
          <p14:tracePt t="39930" x="2898775" y="2562225"/>
          <p14:tracePt t="39938" x="2935288" y="2535238"/>
          <p14:tracePt t="39946" x="2935288" y="2525713"/>
          <p14:tracePt t="39954" x="2954338" y="2517775"/>
          <p14:tracePt t="39962" x="2971800" y="2498725"/>
          <p14:tracePt t="39970" x="2998788" y="2481263"/>
          <p14:tracePt t="39978" x="2998788" y="2471738"/>
          <p14:tracePt t="39986" x="3027363" y="2452688"/>
          <p14:tracePt t="39994" x="3054350" y="2435225"/>
          <p14:tracePt t="40002" x="3054350" y="2425700"/>
          <p14:tracePt t="40010" x="3081338" y="2398713"/>
          <p14:tracePt t="40018" x="3100388" y="2389188"/>
          <p14:tracePt t="40026" x="3136900" y="2379663"/>
          <p14:tracePt t="40034" x="3154363" y="2362200"/>
          <p14:tracePt t="40044" x="3200400" y="2335213"/>
          <p14:tracePt t="40051" x="3227388" y="2335213"/>
          <p14:tracePt t="40060" x="3254375" y="2325688"/>
          <p14:tracePt t="40067" x="3300413" y="2289175"/>
          <p14:tracePt t="40077" x="3327400" y="2279650"/>
          <p14:tracePt t="40083" x="3390900" y="2270125"/>
          <p14:tracePt t="40093" x="3419475" y="2243138"/>
          <p14:tracePt t="40099" x="3446463" y="2233613"/>
          <p14:tracePt t="40110" x="3490913" y="2197100"/>
          <p14:tracePt t="40117" x="3500438" y="2197100"/>
          <p14:tracePt t="40122" x="3519488" y="2179638"/>
          <p14:tracePt t="40130" x="3563938" y="2143125"/>
          <p14:tracePt t="40138" x="3573463" y="2133600"/>
          <p14:tracePt t="40171" x="3582988" y="2125663"/>
          <p14:tracePt t="40181" x="3582988" y="2116138"/>
          <p14:tracePt t="40402" x="3582988" y="2097088"/>
          <p14:tracePt t="40410" x="3582988" y="2079625"/>
          <p14:tracePt t="40418" x="3556000" y="2052638"/>
          <p14:tracePt t="40426" x="3527425" y="2024063"/>
          <p14:tracePt t="40434" x="3482975" y="1997075"/>
          <p14:tracePt t="40444" x="3473450" y="1987550"/>
          <p14:tracePt t="40450" x="3446463" y="1943100"/>
          <p14:tracePt t="40459" x="3436938" y="1914525"/>
          <p14:tracePt t="40466" x="3436938" y="1906588"/>
          <p14:tracePt t="40474" x="3427413" y="1870075"/>
          <p14:tracePt t="40482" x="3400425" y="1824038"/>
          <p14:tracePt t="40492" x="3400425" y="1797050"/>
          <p14:tracePt t="40498" x="3390900" y="1778000"/>
          <p14:tracePt t="40508" x="3382963" y="1751013"/>
          <p14:tracePt t="40514" x="3382963" y="1724025"/>
          <p14:tracePt t="40525" x="3373438" y="1704975"/>
          <p14:tracePt t="40530" x="3373438" y="1668463"/>
          <p14:tracePt t="40539" x="3373438" y="1651000"/>
          <p14:tracePt t="40546" x="3373438" y="1624013"/>
          <p14:tracePt t="40554" x="3354388" y="1604963"/>
          <p14:tracePt t="40562" x="3354388" y="1595438"/>
          <p14:tracePt t="40570" x="3354388" y="1568450"/>
          <p14:tracePt t="40578" x="3354388" y="1550988"/>
          <p14:tracePt t="40587" x="3354388" y="1531938"/>
          <p14:tracePt t="40603" x="3354388" y="1522413"/>
          <p14:tracePt t="40613" x="3346450" y="1514475"/>
          <p14:tracePt t="40618" x="3346450" y="1495425"/>
          <p14:tracePt t="40770" x="3336925" y="1485900"/>
          <p14:tracePt t="40778" x="3309938" y="1485900"/>
          <p14:tracePt t="40786" x="3190875" y="1485900"/>
          <p14:tracePt t="40794" x="3044825" y="1485900"/>
          <p14:tracePt t="40803" x="2862263" y="1477963"/>
          <p14:tracePt t="40810" x="2662238" y="1458913"/>
          <p14:tracePt t="40819" x="2498725" y="1458913"/>
          <p14:tracePt t="40826" x="2333625" y="1441450"/>
          <p14:tracePt t="40834" x="2187575" y="1412875"/>
          <p14:tracePt t="40842" x="2078038" y="1412875"/>
          <p14:tracePt t="40850" x="1987550" y="1404938"/>
          <p14:tracePt t="40859" x="1924050" y="1404938"/>
          <p14:tracePt t="40866" x="1887538" y="1404938"/>
          <p14:tracePt t="40884" x="1860550" y="1404938"/>
          <p14:tracePt t="40906" x="1851025" y="1404938"/>
          <p14:tracePt t="40922" x="1841500" y="1404938"/>
          <p14:tracePt t="40930" x="1824038" y="1404938"/>
          <p14:tracePt t="40938" x="1804988" y="1404938"/>
          <p14:tracePt t="40946" x="1778000" y="1404938"/>
          <p14:tracePt t="40954" x="1758950" y="1404938"/>
          <p14:tracePt t="40962" x="1714500" y="1404938"/>
          <p14:tracePt t="40970" x="1704975" y="1404938"/>
          <p14:tracePt t="40978" x="1668463" y="1404938"/>
          <p14:tracePt t="40986" x="1649413" y="1404938"/>
          <p14:tracePt t="41002" x="1641475" y="1404938"/>
          <p14:tracePt t="41010" x="1631950" y="1404938"/>
          <p14:tracePt t="41204" x="1612900" y="1404938"/>
          <p14:tracePt t="41216" x="1595438" y="1404938"/>
          <p14:tracePt t="41220" x="1576388" y="1422400"/>
          <p14:tracePt t="41226" x="1549400" y="1468438"/>
          <p14:tracePt t="41234" x="1512888" y="1531938"/>
          <p14:tracePt t="41243" x="1504950" y="1558925"/>
          <p14:tracePt t="41250" x="1458913" y="1624013"/>
          <p14:tracePt t="41266" x="1458913" y="1631950"/>
          <p14:tracePt t="41274" x="1412875" y="1687513"/>
          <p14:tracePt t="41283" x="1395413" y="1751013"/>
          <p14:tracePt t="41294" x="1395413" y="1804988"/>
          <p14:tracePt t="41299" x="1349375" y="1887538"/>
          <p14:tracePt t="41313" x="1339850" y="1979613"/>
          <p14:tracePt t="41320" x="1312863" y="2079625"/>
          <p14:tracePt t="41324" x="1285875" y="2152650"/>
          <p14:tracePt t="41331" x="1266825" y="2252663"/>
          <p14:tracePt t="41338" x="1258888" y="2325688"/>
          <p14:tracePt t="41346" x="1258888" y="2398713"/>
          <p14:tracePt t="41354" x="1258888" y="2452688"/>
          <p14:tracePt t="41362" x="1258888" y="2535238"/>
          <p14:tracePt t="41371" x="1258888" y="2589213"/>
          <p14:tracePt t="41379" x="1258888" y="2644775"/>
          <p14:tracePt t="41387" x="1258888" y="2681288"/>
          <p14:tracePt t="41398" x="1258888" y="2735263"/>
          <p14:tracePt t="41402" x="1258888" y="2754313"/>
          <p14:tracePt t="41410" x="1258888" y="2790825"/>
          <p14:tracePt t="41418" x="1258888" y="2827338"/>
          <p14:tracePt t="41426" x="1258888" y="2881313"/>
          <p14:tracePt t="41434" x="1258888" y="2917825"/>
          <p14:tracePt t="41442" x="1266825" y="2954338"/>
          <p14:tracePt t="41450" x="1276350" y="3009900"/>
          <p14:tracePt t="41459" x="1276350" y="3036888"/>
          <p14:tracePt t="41466" x="1293813" y="3090863"/>
          <p14:tracePt t="41475" x="1293813" y="3100388"/>
          <p14:tracePt t="41482" x="1293813" y="3127375"/>
          <p14:tracePt t="41492" x="1293813" y="3146425"/>
          <p14:tracePt t="41499" x="1303338" y="3173413"/>
          <p14:tracePt t="41513" x="1303338" y="3192463"/>
          <p14:tracePt t="41516" x="1322388" y="3228975"/>
          <p14:tracePt t="41533" x="1330325" y="3273425"/>
          <p14:tracePt t="41547" x="1339850" y="3302000"/>
          <p14:tracePt t="41554" x="1339850" y="3328988"/>
          <p14:tracePt t="41562" x="1349375" y="3346450"/>
          <p14:tracePt t="41570" x="1349375" y="3375025"/>
          <p14:tracePt t="41578" x="1349375" y="3392488"/>
          <p14:tracePt t="41588" x="1349375" y="3419475"/>
          <p14:tracePt t="41594" x="1366838" y="3455988"/>
          <p14:tracePt t="41605" x="1366838" y="3465513"/>
          <p14:tracePt t="41613" x="1366838" y="3482975"/>
          <p14:tracePt t="41619" x="1376363" y="3519488"/>
          <p14:tracePt t="41628" x="1376363" y="3538538"/>
          <p14:tracePt t="41635" x="1376363" y="3565525"/>
          <p14:tracePt t="41643" x="1376363" y="3584575"/>
          <p14:tracePt t="41650" x="1376363" y="3611563"/>
          <p14:tracePt t="41658" x="1376363" y="3629025"/>
          <p14:tracePt t="41666" x="1376363" y="3657600"/>
          <p14:tracePt t="41675" x="1376363" y="3675063"/>
          <p14:tracePt t="41682" x="1376363" y="3694113"/>
          <p14:tracePt t="41691" x="1376363" y="3711575"/>
          <p14:tracePt t="41698" x="1376363" y="3738563"/>
          <p14:tracePt t="41706" x="1376363" y="3757613"/>
          <p14:tracePt t="41714" x="1376363" y="3784600"/>
          <p14:tracePt t="41722" x="1376363" y="3803650"/>
          <p14:tracePt t="41730" x="1376363" y="3830638"/>
          <p14:tracePt t="41738" x="1376363" y="3848100"/>
          <p14:tracePt t="41746" x="1376363" y="3894138"/>
          <p14:tracePt t="41754" x="1376363" y="3911600"/>
          <p14:tracePt t="41762" x="1376363" y="3940175"/>
          <p14:tracePt t="41770" x="1376363" y="3948113"/>
          <p14:tracePt t="41778" x="1376363" y="3967163"/>
          <p14:tracePt t="41786" x="1376363" y="3976688"/>
          <p14:tracePt t="41794" x="1376363" y="3984625"/>
          <p14:tracePt t="41802" x="1376363" y="4013200"/>
          <p14:tracePt t="41810" x="1376363" y="4021138"/>
          <p14:tracePt t="41819" x="1376363" y="4040188"/>
          <p14:tracePt t="41826" x="1376363" y="4057650"/>
          <p14:tracePt t="41835" x="1376363" y="4067175"/>
          <p14:tracePt t="41850" x="1376363" y="4076700"/>
          <p14:tracePt t="41866" x="1376363" y="4103688"/>
          <p14:tracePt t="41875" x="1376363" y="4113213"/>
          <p14:tracePt t="41891" x="1376363" y="4122738"/>
          <p14:tracePt t="41914" x="1376363" y="4140200"/>
          <p14:tracePt t="41965" x="1376363" y="4149725"/>
          <p14:tracePt t="41978" x="1376363" y="4159250"/>
          <p14:tracePt t="41986" x="1376363" y="4176713"/>
          <p14:tracePt t="41994" x="1376363" y="4186238"/>
          <p14:tracePt t="42010" x="1376363" y="4195763"/>
          <p14:tracePt t="42026" x="1376363" y="4203700"/>
          <p14:tracePt t="42034" x="1376363" y="4213225"/>
          <p14:tracePt t="42042" x="1376363" y="4222750"/>
          <p14:tracePt t="42050" x="1376363" y="4232275"/>
          <p14:tracePt t="42058" x="1376363" y="4259263"/>
          <p14:tracePt t="42066" x="1422400" y="4295775"/>
          <p14:tracePt t="42074" x="1504950" y="4322763"/>
          <p14:tracePt t="42082" x="1612900" y="4349750"/>
          <p14:tracePt t="42091" x="1778000" y="4359275"/>
          <p14:tracePt t="42099" x="1941513" y="4376738"/>
          <p14:tracePt t="42106" x="2179638" y="4413250"/>
          <p14:tracePt t="42116" x="2379663" y="4413250"/>
          <p14:tracePt t="42122" x="2598738" y="4413250"/>
          <p14:tracePt t="42130" x="2798763" y="4413250"/>
          <p14:tracePt t="42138" x="2981325" y="4413250"/>
          <p14:tracePt t="42148" x="3054350" y="4413250"/>
          <p14:tracePt t="42155" x="3090863" y="4413250"/>
          <p14:tracePt t="42163" x="3136900" y="4413250"/>
          <p14:tracePt t="42170" x="3144838" y="4413250"/>
          <p14:tracePt t="42307" x="3144838" y="4405313"/>
          <p14:tracePt t="42322" x="3144838" y="4386263"/>
          <p14:tracePt t="42338" x="3144838" y="4376738"/>
          <p14:tracePt t="42354" x="3144838" y="4368800"/>
          <p14:tracePt t="42362" x="3144838" y="4359275"/>
          <p14:tracePt t="42371" x="3144838" y="4349750"/>
          <p14:tracePt t="42379" x="3127375" y="4340225"/>
          <p14:tracePt t="42387" x="3127375" y="4332288"/>
          <p14:tracePt t="42399" x="3100388" y="4332288"/>
          <p14:tracePt t="42402" x="3081338" y="4332288"/>
          <p14:tracePt t="42410" x="3054350" y="4322763"/>
          <p14:tracePt t="42418" x="3044825" y="4322763"/>
          <p14:tracePt t="42426" x="3027363" y="4322763"/>
          <p14:tracePt t="42434" x="3008313" y="4322763"/>
          <p14:tracePt t="42450" x="2998788" y="4322763"/>
          <p14:tracePt t="42458" x="2990850" y="4322763"/>
          <p14:tracePt t="42474" x="2962275" y="4322763"/>
          <p14:tracePt t="42492" x="2935288" y="4322763"/>
          <p14:tracePt t="42498" x="2898775" y="4322763"/>
          <p14:tracePt t="42508" x="2862263" y="4322763"/>
          <p14:tracePt t="42514" x="2852738" y="4322763"/>
          <p14:tracePt t="42523" x="2817813" y="4322763"/>
          <p14:tracePt t="42531" x="2798763" y="4322763"/>
          <p14:tracePt t="42544" x="2771775" y="4322763"/>
          <p14:tracePt t="42547" x="2762250" y="4322763"/>
          <p14:tracePt t="42612" x="2752725" y="4322763"/>
          <p14:tracePt t="42620" x="2735263" y="4322763"/>
          <p14:tracePt t="42628" x="2725738" y="4322763"/>
          <p14:tracePt t="42650" x="2716213" y="4322763"/>
          <p14:tracePt t="42803" x="2708275" y="4313238"/>
          <p14:tracePt t="42810" x="2708275" y="4295775"/>
          <p14:tracePt t="42820" x="2708275" y="4276725"/>
          <p14:tracePt t="42827" x="2708275" y="4249738"/>
          <p14:tracePt t="42838" x="2708275" y="4203700"/>
          <p14:tracePt t="42842" x="2708275" y="4186238"/>
          <p14:tracePt t="42850" x="2708275" y="4159250"/>
          <p14:tracePt t="42858" x="2725738" y="4130675"/>
          <p14:tracePt t="42866" x="2725738" y="4103688"/>
          <p14:tracePt t="42875" x="2725738" y="4094163"/>
          <p14:tracePt t="42893" x="2725738" y="4067175"/>
          <p14:tracePt t="42898" x="2725738" y="4057650"/>
          <p14:tracePt t="42922" x="2725738" y="4049713"/>
          <p14:tracePt t="43116" x="2716213" y="4067175"/>
          <p14:tracePt t="43122" x="2708275" y="4086225"/>
          <p14:tracePt t="43130" x="2679700" y="4122738"/>
          <p14:tracePt t="43138" x="2671763" y="4140200"/>
          <p14:tracePt t="43146" x="2652713" y="4159250"/>
          <p14:tracePt t="43154" x="2652713" y="4167188"/>
          <p14:tracePt t="43162" x="2625725" y="4186238"/>
          <p14:tracePt t="43170" x="2616200" y="4203700"/>
          <p14:tracePt t="43178" x="2606675" y="4213225"/>
          <p14:tracePt t="43293" x="2598738" y="4203700"/>
          <p14:tracePt t="43305" x="2606675" y="4167188"/>
          <p14:tracePt t="43310" x="2616200" y="4159250"/>
          <p14:tracePt t="43315" x="2643188" y="4130675"/>
          <p14:tracePt t="43322" x="2662238" y="4103688"/>
          <p14:tracePt t="43330" x="2679700" y="4094163"/>
          <p14:tracePt t="43338" x="2698750" y="4076700"/>
          <p14:tracePt t="43346" x="2735263" y="4040188"/>
          <p14:tracePt t="43354" x="2744788" y="4040188"/>
          <p14:tracePt t="43362" x="2781300" y="4021138"/>
          <p14:tracePt t="43370" x="2798763" y="3994150"/>
          <p14:tracePt t="43378" x="2808288" y="3994150"/>
          <p14:tracePt t="43498" x="2817813" y="3984625"/>
          <p14:tracePt t="43655" x="2771775" y="3984625"/>
          <p14:tracePt t="43658" x="2698750" y="3984625"/>
          <p14:tracePt t="43667" x="2606675" y="3984625"/>
          <p14:tracePt t="43679" x="2525713" y="3984625"/>
          <p14:tracePt t="43684" x="2452688" y="3984625"/>
          <p14:tracePt t="43691" x="2416175" y="3984625"/>
          <p14:tracePt t="43698" x="2406650" y="3984625"/>
          <p14:tracePt t="43708" x="2397125" y="3984625"/>
          <p14:tracePt t="43813" x="2389188" y="3976688"/>
          <p14:tracePt t="43824" x="2389188" y="3967163"/>
          <p14:tracePt t="43829" x="2389188" y="3948113"/>
          <p14:tracePt t="43838" x="2389188" y="3930650"/>
          <p14:tracePt t="43842" x="2379663" y="3911600"/>
          <p14:tracePt t="43850" x="2370138" y="3903663"/>
          <p14:tracePt t="43866" x="2370138" y="3894138"/>
          <p14:tracePt t="43875" x="2370138" y="3884613"/>
          <p14:tracePt t="43893" x="2370138" y="3867150"/>
          <p14:tracePt t="43910" x="2370138" y="3848100"/>
          <p14:tracePt t="43916" x="2370138" y="3840163"/>
          <p14:tracePt t="43932" x="2370138" y="3821113"/>
          <p14:tracePt t="43940" x="2370138" y="3794125"/>
          <p14:tracePt t="43948" x="2370138" y="3784600"/>
          <p14:tracePt t="43956" x="2370138" y="3775075"/>
          <p14:tracePt t="43963" x="2370138" y="3757613"/>
          <p14:tracePt t="43970" x="2379663" y="3738563"/>
          <p14:tracePt t="43978" x="2379663" y="3721100"/>
          <p14:tracePt t="43986" x="2389188" y="3711575"/>
          <p14:tracePt t="43994" x="2389188" y="3702050"/>
          <p14:tracePt t="44002" x="2406650" y="3684588"/>
          <p14:tracePt t="44010" x="2416175" y="3665538"/>
          <p14:tracePt t="44018" x="2425700" y="3657600"/>
          <p14:tracePt t="44026" x="2433638" y="3648075"/>
          <p14:tracePt t="44034" x="2452688" y="3629025"/>
          <p14:tracePt t="44043" x="2452688" y="3611563"/>
          <p14:tracePt t="44050" x="2470150" y="3592513"/>
          <p14:tracePt t="44059" x="2479675" y="3575050"/>
          <p14:tracePt t="44066" x="2498725" y="3565525"/>
          <p14:tracePt t="44075" x="2516188" y="3556000"/>
          <p14:tracePt t="44082" x="2562225" y="3548063"/>
          <p14:tracePt t="44091" x="2606675" y="3529013"/>
          <p14:tracePt t="44098" x="2662238" y="3529013"/>
          <p14:tracePt t="44108" x="2698750" y="3511550"/>
          <p14:tracePt t="44115" x="2762250" y="3511550"/>
          <p14:tracePt t="44122" x="2817813" y="3511550"/>
          <p14:tracePt t="44130" x="2852738" y="3511550"/>
          <p14:tracePt t="44138" x="2898775" y="3511550"/>
          <p14:tracePt t="44147" x="2954338" y="3511550"/>
          <p14:tracePt t="44154" x="3008313" y="3511550"/>
          <p14:tracePt t="44163" x="3035300" y="3511550"/>
          <p14:tracePt t="44170" x="3081338" y="3511550"/>
          <p14:tracePt t="44178" x="3108325" y="3511550"/>
          <p14:tracePt t="44186" x="3117850" y="3519488"/>
          <p14:tracePt t="44194" x="3136900" y="3519488"/>
          <p14:tracePt t="44202" x="3136900" y="3529013"/>
          <p14:tracePt t="44212" x="3144838" y="3538538"/>
          <p14:tracePt t="44218" x="3154363" y="3556000"/>
          <p14:tracePt t="44234" x="3171825" y="3575050"/>
          <p14:tracePt t="44250" x="3171825" y="3592513"/>
          <p14:tracePt t="44258" x="3171825" y="3602038"/>
          <p14:tracePt t="44266" x="3171825" y="3621088"/>
          <p14:tracePt t="44275" x="3171825" y="3638550"/>
          <p14:tracePt t="44291" x="3171825" y="3657600"/>
          <p14:tracePt t="44299" x="3171825" y="3675063"/>
          <p14:tracePt t="44311" x="3171825" y="3694113"/>
          <p14:tracePt t="44316" x="3171825" y="3702050"/>
          <p14:tracePt t="44324" x="3171825" y="3721100"/>
          <p14:tracePt t="44331" x="3171825" y="3730625"/>
          <p14:tracePt t="44338" x="3171825" y="3738563"/>
          <p14:tracePt t="44346" x="3154363" y="3775075"/>
          <p14:tracePt t="44354" x="3136900" y="3784600"/>
          <p14:tracePt t="44363" x="3117850" y="3794125"/>
          <p14:tracePt t="44370" x="3090863" y="3803650"/>
          <p14:tracePt t="44378" x="3054350" y="3830638"/>
          <p14:tracePt t="44386" x="3027363" y="3848100"/>
          <p14:tracePt t="44394" x="2998788" y="3857625"/>
          <p14:tracePt t="44402" x="2962275" y="3875088"/>
          <p14:tracePt t="44410" x="2944813" y="3884613"/>
          <p14:tracePt t="44418" x="2917825" y="3894138"/>
          <p14:tracePt t="44426" x="2898775" y="3894138"/>
          <p14:tracePt t="44434" x="2881313" y="3903663"/>
          <p14:tracePt t="44443" x="2862263" y="3921125"/>
          <p14:tracePt t="44450" x="2852738" y="3921125"/>
          <p14:tracePt t="44460" x="2835275" y="3930650"/>
          <p14:tracePt t="44466" x="2808288" y="3930650"/>
          <p14:tracePt t="44474" x="2789238" y="3930650"/>
          <p14:tracePt t="44482" x="2762250" y="3930650"/>
          <p14:tracePt t="44491" x="2752725" y="3930650"/>
          <p14:tracePt t="44498" x="2735263" y="3930650"/>
          <p14:tracePt t="44507" x="2708275" y="3930650"/>
          <p14:tracePt t="44514" x="2671763" y="3930650"/>
          <p14:tracePt t="44524" x="2652713" y="3930650"/>
          <p14:tracePt t="44530" x="2616200" y="3930650"/>
          <p14:tracePt t="44538" x="2598738" y="3930650"/>
          <p14:tracePt t="44555" x="2570163" y="3921125"/>
          <p14:tracePt t="44570" x="2562225" y="3911600"/>
          <p14:tracePt t="44580" x="2552700" y="3911600"/>
          <p14:tracePt t="44589" x="2525713" y="3903663"/>
          <p14:tracePt t="44602" x="2516188" y="3884613"/>
          <p14:tracePt t="44610" x="2506663" y="3875088"/>
          <p14:tracePt t="44626" x="2506663" y="3857625"/>
          <p14:tracePt t="44634" x="2498725" y="3840163"/>
          <p14:tracePt t="44650" x="2498725" y="3830638"/>
          <p14:tracePt t="44658" x="2479675" y="3794125"/>
          <p14:tracePt t="44677" x="2479675" y="3767138"/>
          <p14:tracePt t="44682" x="2479675" y="3748088"/>
          <p14:tracePt t="44692" x="2470150" y="3738563"/>
          <p14:tracePt t="44698" x="2470150" y="3721100"/>
          <p14:tracePt t="44707" x="2470150" y="3711575"/>
          <p14:tracePt t="44722" x="2470150" y="3702050"/>
          <p14:tracePt t="44730" x="2470150" y="3694113"/>
          <p14:tracePt t="44746" x="2470150" y="3684588"/>
          <p14:tracePt t="44754" x="2470150" y="3675063"/>
          <p14:tracePt t="44774" x="2470150" y="3665538"/>
          <p14:tracePt t="44778" x="2470150" y="3657600"/>
          <p14:tracePt t="44794" x="2470150" y="3638550"/>
          <p14:tracePt t="44810" x="2470150" y="3629025"/>
          <p14:tracePt t="44819" x="2470150" y="3611563"/>
          <p14:tracePt t="44834" x="2479675" y="3592513"/>
          <p14:tracePt t="44850" x="2489200" y="3575050"/>
          <p14:tracePt t="44858" x="2498725" y="3575050"/>
          <p14:tracePt t="44878" x="2506663" y="3575050"/>
          <p14:tracePt t="44891" x="2516188" y="3565525"/>
          <p14:tracePt t="44907" x="2525713" y="3556000"/>
          <p14:tracePt t="44915" x="2525713" y="3548063"/>
          <p14:tracePt t="44922" x="2552700" y="3548063"/>
          <p14:tracePt t="44930" x="2570163" y="3548063"/>
          <p14:tracePt t="44938" x="2616200" y="3548063"/>
          <p14:tracePt t="44946" x="2643188" y="3548063"/>
          <p14:tracePt t="44956" x="2671763" y="3548063"/>
          <p14:tracePt t="44965" x="2716213" y="3548063"/>
          <p14:tracePt t="44970" x="2725738" y="3548063"/>
          <p14:tracePt t="44978" x="2744788" y="3556000"/>
          <p14:tracePt t="44986" x="2752725" y="3556000"/>
          <p14:tracePt t="44994" x="2771775" y="3565525"/>
          <p14:tracePt t="45010" x="2781300" y="3565525"/>
          <p14:tracePt t="45018" x="2798763" y="3575050"/>
          <p14:tracePt t="45034" x="2808288" y="3592513"/>
          <p14:tracePt t="45052" x="2817813" y="3602038"/>
          <p14:tracePt t="45069" x="2817813" y="3621088"/>
          <p14:tracePt t="45075" x="2825750" y="3629025"/>
          <p14:tracePt t="45082" x="2835275" y="3629025"/>
          <p14:tracePt t="45091" x="2835275" y="3638550"/>
          <p14:tracePt t="45098" x="2835275" y="3665538"/>
          <p14:tracePt t="45108" x="2835275" y="3684588"/>
          <p14:tracePt t="45116" x="2835275" y="3711575"/>
          <p14:tracePt t="45122" x="2835275" y="3721100"/>
          <p14:tracePt t="45130" x="2835275" y="3748088"/>
          <p14:tracePt t="45148" x="2835275" y="3767138"/>
          <p14:tracePt t="45154" x="2835275" y="3775075"/>
          <p14:tracePt t="45164" x="2835275" y="3784600"/>
          <p14:tracePt t="45170" x="2825750" y="3803650"/>
          <p14:tracePt t="45194" x="2817813" y="3803650"/>
          <p14:tracePt t="45219" x="2808288" y="3811588"/>
          <p14:tracePt t="45236" x="2798763" y="3821113"/>
          <p14:tracePt t="45627" x="2789238" y="3830638"/>
          <p14:tracePt t="45652" x="2781300" y="3840163"/>
          <p14:tracePt t="45788" x="2762250" y="3840163"/>
          <p14:tracePt t="45794" x="2735263" y="3848100"/>
          <p14:tracePt t="45802" x="2708275" y="3867150"/>
          <p14:tracePt t="45810" x="2679700" y="3884613"/>
          <p14:tracePt t="45819" x="2662238" y="3911600"/>
          <p14:tracePt t="45875" x="2652713" y="3911600"/>
          <p14:tracePt t="45882" x="2652713" y="3903663"/>
          <p14:tracePt t="45890" x="2643188" y="3884613"/>
          <p14:tracePt t="45907" x="2643188" y="3867150"/>
          <p14:tracePt t="46034" x="2635250" y="3867150"/>
          <p14:tracePt t="46060" x="2625725" y="3875088"/>
          <p14:tracePt t="46290" x="2616200" y="3875088"/>
          <p14:tracePt t="46307" x="2606675" y="3875088"/>
          <p14:tracePt t="46314" x="2598738" y="3894138"/>
          <p14:tracePt t="46322" x="2589213" y="3894138"/>
          <p14:tracePt t="46330" x="2579688" y="3903663"/>
          <p14:tracePt t="46986" x="2570163" y="3903663"/>
          <p14:tracePt t="46994" x="2570163" y="3894138"/>
          <p14:tracePt t="47497" x="2562225" y="3857625"/>
          <p14:tracePt t="47509" x="2562225" y="3848100"/>
          <p14:tracePt t="47516" x="2562225" y="3840163"/>
          <p14:tracePt t="47540" x="2562225" y="3821113"/>
          <p14:tracePt t="47546" x="2562225" y="3811588"/>
          <p14:tracePt t="47554" x="2562225" y="3803650"/>
          <p14:tracePt t="47562" x="2552700" y="3794125"/>
          <p14:tracePt t="47578" x="2543175" y="3784600"/>
          <p14:tracePt t="47610" x="2543175" y="3775075"/>
          <p14:tracePt t="47634" x="2533650" y="3757613"/>
          <p14:tracePt t="47650" x="2516188" y="3730625"/>
          <p14:tracePt t="47658" x="2516188" y="3721100"/>
          <p14:tracePt t="47666" x="2498725" y="3694113"/>
          <p14:tracePt t="47675" x="2489200" y="3675063"/>
          <p14:tracePt t="47682" x="2470150" y="3629025"/>
          <p14:tracePt t="47690" x="2470150" y="3611563"/>
          <p14:tracePt t="47701" x="2462213" y="3575050"/>
          <p14:tracePt t="47717" x="2443163" y="3482975"/>
          <p14:tracePt t="47723" x="2443163" y="3455988"/>
          <p14:tracePt t="47731" x="2443163" y="3429000"/>
          <p14:tracePt t="47743" x="2433638" y="3411538"/>
          <p14:tracePt t="47746" x="2433638" y="3365500"/>
          <p14:tracePt t="47755" x="2433638" y="3355975"/>
          <p14:tracePt t="47763" x="2433638" y="3328988"/>
          <p14:tracePt t="47780" x="2433638" y="3302000"/>
          <p14:tracePt t="47797" x="2433638" y="3292475"/>
          <p14:tracePt t="47803" x="2433638" y="3282950"/>
          <p14:tracePt t="47821" x="2433638" y="3273425"/>
          <p14:tracePt t="47840" x="2433638" y="3255963"/>
          <p14:tracePt t="47858" x="2433638" y="3246438"/>
          <p14:tracePt t="47866" x="2433638" y="3236913"/>
          <p14:tracePt t="47875" x="2433638" y="3219450"/>
          <p14:tracePt t="47883" x="2433638" y="3209925"/>
          <p14:tracePt t="47898" x="2433638" y="3200400"/>
          <p14:tracePt t="48428" x="2443163" y="3173413"/>
          <p14:tracePt t="48436" x="2443163" y="3163888"/>
          <p14:tracePt t="48446" x="2452688" y="3155950"/>
          <p14:tracePt t="48451" x="2452688" y="3146425"/>
          <p14:tracePt t="48461" x="2462213" y="3119438"/>
          <p14:tracePt t="48466" x="2489200" y="3100388"/>
          <p14:tracePt t="48475" x="2498725" y="3082925"/>
          <p14:tracePt t="48482" x="2498725" y="3073400"/>
          <p14:tracePt t="48491" x="2506663" y="3036888"/>
          <p14:tracePt t="48499" x="2533650" y="3017838"/>
          <p14:tracePt t="48511" x="2562225" y="2982913"/>
          <p14:tracePt t="48516" x="2579688" y="2954338"/>
          <p14:tracePt t="48527" x="2606675" y="2917825"/>
          <p14:tracePt t="48531" x="2625725" y="2890838"/>
          <p14:tracePt t="48544" x="2643188" y="2863850"/>
          <p14:tracePt t="48548" x="2679700" y="2817813"/>
          <p14:tracePt t="48561" x="2698750" y="2800350"/>
          <p14:tracePt t="48563" x="2744788" y="2754313"/>
          <p14:tracePt t="48570" x="2771775" y="2717800"/>
          <p14:tracePt t="48578" x="2798763" y="2698750"/>
          <p14:tracePt t="48590" x="2852738" y="2662238"/>
          <p14:tracePt t="48594" x="2871788" y="2644775"/>
          <p14:tracePt t="48602" x="2908300" y="2625725"/>
          <p14:tracePt t="48610" x="2925763" y="2608263"/>
          <p14:tracePt t="48618" x="2954338" y="2581275"/>
          <p14:tracePt t="48626" x="2971800" y="2562225"/>
          <p14:tracePt t="48634" x="2990850" y="2554288"/>
          <p14:tracePt t="48642" x="2998788" y="2544763"/>
          <p14:tracePt t="48658" x="3008313" y="2535238"/>
          <p14:tracePt t="48682" x="3017838" y="2535238"/>
          <p14:tracePt t="48698" x="3027363" y="2517775"/>
          <p14:tracePt t="48707" x="3035300" y="2508250"/>
          <p14:tracePt t="48714" x="3035300" y="2498725"/>
          <p14:tracePt t="48722" x="3044825" y="2481263"/>
          <p14:tracePt t="48730" x="3044825" y="2471738"/>
          <p14:tracePt t="48738" x="3054350" y="2462213"/>
          <p14:tracePt t="48747" x="3054350" y="2452688"/>
          <p14:tracePt t="48755" x="3071813" y="2425700"/>
          <p14:tracePt t="48763" x="3081338" y="2408238"/>
          <p14:tracePt t="48775" x="3081338" y="2398713"/>
          <p14:tracePt t="48778" x="3090863" y="2389188"/>
          <p14:tracePt t="48786" x="3100388" y="2371725"/>
          <p14:tracePt t="48794" x="3100388" y="2362200"/>
          <p14:tracePt t="48802" x="3100388" y="2343150"/>
          <p14:tracePt t="48810" x="3117850" y="2325688"/>
          <p14:tracePt t="48820" x="3117850" y="2316163"/>
          <p14:tracePt t="48826" x="3127375" y="2306638"/>
          <p14:tracePt t="48883" x="3127375" y="2298700"/>
          <p14:tracePt t="48906" x="3136900" y="2298700"/>
          <p14:tracePt t="48922" x="3136900" y="2279650"/>
          <p14:tracePt t="48931" x="3136900" y="2270125"/>
          <p14:tracePt t="48938" x="3136900" y="2262188"/>
          <p14:tracePt t="48946" x="3144838" y="2252663"/>
          <p14:tracePt t="48962" x="3144838" y="2233613"/>
          <p14:tracePt t="49283" x="3144838" y="2225675"/>
          <p14:tracePt t="49291" x="3144838" y="2216150"/>
          <p14:tracePt t="49299" x="3144838" y="2197100"/>
          <p14:tracePt t="49308" x="3154363" y="2179638"/>
          <p14:tracePt t="49315" x="3163888" y="2170113"/>
          <p14:tracePt t="49330" x="3171825" y="2160588"/>
          <p14:tracePt t="49338" x="3171825" y="2152650"/>
          <p14:tracePt t="49346" x="3181350" y="2143125"/>
          <p14:tracePt t="49354" x="3181350" y="2133600"/>
          <p14:tracePt t="49362" x="3190875" y="2106613"/>
          <p14:tracePt t="49370" x="3200400" y="2097088"/>
          <p14:tracePt t="49378" x="3208338" y="2089150"/>
          <p14:tracePt t="49386" x="3227388" y="2052638"/>
          <p14:tracePt t="49403" x="3227388" y="2043113"/>
          <p14:tracePt t="49412" x="3244850" y="2024063"/>
          <p14:tracePt t="49429" x="3244850" y="2016125"/>
          <p14:tracePt t="49435" x="3254375" y="2006600"/>
          <p14:tracePt t="49498" x="3254375" y="1979613"/>
          <p14:tracePt t="49507" x="3263900" y="1979613"/>
          <p14:tracePt t="49524" x="3263900" y="1970088"/>
          <p14:tracePt t="49695" x="3263900" y="1943100"/>
          <p14:tracePt t="49700" x="3263900" y="1933575"/>
          <p14:tracePt t="49706" x="3263900" y="1914525"/>
          <p14:tracePt t="49714" x="3273425" y="1878013"/>
          <p14:tracePt t="49723" x="3273425" y="1870075"/>
          <p14:tracePt t="49730" x="3273425" y="1851025"/>
          <p14:tracePt t="49738" x="3273425" y="1833563"/>
          <p14:tracePt t="49746" x="3273425" y="1814513"/>
          <p14:tracePt t="49754" x="3273425" y="1804988"/>
          <p14:tracePt t="49762" x="3273425" y="1797050"/>
          <p14:tracePt t="49792" x="3281363" y="1787525"/>
          <p14:tracePt t="50072" x="3263900" y="1787525"/>
          <p14:tracePt t="50077" x="3208338" y="1787525"/>
          <p14:tracePt t="50083" x="3136900" y="1787525"/>
          <p14:tracePt t="50092" x="3044825" y="1787525"/>
          <p14:tracePt t="50098" x="2944813" y="1804988"/>
          <p14:tracePt t="50108" x="2871788" y="1814513"/>
          <p14:tracePt t="50117" x="2781300" y="1814513"/>
          <p14:tracePt t="50122" x="2716213" y="1824038"/>
          <p14:tracePt t="50130" x="2625725" y="1841500"/>
          <p14:tracePt t="50138" x="2570163" y="1841500"/>
          <p14:tracePt t="50148" x="2525713" y="1860550"/>
          <p14:tracePt t="50154" x="2489200" y="1860550"/>
          <p14:tracePt t="50162" x="2462213" y="1860550"/>
          <p14:tracePt t="50170" x="2443163" y="1870075"/>
          <p14:tracePt t="50178" x="2433638" y="1870075"/>
          <p14:tracePt t="50186" x="2425700" y="1870075"/>
          <p14:tracePt t="50194" x="2406650" y="1870075"/>
          <p14:tracePt t="50202" x="2389188" y="1878013"/>
          <p14:tracePt t="50212" x="2379663" y="1878013"/>
          <p14:tracePt t="50218" x="2360613" y="1878013"/>
          <p14:tracePt t="50226" x="2333625" y="1878013"/>
          <p14:tracePt t="50234" x="2316163" y="1887538"/>
          <p14:tracePt t="50243" x="2270125" y="1906588"/>
          <p14:tracePt t="50251" x="2251075" y="1914525"/>
          <p14:tracePt t="50260" x="2224088" y="1924050"/>
          <p14:tracePt t="50266" x="2206625" y="1924050"/>
          <p14:tracePt t="50274" x="2187575" y="1933575"/>
          <p14:tracePt t="50283" x="2170113" y="1933575"/>
          <p14:tracePt t="50378" x="2160588" y="1943100"/>
          <p14:tracePt t="50394" x="2143125" y="1960563"/>
          <p14:tracePt t="50402" x="2133600" y="1960563"/>
          <p14:tracePt t="50410" x="2124075" y="1960563"/>
          <p14:tracePt t="50418" x="2124075" y="1970088"/>
          <p14:tracePt t="50427" x="2106613" y="1970088"/>
          <p14:tracePt t="50434" x="2097088" y="1970088"/>
          <p14:tracePt t="50444" x="2087563" y="1979613"/>
          <p14:tracePt t="50548" x="2078038" y="1987550"/>
          <p14:tracePt t="50557" x="2070100" y="1997075"/>
          <p14:tracePt t="50570" x="2070100" y="2006600"/>
          <p14:tracePt t="50578" x="2051050" y="2024063"/>
          <p14:tracePt t="50594" x="2051050" y="2033588"/>
          <p14:tracePt t="50602" x="2051050" y="2052638"/>
          <p14:tracePt t="50610" x="2051050" y="2070100"/>
          <p14:tracePt t="50618" x="2051050" y="2079625"/>
          <p14:tracePt t="50626" x="2051050" y="2089150"/>
          <p14:tracePt t="50634" x="2051050" y="2116138"/>
          <p14:tracePt t="50642" x="2051050" y="2133600"/>
          <p14:tracePt t="50650" x="2051050" y="2143125"/>
          <p14:tracePt t="50658" x="2051050" y="2179638"/>
          <p14:tracePt t="50666" x="2051050" y="2216150"/>
          <p14:tracePt t="50674" x="2051050" y="2262188"/>
          <p14:tracePt t="50682" x="2051050" y="2316163"/>
          <p14:tracePt t="50691" x="2051050" y="2389188"/>
          <p14:tracePt t="50700" x="2051050" y="2481263"/>
          <p14:tracePt t="50717" x="2051050" y="2662238"/>
          <p14:tracePt t="50722" x="2041525" y="2735263"/>
          <p14:tracePt t="50730" x="2024063" y="2873375"/>
          <p14:tracePt t="50738" x="2014538" y="2946400"/>
          <p14:tracePt t="50746" x="2014538" y="3054350"/>
          <p14:tracePt t="50754" x="1987550" y="3155950"/>
          <p14:tracePt t="50762" x="1968500" y="3282950"/>
          <p14:tracePt t="50773" x="1960563" y="3338513"/>
          <p14:tracePt t="50778" x="1960563" y="3392488"/>
          <p14:tracePt t="50786" x="1951038" y="3455988"/>
          <p14:tracePt t="50794" x="1924050" y="3519488"/>
          <p14:tracePt t="50802" x="1914525" y="3548063"/>
          <p14:tracePt t="50810" x="1905000" y="3565525"/>
          <p14:tracePt t="50822" x="1905000" y="3575050"/>
          <p14:tracePt t="50827" x="1895475" y="3592513"/>
          <p14:tracePt t="50840" x="1878013" y="3611563"/>
          <p14:tracePt t="50850" x="1868488" y="3621088"/>
          <p14:tracePt t="50858" x="1860550" y="3638550"/>
          <p14:tracePt t="50866" x="1851025" y="3657600"/>
          <p14:tracePt t="50876" x="1851025" y="3665538"/>
          <p14:tracePt t="50882" x="1831975" y="3675063"/>
          <p14:tracePt t="50890" x="1824038" y="3702050"/>
          <p14:tracePt t="50907" x="1824038" y="3730625"/>
          <p14:tracePt t="50914" x="1824038" y="3738563"/>
          <p14:tracePt t="50924" x="1824038" y="3775075"/>
          <p14:tracePt t="50938" x="1814513" y="3794125"/>
          <p14:tracePt t="50946" x="1814513" y="3811588"/>
          <p14:tracePt t="50954" x="1814513" y="3830638"/>
          <p14:tracePt t="50963" x="1804988" y="3840163"/>
          <p14:tracePt t="51181" x="1804988" y="3830638"/>
          <p14:tracePt t="51189" x="1804988" y="3821113"/>
          <p14:tracePt t="51388" x="1804988" y="3811588"/>
          <p14:tracePt t="51418" x="1814513" y="3811588"/>
          <p14:tracePt t="51492" x="1824038" y="3811588"/>
          <p14:tracePt t="51506" x="1831975" y="3811588"/>
          <p14:tracePt t="51530" x="1841500" y="3811588"/>
          <p14:tracePt t="51538" x="1851025" y="3811588"/>
          <p14:tracePt t="51546" x="1878013" y="3821113"/>
          <p14:tracePt t="51573" x="1878013" y="3830638"/>
          <p14:tracePt t="51842" x="1887538" y="3821113"/>
          <p14:tracePt t="51946" x="1905000" y="3821113"/>
          <p14:tracePt t="51954" x="1905000" y="3830638"/>
          <p14:tracePt t="51962" x="1914525" y="3830638"/>
          <p14:tracePt t="51970" x="1914525" y="3857625"/>
          <p14:tracePt t="51978" x="1924050" y="3894138"/>
          <p14:tracePt t="51986" x="1960563" y="3948113"/>
          <p14:tracePt t="51994" x="1978025" y="3994150"/>
          <p14:tracePt t="52002" x="2005013" y="4013200"/>
          <p14:tracePt t="52011" x="2024063" y="4049713"/>
          <p14:tracePt t="52018" x="2070100" y="4103688"/>
          <p14:tracePt t="52026" x="2097088" y="4149725"/>
          <p14:tracePt t="52034" x="2114550" y="4232275"/>
          <p14:tracePt t="52042" x="2143125" y="4276725"/>
          <p14:tracePt t="52050" x="2170113" y="4332288"/>
          <p14:tracePt t="52058" x="2206625" y="4395788"/>
          <p14:tracePt t="52066" x="2214563" y="4478338"/>
          <p14:tracePt t="52075" x="2270125" y="4559300"/>
          <p14:tracePt t="52082" x="2297113" y="4641850"/>
          <p14:tracePt t="52090" x="2352675" y="4732338"/>
          <p14:tracePt t="52098" x="2425700" y="4824413"/>
          <p14:tracePt t="52107" x="2498725" y="4906963"/>
          <p14:tracePt t="52115" x="2579688" y="5024438"/>
          <p14:tracePt t="52123" x="2652713" y="5089525"/>
          <p14:tracePt t="52130" x="2771775" y="5207000"/>
          <p14:tracePt t="52138" x="2852738" y="5299075"/>
          <p14:tracePt t="52147" x="2971800" y="5399088"/>
          <p14:tracePt t="52154" x="3044825" y="5481638"/>
          <p14:tracePt t="52163" x="3108325" y="5554663"/>
          <p14:tracePt t="52170" x="3181350" y="5635625"/>
          <p14:tracePt t="52178" x="3217863" y="5699125"/>
          <p14:tracePt t="52186" x="3263900" y="5764213"/>
          <p14:tracePt t="52195" x="3281363" y="5808663"/>
          <p14:tracePt t="52203" x="3317875" y="5873750"/>
          <p14:tracePt t="52214" x="3327400" y="5918200"/>
          <p14:tracePt t="52218" x="3373438" y="5991225"/>
          <p14:tracePt t="52226" x="3382963" y="6027738"/>
          <p14:tracePt t="52234" x="3390900" y="6083300"/>
          <p14:tracePt t="52243" x="3419475" y="6146800"/>
          <p14:tracePt t="52251" x="3427413" y="6200775"/>
          <p14:tracePt t="52260" x="3455988" y="6265863"/>
          <p14:tracePt t="52267" x="3490913" y="6346825"/>
          <p14:tracePt t="52277" x="3527425" y="6392863"/>
          <p14:tracePt t="52283" x="3582988" y="6475413"/>
          <p14:tracePt t="52293" x="3636963" y="6556375"/>
          <p14:tracePt t="52299" x="3692525" y="6621463"/>
          <p14:tracePt t="52308" x="3729038" y="6665913"/>
          <p14:tracePt t="52315" x="3775075" y="6721475"/>
          <p14:tracePt t="52323" x="3783013" y="6738938"/>
          <p14:tracePt t="52330" x="3829050" y="6784975"/>
          <p14:tracePt t="52338" x="3846513" y="6794500"/>
          <p14:tracePt t="52346" x="3883025" y="6811963"/>
          <p14:tracePt t="52354" x="3902075" y="6821488"/>
          <p14:tracePt t="52362" x="3929063" y="6831013"/>
          <p14:tracePt t="52370" x="3984625" y="6848475"/>
          <p14:tracePt t="52378" x="4048125" y="6848475"/>
          <p14:tracePt t="52762" x="4703763" y="6831013"/>
          <p14:tracePt t="52770" x="4659313" y="6784975"/>
          <p14:tracePt t="52778" x="4649788" y="6775450"/>
          <p14:tracePt t="52786" x="4622800" y="6748463"/>
          <p14:tracePt t="52794" x="4613275" y="6738938"/>
          <p14:tracePt t="52802" x="4586288" y="6711950"/>
          <p14:tracePt t="52810" x="4567238" y="6694488"/>
          <p14:tracePt t="52819" x="4549775" y="6675438"/>
          <p14:tracePt t="52826" x="4521200" y="6648450"/>
          <p14:tracePt t="52834" x="4521200" y="6638925"/>
          <p14:tracePt t="52842" x="4513263" y="6621463"/>
          <p14:tracePt t="52851" x="4513263" y="6611938"/>
          <p14:tracePt t="52858" x="4513263" y="6592888"/>
          <p14:tracePt t="52867" x="4513263" y="6575425"/>
          <p14:tracePt t="52874" x="4513263" y="6548438"/>
          <p14:tracePt t="52891" x="4513263" y="6529388"/>
          <p14:tracePt t="52898" x="4513263" y="6492875"/>
          <p14:tracePt t="52914" x="4513263" y="6483350"/>
          <p14:tracePt t="52926" x="4513263" y="6456363"/>
          <p14:tracePt t="52931" x="4513263" y="6446838"/>
          <p14:tracePt t="52942" x="4521200" y="6438900"/>
          <p14:tracePt t="52947" x="4540250" y="6419850"/>
          <p14:tracePt t="52954" x="4557713" y="6411913"/>
          <p14:tracePt t="52962" x="4576763" y="6402388"/>
          <p14:tracePt t="52970" x="4613275" y="6392863"/>
          <p14:tracePt t="52986" x="4622800" y="6392863"/>
          <p14:tracePt t="52994" x="4659313" y="6392863"/>
          <p14:tracePt t="53002" x="4703763" y="6392863"/>
          <p14:tracePt t="53011" x="4740275" y="6392863"/>
          <p14:tracePt t="53018" x="4786313" y="6392863"/>
          <p14:tracePt t="53026" x="4822825" y="6392863"/>
          <p14:tracePt t="53034" x="4876800" y="6392863"/>
          <p14:tracePt t="53044" x="4932363" y="6392863"/>
          <p14:tracePt t="53052" x="4978400" y="6392863"/>
          <p14:tracePt t="53061" x="5022850" y="6402388"/>
          <p14:tracePt t="53067" x="5078413" y="6402388"/>
          <p14:tracePt t="53075" x="5095875" y="6402388"/>
          <p14:tracePt t="53085" x="5132388" y="6419850"/>
          <p14:tracePt t="53090" x="5141913" y="6419850"/>
          <p14:tracePt t="53098" x="5168900" y="6419850"/>
          <p14:tracePt t="53107" x="5214938" y="6429375"/>
          <p14:tracePt t="53114" x="5241925" y="6429375"/>
          <p14:tracePt t="53129" x="5268913" y="6429375"/>
          <p14:tracePt t="53132" x="5297488" y="6438900"/>
          <p14:tracePt t="53143" x="5341938" y="6438900"/>
          <p14:tracePt t="53149" x="5368925" y="6456363"/>
          <p14:tracePt t="53154" x="5387975" y="6465888"/>
          <p14:tracePt t="53164" x="5434013" y="6475413"/>
          <p14:tracePt t="53170" x="5441950" y="6483350"/>
          <p14:tracePt t="53178" x="5470525" y="6511925"/>
          <p14:tracePt t="53186" x="5487988" y="6529388"/>
          <p14:tracePt t="53194" x="5487988" y="6538913"/>
          <p14:tracePt t="53202" x="5497513" y="6556375"/>
          <p14:tracePt t="53212" x="5497513" y="6584950"/>
          <p14:tracePt t="53218" x="5497513" y="6592888"/>
          <p14:tracePt t="53226" x="5497513" y="6611938"/>
          <p14:tracePt t="53234" x="5497513" y="6629400"/>
          <p14:tracePt t="53243" x="5497513" y="6648450"/>
          <p14:tracePt t="53268" x="5497513" y="6665913"/>
          <p14:tracePt t="53278" x="5497513" y="6684963"/>
          <p14:tracePt t="53293" x="5478463" y="6694488"/>
          <p14:tracePt t="53313" x="5461000" y="6694488"/>
          <p14:tracePt t="53316" x="5424488" y="6702425"/>
          <p14:tracePt t="53328" x="5387975" y="6702425"/>
          <p14:tracePt t="53331" x="5360988" y="6702425"/>
          <p14:tracePt t="53340" x="5314950" y="6702425"/>
          <p14:tracePt t="53346" x="5278438" y="6702425"/>
          <p14:tracePt t="53354" x="5224463" y="6702425"/>
          <p14:tracePt t="53362" x="5168900" y="6702425"/>
          <p14:tracePt t="53370" x="5105400" y="6702425"/>
          <p14:tracePt t="53378" x="5068888" y="6702425"/>
          <p14:tracePt t="53386" x="5041900" y="6702425"/>
          <p14:tracePt t="53395" x="5014913" y="6702425"/>
          <p14:tracePt t="53402" x="5005388" y="6702425"/>
          <p14:tracePt t="53410" x="4978400" y="6702425"/>
          <p14:tracePt t="53418" x="4968875" y="6702425"/>
          <p14:tracePt t="53426" x="4949825" y="6702425"/>
          <p14:tracePt t="53434" x="4932363" y="6684963"/>
          <p14:tracePt t="53443" x="4913313" y="6665913"/>
          <p14:tracePt t="53450" x="4905375" y="6657975"/>
          <p14:tracePt t="53458" x="4868863" y="6629400"/>
          <p14:tracePt t="53466" x="4859338" y="6621463"/>
          <p14:tracePt t="53475" x="4849813" y="6611938"/>
          <p14:tracePt t="53483" x="4832350" y="6611938"/>
          <p14:tracePt t="53499" x="4822825" y="6602413"/>
          <p14:tracePt t="53636" x="4813300" y="6592888"/>
          <p14:tracePt t="53653" x="4813300" y="6575425"/>
          <p14:tracePt t="53658" x="4813300" y="6565900"/>
          <p14:tracePt t="53666" x="4822825" y="6548438"/>
          <p14:tracePt t="53682" x="4832350" y="6519863"/>
          <p14:tracePt t="53690" x="4840288" y="6502400"/>
          <p14:tracePt t="53706" x="4849813" y="6492875"/>
          <p14:tracePt t="53714" x="4868863" y="6475413"/>
          <p14:tracePt t="53723" x="4876800" y="6456363"/>
          <p14:tracePt t="53730" x="4886325" y="6446838"/>
          <p14:tracePt t="53738" x="4895850" y="6438900"/>
          <p14:tracePt t="53746" x="4922838" y="6411913"/>
          <p14:tracePt t="53754" x="4932363" y="6402388"/>
          <p14:tracePt t="53762" x="4949825" y="6402388"/>
          <p14:tracePt t="53772" x="4968875" y="6392863"/>
          <p14:tracePt t="53778" x="4995863" y="6365875"/>
          <p14:tracePt t="53786" x="5014913" y="6356350"/>
          <p14:tracePt t="53794" x="5041900" y="6346825"/>
          <p14:tracePt t="53802" x="5086350" y="6310313"/>
          <p14:tracePt t="53810" x="5122863" y="6310313"/>
          <p14:tracePt t="53818" x="5159375" y="6302375"/>
          <p14:tracePt t="53826" x="5178425" y="6302375"/>
          <p14:tracePt t="53836" x="5224463" y="6292850"/>
          <p14:tracePt t="53842" x="5278438" y="6292850"/>
          <p14:tracePt t="53850" x="5314950" y="6292850"/>
          <p14:tracePt t="53858" x="5368925" y="6292850"/>
          <p14:tracePt t="53867" x="5414963" y="6292850"/>
          <p14:tracePt t="53875" x="5434013" y="6292850"/>
          <p14:tracePt t="53882" x="5461000" y="6292850"/>
          <p14:tracePt t="53890" x="5478463" y="6292850"/>
          <p14:tracePt t="53898" x="5524500" y="6310313"/>
          <p14:tracePt t="53915" x="5534025" y="6329363"/>
          <p14:tracePt t="53923" x="5534025" y="6356350"/>
          <p14:tracePt t="53930" x="5543550" y="6383338"/>
          <p14:tracePt t="53946" x="5543550" y="6411913"/>
          <p14:tracePt t="53954" x="5543550" y="6419850"/>
          <p14:tracePt t="53962" x="5543550" y="6438900"/>
          <p14:tracePt t="53970" x="5543550" y="6446838"/>
          <p14:tracePt t="53978" x="5543550" y="6456363"/>
          <p14:tracePt t="53995" x="5543550" y="6465888"/>
          <p14:tracePt t="54117" x="5543550" y="6483350"/>
          <p14:tracePt t="54122" x="5534025" y="6492875"/>
          <p14:tracePt t="54130" x="5514975" y="6502400"/>
          <p14:tracePt t="54138" x="5478463" y="6511925"/>
          <p14:tracePt t="54146" x="5461000" y="6519863"/>
          <p14:tracePt t="54154" x="5414963" y="6529388"/>
          <p14:tracePt t="54162" x="5405438" y="6538913"/>
          <p14:tracePt t="54171" x="5387975" y="6538913"/>
          <p14:tracePt t="54180" x="5368925" y="6548438"/>
          <p14:tracePt t="54187" x="5368925" y="6556375"/>
          <p14:tracePt t="54197" x="5351463" y="6556375"/>
          <p14:tracePt t="54202" x="5334000" y="6565900"/>
          <p14:tracePt t="54211" x="5314950" y="6575425"/>
          <p14:tracePt t="54219" x="5297488" y="6584950"/>
          <p14:tracePt t="54229" x="5278438" y="6584950"/>
          <p14:tracePt t="54236" x="5241925" y="6592888"/>
          <p14:tracePt t="54244" x="5224463" y="6602413"/>
          <p14:tracePt t="54251" x="5195888" y="6602413"/>
          <p14:tracePt t="54262" x="5178425" y="6602413"/>
          <p14:tracePt t="54267" x="5151438" y="6602413"/>
          <p14:tracePt t="54278" x="5141913" y="6602413"/>
          <p14:tracePt t="54283" x="5114925" y="6611938"/>
          <p14:tracePt t="54291" x="5105400" y="6611938"/>
          <p14:tracePt t="54308" x="5086350" y="6611938"/>
          <p14:tracePt t="54314" x="5078413" y="6611938"/>
          <p14:tracePt t="54324" x="5068888" y="6611938"/>
          <p14:tracePt t="54330" x="5059363" y="6611938"/>
          <p14:tracePt t="54338" x="5049838" y="6611938"/>
          <p14:tracePt t="54346" x="5032375" y="6611938"/>
          <p14:tracePt t="54370" x="5022850" y="6611938"/>
          <p14:tracePt t="54378" x="5014913" y="6611938"/>
          <p14:tracePt t="54394" x="4995863" y="6611938"/>
          <p14:tracePt t="54403" x="4986338" y="6611938"/>
          <p14:tracePt t="54420" x="4978400" y="6611938"/>
          <p14:tracePt t="54435" x="4959350" y="6611938"/>
          <p14:tracePt t="54446" x="4949825" y="6611938"/>
          <p14:tracePt t="54458" x="4932363" y="6602413"/>
          <p14:tracePt t="54475" x="4922838" y="6592888"/>
          <p14:tracePt t="54506" x="4913313" y="6592888"/>
          <p14:tracePt t="54514" x="4905375" y="6584950"/>
          <p14:tracePt t="54548" x="4905375" y="6575425"/>
          <p14:tracePt t="54762" x="4895850" y="6565900"/>
          <p14:tracePt t="54770" x="4876800" y="6556375"/>
          <p14:tracePt t="54778" x="4868863" y="6548438"/>
          <p14:tracePt t="54787" x="4849813" y="6538913"/>
          <p14:tracePt t="54794" x="4803775" y="6511925"/>
          <p14:tracePt t="54802" x="4759325" y="6475413"/>
          <p14:tracePt t="54810" x="4740275" y="6438900"/>
          <p14:tracePt t="54819" x="4703763" y="6365875"/>
          <p14:tracePt t="54826" x="4686300" y="6273800"/>
          <p14:tracePt t="54834" x="4676775" y="6183313"/>
          <p14:tracePt t="54843" x="4630738" y="6046788"/>
          <p14:tracePt t="54852" x="4603750" y="5937250"/>
          <p14:tracePt t="54861" x="4586288" y="5808663"/>
          <p14:tracePt t="54868" x="4540250" y="5654675"/>
          <p14:tracePt t="54875" x="4513263" y="5526088"/>
          <p14:tracePt t="54882" x="4484688" y="5408613"/>
          <p14:tracePt t="54890" x="4440238" y="5299075"/>
          <p14:tracePt t="54898" x="4403725" y="5180013"/>
          <p14:tracePt t="54906" x="4357688" y="5080000"/>
          <p14:tracePt t="54915" x="4321175" y="5016500"/>
          <p14:tracePt t="54923" x="4267200" y="4951413"/>
          <p14:tracePt t="54931" x="4194175" y="4851400"/>
          <p14:tracePt t="54938" x="4121150" y="4768850"/>
          <p14:tracePt t="54946" x="4021138" y="4697413"/>
          <p14:tracePt t="54954" x="3948113" y="4660900"/>
          <p14:tracePt t="54962" x="3846513" y="4605338"/>
          <p14:tracePt t="54970" x="3729038" y="4541838"/>
          <p14:tracePt t="54978" x="3609975" y="4486275"/>
          <p14:tracePt t="54986" x="3490913" y="4395788"/>
          <p14:tracePt t="54994" x="3390900" y="4322763"/>
          <p14:tracePt t="55002" x="3309938" y="4259263"/>
          <p14:tracePt t="55011" x="3263900" y="4203700"/>
          <p14:tracePt t="55018" x="3208338" y="4122738"/>
          <p14:tracePt t="55026" x="3144838" y="4021138"/>
          <p14:tracePt t="55034" x="3108325" y="3921125"/>
          <p14:tracePt t="55042" x="3044825" y="3811588"/>
          <p14:tracePt t="55050" x="3035300" y="3711575"/>
          <p14:tracePt t="55058" x="2990850" y="3584575"/>
          <p14:tracePt t="55066" x="2962275" y="3482975"/>
          <p14:tracePt t="55076" x="2935288" y="3411538"/>
          <p14:tracePt t="55082" x="2908300" y="3346450"/>
          <p14:tracePt t="55090" x="2871788" y="3265488"/>
          <p14:tracePt t="55099" x="2862263" y="3246438"/>
          <p14:tracePt t="55106" x="2852738" y="3228975"/>
          <p14:tracePt t="55115" x="2844800" y="3209925"/>
          <p14:tracePt t="55154" x="2835275" y="3200400"/>
          <p14:tracePt t="55170" x="2825750" y="3200400"/>
          <p14:tracePt t="55178" x="2808288" y="3200400"/>
          <p14:tracePt t="55186" x="2781300" y="3200400"/>
          <p14:tracePt t="55194" x="2771775" y="3200400"/>
          <p14:tracePt t="55210" x="2771775" y="3209925"/>
          <p14:tracePt t="55380" x="2771775" y="3236913"/>
          <p14:tracePt t="55387" x="2771775" y="3255963"/>
          <p14:tracePt t="55395" x="2771775" y="3273425"/>
          <p14:tracePt t="55402" x="2771775" y="3282950"/>
          <p14:tracePt t="55410" x="2771775" y="3292475"/>
          <p14:tracePt t="55419" x="2771775" y="3319463"/>
          <p14:tracePt t="55426" x="2771775" y="3328988"/>
          <p14:tracePt t="55434" x="2771775" y="3338513"/>
          <p14:tracePt t="55444" x="2771775" y="3365500"/>
          <p14:tracePt t="55450" x="2771775" y="3375025"/>
          <p14:tracePt t="55466" x="2771775" y="3392488"/>
          <p14:tracePt t="55699" x="2771775" y="3402013"/>
          <p14:tracePt t="55714" x="2771775" y="3411538"/>
          <p14:tracePt t="55778" x="2771775" y="3419475"/>
          <p14:tracePt t="55786" x="2771775" y="3429000"/>
          <p14:tracePt t="55794" x="2771775" y="3438525"/>
          <p14:tracePt t="55804" x="2781300" y="3438525"/>
          <p14:tracePt t="55826" x="2789238" y="3446463"/>
          <p14:tracePt t="55850" x="2808288" y="3455988"/>
          <p14:tracePt t="56004" x="2817813" y="3455988"/>
          <p14:tracePt t="56012" x="2852738" y="3455988"/>
          <p14:tracePt t="56018" x="2889250" y="3446463"/>
          <p14:tracePt t="56026" x="2971800" y="3429000"/>
          <p14:tracePt t="56034" x="3044825" y="3429000"/>
          <p14:tracePt t="56042" x="3136900" y="3429000"/>
          <p14:tracePt t="56050" x="3227388" y="3429000"/>
          <p14:tracePt t="56058" x="3317875" y="3429000"/>
          <p14:tracePt t="56066" x="3390900" y="3429000"/>
          <p14:tracePt t="56074" x="3482975" y="3429000"/>
          <p14:tracePt t="56082" x="3563938" y="3429000"/>
          <p14:tracePt t="56091" x="3636963" y="3438525"/>
          <p14:tracePt t="56098" x="3719513" y="3465513"/>
          <p14:tracePt t="56108" x="3838575" y="3538538"/>
          <p14:tracePt t="56114" x="3929063" y="3592513"/>
          <p14:tracePt t="56123" x="4021138" y="3665538"/>
          <p14:tracePt t="56130" x="4084638" y="3730625"/>
          <p14:tracePt t="56140" x="4138613" y="3794125"/>
          <p14:tracePt t="56148" x="4138613" y="3921125"/>
          <p14:tracePt t="56154" x="4138613" y="3976688"/>
          <p14:tracePt t="56163" x="4138613" y="3984625"/>
          <p14:tracePt t="56316" x="4121150" y="3984625"/>
          <p14:tracePt t="56325" x="4111625" y="3967163"/>
          <p14:tracePt t="56331" x="4102100" y="3930650"/>
          <p14:tracePt t="56338" x="4102100" y="3921125"/>
          <p14:tracePt t="56346" x="4111625" y="3903663"/>
          <p14:tracePt t="56354" x="4111625" y="3894138"/>
          <p14:tracePt t="56362" x="4121150" y="3884613"/>
          <p14:tracePt t="56370" x="4138613" y="3867150"/>
          <p14:tracePt t="56378" x="4148138" y="3867150"/>
          <p14:tracePt t="56386" x="4165600" y="3867150"/>
          <p14:tracePt t="56394" x="4202113" y="3867150"/>
          <p14:tracePt t="56402" x="4267200" y="3848100"/>
          <p14:tracePt t="56410" x="4357688" y="3848100"/>
          <p14:tracePt t="56418" x="4384675" y="3848100"/>
          <p14:tracePt t="56426" x="4457700" y="3830638"/>
          <p14:tracePt t="56434" x="4586288" y="3830638"/>
          <p14:tracePt t="56444" x="4713288" y="3830638"/>
          <p14:tracePt t="56450" x="4749800" y="3821113"/>
          <p14:tracePt t="56461" x="5068888" y="3767138"/>
          <p14:tracePt t="56466" x="5360988" y="3711575"/>
          <p14:tracePt t="56474" x="5588000" y="3638550"/>
          <p14:tracePt t="56482" x="5926138" y="3529013"/>
          <p14:tracePt t="56492" x="6189663" y="3438525"/>
          <p14:tracePt t="56498" x="6418263" y="3365500"/>
          <p14:tracePt t="56506" x="6637338" y="3319463"/>
          <p14:tracePt t="56514" x="6810375" y="3273425"/>
          <p14:tracePt t="56523" x="6956425" y="3228975"/>
          <p14:tracePt t="56531" x="7102475" y="3200400"/>
          <p14:tracePt t="56544" x="7192963" y="3182938"/>
          <p14:tracePt t="56547" x="7329488" y="3155950"/>
          <p14:tracePt t="56556" x="7458075" y="3136900"/>
          <p14:tracePt t="56564" x="7548563" y="3136900"/>
          <p14:tracePt t="56572" x="7694613" y="3136900"/>
          <p14:tracePt t="56580" x="7858125" y="3136900"/>
          <p14:tracePt t="56586" x="8040688" y="3136900"/>
          <p14:tracePt t="56594" x="8186738" y="3136900"/>
          <p14:tracePt t="56602" x="8350250" y="3136900"/>
          <p14:tracePt t="56611" x="8542338" y="3136900"/>
          <p14:tracePt t="56618" x="8724900" y="3136900"/>
          <p14:tracePt t="56627" x="8943975" y="3136900"/>
          <p14:tracePt t="56636" x="9107488" y="31369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ja-JP" altLang="en-US" sz="4000"/>
              <a:t>メモリ付きのデータパス</a:t>
            </a:r>
            <a:br>
              <a:rPr lang="ja-JP" altLang="en-US" sz="4000"/>
            </a:br>
            <a:r>
              <a:rPr lang="en-US" altLang="ja-JP" sz="4000"/>
              <a:t>(p.18 </a:t>
            </a:r>
            <a:r>
              <a:rPr lang="ja-JP" altLang="en-US" sz="4000"/>
              <a:t>例題</a:t>
            </a:r>
            <a:r>
              <a:rPr lang="en-US" altLang="ja-JP" sz="4000"/>
              <a:t>2-4)</a:t>
            </a:r>
          </a:p>
        </p:txBody>
      </p:sp>
      <p:grpSp>
        <p:nvGrpSpPr>
          <p:cNvPr id="22531" name="Group 3"/>
          <p:cNvGrpSpPr>
            <a:grpSpLocks/>
          </p:cNvGrpSpPr>
          <p:nvPr/>
        </p:nvGrpSpPr>
        <p:grpSpPr bwMode="auto">
          <a:xfrm>
            <a:off x="1187450" y="1981200"/>
            <a:ext cx="2592388" cy="1093788"/>
            <a:chOff x="2018" y="1566"/>
            <a:chExt cx="1633" cy="689"/>
          </a:xfrm>
        </p:grpSpPr>
        <p:sp>
          <p:nvSpPr>
            <p:cNvPr id="22568" name="Text Box 4"/>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2569" name="Text Box 5"/>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2570" name="Group 6"/>
            <p:cNvGrpSpPr>
              <a:grpSpLocks/>
            </p:cNvGrpSpPr>
            <p:nvPr/>
          </p:nvGrpSpPr>
          <p:grpSpPr bwMode="auto">
            <a:xfrm>
              <a:off x="2018" y="1570"/>
              <a:ext cx="1633" cy="682"/>
              <a:chOff x="3288" y="1299"/>
              <a:chExt cx="1996" cy="953"/>
            </a:xfrm>
          </p:grpSpPr>
          <p:sp>
            <p:nvSpPr>
              <p:cNvPr id="22573" name="Line 7"/>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4" name="Line 8"/>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5" name="Line 9"/>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6" name="Line 10"/>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7" name="Line 11"/>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8" name="Line 12"/>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9" name="Line 13"/>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2571" name="Text Box 14"/>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2572" name="Text Box 15"/>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22532" name="Line 16"/>
          <p:cNvSpPr>
            <a:spLocks noChangeShapeType="1"/>
          </p:cNvSpPr>
          <p:nvPr/>
        </p:nvSpPr>
        <p:spPr bwMode="auto">
          <a:xfrm flipV="1">
            <a:off x="1836738" y="30702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3" name="Line 17"/>
          <p:cNvSpPr>
            <a:spLocks noChangeShapeType="1"/>
          </p:cNvSpPr>
          <p:nvPr/>
        </p:nvSpPr>
        <p:spPr bwMode="auto">
          <a:xfrm flipH="1" flipV="1">
            <a:off x="3203575" y="3070225"/>
            <a:ext cx="1588" cy="1366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4" name="Line 18"/>
          <p:cNvSpPr>
            <a:spLocks noChangeShapeType="1"/>
          </p:cNvSpPr>
          <p:nvPr/>
        </p:nvSpPr>
        <p:spPr bwMode="auto">
          <a:xfrm flipV="1">
            <a:off x="2555875" y="148431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5" name="Line 19"/>
          <p:cNvSpPr>
            <a:spLocks noChangeShapeType="1"/>
          </p:cNvSpPr>
          <p:nvPr/>
        </p:nvSpPr>
        <p:spPr bwMode="auto">
          <a:xfrm>
            <a:off x="252413" y="2347913"/>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6" name="Rectangle 20"/>
          <p:cNvSpPr>
            <a:spLocks noChangeArrowheads="1"/>
          </p:cNvSpPr>
          <p:nvPr/>
        </p:nvSpPr>
        <p:spPr bwMode="auto">
          <a:xfrm>
            <a:off x="1116013" y="3571875"/>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37" name="Line 21"/>
          <p:cNvSpPr>
            <a:spLocks noChangeShapeType="1"/>
          </p:cNvSpPr>
          <p:nvPr/>
        </p:nvSpPr>
        <p:spPr bwMode="auto">
          <a:xfrm flipH="1">
            <a:off x="827088" y="1484313"/>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8" name="Line 22"/>
          <p:cNvSpPr>
            <a:spLocks noChangeShapeType="1"/>
          </p:cNvSpPr>
          <p:nvPr/>
        </p:nvSpPr>
        <p:spPr bwMode="auto">
          <a:xfrm>
            <a:off x="827088" y="1484313"/>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9" name="Line 23"/>
          <p:cNvSpPr>
            <a:spLocks noChangeShapeType="1"/>
          </p:cNvSpPr>
          <p:nvPr/>
        </p:nvSpPr>
        <p:spPr bwMode="auto">
          <a:xfrm>
            <a:off x="827088" y="4364038"/>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0" name="Line 24"/>
          <p:cNvSpPr>
            <a:spLocks noChangeShapeType="1"/>
          </p:cNvSpPr>
          <p:nvPr/>
        </p:nvSpPr>
        <p:spPr bwMode="auto">
          <a:xfrm flipV="1">
            <a:off x="1835150" y="393223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1" name="Line 25"/>
          <p:cNvSpPr>
            <a:spLocks noChangeShapeType="1"/>
          </p:cNvSpPr>
          <p:nvPr/>
        </p:nvSpPr>
        <p:spPr bwMode="auto">
          <a:xfrm>
            <a:off x="11160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2" name="Line 26"/>
          <p:cNvSpPr>
            <a:spLocks noChangeShapeType="1"/>
          </p:cNvSpPr>
          <p:nvPr/>
        </p:nvSpPr>
        <p:spPr bwMode="auto">
          <a:xfrm flipH="1">
            <a:off x="11160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3" name="Line 27"/>
          <p:cNvSpPr>
            <a:spLocks noChangeShapeType="1"/>
          </p:cNvSpPr>
          <p:nvPr/>
        </p:nvSpPr>
        <p:spPr bwMode="auto">
          <a:xfrm>
            <a:off x="3238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4" name="Text Box 28"/>
          <p:cNvSpPr txBox="1">
            <a:spLocks noChangeArrowheads="1"/>
          </p:cNvSpPr>
          <p:nvPr/>
        </p:nvSpPr>
        <p:spPr bwMode="auto">
          <a:xfrm>
            <a:off x="15478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2545" name="Rectangle 29"/>
          <p:cNvSpPr>
            <a:spLocks noChangeArrowheads="1"/>
          </p:cNvSpPr>
          <p:nvPr/>
        </p:nvSpPr>
        <p:spPr bwMode="auto">
          <a:xfrm>
            <a:off x="2413000" y="44370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46" name="Rectangle 30"/>
          <p:cNvSpPr>
            <a:spLocks noChangeArrowheads="1"/>
          </p:cNvSpPr>
          <p:nvPr/>
        </p:nvSpPr>
        <p:spPr bwMode="auto">
          <a:xfrm>
            <a:off x="2413000" y="46529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47" name="Rectangle 31"/>
          <p:cNvSpPr>
            <a:spLocks noChangeArrowheads="1"/>
          </p:cNvSpPr>
          <p:nvPr/>
        </p:nvSpPr>
        <p:spPr bwMode="auto">
          <a:xfrm>
            <a:off x="2413000" y="48688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48" name="Rectangle 32"/>
          <p:cNvSpPr>
            <a:spLocks noChangeArrowheads="1"/>
          </p:cNvSpPr>
          <p:nvPr/>
        </p:nvSpPr>
        <p:spPr bwMode="auto">
          <a:xfrm>
            <a:off x="2413000" y="50847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49" name="Rectangle 33"/>
          <p:cNvSpPr>
            <a:spLocks noChangeArrowheads="1"/>
          </p:cNvSpPr>
          <p:nvPr/>
        </p:nvSpPr>
        <p:spPr bwMode="auto">
          <a:xfrm>
            <a:off x="2413000" y="53006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50" name="Rectangle 34"/>
          <p:cNvSpPr>
            <a:spLocks noChangeArrowheads="1"/>
          </p:cNvSpPr>
          <p:nvPr/>
        </p:nvSpPr>
        <p:spPr bwMode="auto">
          <a:xfrm>
            <a:off x="2413000" y="551656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51" name="Rectangle 35"/>
          <p:cNvSpPr>
            <a:spLocks noChangeArrowheads="1"/>
          </p:cNvSpPr>
          <p:nvPr/>
        </p:nvSpPr>
        <p:spPr bwMode="auto">
          <a:xfrm>
            <a:off x="2413000" y="616585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52" name="Rectangle 36"/>
          <p:cNvSpPr>
            <a:spLocks noChangeArrowheads="1"/>
          </p:cNvSpPr>
          <p:nvPr/>
        </p:nvSpPr>
        <p:spPr bwMode="auto">
          <a:xfrm>
            <a:off x="2413000" y="5732463"/>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553" name="Line 37"/>
          <p:cNvSpPr>
            <a:spLocks noChangeShapeType="1"/>
          </p:cNvSpPr>
          <p:nvPr/>
        </p:nvSpPr>
        <p:spPr bwMode="auto">
          <a:xfrm>
            <a:off x="1044575"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4" name="Line 39"/>
          <p:cNvSpPr>
            <a:spLocks noChangeShapeType="1"/>
          </p:cNvSpPr>
          <p:nvPr/>
        </p:nvSpPr>
        <p:spPr bwMode="auto">
          <a:xfrm flipH="1" flipV="1">
            <a:off x="3995738" y="6381750"/>
            <a:ext cx="1587"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5" name="Line 40"/>
          <p:cNvSpPr>
            <a:spLocks noChangeShapeType="1"/>
          </p:cNvSpPr>
          <p:nvPr/>
        </p:nvSpPr>
        <p:spPr bwMode="auto">
          <a:xfrm>
            <a:off x="1836738" y="335756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6" name="Line 41"/>
          <p:cNvSpPr>
            <a:spLocks noChangeShapeType="1"/>
          </p:cNvSpPr>
          <p:nvPr/>
        </p:nvSpPr>
        <p:spPr bwMode="auto">
          <a:xfrm>
            <a:off x="3060700" y="3357563"/>
            <a:ext cx="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7" name="Text Box 42"/>
          <p:cNvSpPr txBox="1">
            <a:spLocks noChangeArrowheads="1"/>
          </p:cNvSpPr>
          <p:nvPr/>
        </p:nvSpPr>
        <p:spPr bwMode="auto">
          <a:xfrm>
            <a:off x="2824163" y="57531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2558" name="Line 43"/>
          <p:cNvSpPr>
            <a:spLocks noChangeShapeType="1"/>
          </p:cNvSpPr>
          <p:nvPr/>
        </p:nvSpPr>
        <p:spPr bwMode="auto">
          <a:xfrm flipV="1">
            <a:off x="3348038" y="638175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9" name="Line 44"/>
          <p:cNvSpPr>
            <a:spLocks noChangeShapeType="1"/>
          </p:cNvSpPr>
          <p:nvPr/>
        </p:nvSpPr>
        <p:spPr bwMode="auto">
          <a:xfrm flipV="1">
            <a:off x="2627313" y="6237288"/>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0" name="Line 45"/>
          <p:cNvSpPr>
            <a:spLocks noChangeShapeType="1"/>
          </p:cNvSpPr>
          <p:nvPr/>
        </p:nvSpPr>
        <p:spPr bwMode="auto">
          <a:xfrm>
            <a:off x="2700338" y="6237288"/>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1" name="Text Box 46"/>
          <p:cNvSpPr txBox="1">
            <a:spLocks noChangeArrowheads="1"/>
          </p:cNvSpPr>
          <p:nvPr/>
        </p:nvSpPr>
        <p:spPr bwMode="auto">
          <a:xfrm>
            <a:off x="3995738" y="64897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22562" name="Text Box 47"/>
          <p:cNvSpPr txBox="1">
            <a:spLocks noChangeArrowheads="1"/>
          </p:cNvSpPr>
          <p:nvPr/>
        </p:nvSpPr>
        <p:spPr bwMode="auto">
          <a:xfrm>
            <a:off x="555625" y="50069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Address</a:t>
            </a:r>
          </a:p>
        </p:txBody>
      </p:sp>
      <p:sp>
        <p:nvSpPr>
          <p:cNvPr id="22563" name="Text Box 48"/>
          <p:cNvSpPr txBox="1">
            <a:spLocks noChangeArrowheads="1"/>
          </p:cNvSpPr>
          <p:nvPr/>
        </p:nvSpPr>
        <p:spPr bwMode="auto">
          <a:xfrm>
            <a:off x="2139950" y="63754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2564" name="Text Box 49"/>
          <p:cNvSpPr txBox="1">
            <a:spLocks noChangeArrowheads="1"/>
          </p:cNvSpPr>
          <p:nvPr/>
        </p:nvSpPr>
        <p:spPr bwMode="auto">
          <a:xfrm>
            <a:off x="365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2565" name="Text Box 50"/>
          <p:cNvSpPr txBox="1">
            <a:spLocks noChangeArrowheads="1"/>
          </p:cNvSpPr>
          <p:nvPr/>
        </p:nvSpPr>
        <p:spPr bwMode="auto">
          <a:xfrm>
            <a:off x="-36513" y="1989138"/>
            <a:ext cx="6540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2566" name="Text Box 52"/>
          <p:cNvSpPr txBox="1">
            <a:spLocks noChangeArrowheads="1"/>
          </p:cNvSpPr>
          <p:nvPr/>
        </p:nvSpPr>
        <p:spPr bwMode="auto">
          <a:xfrm>
            <a:off x="3111500"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2567" name="Text Box 53"/>
          <p:cNvSpPr txBox="1">
            <a:spLocks noChangeArrowheads="1"/>
          </p:cNvSpPr>
          <p:nvPr/>
        </p:nvSpPr>
        <p:spPr bwMode="auto">
          <a:xfrm>
            <a:off x="4110038" y="1536700"/>
            <a:ext cx="5081587"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ja-JP" altLang="en-US" sz="1800" b="1"/>
              <a:t>（</a:t>
            </a:r>
            <a:r>
              <a:rPr lang="en-US" altLang="ja-JP" sz="1800" b="1"/>
              <a:t>SL X</a:t>
            </a:r>
            <a:r>
              <a:rPr lang="ja-JP" altLang="en-US" sz="1800" b="1"/>
              <a:t>）</a:t>
            </a:r>
            <a:r>
              <a:rPr lang="en-US" altLang="ja-JP" sz="1800" b="1"/>
              <a:t>+</a:t>
            </a:r>
            <a:r>
              <a:rPr lang="ja-JP" altLang="en-US" sz="1800" b="1"/>
              <a:t>（</a:t>
            </a:r>
            <a:r>
              <a:rPr lang="en-US" altLang="ja-JP" sz="1800" b="1"/>
              <a:t>SL Y</a:t>
            </a:r>
            <a:r>
              <a:rPr lang="ja-JP" altLang="en-US" sz="1800" b="1"/>
              <a:t>）を計算して</a:t>
            </a:r>
            <a:r>
              <a:rPr lang="en-US" altLang="ja-JP" sz="1800" b="1"/>
              <a:t>2</a:t>
            </a:r>
            <a:r>
              <a:rPr lang="ja-JP" altLang="en-US" sz="1800" b="1"/>
              <a:t>番地に</a:t>
            </a:r>
          </a:p>
          <a:p>
            <a:pPr eaLnBrk="1" hangingPunct="1">
              <a:spcBef>
                <a:spcPct val="0"/>
              </a:spcBef>
              <a:buFontTx/>
              <a:buNone/>
            </a:pPr>
            <a:r>
              <a:rPr lang="ja-JP" altLang="en-US" sz="1800" b="1"/>
              <a:t>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ACC</a:t>
            </a:r>
            <a:r>
              <a:rPr lang="ja-JP" altLang="en-US" sz="1800" b="1"/>
              <a:t>に</a:t>
            </a:r>
            <a:r>
              <a:rPr lang="en-US" altLang="ja-JP" sz="1800" b="1"/>
              <a:t>0</a:t>
            </a:r>
            <a:r>
              <a:rPr lang="ja-JP" altLang="en-US" sz="1800" b="1"/>
              <a:t>番地の値を入れる</a:t>
            </a:r>
            <a:endParaRPr lang="en-US" altLang="ja-JP" sz="1800" b="1"/>
          </a:p>
          <a:p>
            <a:pPr eaLnBrk="1" hangingPunct="1">
              <a:spcBef>
                <a:spcPct val="0"/>
              </a:spcBef>
              <a:buFontTx/>
              <a:buNone/>
            </a:pPr>
            <a:r>
              <a:rPr lang="en-US" altLang="ja-JP" sz="1800" b="1"/>
              <a:t> 0    100    00000000</a:t>
            </a:r>
            <a:r>
              <a:rPr lang="ja-JP" altLang="en-US" sz="1800" b="1"/>
              <a:t>　左シフト</a:t>
            </a:r>
            <a:endParaRPr lang="en-US" altLang="ja-JP" sz="1800" b="1"/>
          </a:p>
          <a:p>
            <a:pPr eaLnBrk="1" hangingPunct="1">
              <a:spcBef>
                <a:spcPct val="0"/>
              </a:spcBef>
              <a:buFontTx/>
              <a:buNone/>
            </a:pPr>
            <a:r>
              <a:rPr lang="en-US" altLang="ja-JP" sz="1800" b="1"/>
              <a:t> 1     000   00000010</a:t>
            </a:r>
            <a:r>
              <a:rPr lang="ja-JP" altLang="en-US" sz="1800" b="1"/>
              <a:t>　答えを</a:t>
            </a:r>
            <a:r>
              <a:rPr lang="en-US" altLang="ja-JP" sz="1800" b="1"/>
              <a:t>2</a:t>
            </a:r>
            <a:r>
              <a:rPr lang="ja-JP" altLang="en-US" sz="1800" b="1"/>
              <a:t>番地に保存</a:t>
            </a:r>
            <a:endParaRPr lang="en-US" altLang="ja-JP" sz="1800" b="1"/>
          </a:p>
          <a:p>
            <a:pPr eaLnBrk="1" hangingPunct="1">
              <a:spcBef>
                <a:spcPct val="0"/>
              </a:spcBef>
              <a:buFontTx/>
              <a:buNone/>
            </a:pPr>
            <a:r>
              <a:rPr lang="en-US" altLang="ja-JP" sz="1800" b="1"/>
              <a:t> 0     001   00000001</a:t>
            </a:r>
            <a:r>
              <a:rPr lang="ja-JP" altLang="en-US" sz="1800" b="1"/>
              <a:t>　</a:t>
            </a:r>
            <a:r>
              <a:rPr lang="en-US" altLang="ja-JP" sz="1800" b="1"/>
              <a:t>ACC</a:t>
            </a:r>
            <a:r>
              <a:rPr lang="ja-JP" altLang="en-US" sz="1800" b="1"/>
              <a:t>に</a:t>
            </a:r>
            <a:r>
              <a:rPr lang="en-US" altLang="ja-JP" sz="1800" b="1"/>
              <a:t>1</a:t>
            </a:r>
            <a:r>
              <a:rPr lang="ja-JP" altLang="en-US" sz="1800" b="1"/>
              <a:t>番地の値を入れる</a:t>
            </a:r>
            <a:endParaRPr lang="en-US" altLang="ja-JP" sz="1800" b="1"/>
          </a:p>
          <a:p>
            <a:pPr eaLnBrk="1" hangingPunct="1">
              <a:spcBef>
                <a:spcPct val="0"/>
              </a:spcBef>
              <a:buFontTx/>
              <a:buNone/>
            </a:pPr>
            <a:r>
              <a:rPr lang="en-US" altLang="ja-JP" sz="1800" b="1"/>
              <a:t> 0     100   00000000</a:t>
            </a:r>
            <a:r>
              <a:rPr lang="ja-JP" altLang="en-US" sz="1800" b="1"/>
              <a:t>　左シフト</a:t>
            </a:r>
            <a:endParaRPr lang="en-US" altLang="ja-JP" sz="1800" b="1"/>
          </a:p>
          <a:p>
            <a:pPr eaLnBrk="1" hangingPunct="1">
              <a:spcBef>
                <a:spcPct val="0"/>
              </a:spcBef>
              <a:buFontTx/>
              <a:buNone/>
            </a:pPr>
            <a:r>
              <a:rPr lang="en-US" altLang="ja-JP" sz="1800" b="1"/>
              <a:t> 0      110   00000010</a:t>
            </a:r>
            <a:r>
              <a:rPr lang="ja-JP" altLang="en-US" sz="1800" b="1"/>
              <a:t>　</a:t>
            </a:r>
            <a:r>
              <a:rPr lang="en-US" altLang="ja-JP" sz="1800" b="1"/>
              <a:t>2</a:t>
            </a:r>
            <a:r>
              <a:rPr lang="ja-JP" altLang="en-US" sz="1800" b="1"/>
              <a:t>番地の値と加算</a:t>
            </a:r>
            <a:endParaRPr lang="en-US" altLang="ja-JP" sz="1800" b="1"/>
          </a:p>
          <a:p>
            <a:pPr eaLnBrk="1" hangingPunct="1">
              <a:spcBef>
                <a:spcPct val="0"/>
              </a:spcBef>
              <a:buFontTx/>
              <a:buNone/>
            </a:pPr>
            <a:r>
              <a:rPr lang="en-US" altLang="ja-JP" sz="1800" b="1"/>
              <a:t> 1      000   00000010</a:t>
            </a:r>
            <a:r>
              <a:rPr lang="ja-JP" altLang="en-US" sz="1800" b="1"/>
              <a:t>　答えを</a:t>
            </a:r>
            <a:r>
              <a:rPr lang="en-US" altLang="ja-JP" sz="1800" b="1"/>
              <a:t>2</a:t>
            </a:r>
            <a:r>
              <a:rPr lang="ja-JP" altLang="en-US" sz="1800" b="1"/>
              <a:t>番地に保存</a:t>
            </a:r>
            <a:endParaRPr lang="en-US" altLang="ja-JP" sz="1800" b="1"/>
          </a:p>
        </p:txBody>
      </p:sp>
      <p:pic>
        <p:nvPicPr>
          <p:cNvPr id="2" name="オーディオ 1">
            <a:hlinkClick r:id="" action="ppaction://media"/>
            <a:extLst>
              <a:ext uri="{FF2B5EF4-FFF2-40B4-BE49-F238E27FC236}">
                <a16:creationId xmlns:a16="http://schemas.microsoft.com/office/drawing/2014/main" id="{52A76D45-D748-44A4-8AA2-76F4D13B2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901"/>
    </mc:Choice>
    <mc:Fallback xmlns="">
      <p:transition spd="slow" advTm="20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0" x="9007475" y="3429000"/>
          <p14:tracePt t="968" x="8915400" y="3429000"/>
          <p14:tracePt t="977" x="8842375" y="3429000"/>
          <p14:tracePt t="984" x="8788400" y="3429000"/>
          <p14:tracePt t="995" x="8724900" y="3429000"/>
          <p14:tracePt t="1002" x="8669338" y="3429000"/>
          <p14:tracePt t="1010" x="8615363" y="3429000"/>
          <p14:tracePt t="1018" x="8569325" y="3429000"/>
          <p14:tracePt t="1026" x="8515350" y="3411538"/>
          <p14:tracePt t="1033" x="8488363" y="3411538"/>
          <p14:tracePt t="1042" x="8432800" y="3402013"/>
          <p14:tracePt t="1050" x="8369300" y="3365500"/>
          <p14:tracePt t="1058" x="8305800" y="3355975"/>
          <p14:tracePt t="1065" x="8250238" y="3338513"/>
          <p14:tracePt t="1075" x="8169275" y="3309938"/>
          <p14:tracePt t="1081" x="8123238" y="3302000"/>
          <p14:tracePt t="1088" x="8067675" y="3292475"/>
          <p14:tracePt t="1097" x="8023225" y="3282950"/>
          <p14:tracePt t="1105" x="7977188" y="3246438"/>
          <p14:tracePt t="1113" x="7950200" y="3236913"/>
          <p14:tracePt t="1122" x="7913688" y="3228975"/>
          <p14:tracePt t="1132" x="7894638" y="3209925"/>
          <p14:tracePt t="1141" x="7867650" y="3182938"/>
          <p14:tracePt t="1144" x="7858125" y="3173413"/>
          <p14:tracePt t="1154" x="7850188" y="3163888"/>
          <p14:tracePt t="1162" x="7831138" y="3127375"/>
          <p14:tracePt t="1170" x="7821613" y="3100388"/>
          <p14:tracePt t="1178" x="7821613" y="3090863"/>
          <p14:tracePt t="1189" x="7813675" y="3063875"/>
          <p14:tracePt t="1194" x="7813675" y="3027363"/>
          <p14:tracePt t="1204" x="7804150" y="3009900"/>
          <p14:tracePt t="1208" x="7804150" y="2973388"/>
          <p14:tracePt t="1216" x="7785100" y="2946400"/>
          <p14:tracePt t="1224" x="7777163" y="2917825"/>
          <p14:tracePt t="1241" x="7758113" y="2900363"/>
          <p14:tracePt t="1250" x="7758113" y="2873375"/>
          <p14:tracePt t="1256" x="7758113" y="2863850"/>
          <p14:tracePt t="1264" x="7758113" y="2854325"/>
          <p14:tracePt t="1274" x="7758113" y="2836863"/>
          <p14:tracePt t="1283" x="7758113" y="2827338"/>
          <p14:tracePt t="1290" x="7758113" y="2817813"/>
          <p14:tracePt t="1300" x="7758113" y="2808288"/>
          <p14:tracePt t="1316" x="7758113" y="2790825"/>
          <p14:tracePt t="1322" x="7758113" y="2781300"/>
          <p14:tracePt t="1338" x="7758113" y="2771775"/>
          <p14:tracePt t="1349" x="7758113" y="2754313"/>
          <p14:tracePt t="1360" x="7758113" y="2735263"/>
          <p14:tracePt t="1368" x="7758113" y="2727325"/>
          <p14:tracePt t="1377" x="7758113" y="2708275"/>
          <p14:tracePt t="1384" x="7777163" y="2690813"/>
          <p14:tracePt t="1392" x="7777163" y="2681288"/>
          <p14:tracePt t="1417" x="7785100" y="2681288"/>
          <p14:tracePt t="1454" x="7794625" y="2671763"/>
          <p14:tracePt t="1456" x="7804150" y="2662238"/>
          <p14:tracePt t="1472" x="7821613" y="2654300"/>
          <p14:tracePt t="1482" x="7840663" y="2644775"/>
          <p14:tracePt t="1489" x="7850188" y="2644775"/>
          <p14:tracePt t="1499" x="7867650" y="2635250"/>
          <p14:tracePt t="1516" x="7877175" y="2635250"/>
          <p14:tracePt t="1666" x="7877175" y="2625725"/>
          <p14:tracePt t="1786" x="7885113" y="2617788"/>
          <p14:tracePt t="1929" x="7894638" y="2608263"/>
          <p14:tracePt t="1956" x="7894638" y="2589213"/>
          <p14:tracePt t="1960" x="7894638" y="2581275"/>
          <p14:tracePt t="1968" x="7885113" y="2571750"/>
          <p14:tracePt t="1985" x="7867650" y="2562225"/>
          <p14:tracePt t="2082" x="7867650" y="2544763"/>
          <p14:tracePt t="2113" x="7858125" y="2535238"/>
          <p14:tracePt t="2145" x="7858125" y="2525713"/>
          <p14:tracePt t="2168" x="7850188" y="2498725"/>
          <p14:tracePt t="2882" x="7821613" y="2498725"/>
          <p14:tracePt t="2888" x="7804150" y="2489200"/>
          <p14:tracePt t="2896" x="7785100" y="2481263"/>
          <p14:tracePt t="2904" x="7767638" y="2481263"/>
          <p14:tracePt t="2913" x="7748588" y="2471738"/>
          <p14:tracePt t="2920" x="7740650" y="2471738"/>
          <p14:tracePt t="3106" x="7731125" y="2471738"/>
          <p14:tracePt t="3113" x="7721600" y="2471738"/>
          <p14:tracePt t="3434" x="7685088" y="2471738"/>
          <p14:tracePt t="3442" x="7675563" y="2471738"/>
          <p14:tracePt t="3453" x="7667625" y="2471738"/>
          <p14:tracePt t="3456" x="7658100" y="2471738"/>
          <p14:tracePt t="3465" x="7648575" y="2471738"/>
          <p14:tracePt t="3472" x="7639050" y="2471738"/>
          <p14:tracePt t="3488" x="7631113" y="2471738"/>
          <p14:tracePt t="3505" x="7621588" y="2462213"/>
          <p14:tracePt t="3514" x="7612063" y="2452688"/>
          <p14:tracePt t="3801" x="7602538" y="2452688"/>
          <p14:tracePt t="4018" x="7602538" y="2462213"/>
          <p14:tracePt t="4314" x="7602538" y="2471738"/>
          <p14:tracePt t="4322" x="7602538" y="2481263"/>
          <p14:tracePt t="4963" x="7594600" y="2489200"/>
          <p14:tracePt t="4970" x="7567613" y="2508250"/>
          <p14:tracePt t="4983" x="7548563" y="2525713"/>
          <p14:tracePt t="4993" x="7539038" y="2535238"/>
          <p14:tracePt t="5169" x="7539038" y="2562225"/>
          <p14:tracePt t="5177" x="7539038" y="2571750"/>
          <p14:tracePt t="5185" x="7539038" y="2589213"/>
          <p14:tracePt t="5193" x="7539038" y="2608263"/>
          <p14:tracePt t="5208" x="7531100" y="2625725"/>
          <p14:tracePt t="5272" x="7531100" y="2617788"/>
          <p14:tracePt t="5296" x="7531100" y="2608263"/>
          <p14:tracePt t="5392" x="7531100" y="2625725"/>
          <p14:tracePt t="5554" x="7521575" y="2644775"/>
          <p14:tracePt t="5563" x="7502525" y="2662238"/>
          <p14:tracePt t="5571" x="7475538" y="2690813"/>
          <p14:tracePt t="5579" x="7421563" y="2708275"/>
          <p14:tracePt t="5584" x="7392988" y="2727325"/>
          <p14:tracePt t="5595" x="7339013" y="2744788"/>
          <p14:tracePt t="5603" x="7265988" y="2790825"/>
          <p14:tracePt t="5610" x="7156450" y="2854325"/>
          <p14:tracePt t="5617" x="7056438" y="2909888"/>
          <p14:tracePt t="5625" x="6956425" y="2982913"/>
          <p14:tracePt t="5633" x="6800850" y="3054350"/>
          <p14:tracePt t="5640" x="6610350" y="3136900"/>
          <p14:tracePt t="5648" x="6435725" y="3200400"/>
          <p14:tracePt t="5656" x="6291263" y="3255963"/>
          <p14:tracePt t="5665" x="6053138" y="3402013"/>
          <p14:tracePt t="5673" x="5816600" y="3511550"/>
          <p14:tracePt t="5680" x="5570538" y="3629025"/>
          <p14:tracePt t="5688" x="5297488" y="3721100"/>
          <p14:tracePt t="5697" x="5114925" y="3840163"/>
          <p14:tracePt t="5704" x="4941888" y="3940175"/>
          <p14:tracePt t="5713" x="4740275" y="4021138"/>
          <p14:tracePt t="5720" x="4603750" y="4113213"/>
          <p14:tracePt t="5731" x="4503738" y="4186238"/>
          <p14:tracePt t="5737" x="4413250" y="4249738"/>
          <p14:tracePt t="5748" x="4348163" y="4322763"/>
          <p14:tracePt t="5754" x="4303713" y="4340225"/>
          <p14:tracePt t="5766" x="4284663" y="4376738"/>
          <p14:tracePt t="5768" x="4248150" y="4432300"/>
          <p14:tracePt t="5776" x="4230688" y="4449763"/>
          <p14:tracePt t="5784" x="4194175" y="4486275"/>
          <p14:tracePt t="5792" x="4175125" y="4505325"/>
          <p14:tracePt t="5801" x="4165600" y="4514850"/>
          <p14:tracePt t="5809" x="4157663" y="4532313"/>
          <p14:tracePt t="5816" x="4148138" y="4532313"/>
          <p14:tracePt t="5825" x="4138613" y="4532313"/>
          <p14:tracePt t="5840" x="4111625" y="4541838"/>
          <p14:tracePt t="5857" x="4102100" y="4551363"/>
          <p14:tracePt t="5873" x="4094163" y="4559300"/>
          <p14:tracePt t="5897" x="4065588" y="4578350"/>
          <p14:tracePt t="5904" x="4057650" y="4595813"/>
          <p14:tracePt t="5913" x="4029075" y="4605338"/>
          <p14:tracePt t="5920" x="4029075" y="4614863"/>
          <p14:tracePt t="5930" x="4011613" y="4624388"/>
          <p14:tracePt t="6037" x="4002088" y="4624388"/>
          <p14:tracePt t="6040" x="3992563" y="4632325"/>
          <p14:tracePt t="6049" x="3975100" y="4641850"/>
          <p14:tracePt t="6056" x="3965575" y="4651375"/>
          <p14:tracePt t="6064" x="3956050" y="4660900"/>
          <p14:tracePt t="6080" x="3948113" y="4668838"/>
          <p14:tracePt t="6088" x="3948113" y="4678363"/>
          <p14:tracePt t="6097" x="3938588" y="4687888"/>
          <p14:tracePt t="6104" x="3929063" y="4687888"/>
          <p14:tracePt t="6115" x="3929063" y="4714875"/>
          <p14:tracePt t="6122" x="3919538" y="4724400"/>
          <p14:tracePt t="6131" x="3902075" y="4751388"/>
          <p14:tracePt t="6138" x="3883025" y="4787900"/>
          <p14:tracePt t="6146" x="3875088" y="4824413"/>
          <p14:tracePt t="6152" x="3829050" y="4887913"/>
          <p14:tracePt t="6160" x="3819525" y="4914900"/>
          <p14:tracePt t="6168" x="3792538" y="4960938"/>
          <p14:tracePt t="6177" x="3765550" y="5024438"/>
          <p14:tracePt t="6184" x="3756025" y="5053013"/>
          <p14:tracePt t="6192" x="3709988" y="5116513"/>
          <p14:tracePt t="6200" x="3683000" y="5133975"/>
          <p14:tracePt t="6210" x="3656013" y="5170488"/>
          <p14:tracePt t="6221" x="3646488" y="5170488"/>
          <p14:tracePt t="6226" x="3609975" y="5216525"/>
          <p14:tracePt t="6234" x="3600450" y="5226050"/>
          <p14:tracePt t="6240" x="3582988" y="5226050"/>
          <p14:tracePt t="6249" x="3563938" y="5233988"/>
          <p14:tracePt t="6256" x="3536950" y="5253038"/>
          <p14:tracePt t="6264" x="3519488" y="5253038"/>
          <p14:tracePt t="6272" x="3473450" y="5253038"/>
          <p14:tracePt t="6281" x="3436938" y="5253038"/>
          <p14:tracePt t="6288" x="3390900" y="5253038"/>
          <p14:tracePt t="6296" x="3363913" y="5253038"/>
          <p14:tracePt t="6304" x="3336925" y="5253038"/>
          <p14:tracePt t="6313" x="3290888" y="5253038"/>
          <p14:tracePt t="6321" x="3273425" y="5253038"/>
          <p14:tracePt t="6329" x="3244850" y="5253038"/>
          <p14:tracePt t="6336" x="3217863" y="5243513"/>
          <p14:tracePt t="6345" x="3208338" y="5233988"/>
          <p14:tracePt t="6352" x="3200400" y="5233988"/>
          <p14:tracePt t="6360" x="3181350" y="5216525"/>
          <p14:tracePt t="6368" x="3171825" y="5207000"/>
          <p14:tracePt t="6376" x="3171825" y="5197475"/>
          <p14:tracePt t="6385" x="3171825" y="5170488"/>
          <p14:tracePt t="6392" x="3144838" y="5153025"/>
          <p14:tracePt t="6400" x="3144838" y="5116513"/>
          <p14:tracePt t="6408" x="3144838" y="5097463"/>
          <p14:tracePt t="6416" x="3144838" y="5070475"/>
          <p14:tracePt t="6425" x="3144838" y="5033963"/>
          <p14:tracePt t="6434" x="3144838" y="5024438"/>
          <p14:tracePt t="6440" x="3144838" y="4987925"/>
          <p14:tracePt t="6448" x="3144838" y="4970463"/>
          <p14:tracePt t="6465" x="3154363" y="4943475"/>
          <p14:tracePt t="6472" x="3190875" y="4914900"/>
          <p14:tracePt t="6481" x="3208338" y="4887913"/>
          <p14:tracePt t="6489" x="3217863" y="4870450"/>
          <p14:tracePt t="6497" x="3244850" y="4833938"/>
          <p14:tracePt t="6504" x="3273425" y="4814888"/>
          <p14:tracePt t="6513" x="3273425" y="4805363"/>
          <p14:tracePt t="6520" x="3300413" y="4787900"/>
          <p14:tracePt t="6529" x="3317875" y="4778375"/>
          <p14:tracePt t="6538" x="3346450" y="4768850"/>
          <p14:tracePt t="6549" x="3363913" y="4760913"/>
          <p14:tracePt t="6553" x="3373438" y="4760913"/>
          <p14:tracePt t="6563" x="3409950" y="4741863"/>
          <p14:tracePt t="6568" x="3427413" y="4741863"/>
          <p14:tracePt t="6576" x="3446463" y="4741863"/>
          <p14:tracePt t="6584" x="3473450" y="4741863"/>
          <p14:tracePt t="6592" x="3490913" y="4741863"/>
          <p14:tracePt t="6600" x="3527425" y="4741863"/>
          <p14:tracePt t="6608" x="3573463" y="4741863"/>
          <p14:tracePt t="6616" x="3592513" y="4760913"/>
          <p14:tracePt t="6625" x="3609975" y="4797425"/>
          <p14:tracePt t="6632" x="3646488" y="4824413"/>
          <p14:tracePt t="6640" x="3656013" y="4841875"/>
          <p14:tracePt t="6649" x="3683000" y="4878388"/>
          <p14:tracePt t="6656" x="3683000" y="4897438"/>
          <p14:tracePt t="6665" x="3683000" y="4924425"/>
          <p14:tracePt t="6672" x="3683000" y="4933950"/>
          <p14:tracePt t="6680" x="3683000" y="4951413"/>
          <p14:tracePt t="6688" x="3683000" y="4979988"/>
          <p14:tracePt t="6696" x="3683000" y="4987925"/>
          <p14:tracePt t="6704" x="3683000" y="5016500"/>
          <p14:tracePt t="6720" x="3673475" y="5024438"/>
          <p14:tracePt t="6729" x="3673475" y="5043488"/>
          <p14:tracePt t="6736" x="3665538" y="5060950"/>
          <p14:tracePt t="6745" x="3636963" y="5080000"/>
          <p14:tracePt t="6752" x="3636963" y="5089525"/>
          <p14:tracePt t="6760" x="3629025" y="5097463"/>
          <p14:tracePt t="6768" x="3609975" y="5116513"/>
          <p14:tracePt t="6776" x="3600450" y="5126038"/>
          <p14:tracePt t="6784" x="3592513" y="5133975"/>
          <p14:tracePt t="6792" x="3556000" y="5143500"/>
          <p14:tracePt t="6800" x="3546475" y="5143500"/>
          <p14:tracePt t="6809" x="3536950" y="5153025"/>
          <p14:tracePt t="6816" x="3519488" y="5160963"/>
          <p14:tracePt t="6824" x="3509963" y="5160963"/>
          <p14:tracePt t="6832" x="3463925" y="5170488"/>
          <p14:tracePt t="6848" x="3436938" y="5189538"/>
          <p14:tracePt t="6857" x="3419475" y="5197475"/>
          <p14:tracePt t="6867" x="3400425" y="5197475"/>
          <p14:tracePt t="6873" x="3363913" y="5207000"/>
          <p14:tracePt t="6898" x="3354388" y="5207000"/>
          <p14:tracePt t="6904" x="3336925" y="5207000"/>
          <p14:tracePt t="6913" x="3327400" y="5207000"/>
          <p14:tracePt t="6920" x="3317875" y="5207000"/>
          <p14:tracePt t="6929" x="3309938" y="5207000"/>
          <p14:tracePt t="6952" x="3290888" y="5207000"/>
          <p14:tracePt t="6984" x="3281363" y="5207000"/>
          <p14:tracePt t="6992" x="3273425" y="5197475"/>
          <p14:tracePt t="7001" x="3263900" y="5189538"/>
          <p14:tracePt t="7009" x="3254375" y="5189538"/>
          <p14:tracePt t="7016" x="3244850" y="5180013"/>
          <p14:tracePt t="7024" x="3236913" y="5170488"/>
          <p14:tracePt t="7048" x="3236913" y="5160963"/>
          <p14:tracePt t="7065" x="3236913" y="5153025"/>
          <p14:tracePt t="7073" x="3236913" y="5133975"/>
          <p14:tracePt t="7097" x="3236913" y="5116513"/>
          <p14:tracePt t="7106" x="3236913" y="5106988"/>
          <p14:tracePt t="7113" x="3236913" y="5097463"/>
          <p14:tracePt t="7121" x="3236913" y="5089525"/>
          <p14:tracePt t="7129" x="3236913" y="5080000"/>
          <p14:tracePt t="7138" x="3236913" y="5070475"/>
          <p14:tracePt t="7144" x="3236913" y="5060950"/>
          <p14:tracePt t="7152" x="3236913" y="5043488"/>
          <p14:tracePt t="7168" x="3236913" y="5033963"/>
          <p14:tracePt t="7185" x="3236913" y="5024438"/>
          <p14:tracePt t="7193" x="3244850" y="5024438"/>
          <p14:tracePt t="7208" x="3244850" y="5016500"/>
          <p14:tracePt t="7240" x="3254375" y="5006975"/>
          <p14:tracePt t="7264" x="3263900" y="4997450"/>
          <p14:tracePt t="7280" x="3281363" y="4987925"/>
          <p14:tracePt t="7288" x="3290888" y="4987925"/>
          <p14:tracePt t="7296" x="3300413" y="4987925"/>
          <p14:tracePt t="7305" x="3309938" y="4987925"/>
          <p14:tracePt t="7313" x="3317875" y="4987925"/>
          <p14:tracePt t="7320" x="3327400" y="4987925"/>
          <p14:tracePt t="7329" x="3336925" y="4987925"/>
          <p14:tracePt t="7336" x="3354388" y="4987925"/>
          <p14:tracePt t="7352" x="3363913" y="4987925"/>
          <p14:tracePt t="7369" x="3373438" y="4987925"/>
          <p14:tracePt t="7385" x="3373438" y="4997450"/>
          <p14:tracePt t="7394" x="3373438" y="5006975"/>
          <p14:tracePt t="7411" x="3373438" y="5024438"/>
          <p14:tracePt t="7419" x="3373438" y="5033963"/>
          <p14:tracePt t="7427" x="3373438" y="5043488"/>
          <p14:tracePt t="7437" x="3373438" y="5053013"/>
          <p14:tracePt t="7441" x="3373438" y="5070475"/>
          <p14:tracePt t="7466" x="3373438" y="5080000"/>
          <p14:tracePt t="7481" x="3373438" y="5089525"/>
          <p14:tracePt t="7490" x="3373438" y="5097463"/>
          <p14:tracePt t="8210" x="3363913" y="5097463"/>
          <p14:tracePt t="8226" x="3346450" y="5116513"/>
          <p14:tracePt t="8718" x="3346450" y="5080000"/>
          <p14:tracePt t="8736" x="3346450" y="5070475"/>
          <p14:tracePt t="12226" x="3346450" y="5080000"/>
          <p14:tracePt t="12234" x="3336925" y="5089525"/>
          <p14:tracePt t="12242" x="3327400" y="5097463"/>
          <p14:tracePt t="12929" x="3327400" y="5089525"/>
          <p14:tracePt t="12936" x="3327400" y="5070475"/>
          <p14:tracePt t="12945" x="3327400" y="5060950"/>
          <p14:tracePt t="12952" x="3327400" y="5033963"/>
          <p14:tracePt t="12964" x="3327400" y="5016500"/>
          <p14:tracePt t="12970" x="3327400" y="4979988"/>
          <p14:tracePt t="12978" x="3327400" y="4970463"/>
          <p14:tracePt t="12986" x="3336925" y="4933950"/>
          <p14:tracePt t="12994" x="3346450" y="4906963"/>
          <p14:tracePt t="13002" x="3373438" y="4870450"/>
          <p14:tracePt t="13010" x="3382963" y="4841875"/>
          <p14:tracePt t="13017" x="3390900" y="4824413"/>
          <p14:tracePt t="13025" x="3400425" y="4797425"/>
          <p14:tracePt t="13033" x="3400425" y="4787900"/>
          <p14:tracePt t="13041" x="3409950" y="4768850"/>
          <p14:tracePt t="13050" x="3427413" y="4741863"/>
          <p14:tracePt t="13065" x="3446463" y="4705350"/>
          <p14:tracePt t="13072" x="3446463" y="4687888"/>
          <p14:tracePt t="13081" x="3482975" y="4641850"/>
          <p14:tracePt t="13088" x="3500438" y="4614863"/>
          <p14:tracePt t="13097" x="3527425" y="4568825"/>
          <p14:tracePt t="13106" x="3546475" y="4505325"/>
          <p14:tracePt t="13112" x="3592513" y="4432300"/>
          <p14:tracePt t="13120" x="3600450" y="4395788"/>
          <p14:tracePt t="13129" x="3619500" y="4340225"/>
          <p14:tracePt t="13138" x="3665538" y="4276725"/>
          <p14:tracePt t="13145" x="3673475" y="4232275"/>
          <p14:tracePt t="13153" x="3709988" y="4186238"/>
          <p14:tracePt t="13164" x="3729038" y="4159250"/>
          <p14:tracePt t="13170" x="3765550" y="4113213"/>
          <p14:tracePt t="13179" x="3783013" y="4094163"/>
          <p14:tracePt t="13188" x="3829050" y="4057650"/>
          <p14:tracePt t="13192" x="3856038" y="4040188"/>
          <p14:tracePt t="13200" x="3892550" y="4003675"/>
          <p14:tracePt t="13208" x="3919538" y="3976688"/>
          <p14:tracePt t="13217" x="3984625" y="3921125"/>
          <p14:tracePt t="13224" x="4002088" y="3911600"/>
          <p14:tracePt t="13232" x="4057650" y="3848100"/>
          <p14:tracePt t="13240" x="4084638" y="3803650"/>
          <p14:tracePt t="13250" x="4111625" y="3775075"/>
          <p14:tracePt t="13256" x="4129088" y="3721100"/>
          <p14:tracePt t="13264" x="4165600" y="3648075"/>
          <p14:tracePt t="13274" x="4175125" y="3629025"/>
          <p14:tracePt t="13282" x="4194175" y="3575050"/>
          <p14:tracePt t="13289" x="4230688" y="3529013"/>
          <p14:tracePt t="13301" x="4248150" y="3482975"/>
          <p14:tracePt t="13304" x="4284663" y="3438525"/>
          <p14:tracePt t="13312" x="4330700" y="3382963"/>
          <p14:tracePt t="13320" x="4357688" y="3355975"/>
          <p14:tracePt t="13329" x="4403725" y="3309938"/>
          <p14:tracePt t="13336" x="4448175" y="3265488"/>
          <p14:tracePt t="13348" x="4484688" y="3209925"/>
          <p14:tracePt t="13352" x="4549775" y="3163888"/>
          <p14:tracePt t="13365" x="4586288" y="3127375"/>
          <p14:tracePt t="13370" x="4640263" y="3063875"/>
          <p14:tracePt t="13378" x="4659313" y="3046413"/>
          <p14:tracePt t="13387" x="4695825" y="2982913"/>
          <p14:tracePt t="13392" x="4713288" y="2936875"/>
          <p14:tracePt t="13400" x="4740275" y="2909888"/>
          <p14:tracePt t="13408" x="4759325" y="2890838"/>
          <p14:tracePt t="13416" x="4759325" y="2881313"/>
          <p14:tracePt t="13424" x="4759325" y="2863850"/>
          <p14:tracePt t="13435" x="4759325" y="2854325"/>
          <p14:tracePt t="13442" x="4759325" y="2844800"/>
          <p14:tracePt t="13453" x="4776788" y="2808288"/>
          <p14:tracePt t="13456" x="4776788" y="2800350"/>
          <p14:tracePt t="13465" x="4786313" y="2800350"/>
          <p14:tracePt t="13472" x="4803775" y="2771775"/>
          <p14:tracePt t="13488" x="4813300" y="2763838"/>
          <p14:tracePt t="13496" x="4813300" y="2735263"/>
          <p14:tracePt t="13504" x="4813300" y="2727325"/>
          <p14:tracePt t="13515" x="4832350" y="2708275"/>
          <p14:tracePt t="13520" x="4840288" y="2681288"/>
          <p14:tracePt t="13530" x="4849813" y="2662238"/>
          <p14:tracePt t="13536" x="4859338" y="2625725"/>
          <p14:tracePt t="13545" x="4876800" y="2598738"/>
          <p14:tracePt t="13552" x="4905375" y="2571750"/>
          <p14:tracePt t="13562" x="4913313" y="2535238"/>
          <p14:tracePt t="13569" x="4949825" y="2481263"/>
          <p14:tracePt t="13579" x="4968875" y="2462213"/>
          <p14:tracePt t="13584" x="4986338" y="2416175"/>
          <p14:tracePt t="13592" x="5014913" y="2371725"/>
          <p14:tracePt t="13600" x="5022850" y="2343150"/>
          <p14:tracePt t="13608" x="5041900" y="2298700"/>
          <p14:tracePt t="13617" x="5049838" y="2270125"/>
          <p14:tracePt t="13625" x="5059363" y="2225675"/>
          <p14:tracePt t="13632" x="5078413" y="2197100"/>
          <p14:tracePt t="13640" x="5078413" y="2170113"/>
          <p14:tracePt t="13648" x="5078413" y="2160588"/>
          <p14:tracePt t="13656" x="5078413" y="2143125"/>
          <p14:tracePt t="13665" x="5078413" y="2116138"/>
          <p14:tracePt t="13672" x="5095875" y="2079625"/>
          <p14:tracePt t="13680" x="5095875" y="2070100"/>
          <p14:tracePt t="13697" x="5095875" y="2060575"/>
          <p14:tracePt t="13713" x="5095875" y="2052638"/>
          <p14:tracePt t="13720" x="5095875" y="2033588"/>
          <p14:tracePt t="13729" x="5095875" y="2024063"/>
          <p14:tracePt t="13736" x="5095875" y="2016125"/>
          <p14:tracePt t="13768" x="5086350" y="2006600"/>
          <p14:tracePt t="13808" x="5068888" y="1979613"/>
          <p14:tracePt t="13816" x="5059363" y="1979613"/>
          <p14:tracePt t="13826" x="5049838" y="1979613"/>
          <p14:tracePt t="13832" x="5022850" y="1979613"/>
          <p14:tracePt t="13848" x="5014913" y="1979613"/>
          <p14:tracePt t="13867" x="5005388" y="1979613"/>
          <p14:tracePt t="13885" x="4978400" y="1970088"/>
          <p14:tracePt t="13890" x="4959350" y="1970088"/>
          <p14:tracePt t="13896" x="4941888" y="1960563"/>
          <p14:tracePt t="13904" x="4932363" y="1960563"/>
          <p14:tracePt t="13914" x="4913313" y="1960563"/>
          <p14:tracePt t="13922" x="4886325" y="1943100"/>
          <p14:tracePt t="13931" x="4876800" y="1943100"/>
          <p14:tracePt t="13948" x="4868863" y="1943100"/>
          <p14:tracePt t="13954" x="4849813" y="1943100"/>
          <p14:tracePt t="13962" x="4832350" y="1943100"/>
          <p14:tracePt t="13976" x="4795838" y="1943100"/>
          <p14:tracePt t="13984" x="4786313" y="1943100"/>
          <p14:tracePt t="13992" x="4759325" y="1943100"/>
          <p14:tracePt t="14001" x="4749800" y="1943100"/>
          <p14:tracePt t="14008" x="4722813" y="1943100"/>
          <p14:tracePt t="14016" x="4713288" y="1943100"/>
          <p14:tracePt t="14024" x="4703763" y="1943100"/>
          <p14:tracePt t="14041" x="4686300" y="1943100"/>
          <p14:tracePt t="14056" x="4676775" y="1943100"/>
          <p14:tracePt t="14081" x="4667250" y="1943100"/>
          <p14:tracePt t="14088" x="4659313" y="1943100"/>
          <p14:tracePt t="14114" x="4640263" y="1943100"/>
          <p14:tracePt t="14130" x="4622800" y="1933575"/>
          <p14:tracePt t="14166" x="4613275" y="1924050"/>
          <p14:tracePt t="14233" x="4613275" y="1914525"/>
          <p14:tracePt t="14249" x="4613275" y="1906588"/>
          <p14:tracePt t="14272" x="4613275" y="1897063"/>
          <p14:tracePt t="14288" x="4613275" y="1887538"/>
          <p14:tracePt t="14312" x="4613275" y="1878013"/>
          <p14:tracePt t="14328" x="4613275" y="1870075"/>
          <p14:tracePt t="14345" x="4613275" y="1860550"/>
          <p14:tracePt t="14361" x="4613275" y="1851025"/>
          <p14:tracePt t="14378" x="4613275" y="1841500"/>
          <p14:tracePt t="14404" x="4613275" y="1824038"/>
          <p14:tracePt t="14442" x="4613275" y="1814513"/>
          <p14:tracePt t="14593" x="4594225" y="1814513"/>
          <p14:tracePt t="14601" x="4567238" y="1833563"/>
          <p14:tracePt t="14608" x="4557713" y="1851025"/>
          <p14:tracePt t="14616" x="4530725" y="1878013"/>
          <p14:tracePt t="14624" x="4513263" y="1924050"/>
          <p14:tracePt t="14632" x="4476750" y="1943100"/>
          <p14:tracePt t="14640" x="4448175" y="1970088"/>
          <p14:tracePt t="14648" x="4403725" y="2006600"/>
          <p14:tracePt t="14656" x="4348163" y="2060575"/>
          <p14:tracePt t="14664" x="4284663" y="2106613"/>
          <p14:tracePt t="14672" x="4221163" y="2179638"/>
          <p14:tracePt t="14681" x="4148138" y="2262188"/>
          <p14:tracePt t="14688" x="4084638" y="2325688"/>
          <p14:tracePt t="14697" x="4011613" y="2408238"/>
          <p14:tracePt t="14704" x="3929063" y="2498725"/>
          <p14:tracePt t="14713" x="3819525" y="2617788"/>
          <p14:tracePt t="14720" x="3719513" y="2735263"/>
          <p14:tracePt t="14728" x="3629025" y="2854325"/>
          <p14:tracePt t="14736" x="3519488" y="2973388"/>
          <p14:tracePt t="14747" x="3436938" y="3046413"/>
          <p14:tracePt t="14752" x="3346450" y="3182938"/>
          <p14:tracePt t="14764" x="3263900" y="3302000"/>
          <p14:tracePt t="14768" x="3154363" y="3455988"/>
          <p14:tracePt t="14776" x="3090863" y="3565525"/>
          <p14:tracePt t="14784" x="3054350" y="3684588"/>
          <p14:tracePt t="14794" x="3008313" y="3794125"/>
          <p14:tracePt t="14800" x="2981325" y="3911600"/>
          <p14:tracePt t="14809" x="2962275" y="3984625"/>
          <p14:tracePt t="14816" x="2962275" y="4076700"/>
          <p14:tracePt t="14824" x="2944813" y="4140200"/>
          <p14:tracePt t="14834" x="2944813" y="4213225"/>
          <p14:tracePt t="14842" x="2925763" y="4276725"/>
          <p14:tracePt t="14852" x="2925763" y="4332288"/>
          <p14:tracePt t="14858" x="2925763" y="4386263"/>
          <p14:tracePt t="14866" x="2925763" y="4405313"/>
          <p14:tracePt t="14885" x="2908300" y="4486275"/>
          <p14:tracePt t="14891" x="2908300" y="4505325"/>
          <p14:tracePt t="14896" x="2889250" y="4551363"/>
          <p14:tracePt t="14904" x="2881313" y="4568825"/>
          <p14:tracePt t="14913" x="2881313" y="4587875"/>
          <p14:tracePt t="14921" x="2881313" y="4605338"/>
          <p14:tracePt t="14931" x="2871788" y="4632325"/>
          <p14:tracePt t="14938" x="2862263" y="4641850"/>
          <p14:tracePt t="14947" x="2862263" y="4660900"/>
          <p14:tracePt t="14956" x="2862263" y="4678363"/>
          <p14:tracePt t="14961" x="2844800" y="4697413"/>
          <p14:tracePt t="15098" x="2844800" y="4678363"/>
          <p14:tracePt t="16018" x="2844800" y="4668838"/>
          <p14:tracePt t="16072" x="2844800" y="4660900"/>
          <p14:tracePt t="16098" x="2844800" y="4651375"/>
          <p14:tracePt t="16125" x="2844800" y="4641850"/>
          <p14:tracePt t="16147" x="2835275" y="4641850"/>
          <p14:tracePt t="16162" x="2825750" y="4641850"/>
          <p14:tracePt t="16192" x="2808288" y="4641850"/>
          <p14:tracePt t="16202" x="2789238" y="4641850"/>
          <p14:tracePt t="16208" x="2781300" y="4641850"/>
          <p14:tracePt t="16216" x="2771775" y="4641850"/>
          <p14:tracePt t="16224" x="2752725" y="4641850"/>
          <p14:tracePt t="16232" x="2744788" y="4641850"/>
          <p14:tracePt t="16240" x="2716213" y="4641850"/>
          <p14:tracePt t="16249" x="2698750" y="4641850"/>
          <p14:tracePt t="16256" x="2671763" y="4641850"/>
          <p14:tracePt t="16265" x="2662238" y="4641850"/>
          <p14:tracePt t="16274" x="2635250" y="4641850"/>
          <p14:tracePt t="16285" x="2625725" y="4641850"/>
          <p14:tracePt t="16291" x="2606675" y="4641850"/>
          <p14:tracePt t="16298" x="2589213" y="4651375"/>
          <p14:tracePt t="16304" x="2570163" y="4651375"/>
          <p14:tracePt t="16313" x="2570163" y="4660900"/>
          <p14:tracePt t="16320" x="2552700" y="4660900"/>
          <p14:tracePt t="16329" x="2543175" y="4660900"/>
          <p14:tracePt t="16336" x="2525713" y="4668838"/>
          <p14:tracePt t="16345" x="2506663" y="4678363"/>
          <p14:tracePt t="16352" x="2498725" y="4678363"/>
          <p14:tracePt t="16361" x="2489200" y="4687888"/>
          <p14:tracePt t="16376" x="2479675" y="4687888"/>
          <p14:tracePt t="16384" x="2470150" y="4687888"/>
          <p14:tracePt t="16400" x="2462213" y="4697413"/>
          <p14:tracePt t="16437" x="2452688" y="4697413"/>
          <p14:tracePt t="16520" x="2443163" y="4714875"/>
          <p14:tracePt t="16525" x="2433638" y="4732338"/>
          <p14:tracePt t="16532" x="2425700" y="4741863"/>
          <p14:tracePt t="16538" x="2416175" y="4760913"/>
          <p14:tracePt t="16546" x="2406650" y="4768850"/>
          <p14:tracePt t="16562" x="2397125" y="4797425"/>
          <p14:tracePt t="16569" x="2370138" y="4824413"/>
          <p14:tracePt t="16681" x="2360613" y="4851400"/>
          <p14:tracePt t="16696" x="2352675" y="4860925"/>
          <p14:tracePt t="16704" x="2352675" y="4870450"/>
          <p14:tracePt t="16712" x="2352675" y="4887913"/>
          <p14:tracePt t="16737" x="2352675" y="4897438"/>
          <p14:tracePt t="16753" x="2352675" y="4906963"/>
          <p14:tracePt t="16791" x="2360613" y="4924425"/>
          <p14:tracePt t="17264" x="2379663" y="4924425"/>
          <p14:tracePt t="17272" x="2425700" y="4914900"/>
          <p14:tracePt t="17280" x="2452688" y="4887913"/>
          <p14:tracePt t="17288" x="2498725" y="4851400"/>
          <p14:tracePt t="17299" x="2552700" y="4814888"/>
          <p14:tracePt t="17306" x="2616200" y="4778375"/>
          <p14:tracePt t="17316" x="2679700" y="4714875"/>
          <p14:tracePt t="17322" x="2744788" y="4641850"/>
          <p14:tracePt t="17332" x="2817813" y="4578350"/>
          <p14:tracePt t="17338" x="2881313" y="4495800"/>
          <p14:tracePt t="17348" x="2971800" y="4376738"/>
          <p14:tracePt t="17354" x="2971800" y="4368800"/>
          <p14:tracePt t="17364" x="2990850" y="4359275"/>
          <p14:tracePt t="17370" x="3081338" y="4276725"/>
          <p14:tracePt t="17382" x="3217863" y="4140200"/>
          <p14:tracePt t="17388" x="3317875" y="4057650"/>
          <p14:tracePt t="17394" x="3455988" y="3930650"/>
          <p14:tracePt t="17401" x="3556000" y="3848100"/>
          <p14:tracePt t="17409" x="3673475" y="3738563"/>
          <p14:tracePt t="17417" x="3810000" y="3638550"/>
          <p14:tracePt t="17425" x="3902075" y="3519488"/>
          <p14:tracePt t="17433" x="4002088" y="3411538"/>
          <p14:tracePt t="17441" x="4111625" y="3338513"/>
          <p14:tracePt t="17456" x="4184650" y="3255963"/>
          <p14:tracePt t="17464" x="4284663" y="3155950"/>
          <p14:tracePt t="17472" x="4357688" y="3054350"/>
          <p14:tracePt t="17481" x="4440238" y="2963863"/>
          <p14:tracePt t="17489" x="4494213" y="2881313"/>
          <p14:tracePt t="17498" x="4530725" y="2836863"/>
          <p14:tracePt t="17504" x="4567238" y="2790825"/>
          <p14:tracePt t="17517" x="4622800" y="2727325"/>
          <p14:tracePt t="17522" x="4630738" y="2708275"/>
          <p14:tracePt t="17532" x="4649788" y="2662238"/>
          <p14:tracePt t="17537" x="4676775" y="2617788"/>
          <p14:tracePt t="17548" x="4695825" y="2589213"/>
          <p14:tracePt t="17554" x="4730750" y="2544763"/>
          <p14:tracePt t="17565" x="4740275" y="2525713"/>
          <p14:tracePt t="17569" x="4749800" y="2481263"/>
          <p14:tracePt t="17582" x="4776788" y="2444750"/>
          <p14:tracePt t="17584" x="4786313" y="2425700"/>
          <p14:tracePt t="17598" x="4795838" y="2408238"/>
          <p14:tracePt t="17601" x="4803775" y="2379663"/>
          <p14:tracePt t="17610" x="4803775" y="2371725"/>
          <p14:tracePt t="17617" x="4813300" y="2352675"/>
          <p14:tracePt t="17625" x="4822825" y="2352675"/>
          <p14:tracePt t="17633" x="4832350" y="2335213"/>
          <p14:tracePt t="17641" x="4840288" y="2298700"/>
          <p14:tracePt t="17649" x="4849813" y="2279650"/>
          <p14:tracePt t="17657" x="4868863" y="2262188"/>
          <p14:tracePt t="17666" x="4868863" y="2252663"/>
          <p14:tracePt t="17673" x="4876800" y="2225675"/>
          <p14:tracePt t="17681" x="4886325" y="2197100"/>
          <p14:tracePt t="17688" x="4895850" y="2179638"/>
          <p14:tracePt t="17697" x="4932363" y="2133600"/>
          <p14:tracePt t="17704" x="4941888" y="2116138"/>
          <p14:tracePt t="17714" x="4941888" y="2097088"/>
          <p14:tracePt t="17720" x="4949825" y="2079625"/>
          <p14:tracePt t="17729" x="4949825" y="2060575"/>
          <p14:tracePt t="17736" x="4959350" y="2043113"/>
          <p14:tracePt t="17745" x="4968875" y="2033588"/>
          <p14:tracePt t="17877" x="4968875" y="2016125"/>
          <p14:tracePt t="18016" x="4968875" y="2006600"/>
          <p14:tracePt t="18025" x="4949825" y="2006600"/>
          <p14:tracePt t="18032" x="4922838" y="2006600"/>
          <p14:tracePt t="18040" x="4895850" y="2006600"/>
          <p14:tracePt t="18048" x="4876800" y="2024063"/>
          <p14:tracePt t="18057" x="4868863" y="2024063"/>
          <p14:tracePt t="18064" x="4849813" y="2033588"/>
          <p14:tracePt t="18072" x="4832350" y="2052638"/>
          <p14:tracePt t="18088" x="4822825" y="2060575"/>
          <p14:tracePt t="18242" x="4813300" y="2070100"/>
          <p14:tracePt t="18264" x="4803775" y="2097088"/>
          <p14:tracePt t="18280" x="4795838" y="2106613"/>
          <p14:tracePt t="18305" x="4795838" y="2116138"/>
          <p14:tracePt t="18312" x="4795838" y="2125663"/>
          <p14:tracePt t="18322" x="4795838" y="2133600"/>
          <p14:tracePt t="18336" x="4795838" y="2143125"/>
          <p14:tracePt t="18345" x="4786313" y="2152650"/>
          <p14:tracePt t="18361" x="4776788" y="2160588"/>
          <p14:tracePt t="18377" x="4759325" y="2179638"/>
          <p14:tracePt t="18393" x="4749800" y="2189163"/>
          <p14:tracePt t="18400" x="4740275" y="2197100"/>
          <p14:tracePt t="18417" x="4722813" y="2216150"/>
          <p14:tracePt t="18425" x="4713288" y="2225675"/>
          <p14:tracePt t="18441" x="4695825" y="2233613"/>
          <p14:tracePt t="18452" x="4686300" y="2233613"/>
          <p14:tracePt t="18456" x="4667250" y="2243138"/>
          <p14:tracePt t="18465" x="4649788" y="2262188"/>
          <p14:tracePt t="18472" x="4640263" y="2262188"/>
          <p14:tracePt t="18482" x="4622800" y="2270125"/>
          <p14:tracePt t="18600" x="4622800" y="2262188"/>
          <p14:tracePt t="18618" x="4622800" y="2252663"/>
          <p14:tracePt t="18626" x="4622800" y="2243138"/>
          <p14:tracePt t="18634" x="4630738" y="2233613"/>
          <p14:tracePt t="18650" x="4640263" y="2225675"/>
          <p14:tracePt t="18665" x="4649788" y="2216150"/>
          <p14:tracePt t="18673" x="4667250" y="2197100"/>
          <p14:tracePt t="18681" x="4667250" y="2189163"/>
          <p14:tracePt t="18688" x="4676775" y="2179638"/>
          <p14:tracePt t="18704" x="4686300" y="2170113"/>
          <p14:tracePt t="18722" x="4695825" y="2143125"/>
          <p14:tracePt t="18738" x="4713288" y="2133600"/>
          <p14:tracePt t="18753" x="4722813" y="2116138"/>
          <p14:tracePt t="18764" x="4730750" y="2097088"/>
          <p14:tracePt t="18780" x="4740275" y="2089150"/>
          <p14:tracePt t="18784" x="4740275" y="2079625"/>
          <p14:tracePt t="18792" x="4749800" y="2070100"/>
          <p14:tracePt t="18833" x="4759325" y="2060575"/>
          <p14:tracePt t="19468" x="4749800" y="2060575"/>
          <p14:tracePt t="19474" x="4740275" y="2070100"/>
          <p14:tracePt t="19485" x="4703763" y="2079625"/>
          <p14:tracePt t="19490" x="4686300" y="2106613"/>
          <p14:tracePt t="19497" x="4667250" y="2106613"/>
          <p14:tracePt t="19505" x="4659313" y="2106613"/>
          <p14:tracePt t="19515" x="4649788" y="2106613"/>
          <p14:tracePt t="19851" x="4676775" y="2097088"/>
          <p14:tracePt t="19863" x="4686300" y="2097088"/>
          <p14:tracePt t="19868" x="4713288" y="2097088"/>
          <p14:tracePt t="19875" x="4730750" y="2089150"/>
          <p14:tracePt t="19895" x="4759325" y="2089150"/>
          <p14:tracePt t="19897" x="4786313" y="2089150"/>
          <p14:tracePt t="19921" x="4795838" y="2089150"/>
          <p14:tracePt t="20481" x="4795838" y="2097088"/>
          <p14:tracePt t="20488" x="4795838" y="2106613"/>
          <p14:tracePt t="20496" x="4786313" y="2125663"/>
          <p14:tracePt t="20504" x="4767263" y="2143125"/>
          <p14:tracePt t="20522" x="4759325" y="2152650"/>
          <p14:tracePt t="20892" x="4749800" y="2152650"/>
          <p14:tracePt t="20896" x="4730750" y="2170113"/>
          <p14:tracePt t="20904" x="4640263" y="2252663"/>
          <p14:tracePt t="20913" x="4530725" y="2352675"/>
          <p14:tracePt t="20922" x="4430713" y="2471738"/>
          <p14:tracePt t="20930" x="4311650" y="2589213"/>
          <p14:tracePt t="20938" x="4157663" y="2781300"/>
          <p14:tracePt t="20947" x="4038600" y="2917825"/>
          <p14:tracePt t="20956" x="3829050" y="3182938"/>
          <p14:tracePt t="20961" x="3656013" y="3411538"/>
          <p14:tracePt t="20968" x="3455988" y="3648075"/>
          <p14:tracePt t="20978" x="3263900" y="3857625"/>
          <p14:tracePt t="20984" x="3117850" y="4021138"/>
          <p14:tracePt t="20992" x="2981325" y="4159250"/>
          <p14:tracePt t="21000" x="2908300" y="4249738"/>
          <p14:tracePt t="21009" x="2835275" y="4332288"/>
          <p14:tracePt t="21017" x="2789238" y="4395788"/>
          <p14:tracePt t="21024" x="2781300" y="4422775"/>
          <p14:tracePt t="21032" x="2752725" y="4441825"/>
          <p14:tracePt t="21048" x="2735263" y="4468813"/>
          <p14:tracePt t="21072" x="2735263" y="4478338"/>
          <p14:tracePt t="21080" x="2725738" y="4486275"/>
          <p14:tracePt t="21088" x="2716213" y="4514850"/>
          <p14:tracePt t="21096" x="2716213" y="4532313"/>
          <p14:tracePt t="21106" x="2708275" y="4559300"/>
          <p14:tracePt t="21112" x="2708275" y="4578350"/>
          <p14:tracePt t="21120" x="2698750" y="4632325"/>
          <p14:tracePt t="21129" x="2689225" y="4678363"/>
          <p14:tracePt t="21138" x="2679700" y="4732338"/>
          <p14:tracePt t="21145" x="2671763" y="4760913"/>
          <p14:tracePt t="21152" x="2671763" y="4787900"/>
          <p14:tracePt t="21161" x="2671763" y="4824413"/>
          <p14:tracePt t="21168" x="2652713" y="4870450"/>
          <p14:tracePt t="21176" x="2652713" y="4897438"/>
          <p14:tracePt t="21184" x="2652713" y="4951413"/>
          <p14:tracePt t="21192" x="2652713" y="4987925"/>
          <p14:tracePt t="21201" x="2662238" y="5033963"/>
          <p14:tracePt t="21208" x="2662238" y="5080000"/>
          <p14:tracePt t="21217" x="2679700" y="5106988"/>
          <p14:tracePt t="21225" x="2689225" y="5153025"/>
          <p14:tracePt t="21232" x="2689225" y="5180013"/>
          <p14:tracePt t="21240" x="2698750" y="5189538"/>
          <p14:tracePt t="21248" x="2708275" y="5189538"/>
          <p14:tracePt t="21297" x="2716213" y="5197475"/>
          <p14:tracePt t="21320" x="2725738" y="5197475"/>
          <p14:tracePt t="21405" x="2744788" y="5189538"/>
          <p14:tracePt t="21416" x="2762250" y="5160963"/>
          <p14:tracePt t="21424" x="2762250" y="5126038"/>
          <p14:tracePt t="21432" x="2771775" y="5089525"/>
          <p14:tracePt t="21440" x="2771775" y="5043488"/>
          <p14:tracePt t="21450" x="2781300" y="5006975"/>
          <p14:tracePt t="21456" x="2798763" y="4970463"/>
          <p14:tracePt t="21464" x="2817813" y="4914900"/>
          <p14:tracePt t="21472" x="2817813" y="4887913"/>
          <p14:tracePt t="21481" x="2825750" y="4833938"/>
          <p14:tracePt t="21488" x="2835275" y="4797425"/>
          <p14:tracePt t="21497" x="2852738" y="4760913"/>
          <p14:tracePt t="21504" x="2871788" y="4697413"/>
          <p14:tracePt t="21514" x="2898775" y="4587875"/>
          <p14:tracePt t="21521" x="2917825" y="4505325"/>
          <p14:tracePt t="21531" x="2954338" y="4422775"/>
          <p14:tracePt t="21537" x="3035300" y="4276725"/>
          <p14:tracePt t="21548" x="3063875" y="4159250"/>
          <p14:tracePt t="21554" x="3117850" y="4040188"/>
          <p14:tracePt t="21562" x="3181350" y="3894138"/>
          <p14:tracePt t="21568" x="3227388" y="3748088"/>
          <p14:tracePt t="21578" x="3281363" y="3629025"/>
          <p14:tracePt t="21585" x="3317875" y="3548063"/>
          <p14:tracePt t="21593" x="3363913" y="3429000"/>
          <p14:tracePt t="21602" x="3409950" y="3346450"/>
          <p14:tracePt t="21608" x="3419475" y="3309938"/>
          <p14:tracePt t="21616" x="3436938" y="3273425"/>
          <p14:tracePt t="21625" x="3446463" y="3246438"/>
          <p14:tracePt t="21633" x="3455988" y="3219450"/>
          <p14:tracePt t="21641" x="3463925" y="3192463"/>
          <p14:tracePt t="21648" x="3490913" y="3146425"/>
          <p14:tracePt t="21656" x="3490913" y="3136900"/>
          <p14:tracePt t="21667" x="3500438" y="3109913"/>
          <p14:tracePt t="21672" x="3509963" y="3063875"/>
          <p14:tracePt t="21680" x="3509963" y="3036888"/>
          <p14:tracePt t="21688" x="3519488" y="2982913"/>
          <p14:tracePt t="21697" x="3519488" y="2946400"/>
          <p14:tracePt t="21705" x="3519488" y="2890838"/>
          <p14:tracePt t="21713" x="3536950" y="2844800"/>
          <p14:tracePt t="21720" x="3536950" y="2800350"/>
          <p14:tracePt t="21728" x="3536950" y="2781300"/>
          <p14:tracePt t="21736" x="3536950" y="2744788"/>
          <p14:tracePt t="21745" x="3536950" y="2727325"/>
          <p14:tracePt t="21752" x="3527425" y="2681288"/>
          <p14:tracePt t="21763" x="3509963" y="2662238"/>
          <p14:tracePt t="21769" x="3482975" y="2644775"/>
          <p14:tracePt t="21778" x="3446463" y="2617788"/>
          <p14:tracePt t="21784" x="3419475" y="2589213"/>
          <p14:tracePt t="21792" x="3390900" y="2562225"/>
          <p14:tracePt t="21800" x="3363913" y="2517775"/>
          <p14:tracePt t="21811" x="3327400" y="2481263"/>
          <p14:tracePt t="21816" x="3309938" y="2435225"/>
          <p14:tracePt t="21827" x="3273425" y="2408238"/>
          <p14:tracePt t="21832" x="3254375" y="2371725"/>
          <p14:tracePt t="21842" x="3217863" y="2325688"/>
          <p14:tracePt t="21852" x="3200400" y="2298700"/>
          <p14:tracePt t="21856" x="3181350" y="2243138"/>
          <p14:tracePt t="21864" x="3171825" y="2225675"/>
          <p14:tracePt t="21872" x="3144838" y="2189163"/>
          <p14:tracePt t="21880" x="3127375" y="2152650"/>
          <p14:tracePt t="21888" x="3108325" y="2125663"/>
          <p14:tracePt t="21897" x="3108325" y="2097088"/>
          <p14:tracePt t="21905" x="3100388" y="2070100"/>
          <p14:tracePt t="21912" x="3063875" y="2033588"/>
          <p14:tracePt t="21921" x="3044825" y="1997075"/>
          <p14:tracePt t="21929" x="3008313" y="1960563"/>
          <p14:tracePt t="21936" x="2990850" y="1943100"/>
          <p14:tracePt t="21945" x="2944813" y="1897063"/>
          <p14:tracePt t="21952" x="2917825" y="1860550"/>
          <p14:tracePt t="21961" x="2852738" y="1824038"/>
          <p14:tracePt t="21968" x="2789238" y="1787525"/>
          <p14:tracePt t="21977" x="2725738" y="1751013"/>
          <p14:tracePt t="21984" x="2679700" y="1741488"/>
          <p14:tracePt t="21992" x="2616200" y="1697038"/>
          <p14:tracePt t="22000" x="2543175" y="1687513"/>
          <p14:tracePt t="22008" x="2443163" y="1660525"/>
          <p14:tracePt t="22016" x="2333625" y="1631950"/>
          <p14:tracePt t="22024" x="2197100" y="1614488"/>
          <p14:tracePt t="22032" x="2033588" y="1604963"/>
          <p14:tracePt t="22040" x="1878013" y="1604963"/>
          <p14:tracePt t="22048" x="1731963" y="1604963"/>
          <p14:tracePt t="22056" x="1622425" y="1604963"/>
          <p14:tracePt t="22064" x="1522413" y="1604963"/>
          <p14:tracePt t="22072" x="1468438" y="1604963"/>
          <p14:tracePt t="22081" x="1431925" y="1604963"/>
          <p14:tracePt t="22089" x="1412875" y="1604963"/>
          <p14:tracePt t="22097" x="1349375" y="1641475"/>
          <p14:tracePt t="22106" x="1322388" y="1660525"/>
          <p14:tracePt t="22113" x="1258888" y="1704975"/>
          <p14:tracePt t="22121" x="1239838" y="1731963"/>
          <p14:tracePt t="22128" x="1203325" y="1778000"/>
          <p14:tracePt t="22138" x="1176338" y="1814513"/>
          <p14:tracePt t="22144" x="1139825" y="1860550"/>
          <p14:tracePt t="22154" x="1084263" y="1924050"/>
          <p14:tracePt t="22161" x="1057275" y="1960563"/>
          <p14:tracePt t="22169" x="1003300" y="2006600"/>
          <p14:tracePt t="22178" x="993775" y="2024063"/>
          <p14:tracePt t="22185" x="974725" y="2043113"/>
          <p14:tracePt t="22192" x="947738" y="2079625"/>
          <p14:tracePt t="22200" x="903288" y="2116138"/>
          <p14:tracePt t="22208" x="847725" y="2179638"/>
          <p14:tracePt t="22217" x="830263" y="2206625"/>
          <p14:tracePt t="22224" x="774700" y="2270125"/>
          <p14:tracePt t="22232" x="738188" y="2335213"/>
          <p14:tracePt t="22241" x="711200" y="2398713"/>
          <p14:tracePt t="22248" x="701675" y="2471738"/>
          <p14:tracePt t="22257" x="674688" y="2535238"/>
          <p14:tracePt t="22264" x="665163" y="2644775"/>
          <p14:tracePt t="22274" x="647700" y="2708275"/>
          <p14:tracePt t="22282" x="647700" y="2781300"/>
          <p14:tracePt t="22289" x="647700" y="2854325"/>
          <p14:tracePt t="22298" x="647700" y="2909888"/>
          <p14:tracePt t="22305" x="647700" y="2954338"/>
          <p14:tracePt t="22313" x="647700" y="2990850"/>
          <p14:tracePt t="22322" x="638175" y="3009900"/>
          <p14:tracePt t="22333" x="620713" y="3063875"/>
          <p14:tracePt t="22336" x="620713" y="3082925"/>
          <p14:tracePt t="22345" x="620713" y="3119438"/>
          <p14:tracePt t="22352" x="620713" y="3146425"/>
          <p14:tracePt t="22361" x="620713" y="3182938"/>
          <p14:tracePt t="22368" x="620713" y="3192463"/>
          <p14:tracePt t="22377" x="620713" y="3209925"/>
          <p14:tracePt t="22384" x="620713" y="3246438"/>
          <p14:tracePt t="22392" x="620713" y="3282950"/>
          <p14:tracePt t="22400" x="611188" y="3309938"/>
          <p14:tracePt t="22408" x="611188" y="3338513"/>
          <p14:tracePt t="22416" x="611188" y="3365500"/>
          <p14:tracePt t="22424" x="611188" y="3411538"/>
          <p14:tracePt t="22432" x="611188" y="3446463"/>
          <p14:tracePt t="22440" x="628650" y="3482975"/>
          <p14:tracePt t="22449" x="674688" y="3538538"/>
          <p14:tracePt t="22456" x="711200" y="3592513"/>
          <p14:tracePt t="22464" x="765175" y="3638550"/>
          <p14:tracePt t="22473" x="830263" y="3702050"/>
          <p14:tracePt t="22481" x="884238" y="3757613"/>
          <p14:tracePt t="22488" x="939800" y="3775075"/>
          <p14:tracePt t="22497" x="1003300" y="3803650"/>
          <p14:tracePt t="22504" x="1066800" y="3821113"/>
          <p14:tracePt t="22515" x="1103313" y="3830638"/>
          <p14:tracePt t="22521" x="1157288" y="3830638"/>
          <p14:tracePt t="22532" x="1203325" y="3830638"/>
          <p14:tracePt t="22537" x="1258888" y="3830638"/>
          <p14:tracePt t="22547" x="1276350" y="3830638"/>
          <p14:tracePt t="22553" x="1312863" y="3830638"/>
          <p14:tracePt t="22564" x="1376363" y="3803650"/>
          <p14:tracePt t="22569" x="1412875" y="3794125"/>
          <p14:tracePt t="22583" x="1495425" y="3775075"/>
          <p14:tracePt t="22585" x="1558925" y="3757613"/>
          <p14:tracePt t="22594" x="1612900" y="3730625"/>
          <p14:tracePt t="22603" x="1677988" y="3730625"/>
          <p14:tracePt t="22608" x="1731963" y="3730625"/>
          <p14:tracePt t="22616" x="1787525" y="3730625"/>
          <p14:tracePt t="22625" x="1824038" y="3730625"/>
          <p14:tracePt t="22632" x="1868488" y="3721100"/>
          <p14:tracePt t="22640" x="1887538" y="3721100"/>
          <p14:tracePt t="22648" x="1895475" y="3721100"/>
          <p14:tracePt t="22656" x="1914525" y="3721100"/>
          <p14:tracePt t="22704" x="1924050" y="3711575"/>
          <p14:tracePt t="22840" x="1924050" y="3702050"/>
          <p14:tracePt t="22848" x="1914525" y="3702050"/>
          <p14:tracePt t="22856" x="1868488" y="3702050"/>
          <p14:tracePt t="22864" x="1814513" y="3711575"/>
          <p14:tracePt t="22873" x="1778000" y="3711575"/>
          <p14:tracePt t="22880" x="1751013" y="3711575"/>
          <p14:tracePt t="22888" x="1714500" y="3711575"/>
          <p14:tracePt t="22896" x="1668463" y="3730625"/>
          <p14:tracePt t="22904" x="1631950" y="3730625"/>
          <p14:tracePt t="22912" x="1585913" y="3730625"/>
          <p14:tracePt t="22920" x="1558925" y="3730625"/>
          <p14:tracePt t="22929" x="1531938" y="3730625"/>
          <p14:tracePt t="22936" x="1512888" y="3730625"/>
          <p14:tracePt t="22945" x="1504950" y="3730625"/>
          <p14:tracePt t="23168" x="1531938" y="3730625"/>
          <p14:tracePt t="23177" x="1568450" y="3730625"/>
          <p14:tracePt t="23185" x="1612900" y="3730625"/>
          <p14:tracePt t="23193" x="1631950" y="3730625"/>
          <p14:tracePt t="23201" x="1658938" y="3730625"/>
          <p14:tracePt t="23208" x="1668463" y="3730625"/>
          <p14:tracePt t="23233" x="1677988" y="3730625"/>
          <p14:tracePt t="23248" x="1685925" y="3730625"/>
          <p14:tracePt t="23256" x="1695450" y="3730625"/>
          <p14:tracePt t="23264" x="1714500" y="3730625"/>
          <p14:tracePt t="23274" x="1731963" y="3730625"/>
          <p14:tracePt t="23288" x="1741488" y="3730625"/>
          <p14:tracePt t="23522" x="1722438" y="3748088"/>
          <p14:tracePt t="23534" x="1695450" y="3757613"/>
          <p14:tracePt t="23538" x="1685925" y="3757613"/>
          <p14:tracePt t="23546" x="1649413" y="3767138"/>
          <p14:tracePt t="23562" x="1641475" y="3767138"/>
          <p14:tracePt t="23568" x="1622425" y="3767138"/>
          <p14:tracePt t="23748" x="1641475" y="3767138"/>
          <p14:tracePt t="23752" x="1658938" y="3767138"/>
          <p14:tracePt t="23760" x="1704975" y="3767138"/>
          <p14:tracePt t="23768" x="1758950" y="3767138"/>
          <p14:tracePt t="23779" x="1814513" y="3767138"/>
          <p14:tracePt t="23784" x="1868488" y="3767138"/>
          <p14:tracePt t="23792" x="1924050" y="3767138"/>
          <p14:tracePt t="23800" x="1978025" y="3767138"/>
          <p14:tracePt t="23809" x="1997075" y="3767138"/>
          <p14:tracePt t="23816" x="2033588" y="3767138"/>
          <p14:tracePt t="23849" x="2041525" y="3767138"/>
          <p14:tracePt t="23857" x="2060575" y="3767138"/>
          <p14:tracePt t="23878" x="2070100" y="3767138"/>
          <p14:tracePt t="23881" x="2078038" y="3767138"/>
          <p14:tracePt t="23888" x="2087563" y="3757613"/>
          <p14:tracePt t="23897" x="2087563" y="3748088"/>
          <p14:tracePt t="23905" x="2097088" y="3748088"/>
          <p14:tracePt t="23913" x="2106613" y="3738563"/>
          <p14:tracePt t="23928" x="2114550" y="3738563"/>
          <p14:tracePt t="24008" x="2133600" y="3730625"/>
          <p14:tracePt t="24016" x="2151063" y="3721100"/>
          <p14:tracePt t="24042" x="2160588" y="3711575"/>
          <p14:tracePt t="24112" x="2170113" y="3711575"/>
          <p14:tracePt t="24139" x="2179638" y="3711575"/>
          <p14:tracePt t="24144" x="2197100" y="3711575"/>
          <p14:tracePt t="24153" x="2233613" y="3694113"/>
          <p14:tracePt t="24162" x="2243138" y="3694113"/>
          <p14:tracePt t="24180" x="2251075" y="3694113"/>
          <p14:tracePt t="24188" x="2287588" y="3694113"/>
          <p14:tracePt t="24192" x="2297113" y="3694113"/>
          <p14:tracePt t="24218" x="2316163" y="3675063"/>
          <p14:tracePt t="24393" x="2279650" y="3675063"/>
          <p14:tracePt t="24400" x="2243138" y="3675063"/>
          <p14:tracePt t="24408" x="2197100" y="3675063"/>
          <p14:tracePt t="24417" x="2170113" y="3675063"/>
          <p14:tracePt t="24424" x="2133600" y="3675063"/>
          <p14:tracePt t="24434" x="2087563" y="3675063"/>
          <p14:tracePt t="24440" x="2051050" y="3675063"/>
          <p14:tracePt t="24450" x="2014538" y="3675063"/>
          <p14:tracePt t="24457" x="1978025" y="3675063"/>
          <p14:tracePt t="24464" x="1968500" y="3675063"/>
          <p14:tracePt t="24472" x="1941513" y="3675063"/>
          <p14:tracePt t="24480" x="1924050" y="3675063"/>
          <p14:tracePt t="24488" x="1887538" y="3675063"/>
          <p14:tracePt t="24497" x="1841500" y="3675063"/>
          <p14:tracePt t="24504" x="1804988" y="3675063"/>
          <p14:tracePt t="24513" x="1768475" y="3684588"/>
          <p14:tracePt t="24520" x="1731963" y="3684588"/>
          <p14:tracePt t="24528" x="1722438" y="3684588"/>
          <p14:tracePt t="24545" x="1704975" y="3684588"/>
          <p14:tracePt t="25002" x="1695450" y="3694113"/>
          <p14:tracePt t="25106" x="1704975" y="3694113"/>
          <p14:tracePt t="25130" x="1722438" y="3694113"/>
          <p14:tracePt t="25437" x="1731963" y="3694113"/>
          <p14:tracePt t="25440" x="1751013" y="3694113"/>
          <p14:tracePt t="25451" x="1778000" y="3694113"/>
          <p14:tracePt t="25456" x="1851025" y="3694113"/>
          <p14:tracePt t="25464" x="1924050" y="3694113"/>
          <p14:tracePt t="25472" x="2033588" y="3694113"/>
          <p14:tracePt t="25481" x="2160588" y="3694113"/>
          <p14:tracePt t="25488" x="2324100" y="3694113"/>
          <p14:tracePt t="25496" x="2470150" y="3694113"/>
          <p14:tracePt t="25504" x="2606675" y="3694113"/>
          <p14:tracePt t="25513" x="2752725" y="3694113"/>
          <p14:tracePt t="25520" x="2862263" y="3694113"/>
          <p14:tracePt t="25529" x="2962275" y="3694113"/>
          <p14:tracePt t="25536" x="3017838" y="3694113"/>
          <p14:tracePt t="25545" x="3027363" y="3694113"/>
          <p14:tracePt t="25569" x="3044825" y="3694113"/>
          <p14:tracePt t="25578" x="3081338" y="3721100"/>
          <p14:tracePt t="25584" x="3108325" y="3738563"/>
          <p14:tracePt t="25596" x="3163888" y="3775075"/>
          <p14:tracePt t="25600" x="3208338" y="3784600"/>
          <p14:tracePt t="25608" x="3273425" y="3840163"/>
          <p14:tracePt t="25617" x="3327400" y="3875088"/>
          <p14:tracePt t="25625" x="3373438" y="3911600"/>
          <p14:tracePt t="25633" x="3436938" y="3948113"/>
          <p14:tracePt t="25642" x="3463925" y="3957638"/>
          <p14:tracePt t="25651" x="3490913" y="3994150"/>
          <p14:tracePt t="25657" x="3519488" y="4013200"/>
          <p14:tracePt t="25668" x="3536950" y="4030663"/>
          <p14:tracePt t="25673" x="3556000" y="4049713"/>
          <p14:tracePt t="25801" x="3563938" y="4057650"/>
          <p14:tracePt t="25818" x="3563938" y="4086225"/>
          <p14:tracePt t="25830" x="3563938" y="4094163"/>
          <p14:tracePt t="25833" x="3563938" y="4113213"/>
          <p14:tracePt t="25840" x="3563938" y="4140200"/>
          <p14:tracePt t="25849" x="3563938" y="4176713"/>
          <p14:tracePt t="25856" x="3573463" y="4213225"/>
          <p14:tracePt t="25864" x="3573463" y="4249738"/>
          <p14:tracePt t="25872" x="3592513" y="4303713"/>
          <p14:tracePt t="25897" x="3702050" y="4551363"/>
          <p14:tracePt t="25906" x="3729038" y="4641850"/>
          <p14:tracePt t="25913" x="3775075" y="4724400"/>
          <p14:tracePt t="25921" x="3829050" y="4841875"/>
          <p14:tracePt t="25929" x="3865563" y="4924425"/>
          <p14:tracePt t="25936" x="3919538" y="5006975"/>
          <p14:tracePt t="25945" x="3984625" y="5106988"/>
          <p14:tracePt t="25952" x="4038600" y="5207000"/>
          <p14:tracePt t="25961" x="4057650" y="5262563"/>
          <p14:tracePt t="25968" x="4102100" y="5343525"/>
          <p14:tracePt t="25977" x="4111625" y="5372100"/>
          <p14:tracePt t="25984" x="4111625" y="5416550"/>
          <p14:tracePt t="25993" x="4111625" y="5435600"/>
          <p14:tracePt t="26001" x="4111625" y="5445125"/>
          <p14:tracePt t="26009" x="4111625" y="5462588"/>
          <p14:tracePt t="26168" x="4111625" y="5445125"/>
          <p14:tracePt t="26177" x="4111625" y="5426075"/>
          <p14:tracePt t="26186" x="4111625" y="5399088"/>
          <p14:tracePt t="26192" x="4111625" y="5372100"/>
          <p14:tracePt t="26200" x="4111625" y="5316538"/>
          <p14:tracePt t="26210" x="4111625" y="5270500"/>
          <p14:tracePt t="26218" x="4121150" y="5216525"/>
          <p14:tracePt t="26226" x="4121150" y="5170488"/>
          <p14:tracePt t="26234" x="4129088" y="5116513"/>
          <p14:tracePt t="26242" x="4129088" y="5089525"/>
          <p14:tracePt t="26250" x="4157663" y="5043488"/>
          <p14:tracePt t="26258" x="4157663" y="5024438"/>
          <p14:tracePt t="26280" x="4157663" y="5016500"/>
          <p14:tracePt t="26376" x="4157663" y="5006975"/>
          <p14:tracePt t="26384" x="4157663" y="4987925"/>
          <p14:tracePt t="26394" x="4165600" y="4979988"/>
          <p14:tracePt t="26611" x="4194175" y="4970463"/>
          <p14:tracePt t="26618" x="4248150" y="4924425"/>
          <p14:tracePt t="26626" x="4330700" y="4878388"/>
          <p14:tracePt t="26633" x="4421188" y="4778375"/>
          <p14:tracePt t="26640" x="4494213" y="4678363"/>
          <p14:tracePt t="26648" x="4586288" y="4532313"/>
          <p14:tracePt t="26656" x="4640263" y="4376738"/>
          <p14:tracePt t="26664" x="4722813" y="4186238"/>
          <p14:tracePt t="26672" x="4767263" y="4049713"/>
          <p14:tracePt t="26680" x="4822825" y="3930650"/>
          <p14:tracePt t="26689" x="4886325" y="3784600"/>
          <p14:tracePt t="26703" x="4941888" y="3684588"/>
          <p14:tracePt t="26704" x="4995863" y="3584575"/>
          <p14:tracePt t="26713" x="5041900" y="3519488"/>
          <p14:tracePt t="26720" x="5122863" y="3438525"/>
          <p14:tracePt t="26728" x="5187950" y="3365500"/>
          <p14:tracePt t="26738" x="5305425" y="3292475"/>
          <p14:tracePt t="26746" x="5387975" y="3236913"/>
          <p14:tracePt t="26752" x="5507038" y="3136900"/>
          <p14:tracePt t="26770" x="5697538" y="2946400"/>
          <p14:tracePt t="26781" x="5753100" y="2863850"/>
          <p14:tracePt t="26785" x="5807075" y="2781300"/>
          <p14:tracePt t="26796" x="5862638" y="2671763"/>
          <p14:tracePt t="26801" x="5880100" y="2608263"/>
          <p14:tracePt t="26813" x="5889625" y="2535238"/>
          <p14:tracePt t="26816" x="5889625" y="2471738"/>
          <p14:tracePt t="26826" x="5889625" y="2435225"/>
          <p14:tracePt t="26832" x="5889625" y="2389188"/>
          <p14:tracePt t="26840" x="5889625" y="2379663"/>
          <p14:tracePt t="26848" x="5889625" y="2343150"/>
          <p14:tracePt t="26857" x="5889625" y="2325688"/>
          <p14:tracePt t="26889" x="5889625" y="2306638"/>
          <p14:tracePt t="26913" x="5889625" y="2298700"/>
          <p14:tracePt t="26976" x="5889625" y="2289175"/>
          <p14:tracePt t="26986" x="5870575" y="2289175"/>
          <p14:tracePt t="26996" x="5834063" y="2289175"/>
          <p14:tracePt t="27005" x="5816600" y="2289175"/>
          <p14:tracePt t="27011" x="5789613" y="2289175"/>
          <p14:tracePt t="27019" x="5753100" y="2289175"/>
          <p14:tracePt t="27028" x="5724525" y="2289175"/>
          <p14:tracePt t="27033" x="5707063" y="2289175"/>
          <p14:tracePt t="27041" x="5670550" y="2289175"/>
          <p14:tracePt t="27048" x="5624513" y="2289175"/>
          <p14:tracePt t="27056" x="5570538" y="2289175"/>
          <p14:tracePt t="27064" x="5543550" y="2279650"/>
          <p14:tracePt t="27072" x="5514975" y="2270125"/>
          <p14:tracePt t="27080" x="5478463" y="2252663"/>
          <p14:tracePt t="27088" x="5461000" y="2233613"/>
          <p14:tracePt t="27097" x="5451475" y="2233613"/>
          <p14:tracePt t="27113" x="5424488" y="2225675"/>
          <p14:tracePt t="27120" x="5424488" y="2216150"/>
          <p14:tracePt t="27129" x="5414963" y="2206625"/>
          <p14:tracePt t="27155" x="5405438" y="2197100"/>
          <p14:tracePt t="27205" x="5405438" y="2189163"/>
          <p14:tracePt t="27208" x="5397500" y="2179638"/>
          <p14:tracePt t="27216" x="5387975" y="2179638"/>
          <p14:tracePt t="27224" x="5387975" y="2170113"/>
          <p14:tracePt t="27240" x="5387975" y="2160588"/>
          <p14:tracePt t="27488" x="5378450" y="2152650"/>
          <p14:tracePt t="27496" x="5368925" y="2152650"/>
          <p14:tracePt t="27505" x="5324475" y="2160588"/>
          <p14:tracePt t="27513" x="5287963" y="2189163"/>
          <p14:tracePt t="27521" x="5268913" y="2197100"/>
          <p14:tracePt t="27531" x="5241925" y="2206625"/>
          <p14:tracePt t="27537" x="5232400" y="2206625"/>
          <p14:tracePt t="27604" x="5224463" y="2206625"/>
          <p14:tracePt t="27618" x="5224463" y="2189163"/>
          <p14:tracePt t="27634" x="5232400" y="2170113"/>
          <p14:tracePt t="27673" x="5241925" y="2160588"/>
          <p14:tracePt t="27760" x="5251450" y="2152650"/>
          <p14:tracePt t="27786" x="5241925" y="2197100"/>
          <p14:tracePt t="27794" x="5214938" y="2262188"/>
          <p14:tracePt t="27802" x="5178425" y="2335213"/>
          <p14:tracePt t="27814" x="5132388" y="2435225"/>
          <p14:tracePt t="27816" x="5078413" y="2554288"/>
          <p14:tracePt t="27827" x="5005388" y="2671763"/>
          <p14:tracePt t="27832" x="4913313" y="2827338"/>
          <p14:tracePt t="27841" x="4776788" y="3000375"/>
          <p14:tracePt t="27848" x="4630738" y="3173413"/>
          <p14:tracePt t="27856" x="4457700" y="3328988"/>
          <p14:tracePt t="27864" x="4257675" y="3511550"/>
          <p14:tracePt t="27872" x="4094163" y="3638550"/>
          <p14:tracePt t="27881" x="3956050" y="3767138"/>
          <p14:tracePt t="27894" x="3856038" y="3848100"/>
          <p14:tracePt t="27897" x="3765550" y="3967163"/>
          <p14:tracePt t="27904" x="3702050" y="4021138"/>
          <p14:tracePt t="27912" x="3646488" y="4086225"/>
          <p14:tracePt t="27920" x="3629025" y="4122738"/>
          <p14:tracePt t="27928" x="3619500" y="4122738"/>
          <p14:tracePt t="27936" x="3619500" y="4130675"/>
          <p14:tracePt t="27945" x="3609975" y="4140200"/>
          <p14:tracePt t="27961" x="3609975" y="4149725"/>
          <p14:tracePt t="27968" x="3600450" y="4167188"/>
          <p14:tracePt t="27977" x="3600450" y="4176713"/>
          <p14:tracePt t="27984" x="3592513" y="4195763"/>
          <p14:tracePt t="27993" x="3573463" y="4232275"/>
          <p14:tracePt t="28000" x="3563938" y="4240213"/>
          <p14:tracePt t="28008" x="3556000" y="4276725"/>
          <p14:tracePt t="28016" x="3546475" y="4313238"/>
          <p14:tracePt t="28024" x="3519488" y="4340225"/>
          <p14:tracePt t="28032" x="3500438" y="4395788"/>
          <p14:tracePt t="28040" x="3500438" y="4413250"/>
          <p14:tracePt t="28048" x="3490913" y="4432300"/>
          <p14:tracePt t="28056" x="3473450" y="4478338"/>
          <p14:tracePt t="28064" x="3463925" y="4486275"/>
          <p14:tracePt t="28072" x="3463925" y="4495800"/>
          <p14:tracePt t="28113" x="3455988" y="4505325"/>
          <p14:tracePt t="28138" x="3455988" y="4522788"/>
          <p14:tracePt t="28145" x="3455988" y="4532313"/>
          <p14:tracePt t="28152" x="3446463" y="4559300"/>
          <p14:tracePt t="28160" x="3446463" y="4568825"/>
          <p14:tracePt t="28169" x="3446463" y="4578350"/>
          <p14:tracePt t="28177" x="3446463" y="4605338"/>
          <p14:tracePt t="28185" x="3446463" y="4614863"/>
          <p14:tracePt t="28193" x="3446463" y="4632325"/>
          <p14:tracePt t="28200" x="3446463" y="4651375"/>
          <p14:tracePt t="28210" x="3446463" y="4687888"/>
          <p14:tracePt t="28218" x="3446463" y="4697413"/>
          <p14:tracePt t="28226" x="3446463" y="4705350"/>
          <p14:tracePt t="28242" x="3446463" y="4724400"/>
          <p14:tracePt t="28408" x="3427413" y="4651375"/>
          <p14:tracePt t="28417" x="3409950" y="4559300"/>
          <p14:tracePt t="28424" x="3409950" y="4514850"/>
          <p14:tracePt t="28433" x="3382963" y="4413250"/>
          <p14:tracePt t="28442" x="3346450" y="4303713"/>
          <p14:tracePt t="28450" x="3281363" y="4186238"/>
          <p14:tracePt t="28456" x="3254375" y="4103688"/>
          <p14:tracePt t="28464" x="3244850" y="4076700"/>
          <p14:tracePt t="28472" x="3208338" y="3984625"/>
          <p14:tracePt t="28480" x="3181350" y="3911600"/>
          <p14:tracePt t="28488" x="3154363" y="3848100"/>
          <p14:tracePt t="28497" x="3144838" y="3767138"/>
          <p14:tracePt t="28504" x="3117850" y="3675063"/>
          <p14:tracePt t="28514" x="3108325" y="3584575"/>
          <p14:tracePt t="28520" x="3090863" y="3519488"/>
          <p14:tracePt t="28530" x="3081338" y="3446463"/>
          <p14:tracePt t="28537" x="3063875" y="3328988"/>
          <p14:tracePt t="28544" x="3054350" y="3236913"/>
          <p14:tracePt t="28552" x="3054350" y="3228975"/>
          <p14:tracePt t="28561" x="3035300" y="3155950"/>
          <p14:tracePt t="28568" x="3008313" y="3073400"/>
          <p14:tracePt t="28578" x="2962275" y="2927350"/>
          <p14:tracePt t="28586" x="2944813" y="2863850"/>
          <p14:tracePt t="28595" x="2889250" y="2735263"/>
          <p14:tracePt t="28601" x="2862263" y="2671763"/>
          <p14:tracePt t="28608" x="2852738" y="2625725"/>
          <p14:tracePt t="28616" x="2817813" y="2562225"/>
          <p14:tracePt t="28626" x="2808288" y="2508250"/>
          <p14:tracePt t="28632" x="2798763" y="2489200"/>
          <p14:tracePt t="28641" x="2762250" y="2425700"/>
          <p14:tracePt t="28648" x="2752725" y="2416175"/>
          <p14:tracePt t="28656" x="2744788" y="2398713"/>
          <p14:tracePt t="28667" x="2744788" y="2389188"/>
          <p14:tracePt t="28673" x="2716213" y="2343150"/>
          <p14:tracePt t="28688" x="2708275" y="2335213"/>
          <p14:tracePt t="28704" x="2698750" y="2325688"/>
          <p14:tracePt t="28720" x="2662238" y="2298700"/>
          <p14:tracePt t="28728" x="2635250" y="2289175"/>
          <p14:tracePt t="28737" x="2606675" y="2279650"/>
          <p14:tracePt t="28746" x="2552700" y="2270125"/>
          <p14:tracePt t="28752" x="2470150" y="2243138"/>
          <p14:tracePt t="28760" x="2397125" y="2243138"/>
          <p14:tracePt t="28768" x="2343150" y="2243138"/>
          <p14:tracePt t="28777" x="2270125" y="2243138"/>
          <p14:tracePt t="28784" x="2187575" y="2243138"/>
          <p14:tracePt t="28792" x="2114550" y="2243138"/>
          <p14:tracePt t="28800" x="2060575" y="2243138"/>
          <p14:tracePt t="28811" x="2005013" y="2243138"/>
          <p14:tracePt t="28816" x="1941513" y="2243138"/>
          <p14:tracePt t="28827" x="1895475" y="2270125"/>
          <p14:tracePt t="28832" x="1831975" y="2306638"/>
          <p14:tracePt t="28841" x="1778000" y="2335213"/>
          <p14:tracePt t="28848" x="1704975" y="2389188"/>
          <p14:tracePt t="28856" x="1641475" y="2435225"/>
          <p14:tracePt t="28864" x="1576388" y="2489200"/>
          <p14:tracePt t="28873" x="1512888" y="2525713"/>
          <p14:tracePt t="28897" x="1258888" y="2735263"/>
          <p14:tracePt t="28905" x="1176338" y="2808288"/>
          <p14:tracePt t="28914" x="1039813" y="2909888"/>
          <p14:tracePt t="28922" x="939800" y="2982913"/>
          <p14:tracePt t="28929" x="857250" y="3073400"/>
          <p14:tracePt t="28936" x="765175" y="3173413"/>
          <p14:tracePt t="28945" x="684213" y="3236913"/>
          <p14:tracePt t="28952" x="638175" y="3292475"/>
          <p14:tracePt t="28960" x="584200" y="3355975"/>
          <p14:tracePt t="28968" x="547688" y="3419475"/>
          <p14:tracePt t="28978" x="519113" y="3465513"/>
          <p14:tracePt t="28984" x="482600" y="3529013"/>
          <p14:tracePt t="28994" x="474663" y="3575050"/>
          <p14:tracePt t="29001" x="465138" y="3611563"/>
          <p14:tracePt t="29008" x="465138" y="3648075"/>
          <p14:tracePt t="29016" x="465138" y="3684588"/>
          <p14:tracePt t="29024" x="465138" y="3711575"/>
          <p14:tracePt t="29032" x="465138" y="3730625"/>
          <p14:tracePt t="29041" x="465138" y="3738563"/>
          <p14:tracePt t="29048" x="465138" y="3767138"/>
          <p14:tracePt t="29056" x="465138" y="3821113"/>
          <p14:tracePt t="29064" x="482600" y="3848100"/>
          <p14:tracePt t="29072" x="519113" y="3903663"/>
          <p14:tracePt t="29080" x="574675" y="3948113"/>
          <p14:tracePt t="29088" x="601663" y="3967163"/>
          <p14:tracePt t="29096" x="647700" y="4013200"/>
          <p14:tracePt t="29105" x="711200" y="4067175"/>
          <p14:tracePt t="29113" x="747713" y="4103688"/>
          <p14:tracePt t="29121" x="757238" y="4122738"/>
          <p14:tracePt t="29128" x="774700" y="4140200"/>
          <p14:tracePt t="29147" x="820738" y="4167188"/>
          <p14:tracePt t="29170" x="830263" y="4167188"/>
          <p14:tracePt t="29187" x="847725" y="4167188"/>
          <p14:tracePt t="29192" x="866775" y="4167188"/>
          <p14:tracePt t="29201" x="893763" y="4167188"/>
          <p14:tracePt t="29208" x="930275" y="4167188"/>
          <p14:tracePt t="29216" x="957263" y="4167188"/>
          <p14:tracePt t="29224" x="993775" y="4167188"/>
          <p14:tracePt t="29232" x="1011238" y="4159250"/>
          <p14:tracePt t="29240" x="1076325" y="4149725"/>
          <p14:tracePt t="29248" x="1112838" y="4140200"/>
          <p14:tracePt t="29256" x="1157288" y="4103688"/>
          <p14:tracePt t="29264" x="1193800" y="4094163"/>
          <p14:tracePt t="29272" x="1239838" y="4057650"/>
          <p14:tracePt t="29280" x="1266825" y="4040188"/>
          <p14:tracePt t="29288" x="1293813" y="4021138"/>
          <p14:tracePt t="29297" x="1303338" y="4003675"/>
          <p14:tracePt t="29305" x="1358900" y="3957638"/>
          <p14:tracePt t="29313" x="1358900" y="3948113"/>
          <p14:tracePt t="29321" x="1395413" y="3903663"/>
          <p14:tracePt t="29331" x="1403350" y="3884613"/>
          <p14:tracePt t="29337" x="1431925" y="3840163"/>
          <p14:tracePt t="29346" x="1458913" y="3811588"/>
          <p14:tracePt t="29354" x="1468438" y="3794125"/>
          <p14:tracePt t="29360" x="1495425" y="3767138"/>
          <p14:tracePt t="29368" x="1495425" y="3757613"/>
          <p14:tracePt t="29377" x="1504950" y="3748088"/>
          <p14:tracePt t="29384" x="1504950" y="3738563"/>
          <p14:tracePt t="29514" x="1512888" y="3730625"/>
          <p14:tracePt t="29592" x="1512888" y="3738563"/>
          <p14:tracePt t="29609" x="1512888" y="3748088"/>
          <p14:tracePt t="29617" x="1512888" y="3757613"/>
          <p14:tracePt t="29640" x="1512888" y="3767138"/>
          <p14:tracePt t="29649" x="1512888" y="3775075"/>
          <p14:tracePt t="29664" x="1512888" y="3784600"/>
          <p14:tracePt t="29688" x="1504950" y="3794125"/>
          <p14:tracePt t="29722" x="1495425" y="3803650"/>
          <p14:tracePt t="30203" x="1495425" y="3821113"/>
          <p14:tracePt t="30216" x="1485900" y="3821113"/>
          <p14:tracePt t="30438" x="1495425" y="3811588"/>
          <p14:tracePt t="30442" x="1504950" y="3811588"/>
          <p14:tracePt t="30450" x="1549400" y="3794125"/>
          <p14:tracePt t="30456" x="1585913" y="3794125"/>
          <p14:tracePt t="30465" x="1604963" y="3784600"/>
          <p14:tracePt t="30472" x="1641475" y="3784600"/>
          <p14:tracePt t="30482" x="1668463" y="3775075"/>
          <p14:tracePt t="30488" x="1685925" y="3775075"/>
          <p14:tracePt t="30496" x="1704975" y="3767138"/>
          <p14:tracePt t="30504" x="1722438" y="3767138"/>
          <p14:tracePt t="30513" x="1731963" y="3757613"/>
          <p14:tracePt t="30528" x="1741488" y="3748088"/>
          <p14:tracePt t="31050" x="1741488" y="3738563"/>
          <p14:tracePt t="31058" x="1778000" y="3711575"/>
          <p14:tracePt t="31067" x="1804988" y="3694113"/>
          <p14:tracePt t="31081" x="1878013" y="3638550"/>
          <p14:tracePt t="31088" x="1941513" y="3575050"/>
          <p14:tracePt t="31096" x="1997075" y="3548063"/>
          <p14:tracePt t="31104" x="2078038" y="3492500"/>
          <p14:tracePt t="31113" x="2179638" y="3438525"/>
          <p14:tracePt t="31121" x="2316163" y="3392488"/>
          <p14:tracePt t="31128" x="2316163" y="3382963"/>
          <p14:tracePt t="31138" x="2343150" y="3375025"/>
          <p14:tracePt t="31144" x="2425700" y="3309938"/>
          <p14:tracePt t="31154" x="2562225" y="3255963"/>
          <p14:tracePt t="31160" x="2716213" y="3163888"/>
          <p14:tracePt t="31168" x="2917825" y="3063875"/>
          <p14:tracePt t="31177" x="3127375" y="2936875"/>
          <p14:tracePt t="31184" x="3317875" y="2817813"/>
          <p14:tracePt t="31196" x="3373438" y="2808288"/>
          <p14:tracePt t="31203" x="3455988" y="2735263"/>
          <p14:tracePt t="31210" x="3609975" y="2644775"/>
          <p14:tracePt t="31218" x="3729038" y="2554288"/>
          <p14:tracePt t="31226" x="3783013" y="2471738"/>
          <p14:tracePt t="31237" x="3875088" y="2389188"/>
          <p14:tracePt t="31242" x="3956050" y="2335213"/>
          <p14:tracePt t="31252" x="3984625" y="2298700"/>
          <p14:tracePt t="31257" x="3992563" y="2298700"/>
          <p14:tracePt t="31267" x="4002088" y="2289175"/>
          <p14:tracePt t="31272" x="4038600" y="2270125"/>
          <p14:tracePt t="31280" x="4065588" y="2252663"/>
          <p14:tracePt t="31288" x="4075113" y="2252663"/>
          <p14:tracePt t="31296" x="4102100" y="2233613"/>
          <p14:tracePt t="31305" x="4102100" y="2225675"/>
          <p14:tracePt t="31320" x="4121150" y="2216150"/>
          <p14:tracePt t="31328" x="4157663" y="2216150"/>
          <p14:tracePt t="31338" x="4175125" y="2206625"/>
          <p14:tracePt t="31346" x="4202113" y="2189163"/>
          <p14:tracePt t="31362" x="4221163" y="2189163"/>
          <p14:tracePt t="31370" x="4230688" y="2179638"/>
          <p14:tracePt t="31379" x="4238625" y="2179638"/>
          <p14:tracePt t="31400" x="4257675" y="2179638"/>
          <p14:tracePt t="31408" x="4267200" y="2179638"/>
          <p14:tracePt t="31416" x="4284663" y="2179638"/>
          <p14:tracePt t="31425" x="4311650" y="2179638"/>
          <p14:tracePt t="31432" x="4330700" y="2179638"/>
          <p14:tracePt t="31440" x="4357688" y="2179638"/>
          <p14:tracePt t="31450" x="4376738" y="2179638"/>
          <p14:tracePt t="31456" x="4403725" y="2179638"/>
          <p14:tracePt t="31464" x="4448175" y="2179638"/>
          <p14:tracePt t="31473" x="4476750" y="2179638"/>
          <p14:tracePt t="31480" x="4530725" y="2170113"/>
          <p14:tracePt t="31488" x="4640263" y="2152650"/>
          <p14:tracePt t="31496" x="4703763" y="2152650"/>
          <p14:tracePt t="31505" x="4776788" y="2133600"/>
          <p14:tracePt t="31514" x="4859338" y="2116138"/>
          <p14:tracePt t="31520" x="4968875" y="2116138"/>
          <p14:tracePt t="31529" x="5022850" y="2106613"/>
          <p14:tracePt t="31536" x="5078413" y="2106613"/>
          <p14:tracePt t="31545" x="5141913" y="2106613"/>
          <p14:tracePt t="31552" x="5159375" y="2097088"/>
          <p14:tracePt t="31568" x="5178425" y="2097088"/>
          <p14:tracePt t="32026" x="5159375" y="2097088"/>
          <p14:tracePt t="32124" x="5151438" y="2097088"/>
          <p14:tracePt t="32143" x="5141913" y="2089150"/>
          <p14:tracePt t="32154" x="5141913" y="2079625"/>
          <p14:tracePt t="32314" x="5132388" y="2060575"/>
          <p14:tracePt t="32464" x="5132388" y="2043113"/>
          <p14:tracePt t="32489" x="5132388" y="2033588"/>
          <p14:tracePt t="32553" x="5141913" y="2024063"/>
          <p14:tracePt t="32562" x="5187950" y="2024063"/>
          <p14:tracePt t="32569" x="5241925" y="2024063"/>
          <p14:tracePt t="32579" x="5314950" y="2024063"/>
          <p14:tracePt t="32584" x="5387975" y="2024063"/>
          <p14:tracePt t="32594" x="5497513" y="2024063"/>
          <p14:tracePt t="32600" x="5607050" y="2024063"/>
          <p14:tracePt t="32609" x="5734050" y="2024063"/>
          <p14:tracePt t="32616" x="5899150" y="2024063"/>
          <p14:tracePt t="32625" x="6043613" y="2024063"/>
          <p14:tracePt t="32632" x="6189663" y="2024063"/>
          <p14:tracePt t="32640" x="6318250" y="2006600"/>
          <p14:tracePt t="32648" x="6391275" y="2006600"/>
          <p14:tracePt t="32656" x="6537325" y="1960563"/>
          <p14:tracePt t="32664" x="6673850" y="1951038"/>
          <p14:tracePt t="32672" x="6783388" y="1933575"/>
          <p14:tracePt t="32680" x="6864350" y="1906588"/>
          <p14:tracePt t="32688" x="6937375" y="1906588"/>
          <p14:tracePt t="32696" x="6964363" y="1897063"/>
          <p14:tracePt t="32704" x="6983413" y="1897063"/>
          <p14:tracePt t="32810" x="6992938" y="1897063"/>
          <p14:tracePt t="32832" x="7010400" y="1897063"/>
          <p14:tracePt t="32849" x="7029450" y="1897063"/>
          <p14:tracePt t="32856" x="7046913" y="1914525"/>
          <p14:tracePt t="32864" x="7073900" y="1951038"/>
          <p14:tracePt t="32878" x="7119938" y="1970088"/>
          <p14:tracePt t="32880" x="7138988" y="1987550"/>
          <p14:tracePt t="32888" x="7175500" y="2016125"/>
          <p14:tracePt t="32904" x="7192963" y="2024063"/>
          <p14:tracePt t="32986" x="7192963" y="2016125"/>
          <p14:tracePt t="33002" x="7192963" y="2006600"/>
          <p14:tracePt t="33011" x="7165975" y="2006600"/>
          <p14:tracePt t="33018" x="7110413" y="2006600"/>
          <p14:tracePt t="33025" x="7065963" y="2006600"/>
          <p14:tracePt t="33032" x="7029450" y="2006600"/>
          <p14:tracePt t="33040" x="6973888" y="2006600"/>
          <p14:tracePt t="33048" x="6919913" y="2006600"/>
          <p14:tracePt t="33057" x="6873875" y="2006600"/>
          <p14:tracePt t="33064" x="6819900" y="2016125"/>
          <p14:tracePt t="33072" x="6754813" y="2033588"/>
          <p14:tracePt t="33080" x="6718300" y="2043113"/>
          <p14:tracePt t="33089" x="6654800" y="2060575"/>
          <p14:tracePt t="33096" x="6591300" y="2079625"/>
          <p14:tracePt t="33106" x="6537325" y="2089150"/>
          <p14:tracePt t="33113" x="6472238" y="2097088"/>
          <p14:tracePt t="33120" x="6435725" y="2097088"/>
          <p14:tracePt t="33128" x="6345238" y="2125663"/>
          <p14:tracePt t="33139" x="6291263" y="2125663"/>
          <p14:tracePt t="33145" x="6218238" y="2133600"/>
          <p14:tracePt t="33154" x="6135688" y="2152650"/>
          <p14:tracePt t="33162" x="6062663" y="2152650"/>
          <p14:tracePt t="33168" x="5953125" y="2160588"/>
          <p14:tracePt t="33177" x="5853113" y="2206625"/>
          <p14:tracePt t="33185" x="5761038" y="2216150"/>
          <p14:tracePt t="33196" x="5661025" y="2262188"/>
          <p14:tracePt t="33205" x="5534025" y="2279650"/>
          <p14:tracePt t="33208" x="5441950" y="2306638"/>
          <p14:tracePt t="33216" x="5324475" y="2343150"/>
          <p14:tracePt t="33226" x="5195888" y="2379663"/>
          <p14:tracePt t="33235" x="5078413" y="2408238"/>
          <p14:tracePt t="33241" x="4949825" y="2452688"/>
          <p14:tracePt t="33250" x="4868863" y="2471738"/>
          <p14:tracePt t="33258" x="4795838" y="2489200"/>
          <p14:tracePt t="33265" x="4713288" y="2517775"/>
          <p14:tracePt t="33272" x="4695825" y="2517775"/>
          <p14:tracePt t="33280" x="4667250" y="2535238"/>
          <p14:tracePt t="33288" x="4649788" y="2535238"/>
          <p14:tracePt t="33296" x="4630738" y="2544763"/>
          <p14:tracePt t="33304" x="4622800" y="2544763"/>
          <p14:tracePt t="33328" x="4613275" y="2544763"/>
          <p14:tracePt t="33336" x="4603750" y="2544763"/>
          <p14:tracePt t="33344" x="4567238" y="2544763"/>
          <p14:tracePt t="33352" x="4557713" y="2544763"/>
          <p14:tracePt t="33360" x="4521200" y="2544763"/>
          <p14:tracePt t="33368" x="4484688" y="2554288"/>
          <p14:tracePt t="33377" x="4467225" y="2554288"/>
          <p14:tracePt t="33384" x="4440238" y="2562225"/>
          <p14:tracePt t="33393" x="4430713" y="2562225"/>
          <p14:tracePt t="33400" x="4421188" y="2562225"/>
          <p14:tracePt t="33680" x="4430713" y="2562225"/>
          <p14:tracePt t="33696" x="4457700" y="2562225"/>
          <p14:tracePt t="33704" x="4467225" y="2562225"/>
          <p14:tracePt t="33713" x="4476750" y="2562225"/>
          <p14:tracePt t="33728" x="4494213" y="2562225"/>
          <p14:tracePt t="33778" x="4513263" y="2562225"/>
          <p14:tracePt t="33784" x="4521200" y="2562225"/>
          <p14:tracePt t="33794" x="4557713" y="2562225"/>
          <p14:tracePt t="33800" x="4594225" y="2562225"/>
          <p14:tracePt t="33810" x="4640263" y="2562225"/>
          <p14:tracePt t="33816" x="4703763" y="2562225"/>
          <p14:tracePt t="33824" x="4749800" y="2562225"/>
          <p14:tracePt t="33832" x="4786313" y="2562225"/>
          <p14:tracePt t="33840" x="4832350" y="2562225"/>
          <p14:tracePt t="33848" x="4868863" y="2562225"/>
          <p14:tracePt t="33856" x="4895850" y="2562225"/>
          <p14:tracePt t="33864" x="4913313" y="2562225"/>
          <p14:tracePt t="33873" x="4941888" y="2562225"/>
          <p14:tracePt t="33880" x="4959350" y="2562225"/>
          <p14:tracePt t="33888" x="4995863" y="2562225"/>
          <p14:tracePt t="33896" x="5022850" y="2562225"/>
          <p14:tracePt t="33904" x="5049838" y="2562225"/>
          <p14:tracePt t="33912" x="5078413" y="2554288"/>
          <p14:tracePt t="33920" x="5086350" y="2544763"/>
          <p14:tracePt t="33928" x="5105400" y="2544763"/>
          <p14:tracePt t="33945" x="5114925" y="2544763"/>
          <p14:tracePt t="34096" x="5122863" y="2535238"/>
          <p14:tracePt t="34210" x="5122863" y="2544763"/>
          <p14:tracePt t="34218" x="5122863" y="2554288"/>
          <p14:tracePt t="34233" x="5122863" y="2571750"/>
          <p14:tracePt t="34265" x="5122863" y="2581275"/>
          <p14:tracePt t="34391" x="5122863" y="2589213"/>
          <p14:tracePt t="34472" x="5122863" y="2608263"/>
          <p14:tracePt t="34481" x="5141913" y="2644775"/>
          <p14:tracePt t="34488" x="5151438" y="2662238"/>
          <p14:tracePt t="34497" x="5159375" y="2671763"/>
          <p14:tracePt t="34506" x="5187950" y="2698750"/>
          <p14:tracePt t="34515" x="5195888" y="2717800"/>
          <p14:tracePt t="34520" x="5205413" y="2717800"/>
          <p14:tracePt t="34529" x="5205413" y="2727325"/>
          <p14:tracePt t="34537" x="5214938" y="2744788"/>
          <p14:tracePt t="34605" x="5214938" y="2754313"/>
          <p14:tracePt t="34613" x="5224463" y="2754313"/>
          <p14:tracePt t="34618" x="5232400" y="2754313"/>
          <p14:tracePt t="34625" x="5251450" y="2754313"/>
          <p14:tracePt t="34641" x="5260975" y="2754313"/>
          <p14:tracePt t="34723" x="5268913" y="2754313"/>
          <p14:tracePt t="34747" x="5278438" y="2744788"/>
          <p14:tracePt t="34873" x="5297488" y="2744788"/>
          <p14:tracePt t="34994" x="5305425" y="2744788"/>
          <p14:tracePt t="35138" x="5314950" y="2744788"/>
          <p14:tracePt t="35160" x="5314950" y="2754313"/>
          <p14:tracePt t="35438" x="5314950" y="2727325"/>
          <p14:tracePt t="35440" x="5314950" y="2717800"/>
          <p14:tracePt t="35449" x="5314950" y="2708275"/>
          <p14:tracePt t="35456" x="5314950" y="2690813"/>
          <p14:tracePt t="35464" x="5314950" y="2681288"/>
          <p14:tracePt t="35472" x="5314950" y="2671763"/>
          <p14:tracePt t="35482" x="5314950" y="2662238"/>
          <p14:tracePt t="35490" x="5314950" y="2644775"/>
          <p14:tracePt t="35500" x="5314950" y="2635250"/>
          <p14:tracePt t="35520" x="5314950" y="2625725"/>
          <p14:tracePt t="35583" x="5314950" y="2608263"/>
          <p14:tracePt t="35610" x="5314950" y="2598738"/>
          <p14:tracePt t="35634" x="5314950" y="2589213"/>
          <p14:tracePt t="35744" x="5324475" y="2608263"/>
          <p14:tracePt t="35752" x="5334000" y="2625725"/>
          <p14:tracePt t="35760" x="5341938" y="2644775"/>
          <p14:tracePt t="35768" x="5368925" y="2681288"/>
          <p14:tracePt t="35777" x="5368925" y="2698750"/>
          <p14:tracePt t="35784" x="5387975" y="2735263"/>
          <p14:tracePt t="35793" x="5405438" y="2754313"/>
          <p14:tracePt t="35801" x="5414963" y="2771775"/>
          <p14:tracePt t="35810" x="5414963" y="2781300"/>
          <p14:tracePt t="35892" x="5424488" y="2790825"/>
          <p14:tracePt t="35994" x="5441950" y="2781300"/>
          <p14:tracePt t="36010" x="5451475" y="2771775"/>
          <p14:tracePt t="36026" x="5461000" y="2763838"/>
          <p14:tracePt t="36041" x="5461000" y="2754313"/>
          <p14:tracePt t="36057" x="5461000" y="2744788"/>
          <p14:tracePt t="36139" x="5461000" y="2754313"/>
          <p14:tracePt t="36392" x="5461000" y="2771775"/>
          <p14:tracePt t="36400" x="5461000" y="2790825"/>
          <p14:tracePt t="36412" x="5461000" y="2800350"/>
          <p14:tracePt t="36416" x="5461000" y="2808288"/>
          <p14:tracePt t="36425" x="5461000" y="2817813"/>
          <p14:tracePt t="36432" x="5461000" y="2827338"/>
          <p14:tracePt t="36442" x="5461000" y="2836863"/>
          <p14:tracePt t="36521" x="5461000" y="2854325"/>
          <p14:tracePt t="36530" x="5461000" y="2863850"/>
          <p14:tracePt t="36536" x="5461000" y="2881313"/>
          <p14:tracePt t="36544" x="5470525" y="2909888"/>
          <p14:tracePt t="36552" x="5470525" y="2917825"/>
          <p14:tracePt t="36561" x="5470525" y="2946400"/>
          <p14:tracePt t="36568" x="5470525" y="2973388"/>
          <p14:tracePt t="36576" x="5470525" y="3000375"/>
          <p14:tracePt t="36584" x="5470525" y="3009900"/>
          <p14:tracePt t="36593" x="5470525" y="3036888"/>
          <p14:tracePt t="36601" x="5470525" y="3054350"/>
          <p14:tracePt t="36616" x="5470525" y="3063875"/>
          <p14:tracePt t="36626" x="5470525" y="3082925"/>
          <p14:tracePt t="36642" x="5470525" y="3090863"/>
          <p14:tracePt t="36665" x="5478463" y="3100388"/>
          <p14:tracePt t="36791" x="5487988" y="3109913"/>
          <p14:tracePt t="36802" x="5487988" y="3119438"/>
          <p14:tracePt t="36922" x="5487988" y="3127375"/>
          <p14:tracePt t="37017" x="5478463" y="3136900"/>
          <p14:tracePt t="37033" x="5478463" y="3146425"/>
          <p14:tracePt t="37040" x="5461000" y="3146425"/>
          <p14:tracePt t="37049" x="5441950" y="3173413"/>
          <p14:tracePt t="37056" x="5434013" y="3173413"/>
          <p14:tracePt t="37064" x="5424488" y="3200400"/>
          <p14:tracePt t="37072" x="5405438" y="3228975"/>
          <p14:tracePt t="37080" x="5397500" y="3246438"/>
          <p14:tracePt t="37096" x="5397500" y="3255963"/>
          <p14:tracePt t="37104" x="5378450" y="3292475"/>
          <p14:tracePt t="37112" x="5378450" y="3302000"/>
          <p14:tracePt t="37120" x="5378450" y="3309938"/>
          <p14:tracePt t="37380" x="5397500" y="3302000"/>
          <p14:tracePt t="37390" x="5405438" y="3302000"/>
          <p14:tracePt t="37392" x="5414963" y="3292475"/>
          <p14:tracePt t="37400" x="5424488" y="3265488"/>
          <p14:tracePt t="37409" x="5441950" y="3255963"/>
          <p14:tracePt t="37416" x="5451475" y="3236913"/>
          <p14:tracePt t="37424" x="5470525" y="3209925"/>
          <p14:tracePt t="37433" x="5487988" y="3192463"/>
          <p14:tracePt t="37440" x="5497513" y="3182938"/>
          <p14:tracePt t="37448" x="5507038" y="3163888"/>
          <p14:tracePt t="37472" x="5507038" y="3155950"/>
          <p14:tracePt t="37570" x="5507038" y="3163888"/>
          <p14:tracePt t="37584" x="5507038" y="3173413"/>
          <p14:tracePt t="37608" x="5507038" y="3182938"/>
          <p14:tracePt t="37625" x="5507038" y="3192463"/>
          <p14:tracePt t="37914" x="5497513" y="3192463"/>
          <p14:tracePt t="37930" x="5487988" y="3200400"/>
          <p14:tracePt t="38377" x="5487988" y="3209925"/>
          <p14:tracePt t="38416" x="5487988" y="3219450"/>
          <p14:tracePt t="38424" x="5497513" y="3228975"/>
          <p14:tracePt t="38440" x="5507038" y="3236913"/>
          <p14:tracePt t="38450" x="5507038" y="3246438"/>
          <p14:tracePt t="38457" x="5514975" y="3255963"/>
          <p14:tracePt t="38485" x="5524500" y="3255963"/>
          <p14:tracePt t="38800" x="5534025" y="3236913"/>
          <p14:tracePt t="38810" x="5543550" y="3228975"/>
          <p14:tracePt t="38841" x="5551488" y="3219450"/>
          <p14:tracePt t="38916" x="5561013" y="3209925"/>
          <p14:tracePt t="39144" x="5570538" y="3209925"/>
          <p14:tracePt t="39177" x="5580063" y="3209925"/>
          <p14:tracePt t="39201" x="5597525" y="3209925"/>
          <p14:tracePt t="39209" x="5607050" y="3209925"/>
          <p14:tracePt t="39224" x="5616575" y="3209925"/>
          <p14:tracePt t="39232" x="5624513" y="3209925"/>
          <p14:tracePt t="39248" x="5643563" y="3209925"/>
          <p14:tracePt t="39257" x="5661025" y="3209925"/>
          <p14:tracePt t="39265" x="5688013" y="3209925"/>
          <p14:tracePt t="39272" x="5707063" y="3209925"/>
          <p14:tracePt t="39280" x="5743575" y="3209925"/>
          <p14:tracePt t="39288" x="5761038" y="3209925"/>
          <p14:tracePt t="39296" x="5807075" y="3209925"/>
          <p14:tracePt t="39304" x="5843588" y="3200400"/>
          <p14:tracePt t="39312" x="5889625" y="3192463"/>
          <p14:tracePt t="39320" x="5980113" y="3173413"/>
          <p14:tracePt t="39328" x="6080125" y="3146425"/>
          <p14:tracePt t="39337" x="6172200" y="3136900"/>
          <p14:tracePt t="39345" x="6245225" y="3127375"/>
          <p14:tracePt t="39352" x="6326188" y="3127375"/>
          <p14:tracePt t="39360" x="6362700" y="3109913"/>
          <p14:tracePt t="39368" x="6408738" y="3109913"/>
          <p14:tracePt t="39376" x="6445250" y="3090863"/>
          <p14:tracePt t="39384" x="6454775" y="3090863"/>
          <p14:tracePt t="39722" x="6454775" y="3100388"/>
          <p14:tracePt t="39737" x="6445250" y="3109913"/>
          <p14:tracePt t="39754" x="6435725" y="3109913"/>
          <p14:tracePt t="39764" x="6418263" y="3119438"/>
          <p14:tracePt t="39776" x="6391275" y="3136900"/>
          <p14:tracePt t="39784" x="6372225" y="3146425"/>
          <p14:tracePt t="39793" x="6335713" y="3155950"/>
          <p14:tracePt t="39800" x="6281738" y="3173413"/>
          <p14:tracePt t="39810" x="6254750" y="3192463"/>
          <p14:tracePt t="39816" x="6181725" y="3219450"/>
          <p14:tracePt t="39827" x="6099175" y="3246438"/>
          <p14:tracePt t="39832" x="6035675" y="3273425"/>
          <p14:tracePt t="39840" x="5953125" y="3309938"/>
          <p14:tracePt t="39848" x="5862638" y="3355975"/>
          <p14:tracePt t="39856" x="5797550" y="3392488"/>
          <p14:tracePt t="39864" x="5716588" y="3419475"/>
          <p14:tracePt t="39872" x="5616575" y="3455988"/>
          <p14:tracePt t="39894" x="5461000" y="3529013"/>
          <p14:tracePt t="39896" x="5341938" y="3584575"/>
          <p14:tracePt t="39904" x="5260975" y="3611563"/>
          <p14:tracePt t="39913" x="5187950" y="3648075"/>
          <p14:tracePt t="39920" x="5068888" y="3694113"/>
          <p14:tracePt t="39928" x="5005388" y="3721100"/>
          <p14:tracePt t="39936" x="4932363" y="3748088"/>
          <p14:tracePt t="39945" x="4849813" y="3803650"/>
          <p14:tracePt t="39952" x="4767263" y="3830638"/>
          <p14:tracePt t="39960" x="4686300" y="3857625"/>
          <p14:tracePt t="39968" x="4640263" y="3875088"/>
          <p14:tracePt t="39977" x="4576763" y="3911600"/>
          <p14:tracePt t="39984" x="4549775" y="3921125"/>
          <p14:tracePt t="39992" x="4503738" y="3948113"/>
          <p14:tracePt t="40001" x="4494213" y="3967163"/>
          <p14:tracePt t="40017" x="4467225" y="4003675"/>
          <p14:tracePt t="40024" x="4448175" y="4021138"/>
          <p14:tracePt t="40032" x="4430713" y="4030663"/>
          <p14:tracePt t="40041" x="4413250" y="4057650"/>
          <p14:tracePt t="40050" x="4403725" y="4067175"/>
          <p14:tracePt t="40059" x="4394200" y="4076700"/>
          <p14:tracePt t="40067" x="4367213" y="4103688"/>
          <p14:tracePt t="40073" x="4348163" y="4122738"/>
          <p14:tracePt t="40083" x="4303713" y="4159250"/>
          <p14:tracePt t="40089" x="4294188" y="4167188"/>
          <p14:tracePt t="40099" x="4267200" y="4186238"/>
          <p14:tracePt t="40107" x="4238625" y="4213225"/>
          <p14:tracePt t="40112" x="4230688" y="4222750"/>
          <p14:tracePt t="40120" x="4202113" y="4249738"/>
          <p14:tracePt t="40128" x="4194175" y="4259263"/>
          <p14:tracePt t="40138" x="4165600" y="4295775"/>
          <p14:tracePt t="40145" x="4157663" y="4303713"/>
          <p14:tracePt t="40154" x="4148138" y="4322763"/>
          <p14:tracePt t="40160" x="4129088" y="4340225"/>
          <p14:tracePt t="40168" x="4111625" y="4359275"/>
          <p14:tracePt t="40177" x="4102100" y="4376738"/>
          <p14:tracePt t="40184" x="4094163" y="4386263"/>
          <p14:tracePt t="40193" x="4084638" y="4395788"/>
          <p14:tracePt t="40201" x="4075113" y="4405313"/>
          <p14:tracePt t="40216" x="4065588" y="4413250"/>
          <p14:tracePt t="40225" x="4057650" y="4422775"/>
          <p14:tracePt t="40257" x="4057650" y="4432300"/>
          <p14:tracePt t="40290" x="4057650" y="4449763"/>
          <p14:tracePt t="40315" x="4057650" y="4459288"/>
          <p14:tracePt t="40322" x="4057650" y="4468813"/>
          <p14:tracePt t="40331" x="4057650" y="4478338"/>
          <p14:tracePt t="40344" x="4057650" y="4505325"/>
          <p14:tracePt t="40361" x="4057650" y="4514850"/>
          <p14:tracePt t="40368" x="4048125" y="4522788"/>
          <p14:tracePt t="40377" x="4048125" y="4532313"/>
          <p14:tracePt t="40384" x="4048125" y="4541838"/>
          <p14:tracePt t="40392" x="4048125" y="4559300"/>
          <p14:tracePt t="40401" x="4048125" y="4578350"/>
          <p14:tracePt t="40409" x="4038600" y="4578350"/>
          <p14:tracePt t="40425" x="4038600" y="4587875"/>
          <p14:tracePt t="40433" x="4029075" y="4605338"/>
          <p14:tracePt t="40441" x="4029075" y="4614863"/>
          <p14:tracePt t="40449" x="4021138" y="4624388"/>
          <p14:tracePt t="40464" x="4021138" y="4641850"/>
          <p14:tracePt t="40472" x="4002088" y="4660900"/>
          <p14:tracePt t="40480" x="3992563" y="4678363"/>
          <p14:tracePt t="40497" x="3984625" y="4705350"/>
          <p14:tracePt t="40504" x="3984625" y="4724400"/>
          <p14:tracePt t="40513" x="3975100" y="4732338"/>
          <p14:tracePt t="40522" x="3965575" y="4760913"/>
          <p14:tracePt t="40534" x="3948113" y="4778375"/>
          <p14:tracePt t="40537" x="3938588" y="4797425"/>
          <p14:tracePt t="40546" x="3929063" y="4814888"/>
          <p14:tracePt t="40553" x="3902075" y="4833938"/>
          <p14:tracePt t="40561" x="3902075" y="4841875"/>
          <p14:tracePt t="40569" x="3902075" y="4851400"/>
          <p14:tracePt t="40578" x="3902075" y="4860925"/>
          <p14:tracePt t="40584" x="3902075" y="4887913"/>
          <p14:tracePt t="40594" x="3892550" y="4897438"/>
          <p14:tracePt t="40610" x="3883025" y="4897438"/>
          <p14:tracePt t="40626" x="3865563" y="4914900"/>
          <p14:tracePt t="40720" x="3846513" y="4933950"/>
          <p14:tracePt t="40736" x="3819525" y="4933950"/>
          <p14:tracePt t="40744" x="3810000" y="4943475"/>
          <p14:tracePt t="40752" x="3802063" y="4943475"/>
          <p14:tracePt t="40761" x="3783013" y="4951413"/>
          <p14:tracePt t="40768" x="3765550" y="4951413"/>
          <p14:tracePt t="40779" x="3756025" y="4951413"/>
          <p14:tracePt t="40784" x="3729038" y="4951413"/>
          <p14:tracePt t="40793" x="3729038" y="4960938"/>
          <p14:tracePt t="40800" x="3719513" y="4960938"/>
          <p14:tracePt t="40810" x="3702050" y="4960938"/>
          <p14:tracePt t="40827" x="3692525" y="4960938"/>
          <p14:tracePt t="40832" x="3673475" y="4960938"/>
          <p14:tracePt t="40848" x="3656013" y="4960938"/>
          <p14:tracePt t="41179" x="3646488" y="4970463"/>
          <p14:tracePt t="41192" x="3646488" y="4979988"/>
          <p14:tracePt t="41202" x="3646488" y="4987925"/>
          <p14:tracePt t="41209" x="3646488" y="4997450"/>
          <p14:tracePt t="41216" x="3646488" y="5016500"/>
          <p14:tracePt t="41240" x="3646488" y="5033963"/>
          <p14:tracePt t="41257" x="3646488" y="5053013"/>
          <p14:tracePt t="41264" x="3646488" y="5060950"/>
          <p14:tracePt t="41272" x="3646488" y="5070475"/>
          <p14:tracePt t="41304" x="3646488" y="5080000"/>
          <p14:tracePt t="41312" x="3646488" y="5089525"/>
          <p14:tracePt t="41593" x="3656013" y="5097463"/>
          <p14:tracePt t="41608" x="3673475" y="5097463"/>
          <p14:tracePt t="41616" x="3683000" y="5097463"/>
          <p14:tracePt t="41626" x="3692525" y="5097463"/>
          <p14:tracePt t="41632" x="3719513" y="5097463"/>
          <p14:tracePt t="41640" x="3738563" y="5089525"/>
          <p14:tracePt t="41649" x="3765550" y="5080000"/>
          <p14:tracePt t="41656" x="3792538" y="5053013"/>
          <p14:tracePt t="41665" x="3838575" y="5024438"/>
          <p14:tracePt t="41672" x="3875088" y="4997450"/>
          <p14:tracePt t="41680" x="3892550" y="4979988"/>
          <p14:tracePt t="41688" x="3919538" y="4943475"/>
          <p14:tracePt t="41697" x="3948113" y="4924425"/>
          <p14:tracePt t="41704" x="3956050" y="4906963"/>
          <p14:tracePt t="41713" x="3965575" y="4887913"/>
          <p14:tracePt t="41721" x="3965575" y="4870450"/>
          <p14:tracePt t="41728" x="3965575" y="4860925"/>
          <p14:tracePt t="41744" x="3965575" y="4851400"/>
          <p14:tracePt t="41809" x="3965575" y="4824413"/>
          <p14:tracePt t="41825" x="3965575" y="4814888"/>
          <p14:tracePt t="41832" x="3965575" y="4805363"/>
          <p14:tracePt t="41850" x="3965575" y="4778375"/>
          <p14:tracePt t="41859" x="3965575" y="4760913"/>
          <p14:tracePt t="41865" x="3938588" y="4741863"/>
          <p14:tracePt t="41874" x="3929063" y="4724400"/>
          <p14:tracePt t="41893" x="3919538" y="4687888"/>
          <p14:tracePt t="41896" x="3902075" y="4668838"/>
          <p14:tracePt t="41904" x="3883025" y="4632325"/>
          <p14:tracePt t="41912" x="3875088" y="4614863"/>
          <p14:tracePt t="41921" x="3875088" y="4605338"/>
          <p14:tracePt t="41928" x="3856038" y="4595813"/>
          <p14:tracePt t="42026" x="3846513" y="4587875"/>
          <p14:tracePt t="42049" x="3819525" y="4587875"/>
          <p14:tracePt t="42056" x="3810000" y="4587875"/>
          <p14:tracePt t="42072" x="3802063" y="4587875"/>
          <p14:tracePt t="42080" x="3792538" y="4587875"/>
          <p14:tracePt t="42096" x="3783013" y="4587875"/>
          <p14:tracePt t="42106" x="3775075" y="4587875"/>
          <p14:tracePt t="42251" x="3783013" y="4559300"/>
          <p14:tracePt t="42256" x="3802063" y="4541838"/>
          <p14:tracePt t="42264" x="3819525" y="4514850"/>
          <p14:tracePt t="42272" x="3838575" y="4495800"/>
          <p14:tracePt t="42280" x="3883025" y="4468813"/>
          <p14:tracePt t="42288" x="3948113" y="4422775"/>
          <p14:tracePt t="42296" x="4048125" y="4368800"/>
          <p14:tracePt t="42304" x="4148138" y="4332288"/>
          <p14:tracePt t="42312" x="4230688" y="4286250"/>
          <p14:tracePt t="42320" x="4340225" y="4232275"/>
          <p14:tracePt t="42328" x="4376738" y="4213225"/>
          <p14:tracePt t="42336" x="4403725" y="4195763"/>
          <p14:tracePt t="42345" x="4476750" y="4140200"/>
          <p14:tracePt t="42352" x="4557713" y="4094163"/>
          <p14:tracePt t="42360" x="4622800" y="4040188"/>
          <p14:tracePt t="42369" x="4667250" y="4013200"/>
          <p14:tracePt t="42377" x="4740275" y="3957638"/>
          <p14:tracePt t="42385" x="4803775" y="3921125"/>
          <p14:tracePt t="42393" x="4849813" y="3884613"/>
          <p14:tracePt t="42400" x="4895850" y="3830638"/>
          <p14:tracePt t="42410" x="4932363" y="3803650"/>
          <p14:tracePt t="42416" x="4978400" y="3767138"/>
          <p14:tracePt t="42424" x="5022850" y="3711575"/>
          <p14:tracePt t="42433" x="5105400" y="3657600"/>
          <p14:tracePt t="42440" x="5178425" y="3611563"/>
          <p14:tracePt t="42448" x="5260975" y="3556000"/>
          <p14:tracePt t="42456" x="5305425" y="3502025"/>
          <p14:tracePt t="42465" x="5360988" y="3455988"/>
          <p14:tracePt t="42472" x="5378450" y="3419475"/>
          <p14:tracePt t="42480" x="5397500" y="3402013"/>
          <p14:tracePt t="42488" x="5397500" y="3365500"/>
          <p14:tracePt t="42497" x="5397500" y="3338513"/>
          <p14:tracePt t="42505" x="5397500" y="3319463"/>
          <p14:tracePt t="42521" x="5397500" y="3302000"/>
          <p14:tracePt t="42532" x="5387975" y="3292475"/>
          <p14:tracePt t="42536" x="5378450" y="3282950"/>
          <p14:tracePt t="42618" x="5368925" y="3273425"/>
          <p14:tracePt t="42627" x="5368925" y="3265488"/>
          <p14:tracePt t="42634" x="5360988" y="3255963"/>
          <p14:tracePt t="42642" x="5341938" y="3236913"/>
          <p14:tracePt t="42650" x="5324475" y="3228975"/>
          <p14:tracePt t="42662" x="5314950" y="3228975"/>
          <p14:tracePt t="42664" x="5305425" y="3219450"/>
          <p14:tracePt t="42672" x="5287963" y="3219450"/>
          <p14:tracePt t="42680" x="5268913" y="3200400"/>
          <p14:tracePt t="42698" x="5260975" y="3200400"/>
          <p14:tracePt t="42704" x="5232400" y="3200400"/>
          <p14:tracePt t="42712" x="5214938" y="3200400"/>
          <p14:tracePt t="42722" x="5178425" y="3200400"/>
          <p14:tracePt t="42728" x="5132388" y="3200400"/>
          <p14:tracePt t="42736" x="5114925" y="3200400"/>
          <p14:tracePt t="42744" x="5078413" y="3200400"/>
          <p14:tracePt t="42752" x="5049838" y="3200400"/>
          <p14:tracePt t="42760" x="5041900" y="3200400"/>
          <p14:tracePt t="42768" x="5022850" y="3200400"/>
          <p14:tracePt t="42849" x="4995863" y="3182938"/>
          <p14:tracePt t="42856" x="4978400" y="3173413"/>
          <p14:tracePt t="42864" x="4959350" y="3173413"/>
          <p14:tracePt t="42873" x="4932363" y="3163888"/>
          <p14:tracePt t="42880" x="4886325" y="3163888"/>
          <p14:tracePt t="42894" x="4849813" y="3163888"/>
          <p14:tracePt t="42896" x="4803775" y="3163888"/>
          <p14:tracePt t="42904" x="4776788" y="3163888"/>
          <p14:tracePt t="42913" x="4749800" y="3163888"/>
          <p14:tracePt t="42920" x="4703763" y="3163888"/>
          <p14:tracePt t="42928" x="4686300" y="3163888"/>
          <p14:tracePt t="42936" x="4659313" y="3163888"/>
          <p14:tracePt t="42944" x="4649788" y="3163888"/>
          <p14:tracePt t="42952" x="4640263" y="3163888"/>
          <p14:tracePt t="42992" x="4622800" y="3163888"/>
          <p14:tracePt t="43000" x="4613275" y="3163888"/>
          <p14:tracePt t="43017" x="4594225" y="3163888"/>
          <p14:tracePt t="43025" x="4567238" y="3163888"/>
          <p14:tracePt t="43032" x="4540250" y="3155950"/>
          <p14:tracePt t="43041" x="4503738" y="3136900"/>
          <p14:tracePt t="43050" x="4494213" y="3136900"/>
          <p14:tracePt t="43064" x="4484688" y="3136900"/>
          <p14:tracePt t="43080" x="4476750" y="3136900"/>
          <p14:tracePt t="43338" x="4467225" y="3136900"/>
          <p14:tracePt t="43345" x="4457700" y="3136900"/>
          <p14:tracePt t="43362" x="4440238" y="3136900"/>
          <p14:tracePt t="43497" x="4457700" y="3127375"/>
          <p14:tracePt t="43504" x="4494213" y="3127375"/>
          <p14:tracePt t="43513" x="4549775" y="3127375"/>
          <p14:tracePt t="43520" x="4640263" y="3127375"/>
          <p14:tracePt t="43528" x="4713288" y="3127375"/>
          <p14:tracePt t="43536" x="4786313" y="3127375"/>
          <p14:tracePt t="43544" x="4895850" y="3127375"/>
          <p14:tracePt t="43552" x="4968875" y="3127375"/>
          <p14:tracePt t="43561" x="5041900" y="3127375"/>
          <p14:tracePt t="43568" x="5114925" y="3127375"/>
          <p14:tracePt t="43579" x="5195888" y="3127375"/>
          <p14:tracePt t="43584" x="5232400" y="3127375"/>
          <p14:tracePt t="43593" x="5278438" y="3127375"/>
          <p14:tracePt t="43601" x="5314950" y="3127375"/>
          <p14:tracePt t="43609" x="5334000" y="3127375"/>
          <p14:tracePt t="43616" x="5360988" y="3127375"/>
          <p14:tracePt t="43625" x="5368925" y="3127375"/>
          <p14:tracePt t="43632" x="5387975" y="3127375"/>
          <p14:tracePt t="43640" x="5405438" y="3127375"/>
          <p14:tracePt t="43648" x="5441950" y="3127375"/>
          <p14:tracePt t="43656" x="5451475" y="3127375"/>
          <p14:tracePt t="43664" x="5487988" y="3127375"/>
          <p14:tracePt t="43672" x="5514975" y="3127375"/>
          <p14:tracePt t="43681" x="5543550" y="3127375"/>
          <p14:tracePt t="43688" x="5561013" y="3127375"/>
          <p14:tracePt t="43696" x="5570538" y="3127375"/>
          <p14:tracePt t="43704" x="5597525" y="3127375"/>
          <p14:tracePt t="43712" x="5607050" y="3127375"/>
          <p14:tracePt t="43720" x="5616575" y="3127375"/>
          <p14:tracePt t="43728" x="5634038" y="3119438"/>
          <p14:tracePt t="43860" x="5643563" y="3119438"/>
          <p14:tracePt t="43913" x="5670550" y="3119438"/>
          <p14:tracePt t="43922" x="5688013" y="3119438"/>
          <p14:tracePt t="43929" x="5734050" y="3119438"/>
          <p14:tracePt t="43938" x="5761038" y="3119438"/>
          <p14:tracePt t="43945" x="5770563" y="3119438"/>
          <p14:tracePt t="43954" x="5789613" y="3119438"/>
          <p14:tracePt t="43968" x="5807075" y="3119438"/>
          <p14:tracePt t="44066" x="5797550" y="3136900"/>
          <p14:tracePt t="44080" x="5770563" y="3146425"/>
          <p14:tracePt t="44088" x="5724525" y="3146425"/>
          <p14:tracePt t="44096" x="5707063" y="3146425"/>
          <p14:tracePt t="44105" x="5688013" y="3146425"/>
          <p14:tracePt t="44112" x="5680075" y="3146425"/>
          <p14:tracePt t="44120" x="5670550" y="3146425"/>
          <p14:tracePt t="44128" x="5653088" y="3146425"/>
          <p14:tracePt t="44138" x="5634038" y="3146425"/>
          <p14:tracePt t="44145" x="5588000" y="3146425"/>
          <p14:tracePt t="44152" x="5534025" y="3136900"/>
          <p14:tracePt t="44161" x="5451475" y="3136900"/>
          <p14:tracePt t="44168" x="5360988" y="3136900"/>
          <p14:tracePt t="44176" x="5251450" y="3136900"/>
          <p14:tracePt t="44184" x="5105400" y="3136900"/>
          <p14:tracePt t="44196" x="4978400" y="3136900"/>
          <p14:tracePt t="44205" x="4886325" y="3136900"/>
          <p14:tracePt t="44209" x="4776788" y="3136900"/>
          <p14:tracePt t="44216" x="4686300" y="3136900"/>
          <p14:tracePt t="44225" x="4630738" y="3136900"/>
          <p14:tracePt t="44232" x="4557713" y="3136900"/>
          <p14:tracePt t="44240" x="4530725" y="3136900"/>
          <p14:tracePt t="44248" x="4494213" y="3136900"/>
          <p14:tracePt t="44264" x="4484688" y="3136900"/>
          <p14:tracePt t="44380" x="4476750" y="3136900"/>
          <p14:tracePt t="44390" x="4448175" y="3136900"/>
          <p14:tracePt t="44392" x="4413250" y="3136900"/>
          <p14:tracePt t="44402" x="4376738" y="3136900"/>
          <p14:tracePt t="44409" x="4340225" y="3136900"/>
          <p14:tracePt t="44416" x="4294188" y="3136900"/>
          <p14:tracePt t="44426" x="4238625" y="3136900"/>
          <p14:tracePt t="44432" x="4221163" y="3136900"/>
          <p14:tracePt t="44440" x="4194175" y="3136900"/>
          <p14:tracePt t="44448" x="4184650" y="3136900"/>
          <p14:tracePt t="44504" x="4184650" y="3127375"/>
          <p14:tracePt t="44520" x="4184650" y="3100388"/>
          <p14:tracePt t="44529" x="4184650" y="3090863"/>
          <p14:tracePt t="44536" x="4184650" y="3073400"/>
          <p14:tracePt t="44544" x="4194175" y="3063875"/>
          <p14:tracePt t="44552" x="4202113" y="3054350"/>
          <p14:tracePt t="44560" x="4211638" y="3046413"/>
          <p14:tracePt t="44782" x="4211638" y="3054350"/>
          <p14:tracePt t="44784" x="4211638" y="3063875"/>
          <p14:tracePt t="44792" x="4194175" y="3082925"/>
          <p14:tracePt t="44811" x="4184650" y="3100388"/>
          <p14:tracePt t="44826" x="4184650" y="3109913"/>
          <p14:tracePt t="44832" x="4184650" y="3127375"/>
          <p14:tracePt t="45088" x="4165600" y="3146425"/>
          <p14:tracePt t="45096" x="4102100" y="3182938"/>
          <p14:tracePt t="45105" x="4075113" y="3219450"/>
          <p14:tracePt t="45112" x="3938588" y="3292475"/>
          <p14:tracePt t="45120" x="3802063" y="3365500"/>
          <p14:tracePt t="45128" x="3629025" y="3455988"/>
          <p14:tracePt t="45138" x="3455988" y="3556000"/>
          <p14:tracePt t="45145" x="3263900" y="3675063"/>
          <p14:tracePt t="45153" x="3090863" y="3775075"/>
          <p14:tracePt t="45161" x="2935288" y="3867150"/>
          <p14:tracePt t="45169" x="2798763" y="3940175"/>
          <p14:tracePt t="45177" x="2662238" y="4013200"/>
          <p14:tracePt t="45186" x="2543175" y="4113213"/>
          <p14:tracePt t="45192" x="2425700" y="4195763"/>
          <p14:tracePt t="45202" x="2306638" y="4276725"/>
          <p14:tracePt t="45209" x="2179638" y="4349750"/>
          <p14:tracePt t="45217" x="2078038" y="4413250"/>
          <p14:tracePt t="45225" x="1997075" y="4449763"/>
          <p14:tracePt t="45232" x="1914525" y="4505325"/>
          <p14:tracePt t="45240" x="1814513" y="4578350"/>
          <p14:tracePt t="45248" x="1768475" y="4614863"/>
          <p14:tracePt t="45257" x="1704975" y="4651375"/>
          <p14:tracePt t="45264" x="1649413" y="4705350"/>
          <p14:tracePt t="45272" x="1622425" y="4714875"/>
          <p14:tracePt t="45280" x="1604963" y="4732338"/>
          <p14:tracePt t="45288" x="1585913" y="4751388"/>
          <p14:tracePt t="45297" x="1576388" y="4768850"/>
          <p14:tracePt t="45304" x="1568450" y="4787900"/>
          <p14:tracePt t="45312" x="1568450" y="4797425"/>
          <p14:tracePt t="45320" x="1568450" y="4814888"/>
          <p14:tracePt t="45329" x="1558925" y="4824413"/>
          <p14:tracePt t="45344" x="1541463" y="4841875"/>
          <p14:tracePt t="45352" x="1541463" y="4860925"/>
          <p14:tracePt t="45360" x="1531938" y="4870450"/>
          <p14:tracePt t="45369" x="1522413" y="4878388"/>
          <p14:tracePt t="45377" x="1522413" y="4897438"/>
          <p14:tracePt t="45385" x="1512888" y="4906963"/>
          <p14:tracePt t="45400" x="1495425" y="4924425"/>
          <p14:tracePt t="45409" x="1485900" y="4951413"/>
          <p14:tracePt t="45417" x="1476375" y="4960938"/>
          <p14:tracePt t="45426" x="1468438" y="4979988"/>
          <p14:tracePt t="45433" x="1439863" y="4997450"/>
          <p14:tracePt t="45440" x="1422400" y="5016500"/>
          <p14:tracePt t="45449" x="1395413" y="5043488"/>
          <p14:tracePt t="45467" x="1385888" y="5053013"/>
          <p14:tracePt t="45832" x="1385888" y="5033963"/>
          <p14:tracePt t="45840" x="1403350" y="5006975"/>
          <p14:tracePt t="45848" x="1412875" y="5006975"/>
          <p14:tracePt t="45857" x="1439863" y="4997450"/>
          <p14:tracePt t="45864" x="1458913" y="4987925"/>
          <p14:tracePt t="45872" x="1504950" y="4951413"/>
          <p14:tracePt t="45880" x="1531938" y="4943475"/>
          <p14:tracePt t="45894" x="1549400" y="4933950"/>
          <p14:tracePt t="45896" x="1585913" y="4897438"/>
          <p14:tracePt t="45904" x="1604963" y="4897438"/>
          <p14:tracePt t="45912" x="1604963" y="4887913"/>
          <p14:tracePt t="45920" x="1631950" y="4860925"/>
          <p14:tracePt t="45928" x="1658938" y="4841875"/>
          <p14:tracePt t="45936" x="1695450" y="4824413"/>
          <p14:tracePt t="45944" x="1731963" y="4787900"/>
          <p14:tracePt t="45953" x="1778000" y="4760913"/>
          <p14:tracePt t="45961" x="1841500" y="4687888"/>
          <p14:tracePt t="45969" x="1895475" y="4651375"/>
          <p14:tracePt t="45978" x="1941513" y="4605338"/>
          <p14:tracePt t="45985" x="2005013" y="4568825"/>
          <p14:tracePt t="45992" x="2070100" y="4495800"/>
          <p14:tracePt t="46001" x="2133600" y="4459288"/>
          <p14:tracePt t="46010" x="2187575" y="4422775"/>
          <p14:tracePt t="46016" x="2279650" y="4368800"/>
          <p14:tracePt t="46026" x="2343150" y="4332288"/>
          <p14:tracePt t="46032" x="2389188" y="4303713"/>
          <p14:tracePt t="46040" x="2433638" y="4286250"/>
          <p14:tracePt t="46049" x="2498725" y="4268788"/>
          <p14:tracePt t="46056" x="2562225" y="4232275"/>
          <p14:tracePt t="46064" x="2606675" y="4222750"/>
          <p14:tracePt t="46073" x="2635250" y="4213225"/>
          <p14:tracePt t="46081" x="2662238" y="4213225"/>
          <p14:tracePt t="46089" x="2679700" y="4203700"/>
          <p14:tracePt t="46224" x="2671763" y="4213225"/>
          <p14:tracePt t="46233" x="2652713" y="4232275"/>
          <p14:tracePt t="46242" x="2635250" y="4249738"/>
          <p14:tracePt t="46248" x="2616200" y="4268788"/>
          <p14:tracePt t="46256" x="2598738" y="4286250"/>
          <p14:tracePt t="46264" x="2589213" y="4295775"/>
          <p14:tracePt t="46272" x="2579688" y="4303713"/>
          <p14:tracePt t="46281" x="2579688" y="4313238"/>
          <p14:tracePt t="46296" x="2570163" y="4322763"/>
          <p14:tracePt t="46304" x="2562225" y="4332288"/>
          <p14:tracePt t="46313" x="2543175" y="4349750"/>
          <p14:tracePt t="46320" x="2543175" y="4359275"/>
          <p14:tracePt t="46329" x="2533650" y="4368800"/>
          <p14:tracePt t="46336" x="2525713" y="4376738"/>
          <p14:tracePt t="46353" x="2516188" y="4395788"/>
          <p14:tracePt t="46377" x="2506663" y="4405313"/>
          <p14:tracePt t="46384" x="2506663" y="4413250"/>
          <p14:tracePt t="46401" x="2498725" y="4422775"/>
          <p14:tracePt t="46409" x="2498725" y="4432300"/>
          <p14:tracePt t="46416" x="2489200" y="4441825"/>
          <p14:tracePt t="46440" x="2479675" y="4441825"/>
          <p14:tracePt t="46451" x="2470150" y="4459288"/>
          <p14:tracePt t="46456" x="2452688" y="4468813"/>
          <p14:tracePt t="46473" x="2443163" y="4478338"/>
          <p14:tracePt t="46482" x="2433638" y="4486275"/>
          <p14:tracePt t="46489" x="2416175" y="4505325"/>
          <p14:tracePt t="46497" x="2389188" y="4532313"/>
          <p14:tracePt t="46504" x="2360613" y="4551363"/>
          <p14:tracePt t="46514" x="2324100" y="4578350"/>
          <p14:tracePt t="46520" x="2297113" y="4587875"/>
          <p14:tracePt t="46529" x="2251075" y="4605338"/>
          <p14:tracePt t="46536" x="2179638" y="4624388"/>
          <p14:tracePt t="46545" x="2133600" y="4641850"/>
          <p14:tracePt t="46552" x="2051050" y="4668838"/>
          <p14:tracePt t="46561" x="1951038" y="4714875"/>
          <p14:tracePt t="46576" x="1895475" y="4724400"/>
          <p14:tracePt t="46584" x="1814513" y="4760913"/>
          <p14:tracePt t="46593" x="1778000" y="4760913"/>
          <p14:tracePt t="46600" x="1722438" y="4760913"/>
          <p14:tracePt t="46610" x="1668463" y="4760913"/>
          <p14:tracePt t="46616" x="1604963" y="4760913"/>
          <p14:tracePt t="46626" x="1549400" y="4760913"/>
          <p14:tracePt t="46632" x="1512888" y="4760913"/>
          <p14:tracePt t="46640" x="1449388" y="4732338"/>
          <p14:tracePt t="46648" x="1403350" y="4687888"/>
          <p14:tracePt t="46659" x="1349375" y="4641850"/>
          <p14:tracePt t="46664" x="1312863" y="4578350"/>
          <p14:tracePt t="46673" x="1303338" y="4541838"/>
          <p14:tracePt t="46680" x="1285875" y="4486275"/>
          <p14:tracePt t="46688" x="1258888" y="4459288"/>
          <p14:tracePt t="46696" x="1239838" y="4395788"/>
          <p14:tracePt t="46705" x="1230313" y="4359275"/>
          <p14:tracePt t="46712" x="1203325" y="4313238"/>
          <p14:tracePt t="46721" x="1193800" y="4249738"/>
          <p14:tracePt t="46729" x="1193800" y="4232275"/>
          <p14:tracePt t="46736" x="1193800" y="4195763"/>
          <p14:tracePt t="46745" x="1185863" y="4149725"/>
          <p14:tracePt t="46752" x="1185863" y="4130675"/>
          <p14:tracePt t="46764" x="1185863" y="4094163"/>
          <p14:tracePt t="46768" x="1176338" y="4049713"/>
          <p14:tracePt t="46778" x="1176338" y="4013200"/>
          <p14:tracePt t="46785" x="1149350" y="3967163"/>
          <p14:tracePt t="46792" x="1149350" y="3921125"/>
          <p14:tracePt t="46800" x="1149350" y="3884613"/>
          <p14:tracePt t="46810" x="1139825" y="3811588"/>
          <p14:tracePt t="46817" x="1139825" y="3775075"/>
          <p14:tracePt t="46826" x="1130300" y="3702050"/>
          <p14:tracePt t="46833" x="1112838" y="3638550"/>
          <p14:tracePt t="46842" x="1112838" y="3602038"/>
          <p14:tracePt t="46848" x="1112838" y="3548063"/>
          <p14:tracePt t="46859" x="1112838" y="3502025"/>
          <p14:tracePt t="46865" x="1112838" y="3465513"/>
          <p14:tracePt t="46873" x="1093788" y="3411538"/>
          <p14:tracePt t="46896" x="1076325" y="3292475"/>
          <p14:tracePt t="46898" x="1066800" y="3265488"/>
          <p14:tracePt t="46904" x="1057275" y="3200400"/>
          <p14:tracePt t="46912" x="1057275" y="3173413"/>
          <p14:tracePt t="46920" x="1039813" y="3136900"/>
          <p14:tracePt t="46929" x="1030288" y="3100388"/>
          <p14:tracePt t="46937" x="1020763" y="3073400"/>
          <p14:tracePt t="46945" x="1003300" y="3027363"/>
          <p14:tracePt t="46953" x="1003300" y="3009900"/>
          <p14:tracePt t="46961" x="984250" y="2973388"/>
          <p14:tracePt t="46968" x="984250" y="2954338"/>
          <p14:tracePt t="46977" x="966788" y="2917825"/>
          <p14:tracePt t="46985" x="957263" y="2863850"/>
          <p14:tracePt t="46992" x="930275" y="2836863"/>
          <p14:tracePt t="47000" x="920750" y="2800350"/>
          <p14:tracePt t="47009" x="903288" y="2744788"/>
          <p14:tracePt t="47016" x="874713" y="2717800"/>
          <p14:tracePt t="47026" x="866775" y="2671763"/>
          <p14:tracePt t="47033" x="857250" y="2644775"/>
          <p14:tracePt t="47041" x="847725" y="2617788"/>
          <p14:tracePt t="47048" x="811213" y="2571750"/>
          <p14:tracePt t="47056" x="793750" y="2525713"/>
          <p14:tracePt t="47064" x="757238" y="2489200"/>
          <p14:tracePt t="47072" x="747713" y="2471738"/>
          <p14:tracePt t="47081" x="738188" y="2435225"/>
          <p14:tracePt t="47089" x="738188" y="2398713"/>
          <p14:tracePt t="47097" x="720725" y="2379663"/>
          <p14:tracePt t="47105" x="720725" y="2371725"/>
          <p14:tracePt t="47113" x="711200" y="2343150"/>
          <p14:tracePt t="47120" x="711200" y="2335213"/>
          <p14:tracePt t="47129" x="701675" y="2298700"/>
          <p14:tracePt t="47145" x="701675" y="2289175"/>
          <p14:tracePt t="47160" x="692150" y="2270125"/>
          <p14:tracePt t="47169" x="692150" y="2252663"/>
          <p14:tracePt t="47177" x="674688" y="2233613"/>
          <p14:tracePt t="47185" x="665163" y="2225675"/>
          <p14:tracePt t="47194" x="655638" y="2206625"/>
          <p14:tracePt t="47203" x="647700" y="2197100"/>
          <p14:tracePt t="47209" x="638175" y="2189163"/>
          <p14:tracePt t="47217" x="638175" y="2179638"/>
          <p14:tracePt t="47225" x="628650" y="2170113"/>
          <p14:tracePt t="47232" x="620713" y="2170113"/>
          <p14:tracePt t="47241" x="611188" y="2160588"/>
          <p14:tracePt t="47257" x="592138" y="2143125"/>
          <p14:tracePt t="47272" x="584200" y="2133600"/>
          <p14:tracePt t="47370" x="574675" y="2125663"/>
          <p14:tracePt t="47393" x="555625" y="2133600"/>
          <p14:tracePt t="47408" x="547688" y="2143125"/>
          <p14:tracePt t="47416" x="547688" y="2160588"/>
          <p14:tracePt t="47434" x="547688" y="2170113"/>
          <p14:tracePt t="47441" x="547688" y="2179638"/>
          <p14:tracePt t="47450" x="547688" y="2197100"/>
          <p14:tracePt t="47465" x="547688" y="2206625"/>
          <p14:tracePt t="47472" x="547688" y="2225675"/>
          <p14:tracePt t="47481" x="601663" y="2233613"/>
          <p14:tracePt t="47488" x="638175" y="2233613"/>
          <p14:tracePt t="47496" x="674688" y="2233613"/>
          <p14:tracePt t="47504" x="711200" y="2233613"/>
          <p14:tracePt t="47514" x="757238" y="2233613"/>
          <p14:tracePt t="47532" x="784225" y="2233613"/>
          <p14:tracePt t="47536" x="793750" y="2233613"/>
          <p14:tracePt t="47544" x="801688" y="2233613"/>
          <p14:tracePt t="47552" x="830263" y="2216150"/>
          <p14:tracePt t="47561" x="838200" y="2216150"/>
          <p14:tracePt t="47568" x="847725" y="2216150"/>
          <p14:tracePt t="47577" x="857250" y="2206625"/>
          <p14:tracePt t="47672" x="866775" y="2206625"/>
          <p14:tracePt t="47760" x="884238" y="2206625"/>
          <p14:tracePt t="47768" x="920750" y="2206625"/>
          <p14:tracePt t="47785" x="939800" y="2216150"/>
          <p14:tracePt t="47792" x="947738" y="2225675"/>
          <p14:tracePt t="47800" x="974725" y="2252663"/>
          <p14:tracePt t="47810" x="1003300" y="2316163"/>
          <p14:tracePt t="47816" x="1047750" y="2362200"/>
          <p14:tracePt t="47827" x="1120775" y="2435225"/>
          <p14:tracePt t="47832" x="1239838" y="2535238"/>
          <p14:tracePt t="47843" x="1322388" y="2617788"/>
          <p14:tracePt t="47848" x="1504950" y="2735263"/>
          <p14:tracePt t="47856" x="1668463" y="2881313"/>
          <p14:tracePt t="47864" x="1860550" y="3027363"/>
          <p14:tracePt t="47872" x="2051050" y="3146425"/>
          <p14:tracePt t="47892" x="2306638" y="3328988"/>
          <p14:tracePt t="47896" x="2443163" y="3419475"/>
          <p14:tracePt t="47905" x="2579688" y="3511550"/>
          <p14:tracePt t="47912" x="2679700" y="3584575"/>
          <p14:tracePt t="47921" x="2698750" y="3592513"/>
          <p14:tracePt t="47928" x="2716213" y="3611563"/>
          <p14:tracePt t="47936" x="2744788" y="3648075"/>
          <p14:tracePt t="47944" x="2771775" y="3675063"/>
          <p14:tracePt t="47952" x="2771775" y="3684588"/>
          <p14:tracePt t="47960" x="2771775" y="3711575"/>
          <p14:tracePt t="47968" x="2771775" y="3721100"/>
          <p14:tracePt t="47984" x="2771775" y="3738563"/>
          <p14:tracePt t="47992" x="2771775" y="3748088"/>
          <p14:tracePt t="48000" x="2771775" y="3757613"/>
          <p14:tracePt t="48056" x="2771775" y="3767138"/>
          <p14:tracePt t="48080" x="2771775" y="3784600"/>
          <p14:tracePt t="48104" x="2781300" y="3803650"/>
          <p14:tracePt t="48113" x="2789238" y="3821113"/>
          <p14:tracePt t="48120" x="2789238" y="3840163"/>
          <p14:tracePt t="48128" x="2817813" y="3875088"/>
          <p14:tracePt t="48138" x="2844800" y="3921125"/>
          <p14:tracePt t="48144" x="2881313" y="3967163"/>
          <p14:tracePt t="48153" x="2917825" y="4013200"/>
          <p14:tracePt t="48163" x="2990850" y="4076700"/>
          <p14:tracePt t="48170" x="3035300" y="4113213"/>
          <p14:tracePt t="48178" x="3100388" y="4159250"/>
          <p14:tracePt t="48186" x="3163888" y="4203700"/>
          <p14:tracePt t="48194" x="3208338" y="4240213"/>
          <p14:tracePt t="48204" x="3227388" y="4259263"/>
          <p14:tracePt t="48208" x="3263900" y="4286250"/>
          <p14:tracePt t="48216" x="3300413" y="4295775"/>
          <p14:tracePt t="48226" x="3309938" y="4303713"/>
          <p14:tracePt t="48232" x="3317875" y="4303713"/>
          <p14:tracePt t="48345" x="3317875" y="4313238"/>
          <p14:tracePt t="48352" x="3317875" y="4332288"/>
          <p14:tracePt t="48368" x="3317875" y="4340225"/>
          <p14:tracePt t="48434" x="3317875" y="4349750"/>
          <p14:tracePt t="48453" x="3317875" y="4359275"/>
          <p14:tracePt t="48466" x="3309938" y="4386263"/>
          <p14:tracePt t="48472" x="3290888" y="4405313"/>
          <p14:tracePt t="48488" x="3281363" y="4413250"/>
          <p14:tracePt t="48496" x="3273425" y="4413250"/>
          <p14:tracePt t="48505" x="3254375" y="4432300"/>
          <p14:tracePt t="48512" x="3244850" y="4441825"/>
          <p14:tracePt t="48520" x="3244850" y="4449763"/>
          <p14:tracePt t="48536" x="3244850" y="4459288"/>
          <p14:tracePt t="48544" x="3236913" y="4478338"/>
          <p14:tracePt t="48560" x="3217863" y="4495800"/>
          <p14:tracePt t="48581" x="3217863" y="4505325"/>
          <p14:tracePt t="48584" x="3217863" y="4514850"/>
          <p14:tracePt t="48632" x="3208338" y="4522788"/>
          <p14:tracePt t="48649" x="3200400" y="4522788"/>
          <p14:tracePt t="48664" x="3190875" y="4532313"/>
          <p14:tracePt t="48672" x="3190875" y="4541838"/>
          <p14:tracePt t="48812" x="3190875" y="4522788"/>
          <p14:tracePt t="48816" x="3190875" y="4505325"/>
          <p14:tracePt t="48828" x="3190875" y="4468813"/>
          <p14:tracePt t="48832" x="3190875" y="4422775"/>
          <p14:tracePt t="48840" x="3190875" y="4395788"/>
          <p14:tracePt t="48848" x="3190875" y="4340225"/>
          <p14:tracePt t="48856" x="3190875" y="4303713"/>
          <p14:tracePt t="48864" x="3190875" y="4232275"/>
          <p14:tracePt t="48872" x="3190875" y="4195763"/>
          <p14:tracePt t="48897" x="3190875" y="3976688"/>
          <p14:tracePt t="48905" x="3190875" y="3903663"/>
          <p14:tracePt t="48912" x="3190875" y="3821113"/>
          <p14:tracePt t="48920" x="3190875" y="3730625"/>
          <p14:tracePt t="48928" x="3190875" y="3638550"/>
          <p14:tracePt t="48936" x="3190875" y="3548063"/>
          <p14:tracePt t="48944" x="3190875" y="3455988"/>
          <p14:tracePt t="48953" x="3190875" y="3382963"/>
          <p14:tracePt t="48960" x="3190875" y="3309938"/>
          <p14:tracePt t="48968" x="3190875" y="3255963"/>
          <p14:tracePt t="48976" x="3190875" y="3173413"/>
          <p14:tracePt t="48984" x="3190875" y="3119438"/>
          <p14:tracePt t="48993" x="3190875" y="3027363"/>
          <p14:tracePt t="49001" x="3190875" y="2973388"/>
          <p14:tracePt t="49009" x="3190875" y="2900363"/>
          <p14:tracePt t="49016" x="3190875" y="2854325"/>
          <p14:tracePt t="49031" x="3190875" y="2800350"/>
          <p14:tracePt t="49032" x="3190875" y="2781300"/>
          <p14:tracePt t="49044" x="3190875" y="2744788"/>
          <p14:tracePt t="49050" x="3190875" y="2708275"/>
          <p14:tracePt t="49058" x="3190875" y="2690813"/>
          <p14:tracePt t="49065" x="3190875" y="2654300"/>
          <p14:tracePt t="49081" x="3190875" y="2644775"/>
          <p14:tracePt t="49092" x="3190875" y="2635250"/>
          <p14:tracePt t="49106" x="3190875" y="2617788"/>
          <p14:tracePt t="49112" x="3208338" y="2598738"/>
          <p14:tracePt t="49128" x="3208338" y="2571750"/>
          <p14:tracePt t="49137" x="3217863" y="2554288"/>
          <p14:tracePt t="49145" x="3227388" y="2517775"/>
          <p14:tracePt t="49155" x="3227388" y="2498725"/>
          <p14:tracePt t="49161" x="3227388" y="2471738"/>
          <p14:tracePt t="49169" x="3236913" y="2452688"/>
          <p14:tracePt t="49178" x="3236913" y="2425700"/>
          <p14:tracePt t="49185" x="3236913" y="2416175"/>
          <p14:tracePt t="49202" x="3236913" y="2408238"/>
          <p14:tracePt t="49249" x="3236913" y="2398713"/>
          <p14:tracePt t="49272" x="3236913" y="2389188"/>
          <p14:tracePt t="49281" x="3217863" y="2352675"/>
          <p14:tracePt t="49289" x="3208338" y="2325688"/>
          <p14:tracePt t="49297" x="3200400" y="2306638"/>
          <p14:tracePt t="49305" x="3163888" y="2243138"/>
          <p14:tracePt t="49312" x="3136900" y="2197100"/>
          <p14:tracePt t="49320" x="3100388" y="2133600"/>
          <p14:tracePt t="49328" x="3071813" y="2089150"/>
          <p14:tracePt t="49336" x="3063875" y="2033588"/>
          <p14:tracePt t="49345" x="3008313" y="1951038"/>
          <p14:tracePt t="49352" x="2998788" y="1906588"/>
          <p14:tracePt t="49360" x="2981325" y="1860550"/>
          <p14:tracePt t="49368" x="2954338" y="1814513"/>
          <p14:tracePt t="49377" x="2944813" y="1787525"/>
          <p14:tracePt t="49384" x="2925763" y="1760538"/>
          <p14:tracePt t="49393" x="2898775" y="1724025"/>
          <p14:tracePt t="49400" x="2852738" y="1668463"/>
          <p14:tracePt t="49409" x="2835275" y="1651000"/>
          <p14:tracePt t="49416" x="2808288" y="1614488"/>
          <p14:tracePt t="49425" x="2771775" y="1587500"/>
          <p14:tracePt t="49434" x="2744788" y="1558925"/>
          <p14:tracePt t="49442" x="2698750" y="1531938"/>
          <p14:tracePt t="49448" x="2662238" y="1504950"/>
          <p14:tracePt t="49456" x="2579688" y="1468438"/>
          <p14:tracePt t="49465" x="2533650" y="1458913"/>
          <p14:tracePt t="49474" x="2470150" y="1441450"/>
          <p14:tracePt t="49484" x="2406650" y="1395413"/>
          <p14:tracePt t="49490" x="2370138" y="1385888"/>
          <p14:tracePt t="49499" x="2306638" y="1349375"/>
          <p14:tracePt t="49505" x="2287588" y="1339850"/>
          <p14:tracePt t="49516" x="2251075" y="1331913"/>
          <p14:tracePt t="49520" x="2243138" y="1331913"/>
          <p14:tracePt t="49531" x="2233613" y="1322388"/>
          <p14:tracePt t="49536" x="2214563" y="1322388"/>
          <p14:tracePt t="49544" x="2206625" y="1322388"/>
          <p14:tracePt t="49553" x="2197100" y="1322388"/>
          <p14:tracePt t="49560" x="2160588" y="1322388"/>
          <p14:tracePt t="49568" x="2151063" y="1322388"/>
          <p14:tracePt t="49578" x="2114550" y="1322388"/>
          <p14:tracePt t="49584" x="2078038" y="1322388"/>
          <p14:tracePt t="49592" x="2005013" y="1322388"/>
          <p14:tracePt t="49601" x="1931988" y="1339850"/>
          <p14:tracePt t="49608" x="1868488" y="1368425"/>
          <p14:tracePt t="49616" x="1795463" y="1376363"/>
          <p14:tracePt t="49626" x="1677988" y="1422400"/>
          <p14:tracePt t="49633" x="1604963" y="1431925"/>
          <p14:tracePt t="49642" x="1541463" y="1458913"/>
          <p14:tracePt t="49648" x="1458913" y="1485900"/>
          <p14:tracePt t="49656" x="1366838" y="1514475"/>
          <p14:tracePt t="49664" x="1330325" y="1522413"/>
          <p14:tracePt t="49672" x="1285875" y="1550988"/>
          <p14:tracePt t="49680" x="1239838" y="1577975"/>
          <p14:tracePt t="49689" x="1193800" y="1624013"/>
          <p14:tracePt t="49698" x="1149350" y="1660525"/>
          <p14:tracePt t="49704" x="1103313" y="1697038"/>
          <p14:tracePt t="49712" x="1066800" y="1731963"/>
          <p14:tracePt t="49720" x="1047750" y="1751013"/>
          <p14:tracePt t="49728" x="1003300" y="1787525"/>
          <p14:tracePt t="49738" x="957263" y="1833563"/>
          <p14:tracePt t="49750" x="920750" y="1851025"/>
          <p14:tracePt t="49752" x="893763" y="1887538"/>
          <p14:tracePt t="49763" x="874713" y="1906588"/>
          <p14:tracePt t="49769" x="857250" y="1914525"/>
          <p14:tracePt t="49779" x="847725" y="1933575"/>
          <p14:tracePt t="49785" x="838200" y="1943100"/>
          <p14:tracePt t="49794" x="830263" y="1951038"/>
          <p14:tracePt t="49802" x="820738" y="1951038"/>
          <p14:tracePt t="49812" x="811213" y="1960563"/>
          <p14:tracePt t="49817" x="793750" y="1987550"/>
          <p14:tracePt t="49828" x="784225" y="1997075"/>
          <p14:tracePt t="49832" x="784225" y="2006600"/>
          <p14:tracePt t="49842" x="757238" y="2033588"/>
          <p14:tracePt t="49848" x="747713" y="2079625"/>
          <p14:tracePt t="49857" x="738188" y="2106613"/>
          <p14:tracePt t="49864" x="711200" y="2160588"/>
          <p14:tracePt t="49872" x="692150" y="2197100"/>
          <p14:tracePt t="49881" x="684213" y="2252663"/>
          <p14:tracePt t="49888" x="647700" y="2298700"/>
          <p14:tracePt t="49896" x="638175" y="2352675"/>
          <p14:tracePt t="49906" x="611188" y="2416175"/>
          <p14:tracePt t="49912" x="592138" y="2462213"/>
          <p14:tracePt t="49920" x="565150" y="2525713"/>
          <p14:tracePt t="49928" x="565150" y="2562225"/>
          <p14:tracePt t="49936" x="547688" y="2598738"/>
          <p14:tracePt t="49944" x="528638" y="2654300"/>
          <p14:tracePt t="49953" x="519113" y="2698750"/>
          <p14:tracePt t="49960" x="519113" y="2727325"/>
          <p14:tracePt t="49968" x="519113" y="2754313"/>
          <p14:tracePt t="49976" x="511175" y="2800350"/>
          <p14:tracePt t="49984" x="511175" y="2854325"/>
          <p14:tracePt t="49993" x="492125" y="2900363"/>
          <p14:tracePt t="50001" x="492125" y="2954338"/>
          <p14:tracePt t="50009" x="474663" y="3000375"/>
          <p14:tracePt t="50016" x="474663" y="3073400"/>
          <p14:tracePt t="50025" x="465138" y="3109913"/>
          <p14:tracePt t="50032" x="465138" y="3192463"/>
          <p14:tracePt t="50045" x="455613" y="3246438"/>
          <p14:tracePt t="50051" x="446088" y="3309938"/>
          <p14:tracePt t="50059" x="438150" y="3346450"/>
          <p14:tracePt t="50067" x="438150" y="3402013"/>
          <p14:tracePt t="50074" x="419100" y="3438525"/>
          <p14:tracePt t="50081" x="419100" y="3475038"/>
          <p14:tracePt t="50089" x="409575" y="3529013"/>
          <p14:tracePt t="50097" x="409575" y="3575050"/>
          <p14:tracePt t="50107" x="409575" y="3611563"/>
          <p14:tracePt t="50112" x="409575" y="3638550"/>
          <p14:tracePt t="50122" x="409575" y="3684588"/>
          <p14:tracePt t="50128" x="409575" y="3738563"/>
          <p14:tracePt t="50137" x="409575" y="3775075"/>
          <p14:tracePt t="50144" x="409575" y="3821113"/>
          <p14:tracePt t="50161" x="438150" y="3911600"/>
          <p14:tracePt t="50168" x="446088" y="3948113"/>
          <p14:tracePt t="50176" x="455613" y="3984625"/>
          <p14:tracePt t="50185" x="492125" y="4013200"/>
          <p14:tracePt t="50193" x="501650" y="4040188"/>
          <p14:tracePt t="50201" x="511175" y="4086225"/>
          <p14:tracePt t="50208" x="547688" y="4113213"/>
          <p14:tracePt t="50225" x="555625" y="4149725"/>
          <p14:tracePt t="50242" x="574675" y="4176713"/>
          <p14:tracePt t="50249" x="584200" y="4186238"/>
          <p14:tracePt t="50257" x="592138" y="4203700"/>
          <p14:tracePt t="50272" x="601663" y="4213225"/>
          <p14:tracePt t="50280" x="620713" y="4232275"/>
          <p14:tracePt t="50288" x="628650" y="4240213"/>
          <p14:tracePt t="50296" x="638175" y="4249738"/>
          <p14:tracePt t="50304" x="674688" y="4259263"/>
          <p14:tracePt t="50312" x="684213" y="4259263"/>
          <p14:tracePt t="50320" x="701675" y="4259263"/>
          <p14:tracePt t="50328" x="720725" y="4259263"/>
          <p14:tracePt t="50336" x="784225" y="4268788"/>
          <p14:tracePt t="50344" x="820738" y="4276725"/>
          <p14:tracePt t="50352" x="866775" y="4286250"/>
          <p14:tracePt t="50360" x="920750" y="4303713"/>
          <p14:tracePt t="50369" x="984250" y="4313238"/>
          <p14:tracePt t="50378" x="1047750" y="4340225"/>
          <p14:tracePt t="50385" x="1084263" y="4340225"/>
          <p14:tracePt t="50395" x="1139825" y="4359275"/>
          <p14:tracePt t="50401" x="1203325" y="4359275"/>
          <p14:tracePt t="50409" x="1258888" y="4368800"/>
          <p14:tracePt t="50417" x="1330325" y="4368800"/>
          <p14:tracePt t="50425" x="1412875" y="4395788"/>
          <p14:tracePt t="50432" x="1485900" y="4395788"/>
          <p14:tracePt t="50441" x="1549400" y="4413250"/>
          <p14:tracePt t="50450" x="1604963" y="4413250"/>
          <p14:tracePt t="50456" x="1641475" y="4413250"/>
          <p14:tracePt t="50464" x="1677988" y="4422775"/>
          <p14:tracePt t="50481" x="1685925" y="4422775"/>
          <p14:tracePt t="50504" x="1695450" y="4432300"/>
          <p14:tracePt t="50520" x="1714500" y="4441825"/>
          <p14:tracePt t="50529" x="1722438" y="4441825"/>
          <p14:tracePt t="50536" x="1731963" y="4449763"/>
          <p14:tracePt t="50544" x="1741488" y="4449763"/>
          <p14:tracePt t="50552" x="1751013" y="4449763"/>
          <p14:tracePt t="50560" x="1758950" y="4449763"/>
          <p14:tracePt t="50568" x="1787525" y="4459288"/>
          <p14:tracePt t="50793" x="1787525" y="4441825"/>
          <p14:tracePt t="50800" x="1787525" y="4422775"/>
          <p14:tracePt t="50809" x="1787525" y="4413250"/>
          <p14:tracePt t="50816" x="1787525" y="4405313"/>
          <p14:tracePt t="50826" x="1787525" y="4395788"/>
          <p14:tracePt t="50833" x="1787525" y="4376738"/>
          <p14:tracePt t="50850" x="1787525" y="4368800"/>
          <p14:tracePt t="50858" x="1787525" y="4359275"/>
          <p14:tracePt t="50866" x="1787525" y="4340225"/>
          <p14:tracePt t="50874" x="1787525" y="4322763"/>
          <p14:tracePt t="50882" x="1787525" y="4313238"/>
          <p14:tracePt t="50894" x="1787525" y="4286250"/>
          <p14:tracePt t="50896" x="1787525" y="4268788"/>
          <p14:tracePt t="50906" x="1795463" y="4232275"/>
          <p14:tracePt t="50912" x="1814513" y="4213225"/>
          <p14:tracePt t="50920" x="1814513" y="4186238"/>
          <p14:tracePt t="50928" x="1814513" y="4149725"/>
          <p14:tracePt t="50936" x="1824038" y="4140200"/>
          <p14:tracePt t="50952" x="1824038" y="4113213"/>
          <p14:tracePt t="50960" x="1824038" y="4103688"/>
          <p14:tracePt t="50976" x="1824038" y="4094163"/>
          <p14:tracePt t="51166" x="1824038" y="4103688"/>
          <p14:tracePt t="51193" x="1824038" y="4113213"/>
          <p14:tracePt t="51424" x="1824038" y="4122738"/>
          <p14:tracePt t="51434" x="1804988" y="4149725"/>
          <p14:tracePt t="51441" x="1778000" y="4159250"/>
          <p14:tracePt t="51449" x="1731963" y="4167188"/>
          <p14:tracePt t="51456" x="1668463" y="4195763"/>
          <p14:tracePt t="51464" x="1631950" y="4195763"/>
          <p14:tracePt t="51472" x="1585913" y="4203700"/>
          <p14:tracePt t="51482" x="1549400" y="4203700"/>
          <p14:tracePt t="51488" x="1531938" y="4203700"/>
          <p14:tracePt t="51496" x="1512888" y="4203700"/>
          <p14:tracePt t="51530" x="1504950" y="4203700"/>
          <p14:tracePt t="51546" x="1495425" y="4203700"/>
          <p14:tracePt t="51554" x="1495425" y="4195763"/>
          <p14:tracePt t="51563" x="1495425" y="4176713"/>
          <p14:tracePt t="51568" x="1495425" y="4159250"/>
          <p14:tracePt t="51577" x="1495425" y="4140200"/>
          <p14:tracePt t="51584" x="1495425" y="4130675"/>
          <p14:tracePt t="51592" x="1495425" y="4122738"/>
          <p14:tracePt t="51609" x="1495425" y="4103688"/>
          <p14:tracePt t="51616" x="1504950" y="4094163"/>
          <p14:tracePt t="51632" x="1531938" y="4076700"/>
          <p14:tracePt t="51641" x="1558925" y="4076700"/>
          <p14:tracePt t="51648" x="1585913" y="4076700"/>
          <p14:tracePt t="51657" x="1631950" y="4067175"/>
          <p14:tracePt t="51664" x="1658938" y="4067175"/>
          <p14:tracePt t="51672" x="1704975" y="4067175"/>
          <p14:tracePt t="51680" x="1758950" y="4067175"/>
          <p14:tracePt t="51688" x="1787525" y="4067175"/>
          <p14:tracePt t="51696" x="1804988" y="4067175"/>
          <p14:tracePt t="51704" x="1831975" y="4067175"/>
          <p14:tracePt t="51712" x="1841500" y="4067175"/>
          <p14:tracePt t="51728" x="1860550" y="4067175"/>
          <p14:tracePt t="51745" x="1868488" y="4076700"/>
          <p14:tracePt t="51752" x="1868488" y="4086225"/>
          <p14:tracePt t="51760" x="1878013" y="4094163"/>
          <p14:tracePt t="51768" x="1887538" y="4103688"/>
          <p14:tracePt t="51777" x="1887538" y="4113213"/>
          <p14:tracePt t="51784" x="1887538" y="4122738"/>
          <p14:tracePt t="51800" x="1887538" y="4140200"/>
          <p14:tracePt t="51810" x="1895475" y="4149725"/>
          <p14:tracePt t="51816" x="1895475" y="4159250"/>
          <p14:tracePt t="51828" x="1895475" y="4176713"/>
          <p14:tracePt t="51832" x="1895475" y="4186238"/>
          <p14:tracePt t="51842" x="1895475" y="4195763"/>
          <p14:tracePt t="51848" x="1895475" y="4203700"/>
          <p14:tracePt t="51865" x="1895475" y="4222750"/>
          <p14:tracePt t="51894" x="1887538" y="4240213"/>
          <p14:tracePt t="51906" x="1878013" y="4249738"/>
          <p14:tracePt t="51913" x="1851025" y="4249738"/>
          <p14:tracePt t="51921" x="1824038" y="4276725"/>
          <p14:tracePt t="51929" x="1795463" y="4286250"/>
          <p14:tracePt t="51936" x="1787525" y="4286250"/>
          <p14:tracePt t="51944" x="1758950" y="4286250"/>
          <p14:tracePt t="51952" x="1741488" y="4286250"/>
          <p14:tracePt t="51960" x="1731963" y="4286250"/>
          <p14:tracePt t="51969" x="1704975" y="4286250"/>
          <p14:tracePt t="51978" x="1695450" y="4286250"/>
          <p14:tracePt t="51984" x="1677988" y="4286250"/>
          <p14:tracePt t="51995" x="1668463" y="4286250"/>
          <p14:tracePt t="52011" x="1658938" y="4286250"/>
          <p14:tracePt t="52017" x="1649413" y="4286250"/>
          <p14:tracePt t="52028" x="1641475" y="4286250"/>
          <p14:tracePt t="52033" x="1631950" y="4286250"/>
          <p14:tracePt t="52043" x="1622425" y="4286250"/>
          <p14:tracePt t="52049" x="1622425" y="4276725"/>
          <p14:tracePt t="52138" x="1612900" y="4268788"/>
          <p14:tracePt t="52416" x="1649413" y="4240213"/>
          <p14:tracePt t="52424" x="1668463" y="4232275"/>
          <p14:tracePt t="52432" x="1685925" y="4222750"/>
          <p14:tracePt t="52441" x="1695450" y="4213225"/>
          <p14:tracePt t="52451" x="1722438" y="4195763"/>
          <p14:tracePt t="52456" x="1741488" y="4176713"/>
          <p14:tracePt t="52465" x="1768475" y="4140200"/>
          <p14:tracePt t="52473" x="1795463" y="4113213"/>
          <p14:tracePt t="52482" x="1814513" y="4086225"/>
          <p14:tracePt t="52488" x="1824038" y="4076700"/>
          <p14:tracePt t="52496" x="1831975" y="4049713"/>
          <p14:tracePt t="52505" x="1841500" y="4040188"/>
          <p14:tracePt t="52512" x="1860550" y="4013200"/>
          <p14:tracePt t="52520" x="1868488" y="3994150"/>
          <p14:tracePt t="52536" x="1878013" y="3967163"/>
          <p14:tracePt t="52552" x="1878013" y="3957638"/>
          <p14:tracePt t="52568" x="1878013" y="3948113"/>
          <p14:tracePt t="52744" x="1887538" y="3940175"/>
          <p14:tracePt t="52752" x="1887538" y="3930650"/>
          <p14:tracePt t="52760" x="1895475" y="3921125"/>
          <p14:tracePt t="52784" x="1895475" y="3911600"/>
          <p14:tracePt t="52792" x="1905000" y="3903663"/>
          <p14:tracePt t="52841" x="1914525" y="3894138"/>
          <p14:tracePt t="53240" x="1931988" y="3894138"/>
          <p14:tracePt t="53321" x="1941513" y="3894138"/>
          <p14:tracePt t="53354" x="1941513" y="3903663"/>
          <p14:tracePt t="53369" x="1941513" y="3911600"/>
          <p14:tracePt t="53392" x="1941513" y="3921125"/>
          <p14:tracePt t="54322" x="1951038" y="3911600"/>
          <p14:tracePt t="54332" x="1997075" y="3884613"/>
          <p14:tracePt t="54336" x="2060575" y="3867150"/>
          <p14:tracePt t="54345" x="2133600" y="3848100"/>
          <p14:tracePt t="54352" x="2197100" y="3840163"/>
          <p14:tracePt t="54360" x="2224088" y="3830638"/>
          <p14:tracePt t="54368" x="2233613" y="3830638"/>
          <p14:tracePt t="54376" x="2287588" y="3811588"/>
          <p14:tracePt t="54384" x="2379663" y="3784600"/>
          <p14:tracePt t="54392" x="2479675" y="3767138"/>
          <p14:tracePt t="54401" x="2606675" y="3738563"/>
          <p14:tracePt t="54408" x="2752725" y="3721100"/>
          <p14:tracePt t="54416" x="2898775" y="3711575"/>
          <p14:tracePt t="54425" x="3027363" y="3694113"/>
          <p14:tracePt t="54432" x="3181350" y="3665538"/>
          <p14:tracePt t="54444" x="3309938" y="3648075"/>
          <p14:tracePt t="54453" x="3419475" y="3638550"/>
          <p14:tracePt t="54456" x="3509963" y="3621088"/>
          <p14:tracePt t="54464" x="3629025" y="3592513"/>
          <p14:tracePt t="54472" x="3683000" y="3584575"/>
          <p14:tracePt t="54482" x="3729038" y="3575050"/>
          <p14:tracePt t="54488" x="3756025" y="3565525"/>
          <p14:tracePt t="54496" x="3775075" y="3565525"/>
          <p14:tracePt t="54504" x="3792538" y="3538538"/>
          <p14:tracePt t="54640" x="3792538" y="3529013"/>
          <p14:tracePt t="54657" x="3792538" y="3511550"/>
          <p14:tracePt t="54672" x="3792538" y="3502025"/>
          <p14:tracePt t="54680" x="3792538" y="3492500"/>
          <p14:tracePt t="54793" x="3792538" y="3482975"/>
          <p14:tracePt t="54800" x="3783013" y="3465513"/>
          <p14:tracePt t="54848" x="3783013" y="3455988"/>
          <p14:tracePt t="55114" x="3783013" y="3446463"/>
          <p14:tracePt t="55224" x="3765550" y="3446463"/>
          <p14:tracePt t="55240" x="3756025" y="3446463"/>
          <p14:tracePt t="55248" x="3746500" y="3446463"/>
          <p14:tracePt t="55256" x="3738563" y="3455988"/>
          <p14:tracePt t="55289" x="3738563" y="3465513"/>
          <p14:tracePt t="55297" x="3729038" y="3482975"/>
          <p14:tracePt t="55312" x="3729038" y="3492500"/>
          <p14:tracePt t="55419" x="3729038" y="3502025"/>
          <p14:tracePt t="55426" x="3729038" y="3511550"/>
          <p14:tracePt t="55444" x="3729038" y="3538538"/>
          <p14:tracePt t="55459" x="3729038" y="3565525"/>
          <p14:tracePt t="55477" x="3729038" y="3575050"/>
          <p14:tracePt t="55485" x="3729038" y="3584575"/>
          <p14:tracePt t="55505" x="3729038" y="3592513"/>
          <p14:tracePt t="55816" x="3729038" y="3602038"/>
          <p14:tracePt t="55834" x="3738563" y="3602038"/>
          <p14:tracePt t="55843" x="3746500" y="3592513"/>
          <p14:tracePt t="55850" x="3756025" y="3584575"/>
          <p14:tracePt t="55962" x="3756025" y="3575050"/>
          <p14:tracePt t="56058" x="3775075" y="3575050"/>
          <p14:tracePt t="56077" x="3783013" y="3575050"/>
          <p14:tracePt t="56089" x="3792538" y="3575050"/>
          <p14:tracePt t="56142" x="3802063" y="3575050"/>
          <p14:tracePt t="56392" x="3819525" y="3565525"/>
          <p14:tracePt t="56408" x="3838575" y="3556000"/>
          <p14:tracePt t="56416" x="3846513" y="3556000"/>
          <p14:tracePt t="56424" x="3846513" y="3548063"/>
          <p14:tracePt t="56432" x="3865563" y="3529013"/>
          <p14:tracePt t="56441" x="3875088" y="3519488"/>
          <p14:tracePt t="56448" x="3883025" y="3511550"/>
          <p14:tracePt t="56456" x="3892550" y="3502025"/>
          <p14:tracePt t="56541" x="3902075" y="3502025"/>
          <p14:tracePt t="56544" x="3911600" y="3502025"/>
          <p14:tracePt t="56560" x="3919538" y="3511550"/>
          <p14:tracePt t="56576" x="3919538" y="3529013"/>
          <p14:tracePt t="56592" x="3919538" y="3538538"/>
          <p14:tracePt t="56616" x="3919538" y="3548063"/>
          <p14:tracePt t="56658" x="3919538" y="3556000"/>
          <p14:tracePt t="56688" x="3919538" y="3565525"/>
          <p14:tracePt t="56720" x="3919538" y="3575050"/>
          <p14:tracePt t="56752" x="3919538" y="3584575"/>
          <p14:tracePt t="56769" x="3938588" y="3592513"/>
          <p14:tracePt t="56777" x="3948113" y="3592513"/>
          <p14:tracePt t="56786" x="3956050" y="3592513"/>
          <p14:tracePt t="56802" x="3965575" y="3592513"/>
          <p14:tracePt t="56849" x="3984625" y="3592513"/>
          <p14:tracePt t="56856" x="4002088" y="3592513"/>
          <p14:tracePt t="56864" x="4011613" y="3592513"/>
          <p14:tracePt t="56873" x="4029075" y="3592513"/>
          <p14:tracePt t="56898" x="4065588" y="3592513"/>
          <p14:tracePt t="56905" x="4084638" y="3602038"/>
          <p14:tracePt t="56922" x="4111625" y="3602038"/>
          <p14:tracePt t="56930" x="4129088" y="3602038"/>
          <p14:tracePt t="56937" x="4138613" y="3602038"/>
          <p14:tracePt t="56945" x="4157663" y="3602038"/>
          <p14:tracePt t="56952" x="4175125" y="3602038"/>
          <p14:tracePt t="56961" x="4194175" y="3602038"/>
          <p14:tracePt t="56968" x="4221163" y="3602038"/>
          <p14:tracePt t="56977" x="4275138" y="3602038"/>
          <p14:tracePt t="56984" x="4330700" y="3602038"/>
          <p14:tracePt t="56992" x="4403725" y="3602038"/>
          <p14:tracePt t="57000" x="4457700" y="3602038"/>
          <p14:tracePt t="57008" x="4530725" y="3602038"/>
          <p14:tracePt t="57016" x="4576763" y="3602038"/>
          <p14:tracePt t="57025" x="4630738" y="3602038"/>
          <p14:tracePt t="57032" x="4667250" y="3602038"/>
          <p14:tracePt t="57042" x="4713288" y="3602038"/>
          <p14:tracePt t="57048" x="4759325" y="3584575"/>
          <p14:tracePt t="57056" x="4776788" y="3575050"/>
          <p14:tracePt t="57064" x="4786313" y="3565525"/>
          <p14:tracePt t="57072" x="4803775" y="3556000"/>
          <p14:tracePt t="57080" x="4813300" y="3556000"/>
          <p14:tracePt t="57096" x="4822825" y="3556000"/>
          <p14:tracePt t="57104" x="4832350" y="3548063"/>
          <p14:tracePt t="57120" x="4840288" y="3538538"/>
          <p14:tracePt t="57208" x="4849813" y="3538538"/>
          <p14:tracePt t="57225" x="4849813" y="3548063"/>
          <p14:tracePt t="57232" x="4849813" y="3556000"/>
          <p14:tracePt t="57297" x="4859338" y="3565525"/>
          <p14:tracePt t="57856" x="4868863" y="3565525"/>
          <p14:tracePt t="57872" x="4868863" y="3556000"/>
          <p14:tracePt t="57880" x="4868863" y="3548063"/>
          <p14:tracePt t="57896" x="4876800" y="3538538"/>
          <p14:tracePt t="57904" x="4886325" y="3529013"/>
          <p14:tracePt t="57984" x="4886325" y="3519488"/>
          <p14:tracePt t="58002" x="4886325" y="3502025"/>
          <p14:tracePt t="58018" x="4886325" y="3492500"/>
          <p14:tracePt t="58026" x="4886325" y="3482975"/>
          <p14:tracePt t="58033" x="4886325" y="3465513"/>
          <p14:tracePt t="58042" x="4886325" y="3455988"/>
          <p14:tracePt t="58049" x="4886325" y="3446463"/>
          <p14:tracePt t="58064" x="4886325" y="3429000"/>
          <p14:tracePt t="58072" x="4886325" y="3419475"/>
          <p14:tracePt t="58080" x="4886325" y="3411538"/>
          <p14:tracePt t="58088" x="4886325" y="3402013"/>
          <p14:tracePt t="58104" x="4895850" y="3392488"/>
          <p14:tracePt t="58113" x="4895850" y="3382963"/>
          <p14:tracePt t="58640" x="4886325" y="3382963"/>
          <p14:tracePt t="58658" x="4876800" y="3392488"/>
          <p14:tracePt t="58696" x="4859338" y="3411538"/>
          <p14:tracePt t="58704" x="4840288" y="3411538"/>
          <p14:tracePt t="58712" x="4813300" y="3411538"/>
          <p14:tracePt t="58721" x="4795838" y="3419475"/>
          <p14:tracePt t="58728" x="4767263" y="3419475"/>
          <p14:tracePt t="58736" x="4740275" y="3419475"/>
          <p14:tracePt t="58745" x="4713288" y="3419475"/>
          <p14:tracePt t="58753" x="4695825" y="3419475"/>
          <p14:tracePt t="58762" x="4649788" y="3429000"/>
          <p14:tracePt t="58768" x="4603750" y="3438525"/>
          <p14:tracePt t="58784" x="4567238" y="3438525"/>
          <p14:tracePt t="58794" x="4549775" y="3438525"/>
          <p14:tracePt t="58801" x="4521200" y="3438525"/>
          <p14:tracePt t="58812" x="4476750" y="3438525"/>
          <p14:tracePt t="58816" x="4448175" y="3438525"/>
          <p14:tracePt t="58827" x="4403725" y="3438525"/>
          <p14:tracePt t="58832" x="4367213" y="3438525"/>
          <p14:tracePt t="58841" x="4321175" y="3438525"/>
          <p14:tracePt t="58848" x="4284663" y="3438525"/>
          <p14:tracePt t="58857" x="4238625" y="3438525"/>
          <p14:tracePt t="58864" x="4175125" y="3438525"/>
          <p14:tracePt t="58872" x="4084638" y="3438525"/>
          <p14:tracePt t="58891" x="3902075" y="3438525"/>
          <p14:tracePt t="58897" x="3792538" y="3438525"/>
          <p14:tracePt t="58906" x="3673475" y="3438525"/>
          <p14:tracePt t="58914" x="3563938" y="3438525"/>
          <p14:tracePt t="58922" x="3455988" y="3438525"/>
          <p14:tracePt t="58929" x="3346450" y="3438525"/>
          <p14:tracePt t="58938" x="3254375" y="3438525"/>
          <p14:tracePt t="58946" x="3127375" y="3438525"/>
          <p14:tracePt t="58953" x="2998788" y="3438525"/>
          <p14:tracePt t="58960" x="2852738" y="3438525"/>
          <p14:tracePt t="58970" x="2689225" y="3438525"/>
          <p14:tracePt t="58976" x="2516188" y="3438525"/>
          <p14:tracePt t="58984" x="2316163" y="3438525"/>
          <p14:tracePt t="58992" x="2097088" y="3438525"/>
          <p14:tracePt t="59000" x="1895475" y="3438525"/>
          <p14:tracePt t="59011" x="1695450" y="3438525"/>
          <p14:tracePt t="59016" x="1495425" y="3438525"/>
          <p14:tracePt t="59024" x="1312863" y="3438525"/>
          <p14:tracePt t="59032" x="1120775" y="3375025"/>
          <p14:tracePt t="59043" x="974725" y="3328988"/>
          <p14:tracePt t="59051" x="811213" y="3282950"/>
          <p14:tracePt t="59064" x="620713" y="3209925"/>
          <p14:tracePt t="59080" x="538163" y="3173413"/>
          <p14:tracePt t="59081" x="519113" y="3163888"/>
          <p14:tracePt t="59089" x="482600" y="3146425"/>
          <p14:tracePt t="59097" x="465138" y="3109913"/>
          <p14:tracePt t="59108" x="455613" y="3090863"/>
          <p14:tracePt t="59112" x="455613" y="3082925"/>
          <p14:tracePt t="59120" x="446088" y="3063875"/>
          <p14:tracePt t="59128" x="446088" y="3036888"/>
          <p14:tracePt t="59138" x="446088" y="3017838"/>
          <p14:tracePt t="59145" x="446088" y="2990850"/>
          <p14:tracePt t="59152" x="446088" y="2982913"/>
          <p14:tracePt t="59160" x="446088" y="2954338"/>
          <p14:tracePt t="59168" x="446088" y="2936875"/>
          <p14:tracePt t="59184" x="446088" y="2917825"/>
          <p14:tracePt t="59192" x="446088" y="2900363"/>
          <p14:tracePt t="59202" x="446088" y="2890838"/>
          <p14:tracePt t="59208" x="438150" y="2863850"/>
          <p14:tracePt t="59216" x="428625" y="2844800"/>
          <p14:tracePt t="59224" x="419100" y="2827338"/>
          <p14:tracePt t="59232" x="409575" y="2808288"/>
          <p14:tracePt t="59243" x="409575" y="2800350"/>
          <p14:tracePt t="59249" x="409575" y="2781300"/>
          <p14:tracePt t="59260" x="401638" y="2763838"/>
          <p14:tracePt t="59265" x="401638" y="2754313"/>
          <p14:tracePt t="59272" x="401638" y="2744788"/>
          <p14:tracePt t="59281" x="401638" y="2735263"/>
          <p14:tracePt t="59288" x="401638" y="2727325"/>
          <p14:tracePt t="59296" x="401638" y="2698750"/>
          <p14:tracePt t="59304" x="401638" y="2690813"/>
          <p14:tracePt t="59312" x="401638" y="2671763"/>
          <p14:tracePt t="59320" x="401638" y="2654300"/>
          <p14:tracePt t="59328" x="401638" y="2635250"/>
          <p14:tracePt t="59336" x="401638" y="2608263"/>
          <p14:tracePt t="59344" x="401638" y="2598738"/>
          <p14:tracePt t="59352" x="401638" y="2589213"/>
          <p14:tracePt t="59360" x="409575" y="2544763"/>
          <p14:tracePt t="59369" x="409575" y="2535238"/>
          <p14:tracePt t="59376" x="419100" y="2508250"/>
          <p14:tracePt t="59384" x="428625" y="2481263"/>
          <p14:tracePt t="59392" x="428625" y="2462213"/>
          <p14:tracePt t="59400" x="428625" y="2435225"/>
          <p14:tracePt t="59408" x="428625" y="2398713"/>
          <p14:tracePt t="59416" x="446088" y="2371725"/>
          <p14:tracePt t="59425" x="446088" y="2352675"/>
          <p14:tracePt t="59435" x="446088" y="2316163"/>
          <p14:tracePt t="59441" x="465138" y="2298700"/>
          <p14:tracePt t="59449" x="465138" y="2279650"/>
          <p14:tracePt t="59457" x="482600" y="2262188"/>
          <p14:tracePt t="59464" x="492125" y="2225675"/>
          <p14:tracePt t="59472" x="501650" y="2206625"/>
          <p14:tracePt t="59482" x="511175" y="2197100"/>
          <p14:tracePt t="59488" x="528638" y="2189163"/>
          <p14:tracePt t="59496" x="538163" y="2170113"/>
          <p14:tracePt t="59504" x="555625" y="2152650"/>
          <p14:tracePt t="59512" x="565150" y="2143125"/>
          <p14:tracePt t="59521" x="584200" y="2125663"/>
          <p14:tracePt t="59536" x="592138" y="2116138"/>
          <p14:tracePt t="59544" x="601663" y="2106613"/>
          <p14:tracePt t="59552" x="611188" y="2089150"/>
          <p14:tracePt t="59560" x="620713" y="2079625"/>
          <p14:tracePt t="59568" x="628650" y="2060575"/>
          <p14:tracePt t="59576" x="638175" y="2052638"/>
          <p14:tracePt t="59584" x="647700" y="2043113"/>
          <p14:tracePt t="59592" x="655638" y="2016125"/>
          <p14:tracePt t="59609" x="665163" y="2006600"/>
          <p14:tracePt t="59633" x="665163" y="1997075"/>
          <p14:tracePt t="59641" x="674688" y="1979613"/>
          <p14:tracePt t="59648" x="674688" y="1970088"/>
          <p14:tracePt t="59664" x="674688" y="1960563"/>
          <p14:tracePt t="59672" x="684213" y="1951038"/>
          <p14:tracePt t="59788" x="665163" y="1951038"/>
          <p14:tracePt t="59792" x="647700" y="1970088"/>
          <p14:tracePt t="59800" x="628650" y="1987550"/>
          <p14:tracePt t="59809" x="611188" y="2006600"/>
          <p14:tracePt t="59818" x="584200" y="2024063"/>
          <p14:tracePt t="59831" x="555625" y="2043113"/>
          <p14:tracePt t="59832" x="538163" y="2060575"/>
          <p14:tracePt t="59844" x="538163" y="2070100"/>
          <p14:tracePt t="59850" x="528638" y="2079625"/>
          <p14:tracePt t="59860" x="528638" y="2097088"/>
          <p14:tracePt t="59864" x="519113" y="2106613"/>
          <p14:tracePt t="59872" x="519113" y="2116138"/>
          <p14:tracePt t="59893" x="519113" y="2133600"/>
          <p14:tracePt t="59896" x="519113" y="2143125"/>
          <p14:tracePt t="59904" x="519113" y="2152650"/>
          <p14:tracePt t="59920" x="519113" y="2170113"/>
          <p14:tracePt t="60008" x="519113" y="2179638"/>
          <p14:tracePt t="60016" x="538163" y="2179638"/>
          <p14:tracePt t="60025" x="592138" y="2152650"/>
          <p14:tracePt t="60034" x="638175" y="2133600"/>
          <p14:tracePt t="60044" x="684213" y="2106613"/>
          <p14:tracePt t="60048" x="728663" y="2089150"/>
          <p14:tracePt t="60060" x="738188" y="2079625"/>
          <p14:tracePt t="60064" x="747713" y="2070100"/>
          <p14:tracePt t="60073" x="757238" y="2060575"/>
          <p14:tracePt t="60080" x="774700" y="2052638"/>
          <p14:tracePt t="60088" x="793750" y="2043113"/>
          <p14:tracePt t="60112" x="793750" y="2033588"/>
          <p14:tracePt t="60240" x="774700" y="2070100"/>
          <p14:tracePt t="60248" x="774700" y="2079625"/>
          <p14:tracePt t="60257" x="765175" y="2116138"/>
          <p14:tracePt t="60264" x="757238" y="2125663"/>
          <p14:tracePt t="60272" x="757238" y="2133600"/>
          <p14:tracePt t="60280" x="757238" y="2152650"/>
          <p14:tracePt t="60288" x="757238" y="2170113"/>
          <p14:tracePt t="60296" x="793750" y="2170113"/>
          <p14:tracePt t="60304" x="820738" y="2170113"/>
          <p14:tracePt t="60312" x="857250" y="2170113"/>
          <p14:tracePt t="60320" x="911225" y="2170113"/>
          <p14:tracePt t="60328" x="957263" y="2152650"/>
          <p14:tracePt t="60336" x="993775" y="2143125"/>
          <p14:tracePt t="60344" x="1020763" y="2116138"/>
          <p14:tracePt t="60352" x="1030288" y="2106613"/>
          <p14:tracePt t="60360" x="1039813" y="2097088"/>
          <p14:tracePt t="60368" x="1039813" y="2079625"/>
          <p14:tracePt t="60376" x="1039813" y="2052638"/>
          <p14:tracePt t="60384" x="1039813" y="2033588"/>
          <p14:tracePt t="60392" x="1039813" y="2024063"/>
          <p14:tracePt t="60400" x="1057275" y="1997075"/>
          <p14:tracePt t="60417" x="1057275" y="1987550"/>
          <p14:tracePt t="60426" x="1057275" y="1979613"/>
          <p14:tracePt t="60435" x="1057275" y="1970088"/>
          <p14:tracePt t="60441" x="1057275" y="1951038"/>
          <p14:tracePt t="60451" x="1057275" y="1943100"/>
          <p14:tracePt t="60464" x="1057275" y="1933575"/>
          <p14:tracePt t="60481" x="1047750" y="1933575"/>
          <p14:tracePt t="60520" x="1030288" y="1933575"/>
          <p14:tracePt t="60536" x="1020763" y="1933575"/>
          <p14:tracePt t="60553" x="1011238" y="1933575"/>
          <p14:tracePt t="60581" x="993775" y="1933575"/>
          <p14:tracePt t="60608" x="984250" y="1933575"/>
          <p14:tracePt t="60625" x="993775" y="1951038"/>
          <p14:tracePt t="60632" x="1030288" y="1951038"/>
          <p14:tracePt t="60640" x="1084263" y="1951038"/>
          <p14:tracePt t="60648" x="1130300" y="1951038"/>
          <p14:tracePt t="60658" x="1166813" y="1951038"/>
          <p14:tracePt t="60664" x="1185863" y="1951038"/>
          <p14:tracePt t="60673" x="1212850" y="1951038"/>
          <p14:tracePt t="60680" x="1222375" y="1951038"/>
          <p14:tracePt t="60704" x="1230313" y="1951038"/>
          <p14:tracePt t="60728" x="1239838" y="1951038"/>
          <p14:tracePt t="60744" x="1258888" y="1943100"/>
          <p14:tracePt t="60858" x="1239838" y="1943100"/>
          <p14:tracePt t="60867" x="1222375" y="1943100"/>
          <p14:tracePt t="60876" x="1212850" y="1951038"/>
          <p14:tracePt t="60882" x="1185863" y="1970088"/>
          <p14:tracePt t="60892" x="1185863" y="1979613"/>
          <p14:tracePt t="60896" x="1176338" y="1997075"/>
          <p14:tracePt t="60905" x="1166813" y="2024063"/>
          <p14:tracePt t="60912" x="1166813" y="2033588"/>
          <p14:tracePt t="60921" x="1166813" y="2070100"/>
          <p14:tracePt t="60928" x="1166813" y="2097088"/>
          <p14:tracePt t="60937" x="1166813" y="2125663"/>
          <p14:tracePt t="60946" x="1166813" y="2179638"/>
          <p14:tracePt t="60956" x="1185863" y="2243138"/>
          <p14:tracePt t="60960" x="1222375" y="2306638"/>
          <p14:tracePt t="60968" x="1312863" y="2389188"/>
          <p14:tracePt t="60976" x="1395413" y="2481263"/>
          <p14:tracePt t="60984" x="1495425" y="2562225"/>
          <p14:tracePt t="60992" x="1649413" y="2671763"/>
          <p14:tracePt t="61000" x="1787525" y="2781300"/>
          <p14:tracePt t="61008" x="1887538" y="2863850"/>
          <p14:tracePt t="61016" x="2041525" y="2973388"/>
          <p14:tracePt t="61024" x="2143125" y="3046413"/>
          <p14:tracePt t="61032" x="2179638" y="3090863"/>
          <p14:tracePt t="61044" x="2214563" y="3155950"/>
          <p14:tracePt t="61050" x="2214563" y="3173413"/>
          <p14:tracePt t="61066" x="2214563" y="3246438"/>
          <p14:tracePt t="61078" x="2214563" y="3265488"/>
          <p14:tracePt t="61080" x="2214563" y="3292475"/>
          <p14:tracePt t="61088" x="2214563" y="3302000"/>
          <p14:tracePt t="61097" x="2206625" y="3319463"/>
          <p14:tracePt t="61104" x="2206625" y="3338513"/>
          <p14:tracePt t="61112" x="2197100" y="3346450"/>
          <p14:tracePt t="61136" x="2197100" y="3355975"/>
          <p14:tracePt t="61144" x="2187575" y="3375025"/>
          <p14:tracePt t="61152" x="2187575" y="3382963"/>
          <p14:tracePt t="61177" x="2179638" y="3402013"/>
          <p14:tracePt t="61184" x="2170113" y="3419475"/>
          <p14:tracePt t="61192" x="2160588" y="3438525"/>
          <p14:tracePt t="61201" x="2151063" y="3482975"/>
          <p14:tracePt t="61208" x="2143125" y="3502025"/>
          <p14:tracePt t="61217" x="2124075" y="3519488"/>
          <p14:tracePt t="61225" x="2106613" y="3565525"/>
          <p14:tracePt t="61233" x="2097088" y="3584575"/>
          <p14:tracePt t="61241" x="2078038" y="3611563"/>
          <p14:tracePt t="61248" x="2060575" y="3638550"/>
          <p14:tracePt t="61258" x="2041525" y="3684588"/>
          <p14:tracePt t="61264" x="2024063" y="3702050"/>
          <p14:tracePt t="61273" x="2024063" y="3730625"/>
          <p14:tracePt t="61280" x="2005013" y="3757613"/>
          <p14:tracePt t="61288" x="1987550" y="3784600"/>
          <p14:tracePt t="61296" x="1960563" y="3830638"/>
          <p14:tracePt t="61304" x="1951038" y="3848100"/>
          <p14:tracePt t="61312" x="1941513" y="3867150"/>
          <p14:tracePt t="61320" x="1931988" y="3884613"/>
          <p14:tracePt t="61328" x="1924050" y="3894138"/>
          <p14:tracePt t="61543" x="1924050" y="3903663"/>
          <p14:tracePt t="61554" x="1914525" y="3921125"/>
          <p14:tracePt t="61721" x="1914525" y="3911600"/>
          <p14:tracePt t="61728" x="1914525" y="3903663"/>
          <p14:tracePt t="61736" x="1914525" y="3894138"/>
          <p14:tracePt t="61744" x="1914525" y="3884613"/>
          <p14:tracePt t="61880" x="1914525" y="3867150"/>
          <p14:tracePt t="61912" x="1914525" y="3857625"/>
          <p14:tracePt t="62360" x="1924050" y="3848100"/>
          <p14:tracePt t="62368" x="1941513" y="3830638"/>
          <p14:tracePt t="62376" x="1978025" y="3811588"/>
          <p14:tracePt t="62384" x="2097088" y="3794125"/>
          <p14:tracePt t="62392" x="2224088" y="3775075"/>
          <p14:tracePt t="62400" x="2352675" y="3767138"/>
          <p14:tracePt t="62408" x="2533650" y="3730625"/>
          <p14:tracePt t="62417" x="2716213" y="3702050"/>
          <p14:tracePt t="62425" x="2917825" y="3684588"/>
          <p14:tracePt t="62435" x="3100388" y="3638550"/>
          <p14:tracePt t="62441" x="3281363" y="3629025"/>
          <p14:tracePt t="62450" x="3427413" y="3611563"/>
          <p14:tracePt t="62457" x="3546475" y="3584575"/>
          <p14:tracePt t="62465" x="3600450" y="3584575"/>
          <p14:tracePt t="62472" x="3629025" y="3575050"/>
          <p14:tracePt t="62481" x="3636963" y="3575050"/>
          <p14:tracePt t="62513" x="3646488" y="3565525"/>
          <p14:tracePt t="62562" x="3619500" y="3565525"/>
          <p14:tracePt t="62568" x="3563938" y="3565525"/>
          <p14:tracePt t="62577" x="3509963" y="3565525"/>
          <p14:tracePt t="62584" x="3455988" y="3565525"/>
          <p14:tracePt t="62593" x="3427413" y="3565525"/>
          <p14:tracePt t="62600" x="3409950" y="3565525"/>
          <p14:tracePt t="62608" x="3390900" y="3565525"/>
          <p14:tracePt t="62616" x="3382963" y="3565525"/>
          <p14:tracePt t="62680" x="3373438" y="3565525"/>
          <p14:tracePt t="62688" x="3354388" y="3565525"/>
          <p14:tracePt t="62696" x="3327400" y="3584575"/>
          <p14:tracePt t="62704" x="3281363" y="3592513"/>
          <p14:tracePt t="62712" x="3263900" y="3602038"/>
          <p14:tracePt t="62720" x="3236913" y="3638550"/>
          <p14:tracePt t="62728" x="3227388" y="3638550"/>
          <p14:tracePt t="62736" x="3217863" y="3648075"/>
          <p14:tracePt t="62792" x="3217863" y="3638550"/>
          <p14:tracePt t="62800" x="3244850" y="3621088"/>
          <p14:tracePt t="62810" x="3263900" y="3611563"/>
          <p14:tracePt t="62816" x="3300413" y="3592513"/>
          <p14:tracePt t="62825" x="3317875" y="3575050"/>
          <p14:tracePt t="62832" x="3327400" y="3565525"/>
          <p14:tracePt t="62840" x="3336925" y="3565525"/>
          <p14:tracePt t="63074" x="3281363" y="3565525"/>
          <p14:tracePt t="63080" x="3200400" y="3592513"/>
          <p14:tracePt t="63088" x="3090863" y="3621088"/>
          <p14:tracePt t="63096" x="2954338" y="3665538"/>
          <p14:tracePt t="63107" x="2862263" y="3665538"/>
          <p14:tracePt t="63112" x="2752725" y="3675063"/>
          <p14:tracePt t="63120" x="2643188" y="3702050"/>
          <p14:tracePt t="63128" x="2506663" y="3748088"/>
          <p14:tracePt t="63138" x="2416175" y="3767138"/>
          <p14:tracePt t="63144" x="2279650" y="3803650"/>
          <p14:tracePt t="63153" x="2170113" y="3821113"/>
          <p14:tracePt t="63160" x="2078038" y="3821113"/>
          <p14:tracePt t="63168" x="1997075" y="3830638"/>
          <p14:tracePt t="63176" x="1941513" y="3830638"/>
          <p14:tracePt t="63185" x="1868488" y="3830638"/>
          <p14:tracePt t="63192" x="1831975" y="3830638"/>
          <p14:tracePt t="63202" x="1778000" y="3830638"/>
          <p14:tracePt t="63208" x="1731963" y="3830638"/>
          <p14:tracePt t="63216" x="1677988" y="3830638"/>
          <p14:tracePt t="63224" x="1622425" y="3830638"/>
          <p14:tracePt t="63233" x="1568450" y="3830638"/>
          <p14:tracePt t="63242" x="1512888" y="3830638"/>
          <p14:tracePt t="63249" x="1468438" y="3830638"/>
          <p14:tracePt t="63259" x="1431925" y="3840163"/>
          <p14:tracePt t="63265" x="1412875" y="3840163"/>
          <p14:tracePt t="63442" x="1422400" y="3840163"/>
          <p14:tracePt t="63458" x="1449388" y="3840163"/>
          <p14:tracePt t="63466" x="1468438" y="3840163"/>
          <p14:tracePt t="63474" x="1495425" y="3840163"/>
          <p14:tracePt t="63483" x="1522413" y="3867150"/>
          <p14:tracePt t="63488" x="1549400" y="3867150"/>
          <p14:tracePt t="63496" x="1568450" y="3867150"/>
          <p14:tracePt t="63504" x="1595438" y="3867150"/>
          <p14:tracePt t="63512" x="1631950" y="3867150"/>
          <p14:tracePt t="63520" x="1649413" y="3867150"/>
          <p14:tracePt t="63528" x="1677988" y="3867150"/>
          <p14:tracePt t="63536" x="1695450" y="3867150"/>
          <p14:tracePt t="63544" x="1731963" y="3867150"/>
          <p14:tracePt t="63560" x="1751013" y="3867150"/>
          <p14:tracePt t="63576" x="1768475" y="3857625"/>
          <p14:tracePt t="63736" x="1778000" y="3848100"/>
          <p14:tracePt t="63832" x="1778000" y="3840163"/>
          <p14:tracePt t="63840" x="1778000" y="3821113"/>
          <p14:tracePt t="63849" x="1778000" y="3811588"/>
          <p14:tracePt t="63857" x="1778000" y="3784600"/>
          <p14:tracePt t="63880" x="1778000" y="3775075"/>
          <p14:tracePt t="64057" x="1768475" y="3757613"/>
          <p14:tracePt t="64104" x="1768475" y="3748088"/>
          <p14:tracePt t="64112" x="1751013" y="3730625"/>
          <p14:tracePt t="64128" x="1741488" y="3721100"/>
          <p14:tracePt t="64138" x="1741488" y="3711575"/>
          <p14:tracePt t="64154" x="1731963" y="3694113"/>
          <p14:tracePt t="64168" x="1722438" y="3675063"/>
          <p14:tracePt t="64176" x="1722438" y="3657600"/>
          <p14:tracePt t="64184" x="1704975" y="3629025"/>
          <p14:tracePt t="64194" x="1704975" y="3611563"/>
          <p14:tracePt t="64202" x="1695450" y="3592513"/>
          <p14:tracePt t="64209" x="1695450" y="3565525"/>
          <p14:tracePt t="64216" x="1677988" y="3519488"/>
          <p14:tracePt t="64225" x="1668463" y="3502025"/>
          <p14:tracePt t="64232" x="1668463" y="3475038"/>
          <p14:tracePt t="64241" x="1649413" y="3446463"/>
          <p14:tracePt t="64249" x="1649413" y="3429000"/>
          <p14:tracePt t="64257" x="1641475" y="3411538"/>
          <p14:tracePt t="64264" x="1641475" y="3402013"/>
          <p14:tracePt t="64273" x="1641475" y="3375025"/>
          <p14:tracePt t="64281" x="1631950" y="3365500"/>
          <p14:tracePt t="64288" x="1631950" y="3355975"/>
          <p14:tracePt t="64296" x="1631950" y="3338513"/>
          <p14:tracePt t="64304" x="1622425" y="3319463"/>
          <p14:tracePt t="64312" x="1604963" y="3292475"/>
          <p14:tracePt t="64320" x="1604963" y="3273425"/>
          <p14:tracePt t="64328" x="1604963" y="3246438"/>
          <p14:tracePt t="64336" x="1604963" y="3228975"/>
          <p14:tracePt t="64344" x="1604963" y="3200400"/>
          <p14:tracePt t="64352" x="1604963" y="3182938"/>
          <p14:tracePt t="64360" x="1604963" y="3136900"/>
          <p14:tracePt t="64368" x="1604963" y="3119438"/>
          <p14:tracePt t="64376" x="1604963" y="3109913"/>
          <p14:tracePt t="64384" x="1604963" y="3100388"/>
          <p14:tracePt t="64392" x="1604963" y="3082925"/>
          <p14:tracePt t="64416" x="1604963" y="3063875"/>
          <p14:tracePt t="64530" x="1604963" y="3054350"/>
          <p14:tracePt t="65098" x="1604963" y="3046413"/>
          <p14:tracePt t="65122" x="1612900" y="3046413"/>
          <p14:tracePt t="65139" x="1631950" y="3046413"/>
          <p14:tracePt t="65285" x="1649413" y="3046413"/>
          <p14:tracePt t="65288" x="1668463" y="3046413"/>
          <p14:tracePt t="65296" x="1685925" y="3036888"/>
          <p14:tracePt t="65304" x="1695450" y="3027363"/>
          <p14:tracePt t="65312" x="1714500" y="3009900"/>
          <p14:tracePt t="65321" x="1731963" y="3000375"/>
          <p14:tracePt t="65330" x="1778000" y="2982913"/>
          <p14:tracePt t="65336" x="1795463" y="2963863"/>
          <p14:tracePt t="65345" x="1814513" y="2954338"/>
          <p14:tracePt t="65352" x="1824038" y="2946400"/>
          <p14:tracePt t="65360" x="1860550" y="2936875"/>
          <p14:tracePt t="65368" x="1878013" y="2917825"/>
          <p14:tracePt t="65376" x="1887538" y="2909888"/>
          <p14:tracePt t="65384" x="1895475" y="2909888"/>
          <p14:tracePt t="65392" x="1924050" y="2900363"/>
          <p14:tracePt t="65408" x="1931988" y="2900363"/>
          <p14:tracePt t="65416" x="1941513" y="2900363"/>
          <p14:tracePt t="65424" x="1951038" y="2890838"/>
          <p14:tracePt t="65432" x="1960563" y="2890838"/>
          <p14:tracePt t="65441" x="1968500" y="2890838"/>
          <p14:tracePt t="65465" x="1987550" y="2873375"/>
          <p14:tracePt t="65736" x="1997075" y="2873375"/>
          <p14:tracePt t="65826" x="1997075" y="2863850"/>
          <p14:tracePt t="65832" x="2005013" y="2863850"/>
          <p14:tracePt t="65840" x="2024063" y="2863850"/>
          <p14:tracePt t="65848" x="2033588" y="2854325"/>
          <p14:tracePt t="65857" x="2041525" y="2844800"/>
          <p14:tracePt t="65865" x="2051050" y="2827338"/>
          <p14:tracePt t="65877" x="2060575" y="2817813"/>
          <p14:tracePt t="65900" x="2087563" y="2771775"/>
          <p14:tracePt t="65906" x="2097088" y="2744788"/>
          <p14:tracePt t="65929" x="2106613" y="2744788"/>
          <p14:tracePt t="65944" x="2114550" y="2735263"/>
          <p14:tracePt t="66176" x="2097088" y="2744788"/>
          <p14:tracePt t="66184" x="2087563" y="2744788"/>
          <p14:tracePt t="66192" x="2070100" y="2763838"/>
          <p14:tracePt t="66208" x="2070100" y="2771775"/>
          <p14:tracePt t="66216" x="2060575" y="2790825"/>
          <p14:tracePt t="66232" x="2051050" y="2800350"/>
          <p14:tracePt t="66248" x="2041525" y="2808288"/>
          <p14:tracePt t="66288" x="2033588" y="2817813"/>
          <p14:tracePt t="66312" x="2014538" y="2844800"/>
          <p14:tracePt t="66328" x="1997075" y="2854325"/>
          <p14:tracePt t="66336" x="1987550" y="2873375"/>
          <p14:tracePt t="66346" x="1978025" y="2881313"/>
          <p14:tracePt t="66368" x="1968500" y="2890838"/>
          <p14:tracePt t="66426" x="1968500" y="2900363"/>
          <p14:tracePt t="66442" x="1968500" y="2909888"/>
          <p14:tracePt t="66457" x="1960563" y="2917825"/>
          <p14:tracePt t="66481" x="1951038" y="2927350"/>
          <p14:tracePt t="66512" x="1941513" y="2936875"/>
          <p14:tracePt t="66680" x="1960563" y="2917825"/>
          <p14:tracePt t="66688" x="1978025" y="2890838"/>
          <p14:tracePt t="66696" x="1987550" y="2890838"/>
          <p14:tracePt t="66704" x="2014538" y="2844800"/>
          <p14:tracePt t="66712" x="2033588" y="2836863"/>
          <p14:tracePt t="66720" x="2070100" y="2808288"/>
          <p14:tracePt t="66728" x="2087563" y="2790825"/>
          <p14:tracePt t="66736" x="2114550" y="2754313"/>
          <p14:tracePt t="66744" x="2151063" y="2735263"/>
          <p14:tracePt t="66752" x="2197100" y="2698750"/>
          <p14:tracePt t="66760" x="2214563" y="2681288"/>
          <p14:tracePt t="66769" x="2260600" y="2635250"/>
          <p14:tracePt t="66782" x="2306638" y="2598738"/>
          <p14:tracePt t="66784" x="2333625" y="2581275"/>
          <p14:tracePt t="66792" x="2397125" y="2544763"/>
          <p14:tracePt t="66800" x="2425700" y="2525713"/>
          <p14:tracePt t="66809" x="2462213" y="2489200"/>
          <p14:tracePt t="66816" x="2489200" y="2471738"/>
          <p14:tracePt t="66827" x="2506663" y="2452688"/>
          <p14:tracePt t="66832" x="2533650" y="2435225"/>
          <p14:tracePt t="66841" x="2579688" y="2408238"/>
          <p14:tracePt t="66848" x="2598738" y="2389188"/>
          <p14:tracePt t="66857" x="2643188" y="2379663"/>
          <p14:tracePt t="66864" x="2671763" y="2362200"/>
          <p14:tracePt t="66873" x="2708275" y="2325688"/>
          <p14:tracePt t="66892" x="2771775" y="2289175"/>
          <p14:tracePt t="66896" x="2789238" y="2270125"/>
          <p14:tracePt t="66904" x="2798763" y="2262188"/>
          <p14:tracePt t="66912" x="2808288" y="2243138"/>
          <p14:tracePt t="66920" x="2835275" y="2225675"/>
          <p14:tracePt t="66936" x="2835275" y="2216150"/>
          <p14:tracePt t="67320" x="2835275" y="2206625"/>
          <p14:tracePt t="67602" x="2835275" y="2197100"/>
          <p14:tracePt t="67610" x="2835275" y="2179638"/>
          <p14:tracePt t="67625" x="2835275" y="2170113"/>
          <p14:tracePt t="67644" x="2825750" y="2160588"/>
          <p14:tracePt t="67666" x="2825750" y="2152650"/>
          <p14:tracePt t="67675" x="2825750" y="2143125"/>
          <p14:tracePt t="67682" x="2825750" y="2125663"/>
          <p14:tracePt t="67692" x="2825750" y="2116138"/>
          <p14:tracePt t="67697" x="2825750" y="2106613"/>
          <p14:tracePt t="67704" x="2817813" y="2106613"/>
          <p14:tracePt t="67712" x="2817813" y="2089150"/>
          <p14:tracePt t="67720" x="2817813" y="2070100"/>
          <p14:tracePt t="67728" x="2817813" y="2060575"/>
          <p14:tracePt t="67736" x="2817813" y="2033588"/>
          <p14:tracePt t="67744" x="2817813" y="2024063"/>
          <p14:tracePt t="67752" x="2817813" y="1987550"/>
          <p14:tracePt t="67760" x="2817813" y="1979613"/>
          <p14:tracePt t="67770" x="2817813" y="1960563"/>
          <p14:tracePt t="67778" x="2817813" y="1943100"/>
          <p14:tracePt t="67786" x="2817813" y="1906588"/>
          <p14:tracePt t="67801" x="2817813" y="1897063"/>
          <p14:tracePt t="67811" x="2817813" y="1870075"/>
          <p14:tracePt t="67817" x="2817813" y="1860550"/>
          <p14:tracePt t="67830" x="2817813" y="1841500"/>
          <p14:tracePt t="67832" x="2817813" y="1833563"/>
          <p14:tracePt t="67845" x="2817813" y="1814513"/>
          <p14:tracePt t="67858" x="2808288" y="1797050"/>
          <p14:tracePt t="67865" x="2798763" y="1787525"/>
          <p14:tracePt t="67875" x="2798763" y="1778000"/>
          <p14:tracePt t="67890" x="2789238" y="1741488"/>
          <p14:tracePt t="67896" x="2789238" y="1724025"/>
          <p14:tracePt t="67904" x="2789238" y="1714500"/>
          <p14:tracePt t="67921" x="2781300" y="1687513"/>
          <p14:tracePt t="67929" x="2781300" y="1677988"/>
          <p14:tracePt t="67936" x="2781300" y="1651000"/>
          <p14:tracePt t="67944" x="2771775" y="1631950"/>
          <p14:tracePt t="67953" x="2762250" y="1604963"/>
          <p14:tracePt t="67960" x="2752725" y="1595438"/>
          <p14:tracePt t="67968" x="2752725" y="1568450"/>
          <p14:tracePt t="67976" x="2752725" y="1558925"/>
          <p14:tracePt t="67984" x="2744788" y="1550988"/>
          <p14:tracePt t="68124" x="2735263" y="1550988"/>
          <p14:tracePt t="68132" x="2679700" y="1550988"/>
          <p14:tracePt t="68146" x="2443163" y="1550988"/>
          <p14:tracePt t="68153" x="2297113" y="1550988"/>
          <p14:tracePt t="68160" x="2170113" y="1550988"/>
          <p14:tracePt t="68168" x="2078038" y="1558925"/>
          <p14:tracePt t="68176" x="1997075" y="1568450"/>
          <p14:tracePt t="68185" x="1960563" y="1568450"/>
          <p14:tracePt t="68192" x="1895475" y="1577975"/>
          <p14:tracePt t="68200" x="1887538" y="1577975"/>
          <p14:tracePt t="68208" x="1868488" y="1577975"/>
          <p14:tracePt t="68216" x="1860550" y="1577975"/>
          <p14:tracePt t="68224" x="1851025" y="1577975"/>
          <p14:tracePt t="68232" x="1831975" y="1577975"/>
          <p14:tracePt t="68241" x="1824038" y="1577975"/>
          <p14:tracePt t="68249" x="1804988" y="1577975"/>
          <p14:tracePt t="68257" x="1768475" y="1577975"/>
          <p14:tracePt t="68264" x="1714500" y="1595438"/>
          <p14:tracePt t="68273" x="1631950" y="1614488"/>
          <p14:tracePt t="68281" x="1576388" y="1631950"/>
          <p14:tracePt t="68288" x="1485900" y="1631950"/>
          <p14:tracePt t="68296" x="1403350" y="1641475"/>
          <p14:tracePt t="68304" x="1349375" y="1651000"/>
          <p14:tracePt t="68312" x="1303338" y="1651000"/>
          <p14:tracePt t="68320" x="1276350" y="1687513"/>
          <p14:tracePt t="68328" x="1230313" y="1687513"/>
          <p14:tracePt t="68336" x="1222375" y="1697038"/>
          <p14:tracePt t="68344" x="1193800" y="1697038"/>
          <p14:tracePt t="68360" x="1176338" y="1704975"/>
          <p14:tracePt t="68376" x="1157288" y="1704975"/>
          <p14:tracePt t="68384" x="1139825" y="1714500"/>
          <p14:tracePt t="68392" x="1103313" y="1724025"/>
          <p14:tracePt t="68401" x="1084263" y="1731963"/>
          <p14:tracePt t="68408" x="1047750" y="1731963"/>
          <p14:tracePt t="68416" x="1003300" y="1741488"/>
          <p14:tracePt t="68426" x="930275" y="1751013"/>
          <p14:tracePt t="68432" x="884238" y="1778000"/>
          <p14:tracePt t="68440" x="801688" y="1787525"/>
          <p14:tracePt t="68450" x="774700" y="1787525"/>
          <p14:tracePt t="68456" x="747713" y="1797050"/>
          <p14:tracePt t="68464" x="720725" y="1814513"/>
          <p14:tracePt t="68473" x="711200" y="1814513"/>
          <p14:tracePt t="68481" x="701675" y="1814513"/>
          <p14:tracePt t="68492" x="674688" y="1814513"/>
          <p14:tracePt t="68586" x="655638" y="1860550"/>
          <p14:tracePt t="68594" x="628650" y="1897063"/>
          <p14:tracePt t="68600" x="611188" y="1914525"/>
          <p14:tracePt t="68608" x="592138" y="1943100"/>
          <p14:tracePt t="68616" x="555625" y="1987550"/>
          <p14:tracePt t="68626" x="538163" y="2016125"/>
          <p14:tracePt t="68632" x="501650" y="2060575"/>
          <p14:tracePt t="68641" x="492125" y="2106613"/>
          <p14:tracePt t="68648" x="455613" y="2152650"/>
          <p14:tracePt t="68658" x="438150" y="2197100"/>
          <p14:tracePt t="68664" x="428625" y="2225675"/>
          <p14:tracePt t="68673" x="401638" y="2289175"/>
          <p14:tracePt t="68681" x="392113" y="2325688"/>
          <p14:tracePt t="68690" x="382588" y="2371725"/>
          <p14:tracePt t="68696" x="373063" y="2435225"/>
          <p14:tracePt t="68705" x="346075" y="2489200"/>
          <p14:tracePt t="68712" x="336550" y="2554288"/>
          <p14:tracePt t="68720" x="309563" y="2635250"/>
          <p14:tracePt t="68728" x="282575" y="2708275"/>
          <p14:tracePt t="68736" x="273050" y="2771775"/>
          <p14:tracePt t="68744" x="255588" y="2827338"/>
          <p14:tracePt t="68752" x="255588" y="2917825"/>
          <p14:tracePt t="68761" x="255588" y="2990850"/>
          <p14:tracePt t="68770" x="255588" y="3073400"/>
          <p14:tracePt t="68778" x="255588" y="3127375"/>
          <p14:tracePt t="68786" x="255588" y="3182938"/>
          <p14:tracePt t="68795" x="255588" y="3236913"/>
          <p14:tracePt t="68801" x="255588" y="3292475"/>
          <p14:tracePt t="68813" x="255588" y="3338513"/>
          <p14:tracePt t="68817" x="255588" y="3392488"/>
          <p14:tracePt t="68828" x="255588" y="3429000"/>
          <p14:tracePt t="68832" x="255588" y="3455988"/>
          <p14:tracePt t="68841" x="255588" y="3492500"/>
          <p14:tracePt t="68848" x="255588" y="3529013"/>
          <p14:tracePt t="68857" x="255588" y="3556000"/>
          <p14:tracePt t="68865" x="255588" y="3611563"/>
          <p14:tracePt t="68874" x="255588" y="3657600"/>
          <p14:tracePt t="68880" x="255588" y="3711575"/>
          <p14:tracePt t="68891" x="255588" y="3767138"/>
          <p14:tracePt t="68896" x="273050" y="3830638"/>
          <p14:tracePt t="68906" x="282575" y="3867150"/>
          <p14:tracePt t="68912" x="292100" y="3911600"/>
          <p14:tracePt t="68920" x="328613" y="3976688"/>
          <p14:tracePt t="68928" x="355600" y="4021138"/>
          <p14:tracePt t="68936" x="365125" y="4049713"/>
          <p14:tracePt t="68944" x="382588" y="4094163"/>
          <p14:tracePt t="68952" x="401638" y="4140200"/>
          <p14:tracePt t="68960" x="409575" y="4159250"/>
          <p14:tracePt t="68976" x="409575" y="4167188"/>
          <p14:tracePt t="68984" x="409575" y="4176713"/>
          <p14:tracePt t="68992" x="409575" y="4186238"/>
          <p14:tracePt t="69000" x="409575" y="4195763"/>
          <p14:tracePt t="69008" x="409575" y="4203700"/>
          <p14:tracePt t="69024" x="409575" y="4213225"/>
          <p14:tracePt t="69040" x="409575" y="4232275"/>
          <p14:tracePt t="69066" x="409575" y="4240213"/>
          <p14:tracePt t="69081" x="409575" y="4268788"/>
          <p14:tracePt t="69089" x="409575" y="4276725"/>
          <p14:tracePt t="69096" x="409575" y="4303713"/>
          <p14:tracePt t="69113" x="409575" y="4322763"/>
          <p14:tracePt t="69121" x="409575" y="4332288"/>
          <p14:tracePt t="69128" x="409575" y="4349750"/>
          <p14:tracePt t="69138" x="409575" y="4368800"/>
          <p14:tracePt t="69145" x="428625" y="4413250"/>
          <p14:tracePt t="69153" x="446088" y="4432300"/>
          <p14:tracePt t="69160" x="455613" y="4449763"/>
          <p14:tracePt t="69168" x="482600" y="4486275"/>
          <p14:tracePt t="69176" x="501650" y="4505325"/>
          <p14:tracePt t="69184" x="519113" y="4522788"/>
          <p14:tracePt t="69193" x="528638" y="4532313"/>
          <p14:tracePt t="69201" x="555625" y="4559300"/>
          <p14:tracePt t="69217" x="565150" y="4559300"/>
          <p14:tracePt t="69226" x="574675" y="4568825"/>
          <p14:tracePt t="69242" x="584200" y="4568825"/>
          <p14:tracePt t="69249" x="601663" y="4587875"/>
          <p14:tracePt t="69259" x="611188" y="4587875"/>
          <p14:tracePt t="69266" x="620713" y="4595813"/>
          <p14:tracePt t="69276" x="628650" y="4605338"/>
          <p14:tracePt t="69282" x="638175" y="4605338"/>
          <p14:tracePt t="69290" x="665163" y="4614863"/>
          <p14:tracePt t="69305" x="692150" y="4614863"/>
          <p14:tracePt t="69312" x="711200" y="4614863"/>
          <p14:tracePt t="69320" x="747713" y="4632325"/>
          <p14:tracePt t="69328" x="765175" y="4632325"/>
          <p14:tracePt t="69336" x="793750" y="4641850"/>
          <p14:tracePt t="69344" x="811213" y="4641850"/>
          <p14:tracePt t="69352" x="847725" y="4660900"/>
          <p14:tracePt t="69360" x="866775" y="4660900"/>
          <p14:tracePt t="69368" x="903288" y="4660900"/>
          <p14:tracePt t="69376" x="911225" y="4660900"/>
          <p14:tracePt t="69384" x="930275" y="4660900"/>
          <p14:tracePt t="69393" x="947738" y="4660900"/>
          <p14:tracePt t="69404" x="966788" y="4660900"/>
          <p14:tracePt t="69408" x="1003300" y="4632325"/>
          <p14:tracePt t="69417" x="1011238" y="4632325"/>
          <p14:tracePt t="69424" x="1039813" y="4624388"/>
          <p14:tracePt t="69433" x="1047750" y="4624388"/>
          <p14:tracePt t="69441" x="1066800" y="4614863"/>
          <p14:tracePt t="69449" x="1084263" y="4614863"/>
          <p14:tracePt t="69456" x="1130300" y="4614863"/>
          <p14:tracePt t="69464" x="1139825" y="4614863"/>
          <p14:tracePt t="69474" x="1157288" y="4614863"/>
          <p14:tracePt t="69481" x="1185863" y="4605338"/>
          <p14:tracePt t="69488" x="1222375" y="4605338"/>
          <p14:tracePt t="69497" x="1266825" y="4605338"/>
          <p14:tracePt t="69504" x="1293813" y="4595813"/>
          <p14:tracePt t="69514" x="1339850" y="4595813"/>
          <p14:tracePt t="69520" x="1366838" y="4587875"/>
          <p14:tracePt t="69528" x="1385888" y="4587875"/>
          <p14:tracePt t="69538" x="1412875" y="4587875"/>
          <p14:tracePt t="69546" x="1431925" y="4587875"/>
          <p14:tracePt t="69554" x="1476375" y="4578350"/>
          <p14:tracePt t="69565" x="1485900" y="4578350"/>
          <p14:tracePt t="69568" x="1522413" y="4568825"/>
          <p14:tracePt t="69576" x="1541463" y="4568825"/>
          <p14:tracePt t="69586" x="1568450" y="4568825"/>
          <p14:tracePt t="69595" x="1576388" y="4568825"/>
          <p14:tracePt t="69601" x="1595438" y="4568825"/>
          <p14:tracePt t="69618" x="1604963" y="4568825"/>
          <p14:tracePt t="69626" x="1612900" y="4568825"/>
          <p14:tracePt t="69634" x="1622425" y="4559300"/>
          <p14:tracePt t="69642" x="1631950" y="4551363"/>
          <p14:tracePt t="69650" x="1641475" y="4551363"/>
          <p14:tracePt t="69659" x="1649413" y="4551363"/>
          <p14:tracePt t="69665" x="1658938" y="4551363"/>
          <p14:tracePt t="69674" x="1677988" y="4541838"/>
          <p14:tracePt t="69681" x="1685925" y="4541838"/>
          <p14:tracePt t="69690" x="1695450" y="4541838"/>
          <p14:tracePt t="69696" x="1722438" y="4541838"/>
          <p14:tracePt t="69704" x="1731963" y="4541838"/>
          <p14:tracePt t="69712" x="1751013" y="4541838"/>
          <p14:tracePt t="69720" x="1778000" y="4532313"/>
          <p14:tracePt t="69728" x="1795463" y="4532313"/>
          <p14:tracePt t="69736" x="1814513" y="4532313"/>
          <p14:tracePt t="69744" x="1831975" y="4522788"/>
          <p14:tracePt t="69752" x="1841500" y="4522788"/>
          <p14:tracePt t="69762" x="1878013" y="4505325"/>
          <p14:tracePt t="69781" x="1905000" y="4495800"/>
          <p14:tracePt t="69784" x="1914525" y="4486275"/>
          <p14:tracePt t="69792" x="1924050" y="4486275"/>
          <p14:tracePt t="69800" x="1931988" y="4478338"/>
          <p14:tracePt t="69810" x="1951038" y="4478338"/>
          <p14:tracePt t="69816" x="1968500" y="4468813"/>
          <p14:tracePt t="69832" x="1968500" y="4459288"/>
          <p14:tracePt t="70008" x="1968500" y="4449763"/>
          <p14:tracePt t="70024" x="1960563" y="4449763"/>
          <p14:tracePt t="70032" x="1951038" y="4449763"/>
          <p14:tracePt t="70040" x="1931988" y="4449763"/>
          <p14:tracePt t="70048" x="1914525" y="4449763"/>
          <p14:tracePt t="70057" x="1905000" y="4449763"/>
          <p14:tracePt t="70064" x="1895475" y="4449763"/>
          <p14:tracePt t="70074" x="1887538" y="4449763"/>
          <p14:tracePt t="70144" x="1868488" y="4432300"/>
          <p14:tracePt t="70152" x="1868488" y="4413250"/>
          <p14:tracePt t="70160" x="1868488" y="4405313"/>
          <p14:tracePt t="70169" x="1868488" y="4359275"/>
          <p14:tracePt t="70177" x="1868488" y="4332288"/>
          <p14:tracePt t="70185" x="1868488" y="4303713"/>
          <p14:tracePt t="70193" x="1868488" y="4259263"/>
          <p14:tracePt t="70203" x="1868488" y="4232275"/>
          <p14:tracePt t="70208" x="1868488" y="4213225"/>
          <p14:tracePt t="70216" x="1868488" y="4176713"/>
          <p14:tracePt t="70227" x="1868488" y="4159250"/>
          <p14:tracePt t="70234" x="1868488" y="4122738"/>
          <p14:tracePt t="70251" x="1868488" y="4113213"/>
          <p14:tracePt t="70259" x="1868488" y="4094163"/>
          <p14:tracePt t="70276" x="1868488" y="4086225"/>
          <p14:tracePt t="70282" x="1868488" y="4076700"/>
          <p14:tracePt t="70288" x="1868488" y="4049713"/>
          <p14:tracePt t="70296" x="1868488" y="4040188"/>
          <p14:tracePt t="70304" x="1878013" y="4030663"/>
          <p14:tracePt t="70320" x="1878013" y="4013200"/>
          <p14:tracePt t="70328" x="1878013" y="4003675"/>
          <p14:tracePt t="70336" x="1878013" y="3994150"/>
          <p14:tracePt t="70345" x="1878013" y="3967163"/>
          <p14:tracePt t="70353" x="1887538" y="3957638"/>
          <p14:tracePt t="70360" x="1887538" y="3948113"/>
          <p14:tracePt t="70368" x="1887538" y="3921125"/>
          <p14:tracePt t="70376" x="1887538" y="3911600"/>
          <p14:tracePt t="70384" x="1895475" y="3903663"/>
          <p14:tracePt t="70491" x="1895475" y="3884613"/>
          <p14:tracePt t="70501" x="1895475" y="3875088"/>
          <p14:tracePt t="70514" x="1895475" y="3867150"/>
          <p14:tracePt t="70688" x="1895475" y="3875088"/>
          <p14:tracePt t="70696" x="1878013" y="3894138"/>
          <p14:tracePt t="70704" x="1851025" y="3911600"/>
          <p14:tracePt t="70712" x="1831975" y="3921125"/>
          <p14:tracePt t="70720" x="1824038" y="3921125"/>
          <p14:tracePt t="70728" x="1795463" y="3930650"/>
          <p14:tracePt t="70786" x="1787525" y="3930650"/>
          <p14:tracePt t="70841" x="1778000" y="3930650"/>
          <p14:tracePt t="70872" x="1778000" y="3911600"/>
          <p14:tracePt t="71001" x="1787525" y="3903663"/>
          <p14:tracePt t="71008" x="1795463" y="3903663"/>
          <p14:tracePt t="71016" x="1824038" y="3884613"/>
          <p14:tracePt t="71034" x="1841500" y="3884613"/>
          <p14:tracePt t="71040" x="1860550" y="3875088"/>
          <p14:tracePt t="71048" x="1878013" y="3867150"/>
          <p14:tracePt t="71057" x="1887538" y="3867150"/>
          <p14:tracePt t="71064" x="1905000" y="3857625"/>
          <p14:tracePt t="71076" x="1924050" y="3857625"/>
          <p14:tracePt t="71080" x="1924050" y="3848100"/>
          <p14:tracePt t="71096" x="1931988" y="3840163"/>
          <p14:tracePt t="71206" x="1941513" y="3840163"/>
          <p14:tracePt t="72485" x="1951038" y="3840163"/>
          <p14:tracePt t="72491" x="1968500" y="3848100"/>
          <p14:tracePt t="72504" x="1978025" y="3867150"/>
          <p14:tracePt t="72512" x="1978025" y="3875088"/>
          <p14:tracePt t="72520" x="1997075" y="3894138"/>
          <p14:tracePt t="72568" x="2005013" y="3894138"/>
          <p14:tracePt t="72577" x="2014538" y="3894138"/>
          <p14:tracePt t="72584" x="2060575" y="3894138"/>
          <p14:tracePt t="72592" x="2087563" y="3894138"/>
          <p14:tracePt t="72600" x="2133600" y="3894138"/>
          <p14:tracePt t="72608" x="2170113" y="3894138"/>
          <p14:tracePt t="72616" x="2224088" y="3875088"/>
          <p14:tracePt t="72625" x="2270125" y="3867150"/>
          <p14:tracePt t="72632" x="2360613" y="3867150"/>
          <p14:tracePt t="72641" x="2452688" y="3857625"/>
          <p14:tracePt t="72648" x="2543175" y="3857625"/>
          <p14:tracePt t="72657" x="2671763" y="3857625"/>
          <p14:tracePt t="72664" x="2789238" y="3857625"/>
          <p14:tracePt t="72674" x="2898775" y="3857625"/>
          <p14:tracePt t="72680" x="3008313" y="3857625"/>
          <p14:tracePt t="72690" x="3136900" y="3857625"/>
          <p14:tracePt t="72696" x="3227388" y="3857625"/>
          <p14:tracePt t="72704" x="3336925" y="3857625"/>
          <p14:tracePt t="72712" x="3409950" y="3857625"/>
          <p14:tracePt t="72720" x="3519488" y="3857625"/>
          <p14:tracePt t="72728" x="3573463" y="3857625"/>
          <p14:tracePt t="72736" x="3646488" y="3840163"/>
          <p14:tracePt t="72744" x="3692525" y="3840163"/>
          <p14:tracePt t="72752" x="3765550" y="3830638"/>
          <p14:tracePt t="72760" x="3810000" y="3794125"/>
          <p14:tracePt t="72769" x="3875088" y="3757613"/>
          <p14:tracePt t="72778" x="3902075" y="3738563"/>
          <p14:tracePt t="72785" x="3965575" y="3702050"/>
          <p14:tracePt t="72796" x="3984625" y="3684588"/>
          <p14:tracePt t="72801" x="4011613" y="3675063"/>
          <p14:tracePt t="72813" x="4048125" y="3638550"/>
          <p14:tracePt t="72817" x="4065588" y="3621088"/>
          <p14:tracePt t="72825" x="4084638" y="3621088"/>
          <p14:tracePt t="72832" x="4094163" y="3611563"/>
          <p14:tracePt t="72896" x="4094163" y="3602038"/>
          <p14:tracePt t="73144" x="4111625" y="3592513"/>
          <p14:tracePt t="73153" x="4138613" y="3584575"/>
          <p14:tracePt t="73160" x="4157663" y="3575050"/>
          <p14:tracePt t="73168" x="4184650" y="3556000"/>
          <p14:tracePt t="73177" x="4202113" y="3538538"/>
          <p14:tracePt t="73184" x="4230688" y="3538538"/>
          <p14:tracePt t="73192" x="4275138" y="3529013"/>
          <p14:tracePt t="73202" x="4294188" y="3511550"/>
          <p14:tracePt t="73208" x="4303713" y="3511550"/>
          <p14:tracePt t="73216" x="4330700" y="3511550"/>
          <p14:tracePt t="73224" x="4340225" y="3502025"/>
          <p14:tracePt t="73544" x="4340225" y="3511550"/>
          <p14:tracePt t="73560" x="4348163" y="3511550"/>
          <p14:tracePt t="73568" x="4384675" y="3511550"/>
          <p14:tracePt t="73576" x="4440238" y="3511550"/>
          <p14:tracePt t="73585" x="4484688" y="3511550"/>
          <p14:tracePt t="73592" x="4494213" y="3511550"/>
          <p14:tracePt t="73601" x="4513263" y="3511550"/>
          <p14:tracePt t="73810" x="4540250" y="3519488"/>
          <p14:tracePt t="73816" x="4549775" y="3519488"/>
          <p14:tracePt t="73825" x="4603750" y="3519488"/>
          <p14:tracePt t="73832" x="4649788" y="3538538"/>
          <p14:tracePt t="73841" x="4713288" y="3548063"/>
          <p14:tracePt t="73849" x="4749800" y="3556000"/>
          <p14:tracePt t="73858" x="4795838" y="3556000"/>
          <p14:tracePt t="73864" x="4832350" y="3556000"/>
          <p14:tracePt t="73873" x="4849813" y="3556000"/>
          <p14:tracePt t="73890" x="4886325" y="3556000"/>
          <p14:tracePt t="73896" x="4895850" y="3556000"/>
          <p14:tracePt t="73912" x="4905375" y="3556000"/>
          <p14:tracePt t="73920" x="4913313" y="3548063"/>
          <p14:tracePt t="74024" x="4895850" y="3556000"/>
          <p14:tracePt t="74032" x="4876800" y="3556000"/>
          <p14:tracePt t="74040" x="4840288" y="3556000"/>
          <p14:tracePt t="74048" x="4822825" y="3556000"/>
          <p14:tracePt t="74056" x="4759325" y="3565525"/>
          <p14:tracePt t="74064" x="4730750" y="3565525"/>
          <p14:tracePt t="74073" x="4713288" y="3565525"/>
          <p14:tracePt t="74080" x="4695825" y="3565525"/>
          <p14:tracePt t="74089" x="4667250" y="3565525"/>
          <p14:tracePt t="74097" x="4649788" y="3565525"/>
          <p14:tracePt t="74106" x="4630738" y="3565525"/>
          <p14:tracePt t="74112" x="4603750" y="3565525"/>
          <p14:tracePt t="74120" x="4586288" y="3565525"/>
          <p14:tracePt t="74128" x="4557713" y="3565525"/>
          <p14:tracePt t="74140" x="4540250" y="3565525"/>
          <p14:tracePt t="74144" x="4513263" y="3565525"/>
          <p14:tracePt t="74152" x="4503738" y="3565525"/>
          <p14:tracePt t="74160" x="4494213" y="3565525"/>
          <p14:tracePt t="74168" x="4484688" y="3565525"/>
          <p14:tracePt t="74176" x="4476750" y="3565525"/>
          <p14:tracePt t="74186" x="4467225" y="3565525"/>
          <p14:tracePt t="74200" x="4457700" y="3565525"/>
          <p14:tracePt t="74216" x="4448175" y="3565525"/>
          <p14:tracePt t="74232" x="4430713" y="3565525"/>
          <p14:tracePt t="74240" x="4421188" y="3565525"/>
          <p14:tracePt t="74250" x="4421188" y="3556000"/>
          <p14:tracePt t="74257" x="4421188" y="3548063"/>
          <p14:tracePt t="74264" x="4421188" y="3538538"/>
          <p14:tracePt t="74273" x="4421188" y="3519488"/>
          <p14:tracePt t="74280" x="4421188" y="3511550"/>
          <p14:tracePt t="74305" x="4421188" y="3502025"/>
          <p14:tracePt t="74320" x="4421188" y="3492500"/>
          <p14:tracePt t="74328" x="4430713" y="3482975"/>
          <p14:tracePt t="74344" x="4440238" y="3465513"/>
          <p14:tracePt t="74352" x="4448175" y="3455988"/>
          <p14:tracePt t="74361" x="4467225" y="3438525"/>
          <p14:tracePt t="74370" x="4476750" y="3429000"/>
          <p14:tracePt t="74380" x="4494213" y="3411538"/>
          <p14:tracePt t="74386" x="4521200" y="3392488"/>
          <p14:tracePt t="74393" x="4540250" y="3382963"/>
          <p14:tracePt t="74401" x="4557713" y="3382963"/>
          <p14:tracePt t="74408" x="4586288" y="3375025"/>
          <p14:tracePt t="74416" x="4613275" y="3365500"/>
          <p14:tracePt t="74424" x="4640263" y="3346450"/>
          <p14:tracePt t="74434" x="4659313" y="3346450"/>
          <p14:tracePt t="74440" x="4686300" y="3346450"/>
          <p14:tracePt t="74449" x="4703763" y="3338513"/>
          <p14:tracePt t="74457" x="4740275" y="3338513"/>
          <p14:tracePt t="74464" x="4759325" y="3328988"/>
          <p14:tracePt t="74473" x="4803775" y="3328988"/>
          <p14:tracePt t="74482" x="4832350" y="3328988"/>
          <p14:tracePt t="74490" x="4840288" y="3328988"/>
          <p14:tracePt t="74496" x="4849813" y="3319463"/>
          <p14:tracePt t="74504" x="4859338" y="3319463"/>
          <p14:tracePt t="74512" x="4868863" y="3319463"/>
          <p14:tracePt t="74520" x="4876800" y="3319463"/>
          <p14:tracePt t="74528" x="4886325" y="3319463"/>
          <p14:tracePt t="74536" x="4895850" y="3319463"/>
          <p14:tracePt t="74544" x="4913313" y="3319463"/>
          <p14:tracePt t="74552" x="4922838" y="3319463"/>
          <p14:tracePt t="74560" x="4932363" y="3319463"/>
          <p14:tracePt t="74568" x="4968875" y="3319463"/>
          <p14:tracePt t="74584" x="4978400" y="3319463"/>
          <p14:tracePt t="74592" x="5014913" y="3319463"/>
          <p14:tracePt t="74600" x="5022850" y="3319463"/>
          <p14:tracePt t="74609" x="5041900" y="3319463"/>
          <p14:tracePt t="74616" x="5049838" y="3319463"/>
          <p14:tracePt t="74625" x="5068888" y="3319463"/>
          <p14:tracePt t="74632" x="5095875" y="3319463"/>
          <p14:tracePt t="74640" x="5105400" y="3319463"/>
          <p14:tracePt t="74648" x="5132388" y="3319463"/>
          <p14:tracePt t="74664" x="5141913" y="3319463"/>
          <p14:tracePt t="74673" x="5151438" y="3319463"/>
          <p14:tracePt t="74704" x="5168900" y="3319463"/>
          <p14:tracePt t="74746" x="5178425" y="3319463"/>
          <p14:tracePt t="74754" x="5187950" y="3319463"/>
          <p14:tracePt t="74784" x="5195888" y="3319463"/>
          <p14:tracePt t="74792" x="5195888" y="3328988"/>
          <p14:tracePt t="74810" x="5195888" y="3338513"/>
          <p14:tracePt t="74824" x="5195888" y="3365500"/>
          <p14:tracePt t="74840" x="5195888" y="3375025"/>
          <p14:tracePt t="74848" x="5195888" y="3382963"/>
          <p14:tracePt t="74856" x="5195888" y="3392488"/>
          <p14:tracePt t="74864" x="5195888" y="3411538"/>
          <p14:tracePt t="74890" x="5195888" y="3419475"/>
          <p14:tracePt t="74896" x="5195888" y="3429000"/>
          <p14:tracePt t="74912" x="5195888" y="3438525"/>
          <p14:tracePt t="74993" x="5187950" y="3446463"/>
          <p14:tracePt t="75001" x="5168900" y="3465513"/>
          <p14:tracePt t="75009" x="5141913" y="3465513"/>
          <p14:tracePt t="75016" x="5122863" y="3475038"/>
          <p14:tracePt t="75027" x="5086350" y="3482975"/>
          <p14:tracePt t="75034" x="5068888" y="3482975"/>
          <p14:tracePt t="75042" x="5049838" y="3502025"/>
          <p14:tracePt t="75050" x="5032375" y="3502025"/>
          <p14:tracePt t="75065" x="5014913" y="3502025"/>
          <p14:tracePt t="75076" x="5005388" y="3511550"/>
          <p14:tracePt t="75206" x="4995863" y="3511550"/>
          <p14:tracePt t="75216" x="4986338" y="3511550"/>
          <p14:tracePt t="75370" x="4968875" y="3511550"/>
          <p14:tracePt t="75450" x="4959350" y="3511550"/>
          <p14:tracePt t="75528" x="4949825" y="3511550"/>
          <p14:tracePt t="75536" x="4932363" y="3511550"/>
          <p14:tracePt t="75544" x="4922838" y="3511550"/>
          <p14:tracePt t="75552" x="4905375" y="3511550"/>
          <p14:tracePt t="75658" x="4886325" y="3511550"/>
          <p14:tracePt t="75672" x="4876800" y="3511550"/>
          <p14:tracePt t="75680" x="4868863" y="3511550"/>
          <p14:tracePt t="75689" x="4859338" y="3511550"/>
          <p14:tracePt t="75712" x="4849813" y="3502025"/>
          <p14:tracePt t="75760" x="4840288" y="3492500"/>
          <p14:tracePt t="76096" x="4832350" y="3492500"/>
          <p14:tracePt t="76112" x="4822825" y="3492500"/>
          <p14:tracePt t="76418" x="4803775" y="3492500"/>
          <p14:tracePt t="76426" x="4786313" y="3492500"/>
          <p14:tracePt t="76437" x="4776788" y="3511550"/>
          <p14:tracePt t="76441" x="4767263" y="3519488"/>
          <p14:tracePt t="76457" x="4767263" y="3538538"/>
          <p14:tracePt t="76465" x="4767263" y="3548063"/>
          <p14:tracePt t="77080" x="4767263" y="3538538"/>
          <p14:tracePt t="77088" x="4767263" y="3519488"/>
          <p14:tracePt t="77107" x="4767263" y="3511550"/>
          <p14:tracePt t="77112" x="4767263" y="3502025"/>
          <p14:tracePt t="77120" x="4767263" y="3482975"/>
          <p14:tracePt t="77138" x="4767263" y="3475038"/>
          <p14:tracePt t="77160" x="4749800" y="3455988"/>
          <p14:tracePt t="77185" x="4749800" y="3446463"/>
          <p14:tracePt t="77216" x="4749800" y="3438525"/>
          <p14:tracePt t="77232" x="4749800" y="3429000"/>
          <p14:tracePt t="77240" x="4740275" y="3419475"/>
          <p14:tracePt t="77264" x="4740275" y="3402013"/>
          <p14:tracePt t="77288" x="4730750" y="3392488"/>
          <p14:tracePt t="77312" x="4730750" y="3382963"/>
          <p14:tracePt t="77344" x="4730750" y="3365500"/>
          <p14:tracePt t="77360" x="4730750" y="3355975"/>
          <p14:tracePt t="77376" x="4730750" y="3346450"/>
          <p14:tracePt t="77392" x="4730750" y="3338513"/>
          <p14:tracePt t="77409" x="4730750" y="3319463"/>
          <p14:tracePt t="77456" x="4740275" y="3302000"/>
          <p14:tracePt t="77466" x="4749800" y="3302000"/>
          <p14:tracePt t="77474" x="4776788" y="3302000"/>
          <p14:tracePt t="77483" x="4795838" y="3302000"/>
          <p14:tracePt t="77489" x="4840288" y="3302000"/>
          <p14:tracePt t="77496" x="4876800" y="3302000"/>
          <p14:tracePt t="77504" x="4905375" y="3302000"/>
          <p14:tracePt t="77513" x="4949825" y="3292475"/>
          <p14:tracePt t="77521" x="4978400" y="3292475"/>
          <p14:tracePt t="77529" x="4995863" y="3292475"/>
          <p14:tracePt t="77536" x="5022850" y="3292475"/>
          <p14:tracePt t="77546" x="5032375" y="3282950"/>
          <p14:tracePt t="77555" x="5041900" y="3273425"/>
          <p14:tracePt t="77568" x="5049838" y="3273425"/>
          <p14:tracePt t="77577" x="5068888" y="3273425"/>
          <p14:tracePt t="77592" x="5078413" y="3273425"/>
          <p14:tracePt t="77600" x="5086350" y="3273425"/>
          <p14:tracePt t="77778" x="5086350" y="3282950"/>
          <p14:tracePt t="77794" x="5078413" y="3292475"/>
          <p14:tracePt t="77802" x="5059363" y="3309938"/>
          <p14:tracePt t="77817" x="5041900" y="3319463"/>
          <p14:tracePt t="77828" x="5022850" y="3328988"/>
          <p14:tracePt t="77840" x="5014913" y="3328988"/>
          <p14:tracePt t="77848" x="5005388" y="3328988"/>
          <p14:tracePt t="77857" x="4986338" y="3338513"/>
          <p14:tracePt t="77864" x="4978400" y="3338513"/>
          <p14:tracePt t="77872" x="4959350" y="3338513"/>
          <p14:tracePt t="77904" x="4941888" y="3355975"/>
          <p14:tracePt t="77945" x="4932363" y="3355975"/>
          <p14:tracePt t="77952" x="4922838" y="3365500"/>
          <p14:tracePt t="77962" x="4913313" y="3365500"/>
          <p14:tracePt t="77978" x="4905375" y="3365500"/>
          <p14:tracePt t="78014" x="4895850" y="3365500"/>
          <p14:tracePt t="78315" x="4876800" y="3365500"/>
          <p14:tracePt t="78322" x="4859338" y="3355975"/>
          <p14:tracePt t="78336" x="4849813" y="3346450"/>
          <p14:tracePt t="78344" x="4849813" y="3319463"/>
          <p14:tracePt t="78352" x="4840288" y="3309938"/>
          <p14:tracePt t="78360" x="4840288" y="3302000"/>
          <p14:tracePt t="78368" x="4822825" y="3282950"/>
          <p14:tracePt t="78376" x="4822825" y="3273425"/>
          <p14:tracePt t="78384" x="4813300" y="3265488"/>
          <p14:tracePt t="78400" x="4803775" y="3246438"/>
          <p14:tracePt t="78408" x="4795838" y="3236913"/>
          <p14:tracePt t="78416" x="4795838" y="3228975"/>
          <p14:tracePt t="78425" x="4786313" y="3219450"/>
          <p14:tracePt t="78432" x="4776788" y="3209925"/>
          <p14:tracePt t="78440" x="4759325" y="3192463"/>
          <p14:tracePt t="78449" x="4749800" y="3192463"/>
          <p14:tracePt t="78457" x="4722813" y="3182938"/>
          <p14:tracePt t="78464" x="4703763" y="3146425"/>
          <p14:tracePt t="78473" x="4686300" y="3127375"/>
          <p14:tracePt t="78480" x="4649788" y="3100388"/>
          <p14:tracePt t="78489" x="4622800" y="3063875"/>
          <p14:tracePt t="78496" x="4586288" y="3036888"/>
          <p14:tracePt t="78506" x="4540250" y="2982913"/>
          <p14:tracePt t="78513" x="4513263" y="2954338"/>
          <p14:tracePt t="78520" x="4457700" y="2900363"/>
          <p14:tracePt t="78529" x="4421188" y="2854325"/>
          <p14:tracePt t="78536" x="4403725" y="2836863"/>
          <p14:tracePt t="78545" x="4384675" y="2817813"/>
          <p14:tracePt t="78553" x="4348163" y="2781300"/>
          <p14:tracePt t="78568" x="4340225" y="2771775"/>
          <p14:tracePt t="78576" x="4321175" y="2754313"/>
          <p14:tracePt t="78592" x="4275138" y="2744788"/>
          <p14:tracePt t="78600" x="4257675" y="2744788"/>
          <p14:tracePt t="78608" x="4248150" y="2744788"/>
          <p14:tracePt t="78617" x="4202113" y="2717800"/>
          <p14:tracePt t="78626" x="4175125" y="2717800"/>
          <p14:tracePt t="78633" x="4129088" y="2717800"/>
          <p14:tracePt t="78640" x="4075113" y="2717800"/>
          <p14:tracePt t="78648" x="4048125" y="2717800"/>
          <p14:tracePt t="78657" x="4011613" y="2717800"/>
          <p14:tracePt t="78664" x="3965575" y="2708275"/>
          <p14:tracePt t="78673" x="3929063" y="2708275"/>
          <p14:tracePt t="78680" x="3902075" y="2698750"/>
          <p14:tracePt t="78689" x="3875088" y="2698750"/>
          <p14:tracePt t="78696" x="3846513" y="2698750"/>
          <p14:tracePt t="78706" x="3819525" y="2690813"/>
          <p14:tracePt t="78712" x="3792538" y="2690813"/>
          <p14:tracePt t="78720" x="3756025" y="2690813"/>
          <p14:tracePt t="78728" x="3729038" y="2690813"/>
          <p14:tracePt t="78737" x="3683000" y="2671763"/>
          <p14:tracePt t="78745" x="3646488" y="2671763"/>
          <p14:tracePt t="78752" x="3592513" y="2671763"/>
          <p14:tracePt t="78760" x="3519488" y="2671763"/>
          <p14:tracePt t="78768" x="3446463" y="2671763"/>
          <p14:tracePt t="78776" x="3354388" y="2671763"/>
          <p14:tracePt t="78784" x="3273425" y="2671763"/>
          <p14:tracePt t="78792" x="3163888" y="2671763"/>
          <p14:tracePt t="78800" x="3090863" y="2690813"/>
          <p14:tracePt t="78808" x="3035300" y="2690813"/>
          <p14:tracePt t="78816" x="2971800" y="2690813"/>
          <p14:tracePt t="78826" x="2935288" y="2698750"/>
          <p14:tracePt t="78832" x="2889250" y="2698750"/>
          <p14:tracePt t="78841" x="2871788" y="2717800"/>
          <p14:tracePt t="78851" x="2844800" y="2717800"/>
          <p14:tracePt t="78860" x="2835275" y="2717800"/>
          <p14:tracePt t="78865" x="2825750" y="2717800"/>
          <p14:tracePt t="78875" x="2817813" y="2717800"/>
          <p14:tracePt t="78895" x="2808288" y="2717800"/>
          <p14:tracePt t="78906" x="2798763" y="2717800"/>
          <p14:tracePt t="78928" x="2789238" y="2727325"/>
          <p14:tracePt t="78936" x="2771775" y="2735263"/>
          <p14:tracePt t="78944" x="2762250" y="2735263"/>
          <p14:tracePt t="78952" x="2744788" y="2744788"/>
          <p14:tracePt t="78960" x="2735263" y="2744788"/>
          <p14:tracePt t="78968" x="2716213" y="2763838"/>
          <p14:tracePt t="78976" x="2708275" y="2763838"/>
          <p14:tracePt t="78984" x="2698750" y="2763838"/>
          <p14:tracePt t="79001" x="2679700" y="2763838"/>
          <p14:tracePt t="79080" x="2671763" y="2763838"/>
          <p14:tracePt t="79203" x="2662238" y="2763838"/>
          <p14:tracePt t="79216" x="2662238" y="2754313"/>
          <p14:tracePt t="79224" x="2662238" y="2717800"/>
          <p14:tracePt t="79232" x="2671763" y="2708275"/>
          <p14:tracePt t="79240" x="2679700" y="2698750"/>
          <p14:tracePt t="79248" x="2689225" y="2690813"/>
          <p14:tracePt t="79257" x="2708275" y="2671763"/>
          <p14:tracePt t="79273" x="2716213" y="2662238"/>
          <p14:tracePt t="79280" x="2725738" y="2654300"/>
          <p14:tracePt t="79288" x="2735263" y="2644775"/>
          <p14:tracePt t="79296" x="2744788" y="2635250"/>
          <p14:tracePt t="79312" x="2752725" y="2625725"/>
          <p14:tracePt t="79506" x="2762250" y="2625725"/>
          <p14:tracePt t="79513" x="2762250" y="2635250"/>
          <p14:tracePt t="79520" x="2762250" y="2644775"/>
          <p14:tracePt t="79528" x="2762250" y="2671763"/>
          <p14:tracePt t="79536" x="2752725" y="2698750"/>
          <p14:tracePt t="79544" x="2735263" y="2717800"/>
          <p14:tracePt t="79553" x="2725738" y="2735263"/>
          <p14:tracePt t="79560" x="2716213" y="2763838"/>
          <p14:tracePt t="79568" x="2708275" y="2790825"/>
          <p14:tracePt t="79577" x="2689225" y="2808288"/>
          <p14:tracePt t="80113" x="2698750" y="2808288"/>
          <p14:tracePt t="80121" x="2708275" y="2808288"/>
          <p14:tracePt t="80129" x="2725738" y="2808288"/>
          <p14:tracePt t="80170" x="2735263" y="2808288"/>
          <p14:tracePt t="80204" x="2744788" y="2808288"/>
          <p14:tracePt t="80208" x="2762250" y="2827338"/>
          <p14:tracePt t="80216" x="2771775" y="2827338"/>
          <p14:tracePt t="80224" x="2781300" y="2836863"/>
          <p14:tracePt t="80610" x="2789238" y="2836863"/>
          <p14:tracePt t="80618" x="2808288" y="2836863"/>
          <p14:tracePt t="80634" x="2817813" y="2836863"/>
          <p14:tracePt t="80642" x="2825750" y="2836863"/>
          <p14:tracePt t="80648" x="2852738" y="2836863"/>
          <p14:tracePt t="80657" x="2871788" y="2836863"/>
          <p14:tracePt t="80664" x="2889250" y="2836863"/>
          <p14:tracePt t="80673" x="2898775" y="2836863"/>
          <p14:tracePt t="80680" x="2908300" y="2836863"/>
          <p14:tracePt t="80689" x="2944813" y="2836863"/>
          <p14:tracePt t="80697" x="2954338" y="2836863"/>
          <p14:tracePt t="80705" x="2981325" y="2836863"/>
          <p14:tracePt t="80712" x="3027363" y="2836863"/>
          <p14:tracePt t="80720" x="3081338" y="2854325"/>
          <p14:tracePt t="80729" x="3163888" y="2890838"/>
          <p14:tracePt t="80736" x="3254375" y="2900363"/>
          <p14:tracePt t="80744" x="3382963" y="2917825"/>
          <p14:tracePt t="80752" x="3500438" y="2946400"/>
          <p14:tracePt t="80762" x="3609975" y="2946400"/>
          <p14:tracePt t="80768" x="3775075" y="2946400"/>
          <p14:tracePt t="80776" x="3919538" y="2946400"/>
          <p14:tracePt t="80784" x="4084638" y="2946400"/>
          <p14:tracePt t="80793" x="4094163" y="2946400"/>
          <p14:tracePt t="80801" x="4102100" y="2946400"/>
          <p14:tracePt t="80810" x="4230688" y="2946400"/>
          <p14:tracePt t="80816" x="4357688" y="2946400"/>
          <p14:tracePt t="80826" x="4513263" y="2973388"/>
          <p14:tracePt t="80832" x="4659313" y="2990850"/>
          <p14:tracePt t="80840" x="4803775" y="3017838"/>
          <p14:tracePt t="80848" x="4949825" y="3036888"/>
          <p14:tracePt t="80857" x="5078413" y="3046413"/>
          <p14:tracePt t="80866" x="5232400" y="3090863"/>
          <p14:tracePt t="80875" x="5360988" y="3136900"/>
          <p14:tracePt t="80883" x="5478463" y="3182938"/>
          <p14:tracePt t="80899" x="5688013" y="3265488"/>
          <p14:tracePt t="80908" x="5753100" y="3302000"/>
          <p14:tracePt t="80912" x="5761038" y="3309938"/>
          <p14:tracePt t="80920" x="5780088" y="3328988"/>
          <p14:tracePt t="80928" x="5780088" y="3346450"/>
          <p14:tracePt t="80936" x="5780088" y="3355975"/>
          <p14:tracePt t="80944" x="5780088" y="3365500"/>
          <p14:tracePt t="80952" x="5780088" y="3375025"/>
          <p14:tracePt t="80960" x="5780088" y="3392488"/>
          <p14:tracePt t="80968" x="5770563" y="3402013"/>
          <p14:tracePt t="80994" x="5743575" y="3411538"/>
          <p14:tracePt t="81122" x="5734050" y="3411538"/>
          <p14:tracePt t="81130" x="5724525" y="3411538"/>
          <p14:tracePt t="81143" x="5688013" y="3411538"/>
          <p14:tracePt t="81145" x="5661025" y="3411538"/>
          <p14:tracePt t="81152" x="5616575" y="3438525"/>
          <p14:tracePt t="81160" x="5588000" y="3446463"/>
          <p14:tracePt t="81168" x="5534025" y="3455988"/>
          <p14:tracePt t="81176" x="5487988" y="3455988"/>
          <p14:tracePt t="81184" x="5461000" y="3455988"/>
          <p14:tracePt t="81192" x="5434013" y="3465513"/>
          <p14:tracePt t="81201" x="5405438" y="3465513"/>
          <p14:tracePt t="81208" x="5397500" y="3465513"/>
          <p14:tracePt t="81224" x="5387975" y="3465513"/>
          <p14:tracePt t="81264" x="5378450" y="3465513"/>
          <p14:tracePt t="81280" x="5360988" y="3465513"/>
          <p14:tracePt t="81497" x="5351463" y="3465513"/>
          <p14:tracePt t="81505" x="5305425" y="3465513"/>
          <p14:tracePt t="81512" x="5251450" y="3465513"/>
          <p14:tracePt t="81520" x="5151438" y="3511550"/>
          <p14:tracePt t="81529" x="5005388" y="3565525"/>
          <p14:tracePt t="81537" x="4803775" y="3648075"/>
          <p14:tracePt t="81544" x="4576763" y="3738563"/>
          <p14:tracePt t="81553" x="4294188" y="3857625"/>
          <p14:tracePt t="81563" x="3992563" y="3957638"/>
          <p14:tracePt t="81568" x="3636963" y="4113213"/>
          <p14:tracePt t="81578" x="3290888" y="4268788"/>
          <p14:tracePt t="81584" x="3071813" y="4313238"/>
          <p14:tracePt t="81592" x="2835275" y="4405313"/>
          <p14:tracePt t="81600" x="2671763" y="4486275"/>
          <p14:tracePt t="81609" x="2533650" y="4541838"/>
          <p14:tracePt t="81616" x="2433638" y="4605338"/>
          <p14:tracePt t="81624" x="2324100" y="4632325"/>
          <p14:tracePt t="81632" x="2243138" y="4668838"/>
          <p14:tracePt t="81640" x="2179638" y="4697413"/>
          <p14:tracePt t="81648" x="2133600" y="4714875"/>
          <p14:tracePt t="81656" x="2106613" y="4741863"/>
          <p14:tracePt t="81664" x="2078038" y="4741863"/>
          <p14:tracePt t="81673" x="2070100" y="4741863"/>
          <p14:tracePt t="81680" x="2051050" y="4751388"/>
          <p14:tracePt t="81696" x="2033588" y="4768850"/>
          <p14:tracePt t="81721" x="2024063" y="4778375"/>
          <p14:tracePt t="81728" x="2014538" y="4805363"/>
          <p14:tracePt t="81745" x="2014538" y="4824413"/>
          <p14:tracePt t="81753" x="2005013" y="4841875"/>
          <p14:tracePt t="81763" x="2005013" y="4860925"/>
          <p14:tracePt t="81768" x="1987550" y="4878388"/>
          <p14:tracePt t="81777" x="1987550" y="4897438"/>
          <p14:tracePt t="81784" x="1978025" y="4906963"/>
          <p14:tracePt t="81793" x="1978025" y="4914900"/>
          <p14:tracePt t="81800" x="1978025" y="4933950"/>
          <p14:tracePt t="81810" x="1968500" y="4951413"/>
          <p14:tracePt t="81945" x="1968500" y="4960938"/>
          <p14:tracePt t="81952" x="1968500" y="4970463"/>
          <p14:tracePt t="81961" x="1968500" y="4987925"/>
          <p14:tracePt t="81968" x="1960563" y="4997450"/>
          <p14:tracePt t="81976" x="1960563" y="5024438"/>
          <p14:tracePt t="81984" x="1960563" y="5043488"/>
          <p14:tracePt t="81992" x="1951038" y="5070475"/>
          <p14:tracePt t="82000" x="1941513" y="5080000"/>
          <p14:tracePt t="82008" x="1931988" y="5097463"/>
          <p14:tracePt t="82016" x="1924050" y="5116513"/>
          <p14:tracePt t="82024" x="1914525" y="5133975"/>
          <p14:tracePt t="82033" x="1905000" y="5143500"/>
          <p14:tracePt t="82041" x="1887538" y="5160963"/>
          <p14:tracePt t="82049" x="1878013" y="5170488"/>
          <p14:tracePt t="82060" x="1851025" y="5189538"/>
          <p14:tracePt t="82064" x="1831975" y="5197475"/>
          <p14:tracePt t="82072" x="1804988" y="5216525"/>
          <p14:tracePt t="82080" x="1795463" y="5226050"/>
          <p14:tracePt t="82091" x="1768475" y="5226050"/>
          <p14:tracePt t="82098" x="1751013" y="5233988"/>
          <p14:tracePt t="82110" x="1704975" y="5253038"/>
          <p14:tracePt t="82114" x="1668463" y="5262563"/>
          <p14:tracePt t="82125" x="1631950" y="5280025"/>
          <p14:tracePt t="82129" x="1595438" y="5289550"/>
          <p14:tracePt t="82142" x="1531938" y="5307013"/>
          <p14:tracePt t="82144" x="1476375" y="5307013"/>
          <p14:tracePt t="82154" x="1412875" y="5326063"/>
          <p14:tracePt t="82161" x="1376363" y="5326063"/>
          <p14:tracePt t="82171" x="1330325" y="5335588"/>
          <p14:tracePt t="82179" x="1293813" y="5335588"/>
          <p14:tracePt t="82186" x="1249363" y="5343525"/>
          <p14:tracePt t="82192" x="1222375" y="5343525"/>
          <p14:tracePt t="82200" x="1203325" y="5343525"/>
          <p14:tracePt t="82208" x="1176338" y="5343525"/>
          <p14:tracePt t="82216" x="1157288" y="5362575"/>
          <p14:tracePt t="82224" x="1112838" y="5362575"/>
          <p14:tracePt t="82232" x="1084263" y="5362575"/>
          <p14:tracePt t="82240" x="1066800" y="5362575"/>
          <p14:tracePt t="82248" x="1030288" y="5362575"/>
          <p14:tracePt t="82256" x="1011238" y="5362575"/>
          <p14:tracePt t="82264" x="993775" y="5362575"/>
          <p14:tracePt t="82273" x="966788" y="5362575"/>
          <p14:tracePt t="82280" x="930275" y="5362575"/>
          <p14:tracePt t="82289" x="920750" y="5353050"/>
          <p14:tracePt t="82296" x="911225" y="5343525"/>
          <p14:tracePt t="82306" x="874713" y="5316538"/>
          <p14:tracePt t="82312" x="866775" y="5307013"/>
          <p14:tracePt t="82321" x="857250" y="5289550"/>
          <p14:tracePt t="82328" x="838200" y="5270500"/>
          <p14:tracePt t="82336" x="830263" y="5243513"/>
          <p14:tracePt t="82345" x="820738" y="5226050"/>
          <p14:tracePt t="82352" x="820738" y="5216525"/>
          <p14:tracePt t="82361" x="811213" y="5197475"/>
          <p14:tracePt t="82368" x="811213" y="5180013"/>
          <p14:tracePt t="82376" x="811213" y="5170488"/>
          <p14:tracePt t="82384" x="811213" y="5153025"/>
          <p14:tracePt t="82400" x="811213" y="5143500"/>
          <p14:tracePt t="82449" x="811213" y="5133975"/>
          <p14:tracePt t="82456" x="820738" y="5106988"/>
          <p14:tracePt t="82464" x="838200" y="5097463"/>
          <p14:tracePt t="82472" x="866775" y="5089525"/>
          <p14:tracePt t="82481" x="903288" y="5060950"/>
          <p14:tracePt t="82491" x="947738" y="5043488"/>
          <p14:tracePt t="82498" x="993775" y="5016500"/>
          <p14:tracePt t="82508" x="1039813" y="4987925"/>
          <p14:tracePt t="82517" x="1112838" y="4960938"/>
          <p14:tracePt t="82520" x="1193800" y="4933950"/>
          <p14:tracePt t="82528" x="1276350" y="4906963"/>
          <p14:tracePt t="82536" x="1385888" y="4887913"/>
          <p14:tracePt t="82545" x="1485900" y="4851400"/>
          <p14:tracePt t="82552" x="1576388" y="4851400"/>
          <p14:tracePt t="82560" x="1631950" y="4851400"/>
          <p14:tracePt t="82568" x="1685925" y="4851400"/>
          <p14:tracePt t="82576" x="1704975" y="4851400"/>
          <p14:tracePt t="82584" x="1751013" y="4851400"/>
          <p14:tracePt t="82592" x="1768475" y="4870450"/>
          <p14:tracePt t="82600" x="1778000" y="4887913"/>
          <p14:tracePt t="82608" x="1778000" y="4897438"/>
          <p14:tracePt t="82616" x="1778000" y="4933950"/>
          <p14:tracePt t="82625" x="1778000" y="4951413"/>
          <p14:tracePt t="82632" x="1778000" y="4960938"/>
          <p14:tracePt t="82640" x="1778000" y="4987925"/>
          <p14:tracePt t="82656" x="1778000" y="4997450"/>
          <p14:tracePt t="82785" x="1778000" y="5016500"/>
          <p14:tracePt t="82800" x="1778000" y="5024438"/>
          <p14:tracePt t="82809" x="1778000" y="5033963"/>
          <p14:tracePt t="82816" x="1768475" y="5053013"/>
          <p14:tracePt t="82824" x="1758950" y="5070475"/>
          <p14:tracePt t="82834" x="1751013" y="5089525"/>
          <p14:tracePt t="82846" x="1741488" y="5106988"/>
          <p14:tracePt t="82849" x="1731963" y="5126038"/>
          <p14:tracePt t="82859" x="1731963" y="5153025"/>
          <p14:tracePt t="82865" x="1731963" y="5170488"/>
          <p14:tracePt t="82874" x="1714500" y="5197475"/>
          <p14:tracePt t="82898" x="1695450" y="5233988"/>
          <p14:tracePt t="82909" x="1695450" y="5253038"/>
          <p14:tracePt t="82913" x="1685925" y="5262563"/>
          <p14:tracePt t="82945" x="1677988" y="5270500"/>
          <p14:tracePt t="82960" x="1668463" y="5270500"/>
          <p14:tracePt t="82968" x="1658938" y="5280025"/>
          <p14:tracePt t="83016" x="1631950" y="5280025"/>
          <p14:tracePt t="83032" x="1631950" y="5289550"/>
          <p14:tracePt t="83040" x="1622425" y="5299075"/>
          <p14:tracePt t="83049" x="1604963" y="5316538"/>
          <p14:tracePt t="83057" x="1595438" y="5316538"/>
          <p14:tracePt t="83064" x="1585913" y="5326063"/>
          <p14:tracePt t="83073" x="1576388" y="5335588"/>
          <p14:tracePt t="83080" x="1558925" y="5353050"/>
          <p14:tracePt t="83091" x="1541463" y="5362575"/>
          <p14:tracePt t="83096" x="1531938" y="5362575"/>
          <p14:tracePt t="83106" x="1522413" y="5380038"/>
          <p14:tracePt t="83639" x="1531938" y="5380038"/>
          <p14:tracePt t="83640" x="1549400" y="5380038"/>
          <p14:tracePt t="83650" x="1568450" y="5380038"/>
          <p14:tracePt t="83659" x="1585913" y="5372100"/>
          <p14:tracePt t="83666" x="1595438" y="5362575"/>
          <p14:tracePt t="83674" x="1595438" y="5353050"/>
          <p14:tracePt t="83681" x="1604963" y="5335588"/>
          <p14:tracePt t="83688" x="1612900" y="5335588"/>
          <p14:tracePt t="83752" x="1622425" y="5335588"/>
          <p14:tracePt t="83776" x="1631950" y="5335588"/>
          <p14:tracePt t="83785" x="1631950" y="5343525"/>
          <p14:tracePt t="83801" x="1631950" y="5353050"/>
          <p14:tracePt t="83883" x="1677988" y="5326063"/>
          <p14:tracePt t="83888" x="1685925" y="5316538"/>
          <p14:tracePt t="83905" x="1704975" y="5307013"/>
          <p14:tracePt t="84017" x="1722438" y="5289550"/>
          <p14:tracePt t="84025" x="1768475" y="5270500"/>
          <p14:tracePt t="84033" x="1878013" y="5262563"/>
          <p14:tracePt t="84041" x="1978025" y="5216525"/>
          <p14:tracePt t="84048" x="2087563" y="5189538"/>
          <p14:tracePt t="84058" x="2206625" y="5143500"/>
          <p14:tracePt t="84064" x="2297113" y="5133975"/>
          <p14:tracePt t="84076" x="2416175" y="5080000"/>
          <p14:tracePt t="84080" x="2533650" y="5033963"/>
          <p14:tracePt t="84089" x="2625725" y="4987925"/>
          <p14:tracePt t="84096" x="2817813" y="4924425"/>
          <p14:tracePt t="84106" x="2990850" y="4870450"/>
          <p14:tracePt t="84124" x="3390900" y="4732338"/>
          <p14:tracePt t="84128" x="3536950" y="4687888"/>
          <p14:tracePt t="84136" x="3709988" y="4632325"/>
          <p14:tracePt t="84144" x="3838575" y="4587875"/>
          <p14:tracePt t="84153" x="3975100" y="4522788"/>
          <p14:tracePt t="84160" x="4057650" y="4486275"/>
          <p14:tracePt t="84168" x="4121150" y="4459288"/>
          <p14:tracePt t="84177" x="4184650" y="4422775"/>
          <p14:tracePt t="84184" x="4202113" y="4413250"/>
          <p14:tracePt t="84192" x="4238625" y="4413250"/>
          <p14:tracePt t="84200" x="4267200" y="4405313"/>
          <p14:tracePt t="84208" x="4303713" y="4395788"/>
          <p14:tracePt t="84216" x="4340225" y="4386263"/>
          <p14:tracePt t="84225" x="4384675" y="4359275"/>
          <p14:tracePt t="84232" x="4467225" y="4332288"/>
          <p14:tracePt t="84240" x="4530725" y="4313238"/>
          <p14:tracePt t="84248" x="4549775" y="4303713"/>
          <p14:tracePt t="84256" x="4630738" y="4276725"/>
          <p14:tracePt t="84264" x="4713288" y="4203700"/>
          <p14:tracePt t="84272" x="4795838" y="4149725"/>
          <p14:tracePt t="84283" x="4895850" y="4076700"/>
          <p14:tracePt t="84294" x="4986338" y="4013200"/>
          <p14:tracePt t="84297" x="5049838" y="3940175"/>
          <p14:tracePt t="84305" x="5095875" y="3894138"/>
          <p14:tracePt t="84312" x="5151438" y="3830638"/>
          <p14:tracePt t="84320" x="5187950" y="3775075"/>
          <p14:tracePt t="84328" x="5214938" y="3730625"/>
          <p14:tracePt t="84336" x="5232400" y="3711575"/>
          <p14:tracePt t="84344" x="5251450" y="3675063"/>
          <p14:tracePt t="84352" x="5260975" y="3665538"/>
          <p14:tracePt t="84360" x="5268913" y="3648075"/>
          <p14:tracePt t="84368" x="5287963" y="3629025"/>
          <p14:tracePt t="84376" x="5297488" y="3621088"/>
          <p14:tracePt t="84416" x="5314950" y="3621088"/>
          <p14:tracePt t="84424" x="5334000" y="3621088"/>
          <p14:tracePt t="84466" x="5351463" y="3621088"/>
          <p14:tracePt t="84473" x="5360988" y="3621088"/>
          <p14:tracePt t="84483" x="5378450" y="3602038"/>
          <p14:tracePt t="84488" x="5378450" y="3592513"/>
          <p14:tracePt t="84496" x="5387975" y="3584575"/>
          <p14:tracePt t="84505" x="5397500" y="3575050"/>
          <p14:tracePt t="84513" x="5414963" y="3565525"/>
          <p14:tracePt t="84529" x="5424488" y="3548063"/>
          <p14:tracePt t="84536" x="5434013" y="3538538"/>
          <p14:tracePt t="84553" x="5441950" y="3529013"/>
          <p14:tracePt t="84577" x="5451475" y="3519488"/>
          <p14:tracePt t="84796" x="5461000" y="3511550"/>
          <p14:tracePt t="85080" x="5470525" y="3502025"/>
          <p14:tracePt t="85088" x="5478463" y="3502025"/>
          <p14:tracePt t="85107" x="5497513" y="3502025"/>
          <p14:tracePt t="85112" x="5514975" y="3502025"/>
          <p14:tracePt t="85121" x="5534025" y="3502025"/>
          <p14:tracePt t="85128" x="5543550" y="3502025"/>
          <p14:tracePt t="85139" x="5561013" y="3502025"/>
          <p14:tracePt t="85144" x="5570538" y="3502025"/>
          <p14:tracePt t="85156" x="5580063" y="3492500"/>
          <p14:tracePt t="85194" x="5588000" y="3482975"/>
          <p14:tracePt t="85210" x="5597525" y="3482975"/>
          <p14:tracePt t="85227" x="5607050" y="3482975"/>
          <p14:tracePt t="85233" x="5616575" y="3475038"/>
          <p14:tracePt t="85264" x="5624513" y="3465513"/>
          <p14:tracePt t="85636" x="5624513" y="3455988"/>
          <p14:tracePt t="85651" x="5624513" y="3438525"/>
          <p14:tracePt t="85657" x="5624513" y="3419475"/>
          <p14:tracePt t="85665" x="5624513" y="3402013"/>
          <p14:tracePt t="85673" x="5616575" y="3392488"/>
          <p14:tracePt t="85689" x="5616575" y="3382963"/>
          <p14:tracePt t="85778" x="5607050" y="3375025"/>
          <p14:tracePt t="85810" x="5588000" y="3375025"/>
          <p14:tracePt t="85817" x="5570538" y="3382963"/>
          <p14:tracePt t="85829" x="5561013" y="3392488"/>
          <p14:tracePt t="85832" x="5551488" y="3392488"/>
          <p14:tracePt t="85843" x="5543550" y="3392488"/>
          <p14:tracePt t="85848" x="5507038" y="3419475"/>
          <p14:tracePt t="85872" x="5487988" y="3419475"/>
          <p14:tracePt t="85930" x="5478463" y="3419475"/>
          <p14:tracePt t="85938" x="5441950" y="3419475"/>
          <p14:tracePt t="85945" x="5414963" y="3419475"/>
          <p14:tracePt t="85957" x="5387975" y="3419475"/>
          <p14:tracePt t="85960" x="5341938" y="3419475"/>
          <p14:tracePt t="85968" x="5314950" y="3429000"/>
          <p14:tracePt t="85976" x="5287963" y="3429000"/>
          <p14:tracePt t="85984" x="5268913" y="3429000"/>
          <p14:tracePt t="85992" x="5241925" y="3438525"/>
          <p14:tracePt t="86000" x="5224463" y="3438525"/>
          <p14:tracePt t="86008" x="5205413" y="3446463"/>
          <p14:tracePt t="86016" x="5195888" y="3446463"/>
          <p14:tracePt t="86025" x="5178425" y="3455988"/>
          <p14:tracePt t="86040" x="5168900" y="3465513"/>
          <p14:tracePt t="86176" x="5178425" y="3465513"/>
          <p14:tracePt t="86209" x="5187950" y="3465513"/>
          <p14:tracePt t="86242" x="5195888" y="3465513"/>
          <p14:tracePt t="86266" x="5205413" y="3465513"/>
          <p14:tracePt t="86274" x="5214938" y="3465513"/>
          <p14:tracePt t="86281" x="5224463" y="3465513"/>
          <p14:tracePt t="86299" x="5232400" y="3465513"/>
          <p14:tracePt t="86304" x="5241925" y="3465513"/>
          <p14:tracePt t="86312" x="5260975" y="3465513"/>
          <p14:tracePt t="86322" x="5268913" y="3465513"/>
          <p14:tracePt t="86344" x="5268913" y="3475038"/>
          <p14:tracePt t="86784" x="5260975" y="3492500"/>
          <p14:tracePt t="86788" x="5178425" y="3529013"/>
          <p14:tracePt t="86798" x="5086350" y="3556000"/>
          <p14:tracePt t="86802" x="4986338" y="3602038"/>
          <p14:tracePt t="86808" x="4859338" y="3629025"/>
          <p14:tracePt t="86816" x="4695825" y="3675063"/>
          <p14:tracePt t="86825" x="4540250" y="3702050"/>
          <p14:tracePt t="86832" x="4394200" y="3767138"/>
          <p14:tracePt t="86840" x="4257675" y="3811588"/>
          <p14:tracePt t="86848" x="4094163" y="3857625"/>
          <p14:tracePt t="86858" x="3938588" y="3911600"/>
          <p14:tracePt t="86864" x="3792538" y="3994150"/>
          <p14:tracePt t="86872" x="3592513" y="4067175"/>
          <p14:tracePt t="86889" x="3254375" y="4222750"/>
          <p14:tracePt t="86896" x="3090863" y="4286250"/>
          <p14:tracePt t="86905" x="2862263" y="4386263"/>
          <p14:tracePt t="86912" x="2716213" y="4449763"/>
          <p14:tracePt t="86921" x="2579688" y="4522788"/>
          <p14:tracePt t="86928" x="2452688" y="4568825"/>
          <p14:tracePt t="86936" x="2316163" y="4614863"/>
          <p14:tracePt t="86945" x="2214563" y="4668838"/>
          <p14:tracePt t="86952" x="2143125" y="4697413"/>
          <p14:tracePt t="86960" x="2097088" y="4714875"/>
          <p14:tracePt t="86968" x="2078038" y="4732338"/>
          <p14:tracePt t="86976" x="2070100" y="4741863"/>
          <p14:tracePt t="87105" x="2060575" y="4760913"/>
          <p14:tracePt t="87112" x="2060575" y="4768850"/>
          <p14:tracePt t="87122" x="2060575" y="4797425"/>
          <p14:tracePt t="87128" x="2033588" y="4824413"/>
          <p14:tracePt t="87136" x="2014538" y="4841875"/>
          <p14:tracePt t="87146" x="1968500" y="4897438"/>
          <p14:tracePt t="87154" x="1951038" y="4933950"/>
          <p14:tracePt t="87162" x="1895475" y="4987925"/>
          <p14:tracePt t="87170" x="1841500" y="5070475"/>
          <p14:tracePt t="87176" x="1824038" y="5097463"/>
          <p14:tracePt t="87184" x="1787525" y="5160963"/>
          <p14:tracePt t="87192" x="1778000" y="5197475"/>
          <p14:tracePt t="87203" x="1768475" y="5233988"/>
          <p14:tracePt t="87208" x="1731963" y="5280025"/>
          <p14:tracePt t="87216" x="1722438" y="5280025"/>
          <p14:tracePt t="87224" x="1714500" y="5307013"/>
          <p14:tracePt t="87232" x="1714500" y="5316538"/>
          <p14:tracePt t="87257" x="1704975" y="5316538"/>
          <p14:tracePt t="87264" x="1695450" y="5326063"/>
          <p14:tracePt t="87280" x="1685925" y="5326063"/>
          <p14:tracePt t="87289" x="1668463" y="5326063"/>
          <p14:tracePt t="87296" x="1649413" y="5335588"/>
          <p14:tracePt t="87305" x="1622425" y="5335588"/>
          <p14:tracePt t="87312" x="1604963" y="5335588"/>
          <p14:tracePt t="87324" x="1576388" y="5353050"/>
          <p14:tracePt t="87329" x="1541463" y="5353050"/>
          <p14:tracePt t="87336" x="1512888" y="5353050"/>
          <p14:tracePt t="87344" x="1476375" y="5372100"/>
          <p14:tracePt t="87352" x="1439863" y="5372100"/>
          <p14:tracePt t="87360" x="1385888" y="5372100"/>
          <p14:tracePt t="87368" x="1349375" y="5380038"/>
          <p14:tracePt t="87376" x="1303338" y="5380038"/>
          <p14:tracePt t="87384" x="1285875" y="5380038"/>
          <p14:tracePt t="87392" x="1276350" y="5380038"/>
          <p14:tracePt t="87400" x="1258888" y="5380038"/>
          <p14:tracePt t="87408" x="1249363" y="5380038"/>
          <p14:tracePt t="87416" x="1230313" y="5380038"/>
          <p14:tracePt t="87424" x="1222375" y="5380038"/>
          <p14:tracePt t="87434" x="1203325" y="5380038"/>
          <p14:tracePt t="87440" x="1157288" y="5362575"/>
          <p14:tracePt t="87449" x="1139825" y="5343525"/>
          <p14:tracePt t="87456" x="1103313" y="5326063"/>
          <p14:tracePt t="87464" x="1093788" y="5316538"/>
          <p14:tracePt t="87472" x="1047750" y="5270500"/>
          <p14:tracePt t="87480" x="1039813" y="5253038"/>
          <p14:tracePt t="87489" x="1030288" y="5233988"/>
          <p14:tracePt t="87497" x="1020763" y="5216525"/>
          <p14:tracePt t="87505" x="1020763" y="5207000"/>
          <p14:tracePt t="87512" x="1011238" y="5207000"/>
          <p14:tracePt t="87522" x="1011238" y="5180013"/>
          <p14:tracePt t="87530" x="1011238" y="5170488"/>
          <p14:tracePt t="87536" x="1003300" y="5153025"/>
          <p14:tracePt t="87544" x="1003300" y="5143500"/>
          <p14:tracePt t="87553" x="1003300" y="5133975"/>
          <p14:tracePt t="87560" x="1003300" y="5126038"/>
          <p14:tracePt t="87602" x="1003300" y="5106988"/>
          <p14:tracePt t="87618" x="1003300" y="5097463"/>
          <p14:tracePt t="87634" x="1003300" y="5089525"/>
          <p14:tracePt t="87644" x="1003300" y="5080000"/>
          <p14:tracePt t="87650" x="1020763" y="5043488"/>
          <p14:tracePt t="87657" x="1039813" y="5033963"/>
          <p14:tracePt t="87665" x="1093788" y="5024438"/>
          <p14:tracePt t="87673" x="1166813" y="4997450"/>
          <p14:tracePt t="87680" x="1212850" y="4987925"/>
          <p14:tracePt t="87688" x="1266825" y="4987925"/>
          <p14:tracePt t="87696" x="1322388" y="4987925"/>
          <p14:tracePt t="87705" x="1385888" y="4987925"/>
          <p14:tracePt t="87712" x="1439863" y="4987925"/>
          <p14:tracePt t="87722" x="1468438" y="4987925"/>
          <p14:tracePt t="87728" x="1485900" y="4987925"/>
          <p14:tracePt t="87736" x="1504950" y="4987925"/>
          <p14:tracePt t="87764" x="1522413" y="4987925"/>
          <p14:tracePt t="87776" x="1522413" y="4997450"/>
          <p14:tracePt t="87784" x="1512888" y="5024438"/>
          <p14:tracePt t="87792" x="1504950" y="5024438"/>
          <p14:tracePt t="87800" x="1485900" y="5043488"/>
          <p14:tracePt t="87809" x="1476375" y="5053013"/>
          <p14:tracePt t="87816" x="1458913" y="5070475"/>
          <p14:tracePt t="87825" x="1449388" y="5080000"/>
          <p14:tracePt t="87840" x="1439863" y="5097463"/>
          <p14:tracePt t="87856" x="1439863" y="5106988"/>
          <p14:tracePt t="87907" x="1468438" y="5116513"/>
          <p14:tracePt t="87912" x="1576388" y="5097463"/>
          <p14:tracePt t="87921" x="1768475" y="5016500"/>
          <p14:tracePt t="87928" x="1968500" y="4933950"/>
          <p14:tracePt t="87936" x="2270125" y="4851400"/>
          <p14:tracePt t="87944" x="2606675" y="4741863"/>
          <p14:tracePt t="87952" x="2981325" y="4632325"/>
          <p14:tracePt t="87960" x="3354388" y="4522788"/>
          <p14:tracePt t="87968" x="3683000" y="4441825"/>
          <p14:tracePt t="87976" x="3984625" y="4359275"/>
          <p14:tracePt t="87985" x="4211638" y="4295775"/>
          <p14:tracePt t="87993" x="4340225" y="4249738"/>
          <p14:tracePt t="88001" x="4457700" y="4195763"/>
          <p14:tracePt t="88008" x="4576763" y="4149725"/>
          <p14:tracePt t="88016" x="4640263" y="4113213"/>
          <p14:tracePt t="88027" x="4695825" y="4086225"/>
          <p14:tracePt t="88032" x="4759325" y="4057650"/>
          <p14:tracePt t="88040" x="4803775" y="4040188"/>
          <p14:tracePt t="88048" x="4832350" y="4030663"/>
          <p14:tracePt t="88057" x="4932363" y="4003675"/>
          <p14:tracePt t="88064" x="5014913" y="3976688"/>
          <p14:tracePt t="88088" x="5059363" y="3967163"/>
          <p14:tracePt t="88096" x="5168900" y="3903663"/>
          <p14:tracePt t="88106" x="5232400" y="3867150"/>
          <p14:tracePt t="88112" x="5297488" y="3848100"/>
          <p14:tracePt t="88121" x="5334000" y="3830638"/>
          <p14:tracePt t="88128" x="5387975" y="3784600"/>
          <p14:tracePt t="88140" x="5434013" y="3748088"/>
          <p14:tracePt t="88145" x="5470525" y="3721100"/>
          <p14:tracePt t="88154" x="5497513" y="3702050"/>
          <p14:tracePt t="88161" x="5543550" y="3657600"/>
          <p14:tracePt t="88169" x="5580063" y="3621088"/>
          <p14:tracePt t="88177" x="5624513" y="3584575"/>
          <p14:tracePt t="88185" x="5653088" y="3556000"/>
          <p14:tracePt t="88193" x="5688013" y="3529013"/>
          <p14:tracePt t="88201" x="5707063" y="3511550"/>
          <p14:tracePt t="88208" x="5761038" y="3492500"/>
          <p14:tracePt t="88216" x="5780088" y="3475038"/>
          <p14:tracePt t="88232" x="5789613" y="3465513"/>
          <p14:tracePt t="88378" x="5789613" y="3446463"/>
          <p14:tracePt t="88386" x="5789613" y="3438525"/>
          <p14:tracePt t="88394" x="5789613" y="3419475"/>
          <p14:tracePt t="88401" x="5789613" y="3382963"/>
          <p14:tracePt t="88408" x="5789613" y="3355975"/>
          <p14:tracePt t="88416" x="5789613" y="3338513"/>
          <p14:tracePt t="88424" x="5789613" y="3292475"/>
          <p14:tracePt t="88432" x="5789613" y="3273425"/>
          <p14:tracePt t="88441" x="5770563" y="3228975"/>
          <p14:tracePt t="88451" x="5770563" y="3219450"/>
          <p14:tracePt t="88456" x="5770563" y="3200400"/>
          <p14:tracePt t="88464" x="5761038" y="3182938"/>
          <p14:tracePt t="88530" x="5753100" y="3173413"/>
          <p14:tracePt t="88536" x="5743575" y="3173413"/>
          <p14:tracePt t="88544" x="5724525" y="3173413"/>
          <p14:tracePt t="88552" x="5707063" y="3192463"/>
          <p14:tracePt t="88560" x="5680075" y="3192463"/>
          <p14:tracePt t="88568" x="5670550" y="3192463"/>
          <p14:tracePt t="88576" x="5661025" y="3200400"/>
          <p14:tracePt t="88648" x="5643563" y="3200400"/>
          <p14:tracePt t="88674" x="5616575" y="3219450"/>
          <p14:tracePt t="88682" x="5580063" y="3236913"/>
          <p14:tracePt t="88691" x="5570538" y="3246438"/>
          <p14:tracePt t="88697" x="5551488" y="3255963"/>
          <p14:tracePt t="88704" x="5534025" y="3273425"/>
          <p14:tracePt t="88713" x="5514975" y="3292475"/>
          <p14:tracePt t="88721" x="5507038" y="3302000"/>
          <p14:tracePt t="88744" x="5497513" y="3309938"/>
          <p14:tracePt t="89040" x="5543550" y="3309938"/>
          <p14:tracePt t="89048" x="5616575" y="3309938"/>
          <p14:tracePt t="89056" x="5724525" y="3309938"/>
          <p14:tracePt t="89064" x="5816600" y="3309938"/>
          <p14:tracePt t="89072" x="5926138" y="3309938"/>
          <p14:tracePt t="89080" x="6043613" y="3273425"/>
          <p14:tracePt t="89090" x="6153150" y="3246438"/>
          <p14:tracePt t="89096" x="6254750" y="3200400"/>
          <p14:tracePt t="89104" x="6308725" y="3192463"/>
          <p14:tracePt t="89112" x="6372225" y="3182938"/>
          <p14:tracePt t="89121" x="6399213" y="3163888"/>
          <p14:tracePt t="89128" x="6418263" y="3163888"/>
          <p14:tracePt t="89139" x="6435725" y="3163888"/>
          <p14:tracePt t="89144" x="6445250" y="3163888"/>
          <p14:tracePt t="89153" x="6454775" y="3163888"/>
          <p14:tracePt t="89160" x="6472238" y="3163888"/>
          <p14:tracePt t="89177" x="6481763" y="3173413"/>
          <p14:tracePt t="89184" x="6481763" y="3182938"/>
          <p14:tracePt t="89193" x="6481763" y="3192463"/>
          <p14:tracePt t="89209" x="6491288" y="3200400"/>
          <p14:tracePt t="89385" x="6472238" y="3209925"/>
          <p14:tracePt t="89392" x="6464300" y="3219450"/>
          <p14:tracePt t="89408" x="6454775" y="3228975"/>
          <p14:tracePt t="89416" x="6445250" y="3236913"/>
          <p14:tracePt t="89440" x="6445250" y="3265488"/>
          <p14:tracePt t="89448" x="6435725" y="3273425"/>
          <p14:tracePt t="89496" x="6435725" y="3282950"/>
          <p14:tracePt t="89761" x="6427788" y="3292475"/>
          <p14:tracePt t="89910" x="6427788" y="3282950"/>
          <p14:tracePt t="89912" x="6427788" y="3273425"/>
          <p14:tracePt t="89923" x="6427788" y="3265488"/>
          <p14:tracePt t="89940" x="6427788" y="3255963"/>
          <p14:tracePt t="89952" x="6427788" y="3246438"/>
          <p14:tracePt t="91625" x="6427788" y="3255963"/>
          <p14:tracePt t="91633" x="6427788" y="3265488"/>
          <p14:tracePt t="91640" x="6427788" y="3282950"/>
          <p14:tracePt t="91648" x="6427788" y="3302000"/>
          <p14:tracePt t="91656" x="6427788" y="3319463"/>
          <p14:tracePt t="91664" x="6427788" y="3328988"/>
          <p14:tracePt t="91672" x="6427788" y="3338513"/>
          <p14:tracePt t="91680" x="6427788" y="3346450"/>
          <p14:tracePt t="91688" x="6427788" y="3355975"/>
          <p14:tracePt t="91696" x="6427788" y="3365500"/>
          <p14:tracePt t="91714" x="6427788" y="3382963"/>
          <p14:tracePt t="91725" x="6418263" y="3402013"/>
          <p14:tracePt t="91748" x="6408738" y="3411538"/>
          <p14:tracePt t="91765" x="6399213" y="3419475"/>
          <p14:tracePt t="91776" x="6391275" y="3419475"/>
          <p14:tracePt t="91786" x="6391275" y="3429000"/>
          <p14:tracePt t="91794" x="6381750" y="3446463"/>
          <p14:tracePt t="91802" x="6354763" y="3465513"/>
          <p14:tracePt t="91813" x="6354763" y="3475038"/>
          <p14:tracePt t="91816" x="6354763" y="3482975"/>
          <p14:tracePt t="91825" x="6345238" y="3492500"/>
          <p14:tracePt t="91832" x="6335713" y="3519488"/>
          <p14:tracePt t="91840" x="6326188" y="3529013"/>
          <p14:tracePt t="91848" x="6318250" y="3529013"/>
          <p14:tracePt t="91872" x="6308725" y="3538538"/>
          <p14:tracePt t="91978" x="6299200" y="3538538"/>
          <p14:tracePt t="91994" x="6299200" y="3529013"/>
          <p14:tracePt t="92002" x="6299200" y="3519488"/>
          <p14:tracePt t="92009" x="6299200" y="3511550"/>
          <p14:tracePt t="92080" x="6299200" y="3492500"/>
          <p14:tracePt t="92096" x="6299200" y="3482975"/>
          <p14:tracePt t="92112" x="6299200" y="3475038"/>
          <p14:tracePt t="93456" x="6281738" y="3475038"/>
          <p14:tracePt t="93457" x="6262688" y="3446463"/>
          <p14:tracePt t="93465" x="6226175" y="3419475"/>
          <p14:tracePt t="93474" x="6218238" y="3411538"/>
          <p14:tracePt t="93482" x="6181725" y="3375025"/>
          <p14:tracePt t="93490" x="6135688" y="3346450"/>
          <p14:tracePt t="93498" x="6072188" y="3309938"/>
          <p14:tracePt t="93507" x="6026150" y="3273425"/>
          <p14:tracePt t="93515" x="5943600" y="3236913"/>
          <p14:tracePt t="93521" x="5843588" y="3173413"/>
          <p14:tracePt t="93528" x="5707063" y="3100388"/>
          <p14:tracePt t="93538" x="5607050" y="3046413"/>
          <p14:tracePt t="93544" x="5524500" y="2990850"/>
          <p14:tracePt t="93552" x="5441950" y="2954338"/>
          <p14:tracePt t="93561" x="5397500" y="2900363"/>
          <p14:tracePt t="93570" x="5351463" y="2881313"/>
          <p14:tracePt t="93578" x="5305425" y="2827338"/>
          <p14:tracePt t="93584" x="5268913" y="2800350"/>
          <p14:tracePt t="93592" x="5241925" y="2781300"/>
          <p14:tracePt t="93600" x="5224463" y="2744788"/>
          <p14:tracePt t="93608" x="5214938" y="2735263"/>
          <p14:tracePt t="93617" x="5195888" y="2717800"/>
          <p14:tracePt t="93628" x="5178425" y="2698750"/>
          <p14:tracePt t="93634" x="5159375" y="2681288"/>
          <p14:tracePt t="93642" x="5141913" y="2654300"/>
          <p14:tracePt t="93649" x="5114925" y="2617788"/>
          <p14:tracePt t="93659" x="5095875" y="2598738"/>
          <p14:tracePt t="93665" x="5059363" y="2571750"/>
          <p14:tracePt t="93673" x="5041900" y="2554288"/>
          <p14:tracePt t="93681" x="5022850" y="2535238"/>
          <p14:tracePt t="93689" x="4968875" y="2498725"/>
          <p14:tracePt t="93696" x="4932363" y="2471738"/>
          <p14:tracePt t="93705" x="4905375" y="2452688"/>
          <p14:tracePt t="93712" x="4859338" y="2435225"/>
          <p14:tracePt t="93721" x="4840288" y="2425700"/>
          <p14:tracePt t="93728" x="4822825" y="2425700"/>
          <p14:tracePt t="93737" x="4795838" y="2389188"/>
          <p14:tracePt t="93745" x="4776788" y="2379663"/>
          <p14:tracePt t="93752" x="4767263" y="2371725"/>
          <p14:tracePt t="93760" x="4749800" y="2362200"/>
          <p14:tracePt t="93768" x="4740275" y="2352675"/>
          <p14:tracePt t="93786" x="4713288" y="2335213"/>
          <p14:tracePt t="93802" x="4713288" y="2325688"/>
          <p14:tracePt t="93813" x="4713288" y="2316163"/>
          <p14:tracePt t="93824" x="4713288" y="2306638"/>
          <p14:tracePt t="93832" x="4713288" y="2298700"/>
          <p14:tracePt t="93848" x="4713288" y="2279650"/>
          <p14:tracePt t="93873" x="4713288" y="2270125"/>
          <p14:tracePt t="93880" x="4713288" y="2262188"/>
          <p14:tracePt t="93889" x="4713288" y="2243138"/>
          <p14:tracePt t="93896" x="4713288" y="2233613"/>
          <p14:tracePt t="93904" x="4713288" y="2225675"/>
          <p14:tracePt t="93912" x="4713288" y="2206625"/>
          <p14:tracePt t="93921" x="4713288" y="2197100"/>
          <p14:tracePt t="93929" x="4713288" y="2189163"/>
          <p14:tracePt t="93938" x="4703763" y="2179638"/>
          <p14:tracePt t="93968" x="4703763" y="2160588"/>
          <p14:tracePt t="94098" x="4703763" y="2152650"/>
          <p14:tracePt t="94108" x="4703763" y="2143125"/>
          <p14:tracePt t="94138" x="4703763" y="2133600"/>
          <p14:tracePt t="94144" x="4713288" y="2125663"/>
          <p14:tracePt t="94160" x="4722813" y="2116138"/>
          <p14:tracePt t="94249" x="4713288" y="2106613"/>
          <p14:tracePt t="94256" x="4686300" y="2106613"/>
          <p14:tracePt t="94264" x="4667250" y="2106613"/>
          <p14:tracePt t="94272" x="4630738" y="2116138"/>
          <p14:tracePt t="94281" x="4622800" y="2116138"/>
          <p14:tracePt t="94288" x="4586288" y="2125663"/>
          <p14:tracePt t="94296" x="4567238" y="2133600"/>
          <p14:tracePt t="94304" x="4557713" y="2133600"/>
          <p14:tracePt t="94370" x="4549775" y="2133600"/>
          <p14:tracePt t="94378" x="4540250" y="2133600"/>
          <p14:tracePt t="94386" x="4530725" y="2133600"/>
          <p14:tracePt t="94393" x="4521200" y="2133600"/>
          <p14:tracePt t="94402" x="4513263" y="2125663"/>
          <p14:tracePt t="94418" x="4503738" y="2116138"/>
          <p14:tracePt t="94426" x="4494213" y="2106613"/>
          <p14:tracePt t="94517" x="4494213" y="2097088"/>
          <p14:tracePt t="94520" x="4494213" y="2089150"/>
          <p14:tracePt t="94537" x="4484688" y="2079625"/>
          <p14:tracePt t="94545" x="4484688" y="2070100"/>
          <p14:tracePt t="94560" x="4484688" y="2052638"/>
          <p14:tracePt t="94568" x="4484688" y="2043113"/>
          <p14:tracePt t="94577" x="4484688" y="2033588"/>
          <p14:tracePt t="94592" x="4484688" y="2016125"/>
          <p14:tracePt t="94600" x="4484688" y="2006600"/>
          <p14:tracePt t="94616" x="4484688" y="1997075"/>
          <p14:tracePt t="94641" x="4484688" y="1987550"/>
          <p14:tracePt t="94778" x="4484688" y="1979613"/>
          <p14:tracePt t="94784" x="4494213" y="1979613"/>
          <p14:tracePt t="94793" x="4530725" y="1979613"/>
          <p14:tracePt t="94800" x="4557713" y="1979613"/>
          <p14:tracePt t="94809" x="4594225" y="1979613"/>
          <p14:tracePt t="94816" x="4640263" y="1979613"/>
          <p14:tracePt t="94825" x="4659313" y="1979613"/>
          <p14:tracePt t="94832" x="4676775" y="1979613"/>
          <p14:tracePt t="94848" x="4686300" y="1979613"/>
          <p14:tracePt t="94880" x="4695825" y="1979613"/>
          <p14:tracePt t="94888" x="4722813" y="1979613"/>
          <p14:tracePt t="94896" x="4730750" y="1979613"/>
          <p14:tracePt t="94912" x="4740275" y="1979613"/>
          <p14:tracePt t="94921" x="4759325" y="1979613"/>
          <p14:tracePt t="94928" x="4776788" y="1997075"/>
          <p14:tracePt t="94938" x="4786313" y="1997075"/>
          <p14:tracePt t="94945" x="4803775" y="1997075"/>
          <p14:tracePt t="94952" x="4849813" y="2006600"/>
          <p14:tracePt t="94961" x="4868863" y="2006600"/>
          <p14:tracePt t="94968" x="4905375" y="2006600"/>
          <p14:tracePt t="94976" x="4959350" y="2006600"/>
          <p14:tracePt t="94985" x="5005388" y="2006600"/>
          <p14:tracePt t="94993" x="5022850" y="2006600"/>
          <p14:tracePt t="95004" x="5049838" y="2006600"/>
          <p14:tracePt t="95138" x="5059363" y="2016125"/>
          <p14:tracePt t="95160" x="5059363" y="2033588"/>
          <p14:tracePt t="95168" x="5059363" y="2052638"/>
          <p14:tracePt t="95177" x="5049838" y="2060575"/>
          <p14:tracePt t="95194" x="5041900" y="2089150"/>
          <p14:tracePt t="95205" x="5032375" y="2097088"/>
          <p14:tracePt t="95216" x="5022850" y="2106613"/>
          <p14:tracePt t="95282" x="5005388" y="2106613"/>
          <p14:tracePt t="95288" x="4978400" y="2116138"/>
          <p14:tracePt t="95296" x="4932363" y="2133600"/>
          <p14:tracePt t="95304" x="4876800" y="2133600"/>
          <p14:tracePt t="95313" x="4849813" y="2143125"/>
          <p14:tracePt t="95321" x="4803775" y="2152650"/>
          <p14:tracePt t="95328" x="4767263" y="2170113"/>
          <p14:tracePt t="95337" x="4730750" y="2189163"/>
          <p14:tracePt t="95344" x="4713288" y="2189163"/>
          <p14:tracePt t="95352" x="4713288" y="2197100"/>
          <p14:tracePt t="95361" x="4703763" y="2197100"/>
          <p14:tracePt t="95377" x="4676775" y="2206625"/>
          <p14:tracePt t="95689" x="4667250" y="2206625"/>
          <p14:tracePt t="95704" x="4667250" y="2216150"/>
          <p14:tracePt t="95712" x="4676775" y="2225675"/>
          <p14:tracePt t="95737" x="4703763" y="2225675"/>
          <p14:tracePt t="95744" x="4759325" y="2225675"/>
          <p14:tracePt t="95752" x="4849813" y="2225675"/>
          <p14:tracePt t="95760" x="4978400" y="2225675"/>
          <p14:tracePt t="95768" x="5105400" y="2225675"/>
          <p14:tracePt t="95778" x="5251450" y="2225675"/>
          <p14:tracePt t="95786" x="5360988" y="2225675"/>
          <p14:tracePt t="95795" x="5497513" y="2206625"/>
          <p14:tracePt t="95800" x="5607050" y="2189163"/>
          <p14:tracePt t="95809" x="5688013" y="2170113"/>
          <p14:tracePt t="95816" x="5716588" y="2152650"/>
          <p14:tracePt t="95824" x="5734050" y="2143125"/>
          <p14:tracePt t="95832" x="5761038" y="2143125"/>
          <p14:tracePt t="95841" x="5770563" y="2143125"/>
          <p14:tracePt t="95864" x="5780088" y="2133600"/>
          <p14:tracePt t="95890" x="5789613" y="2125663"/>
          <p14:tracePt t="96108" x="5780088" y="2116138"/>
          <p14:tracePt t="96112" x="5770563" y="2116138"/>
          <p14:tracePt t="96124" x="5761038" y="2116138"/>
          <p14:tracePt t="96369" x="5743575" y="2116138"/>
          <p14:tracePt t="96480" x="5734050" y="2116138"/>
          <p14:tracePt t="96681" x="5734050" y="2106613"/>
          <p14:tracePt t="96697" x="5724525" y="2097088"/>
          <p14:tracePt t="96818" x="5707063" y="2097088"/>
          <p14:tracePt t="96834" x="5697538" y="2097088"/>
          <p14:tracePt t="96850" x="5688013" y="2097088"/>
          <p14:tracePt t="96858" x="5680075" y="2106613"/>
          <p14:tracePt t="96865" x="5680075" y="2116138"/>
          <p14:tracePt t="96889" x="5661025" y="2125663"/>
          <p14:tracePt t="97533" x="5661025" y="2116138"/>
          <p14:tracePt t="98177" x="5661025" y="2125663"/>
          <p14:tracePt t="98184" x="5624513" y="2125663"/>
          <p14:tracePt t="98192" x="5588000" y="2143125"/>
          <p14:tracePt t="98201" x="5534025" y="2152650"/>
          <p14:tracePt t="98208" x="5507038" y="2160588"/>
          <p14:tracePt t="98216" x="5478463" y="2170113"/>
          <p14:tracePt t="98224" x="5461000" y="2170113"/>
          <p14:tracePt t="98282" x="5451475" y="2170113"/>
          <p14:tracePt t="98288" x="5441950" y="2170113"/>
          <p14:tracePt t="98296" x="5424488" y="2170113"/>
          <p14:tracePt t="98304" x="5397500" y="2170113"/>
          <p14:tracePt t="98312" x="5387975" y="2160588"/>
          <p14:tracePt t="98321" x="5378450" y="2160588"/>
          <p14:tracePt t="98328" x="5368925" y="2160588"/>
          <p14:tracePt t="98337" x="5360988" y="2160588"/>
          <p14:tracePt t="98360" x="5341938" y="2160588"/>
          <p14:tracePt t="98435" x="5334000" y="2152650"/>
          <p14:tracePt t="98464" x="5324475" y="2133600"/>
          <p14:tracePt t="98481" x="5314950" y="2125663"/>
          <p14:tracePt t="98488" x="5314950" y="2116138"/>
          <p14:tracePt t="98496" x="5305425" y="2089150"/>
          <p14:tracePt t="98513" x="5297488" y="2060575"/>
          <p14:tracePt t="98528" x="5287963" y="2043113"/>
          <p14:tracePt t="98537" x="5278438" y="2033588"/>
          <p14:tracePt t="98545" x="5278438" y="2024063"/>
          <p14:tracePt t="98554" x="5268913" y="2006600"/>
          <p14:tracePt t="98560" x="5268913" y="1997075"/>
          <p14:tracePt t="98584" x="5260975" y="1987550"/>
          <p14:tracePt t="98709" x="5260975" y="1970088"/>
          <p14:tracePt t="98714" x="5260975" y="1960563"/>
          <p14:tracePt t="98721" x="5260975" y="1943100"/>
          <p14:tracePt t="98729" x="5268913" y="1933575"/>
          <p14:tracePt t="98738" x="5297488" y="1914525"/>
          <p14:tracePt t="98745" x="5314950" y="1906588"/>
          <p14:tracePt t="98757" x="5334000" y="1897063"/>
          <p14:tracePt t="98766" x="5378450" y="1887538"/>
          <p14:tracePt t="98768" x="5387975" y="1887538"/>
          <p14:tracePt t="98776" x="5424488" y="1860550"/>
          <p14:tracePt t="98784" x="5434013" y="1860550"/>
          <p14:tracePt t="98792" x="5461000" y="1860550"/>
          <p14:tracePt t="98800" x="5478463" y="1851025"/>
          <p14:tracePt t="98809" x="5507038" y="1851025"/>
          <p14:tracePt t="98824" x="5514975" y="1851025"/>
          <p14:tracePt t="98832" x="5524500" y="1851025"/>
          <p14:tracePt t="98849" x="5534025" y="1851025"/>
          <p14:tracePt t="98856" x="5543550" y="1851025"/>
          <p14:tracePt t="98866" x="5551488" y="1851025"/>
          <p14:tracePt t="98875" x="5570538" y="1851025"/>
          <p14:tracePt t="98893" x="5607050" y="1851025"/>
          <p14:tracePt t="98898" x="5634038" y="1851025"/>
          <p14:tracePt t="98906" x="5653088" y="1851025"/>
          <p14:tracePt t="98914" x="5680075" y="1851025"/>
          <p14:tracePt t="98925" x="5697538" y="1860550"/>
          <p14:tracePt t="98930" x="5734050" y="1870075"/>
          <p14:tracePt t="98941" x="5734050" y="1878013"/>
          <p14:tracePt t="98956" x="5743575" y="1878013"/>
          <p14:tracePt t="99051" x="5753100" y="1887538"/>
          <p14:tracePt t="99066" x="5753100" y="1906588"/>
          <p14:tracePt t="99075" x="5780088" y="1933575"/>
          <p14:tracePt t="99091" x="5789613" y="1960563"/>
          <p14:tracePt t="99096" x="5789613" y="1970088"/>
          <p14:tracePt t="99104" x="5789613" y="1987550"/>
          <p14:tracePt t="99112" x="5789613" y="2006600"/>
          <p14:tracePt t="99121" x="5789613" y="2024063"/>
          <p14:tracePt t="99128" x="5789613" y="2033588"/>
          <p14:tracePt t="99139" x="5789613" y="2052638"/>
          <p14:tracePt t="99144" x="5789613" y="2060575"/>
          <p14:tracePt t="99154" x="5789613" y="2070100"/>
          <p14:tracePt t="99168" x="5789613" y="2079625"/>
          <p14:tracePt t="99184" x="5789613" y="2089150"/>
          <p14:tracePt t="99202" x="5789613" y="2106613"/>
          <p14:tracePt t="99218" x="5780088" y="2125663"/>
          <p14:tracePt t="99240" x="5770563" y="2133600"/>
          <p14:tracePt t="99265" x="5753100" y="2143125"/>
          <p14:tracePt t="99274" x="5743575" y="2143125"/>
          <p14:tracePt t="99281" x="5707063" y="2143125"/>
          <p14:tracePt t="99290" x="5688013" y="2160588"/>
          <p14:tracePt t="99297" x="5680075" y="2170113"/>
          <p14:tracePt t="99306" x="5670550" y="2170113"/>
          <p14:tracePt t="99313" x="5653088" y="2170113"/>
          <p14:tracePt t="99321" x="5643563" y="2170113"/>
          <p14:tracePt t="99328" x="5634038" y="2179638"/>
          <p14:tracePt t="99337" x="5624513" y="2179638"/>
          <p14:tracePt t="99442" x="5607050" y="2170113"/>
          <p14:tracePt t="99457" x="5597525" y="2160588"/>
          <p14:tracePt t="99474" x="5597525" y="2152650"/>
          <p14:tracePt t="99483" x="5597525" y="2133600"/>
          <p14:tracePt t="99488" x="5597525" y="2116138"/>
          <p14:tracePt t="99504" x="5597525" y="2106613"/>
          <p14:tracePt t="99520" x="5597525" y="2097088"/>
          <p14:tracePt t="99608" x="5588000" y="2097088"/>
          <p14:tracePt t="99616" x="5561013" y="2106613"/>
          <p14:tracePt t="99632" x="5543550" y="2125663"/>
          <p14:tracePt t="99768" x="5543550" y="2116138"/>
          <p14:tracePt t="99784" x="5551488" y="2106613"/>
          <p14:tracePt t="100240" x="5551488" y="2097088"/>
          <p14:tracePt t="100362" x="5551488" y="2089150"/>
          <p14:tracePt t="100756" x="5551488" y="2079625"/>
          <p14:tracePt t="100765" x="5451475" y="2079625"/>
          <p14:tracePt t="100768" x="5305425" y="2106613"/>
          <p14:tracePt t="100776" x="5151438" y="2125663"/>
          <p14:tracePt t="100784" x="5022850" y="2152650"/>
          <p14:tracePt t="100793" x="4968875" y="2152650"/>
          <p14:tracePt t="100800" x="4922838" y="2160588"/>
          <p14:tracePt t="100809" x="4913313" y="2160588"/>
          <p14:tracePt t="100888" x="4913313" y="2152650"/>
          <p14:tracePt t="100896" x="4913313" y="2133600"/>
          <p14:tracePt t="100905" x="4913313" y="2125663"/>
          <p14:tracePt t="101133" x="4905375" y="2116138"/>
          <p14:tracePt t="101142" x="4886325" y="2116138"/>
          <p14:tracePt t="101144" x="4876800" y="2116138"/>
          <p14:tracePt t="101156" x="4849813" y="2116138"/>
          <p14:tracePt t="101160" x="4822825" y="2133600"/>
          <p14:tracePt t="101168" x="4776788" y="2143125"/>
          <p14:tracePt t="101176" x="4740275" y="2152650"/>
          <p14:tracePt t="101185" x="4713288" y="2170113"/>
          <p14:tracePt t="101192" x="4676775" y="2170113"/>
          <p14:tracePt t="101202" x="4630738" y="2179638"/>
          <p14:tracePt t="101209" x="4622800" y="2179638"/>
          <p14:tracePt t="101218" x="4603750" y="2179638"/>
          <p14:tracePt t="101226" x="4586288" y="2179638"/>
          <p14:tracePt t="101242" x="4576763" y="2179638"/>
          <p14:tracePt t="101312" x="4557713" y="2179638"/>
          <p14:tracePt t="101336" x="4549775" y="2179638"/>
          <p14:tracePt t="101353" x="4530725" y="2179638"/>
          <p14:tracePt t="101370" x="4530725" y="2170113"/>
          <p14:tracePt t="101391" x="4521200" y="2152650"/>
          <p14:tracePt t="101408" x="4521200" y="2143125"/>
          <p14:tracePt t="101424" x="4521200" y="2133600"/>
          <p14:tracePt t="101433" x="4521200" y="2125663"/>
          <p14:tracePt t="101440" x="4521200" y="2106613"/>
          <p14:tracePt t="101456" x="4521200" y="2097088"/>
          <p14:tracePt t="101464" x="4521200" y="2089150"/>
          <p14:tracePt t="101489" x="4521200" y="2079625"/>
          <p14:tracePt t="101498" x="4521200" y="2070100"/>
          <p14:tracePt t="101506" x="4521200" y="2060575"/>
          <p14:tracePt t="101517" x="4521200" y="2052638"/>
          <p14:tracePt t="101520" x="4521200" y="2043113"/>
          <p14:tracePt t="101541" x="4521200" y="2033588"/>
          <p14:tracePt t="101557" x="4521200" y="2024063"/>
          <p14:tracePt t="101562" x="4521200" y="2016125"/>
          <p14:tracePt t="101584" x="4521200" y="2006600"/>
          <p14:tracePt t="101593" x="4521200" y="1997075"/>
          <p14:tracePt t="101600" x="4521200" y="1987550"/>
          <p14:tracePt t="101608" x="4540250" y="1970088"/>
          <p14:tracePt t="101624" x="4549775" y="1970088"/>
          <p14:tracePt t="101633" x="4557713" y="1960563"/>
          <p14:tracePt t="101641" x="4567238" y="1943100"/>
          <p14:tracePt t="101649" x="4576763" y="1933575"/>
          <p14:tracePt t="101664" x="4586288" y="1933575"/>
          <p14:tracePt t="101673" x="4613275" y="1933575"/>
          <p14:tracePt t="101681" x="4630738" y="1933575"/>
          <p14:tracePt t="101688" x="4659313" y="1933575"/>
          <p14:tracePt t="101696" x="4676775" y="1924050"/>
          <p14:tracePt t="101704" x="4713288" y="1924050"/>
          <p14:tracePt t="101720" x="4749800" y="1924050"/>
          <p14:tracePt t="101728" x="4786313" y="1924050"/>
          <p14:tracePt t="101737" x="4822825" y="1924050"/>
          <p14:tracePt t="101744" x="4876800" y="1924050"/>
          <p14:tracePt t="101754" x="4922838" y="1924050"/>
          <p14:tracePt t="101762" x="4959350" y="1924050"/>
          <p14:tracePt t="101768" x="4986338" y="1924050"/>
          <p14:tracePt t="101778" x="5032375" y="1924050"/>
          <p14:tracePt t="101784" x="5041900" y="1924050"/>
          <p14:tracePt t="101792" x="5049838" y="1924050"/>
          <p14:tracePt t="101809" x="5059363" y="1924050"/>
          <p14:tracePt t="101826" x="5068888" y="1924050"/>
          <p14:tracePt t="101864" x="5078413" y="1924050"/>
          <p14:tracePt t="101880" x="5086350" y="1924050"/>
          <p14:tracePt t="101889" x="5086350" y="1933575"/>
          <p14:tracePt t="101912" x="5086350" y="1943100"/>
          <p14:tracePt t="101920" x="5086350" y="1960563"/>
          <p14:tracePt t="101928" x="5078413" y="1979613"/>
          <p14:tracePt t="101937" x="5059363" y="1987550"/>
          <p14:tracePt t="101953" x="5049838" y="1997075"/>
          <p14:tracePt t="102296" x="5041900" y="2006600"/>
          <p14:tracePt t="102304" x="5041900" y="2024063"/>
          <p14:tracePt t="102312" x="5041900" y="2033588"/>
          <p14:tracePt t="102320" x="5041900" y="2043113"/>
          <p14:tracePt t="102336" x="5041900" y="2052638"/>
          <p14:tracePt t="104027" x="5049838" y="2060575"/>
          <p14:tracePt t="104050" x="5059363" y="2060575"/>
          <p14:tracePt t="104392" x="5068888" y="2060575"/>
          <p14:tracePt t="104400" x="5068888" y="2070100"/>
          <p14:tracePt t="104408" x="5068888" y="2089150"/>
          <p14:tracePt t="104416" x="5068888" y="2097088"/>
          <p14:tracePt t="104424" x="5068888" y="2116138"/>
          <p14:tracePt t="104434" x="5086350" y="2143125"/>
          <p14:tracePt t="104440" x="5086350" y="2152650"/>
          <p14:tracePt t="104448" x="5105400" y="2179638"/>
          <p14:tracePt t="104456" x="5105400" y="2189163"/>
          <p14:tracePt t="104464" x="5114925" y="2216150"/>
          <p14:tracePt t="104473" x="5114925" y="2225675"/>
          <p14:tracePt t="104488" x="5114925" y="2233613"/>
          <p14:tracePt t="104560" x="5114925" y="2243138"/>
          <p14:tracePt t="104570" x="5114925" y="2279650"/>
          <p14:tracePt t="104580" x="5132388" y="2325688"/>
          <p14:tracePt t="104584" x="5132388" y="2343150"/>
          <p14:tracePt t="104593" x="5151438" y="2379663"/>
          <p14:tracePt t="104601" x="5151438" y="2425700"/>
          <p14:tracePt t="104609" x="5159375" y="2498725"/>
          <p14:tracePt t="104617" x="5178425" y="2625725"/>
          <p14:tracePt t="104625" x="5187950" y="2698750"/>
          <p14:tracePt t="104634" x="5214938" y="2817813"/>
          <p14:tracePt t="104644" x="5232400" y="2927350"/>
          <p14:tracePt t="104649" x="5241925" y="3054350"/>
          <p14:tracePt t="104656" x="5260975" y="3182938"/>
          <p14:tracePt t="104665" x="5260975" y="3328988"/>
          <p14:tracePt t="104673" x="5260975" y="3419475"/>
          <p14:tracePt t="104681" x="5260975" y="3529013"/>
          <p14:tracePt t="104689" x="5260975" y="3602038"/>
          <p14:tracePt t="104696" x="5260975" y="3665538"/>
          <p14:tracePt t="104705" x="5260975" y="3721100"/>
          <p14:tracePt t="104712" x="5260975" y="3748088"/>
          <p14:tracePt t="105008" x="5260975" y="3738563"/>
          <p14:tracePt t="105016" x="5260975" y="3730625"/>
          <p14:tracePt t="105024" x="5260975" y="3721100"/>
          <p14:tracePt t="105362" x="5278438" y="3730625"/>
          <p14:tracePt t="105371" x="5314950" y="3730625"/>
          <p14:tracePt t="105379" x="5368925" y="3730625"/>
          <p14:tracePt t="105385" x="5424488" y="3730625"/>
          <p14:tracePt t="105392" x="5487988" y="3730625"/>
          <p14:tracePt t="105400" x="5561013" y="3730625"/>
          <p14:tracePt t="105408" x="5653088" y="3730625"/>
          <p14:tracePt t="105416" x="5761038" y="3730625"/>
          <p14:tracePt t="105425" x="5834063" y="3730625"/>
          <p14:tracePt t="105432" x="5889625" y="3730625"/>
          <p14:tracePt t="105442" x="5935663" y="3730625"/>
          <p14:tracePt t="105450" x="5953125" y="3730625"/>
          <p14:tracePt t="105458" x="5972175" y="3730625"/>
          <p14:tracePt t="105474" x="5980113" y="3730625"/>
          <p14:tracePt t="105490" x="5989638" y="3730625"/>
          <p14:tracePt t="105497" x="6007100" y="3730625"/>
          <p14:tracePt t="105507" x="6016625" y="3738563"/>
          <p14:tracePt t="105514" x="6026150" y="3738563"/>
          <p14:tracePt t="105523" x="6035675" y="3738563"/>
          <p14:tracePt t="105529" x="6072188" y="3757613"/>
          <p14:tracePt t="105539" x="6080125" y="3767138"/>
          <p14:tracePt t="105546" x="6108700" y="3775075"/>
          <p14:tracePt t="105898" x="6116638" y="3775075"/>
          <p14:tracePt t="106050" x="6135688" y="3767138"/>
          <p14:tracePt t="106057" x="6153150" y="3767138"/>
          <p14:tracePt t="106064" x="6162675" y="3767138"/>
          <p14:tracePt t="106074" x="6172200" y="3767138"/>
          <p14:tracePt t="106081" x="6181725" y="3767138"/>
          <p14:tracePt t="106545" x="6181725" y="3757613"/>
          <p14:tracePt t="106553" x="6189663" y="3748088"/>
          <p14:tracePt t="106560" x="6189663" y="3738563"/>
          <p14:tracePt t="106569" x="6199188" y="3730625"/>
          <p14:tracePt t="106587" x="6199188" y="3721100"/>
          <p14:tracePt t="106593" x="6208713" y="3721100"/>
          <p14:tracePt t="106761" x="6199188" y="3721100"/>
          <p14:tracePt t="106769" x="6189663" y="3721100"/>
          <p14:tracePt t="107024" x="6172200" y="3721100"/>
          <p14:tracePt t="107065" x="6172200" y="3702050"/>
          <p14:tracePt t="107338" x="6172200" y="3684588"/>
          <p14:tracePt t="107458" x="6172200" y="3675063"/>
          <p14:tracePt t="107468" x="6172200" y="3657600"/>
          <p14:tracePt t="107484" x="6172200" y="3648075"/>
          <p14:tracePt t="107627" x="6172200" y="3638550"/>
          <p14:tracePt t="107736" x="6162675" y="3638550"/>
          <p14:tracePt t="107792" x="6153150" y="3638550"/>
          <p14:tracePt t="107816" x="6145213" y="3621088"/>
          <p14:tracePt t="107825" x="6145213" y="3611563"/>
          <p14:tracePt t="107833" x="6145213" y="3602038"/>
          <p14:tracePt t="107841" x="6145213" y="3575050"/>
          <p14:tracePt t="107848" x="6145213" y="3565525"/>
          <p14:tracePt t="107856" x="6135688" y="3548063"/>
          <p14:tracePt t="107864" x="6135688" y="3519488"/>
          <p14:tracePt t="107872" x="6135688" y="3482975"/>
          <p14:tracePt t="107889" x="6135688" y="3365500"/>
          <p14:tracePt t="107896" x="6135688" y="3338513"/>
          <p14:tracePt t="107904" x="6135688" y="3302000"/>
          <p14:tracePt t="107913" x="6135688" y="3255963"/>
          <p14:tracePt t="107920" x="6135688" y="3219450"/>
          <p14:tracePt t="107928" x="6135688" y="3192463"/>
          <p14:tracePt t="107936" x="6135688" y="3155950"/>
          <p14:tracePt t="107944" x="6135688" y="3119438"/>
          <p14:tracePt t="107953" x="6135688" y="3100388"/>
          <p14:tracePt t="107960" x="6135688" y="3054350"/>
          <p14:tracePt t="107970" x="6135688" y="3017838"/>
          <p14:tracePt t="107976" x="6135688" y="2990850"/>
          <p14:tracePt t="107984" x="6135688" y="2946400"/>
          <p14:tracePt t="107992" x="6135688" y="2909888"/>
          <p14:tracePt t="108000" x="6135688" y="2863850"/>
          <p14:tracePt t="108008" x="6135688" y="2836863"/>
          <p14:tracePt t="108016" x="6135688" y="2800350"/>
          <p14:tracePt t="108024" x="6135688" y="2754313"/>
          <p14:tracePt t="108032" x="6145213" y="2708275"/>
          <p14:tracePt t="108040" x="6153150" y="2690813"/>
          <p14:tracePt t="108049" x="6162675" y="2654300"/>
          <p14:tracePt t="108056" x="6162675" y="2635250"/>
          <p14:tracePt t="108065" x="6162675" y="2608263"/>
          <p14:tracePt t="108078" x="6199188" y="2581275"/>
          <p14:tracePt t="108080" x="6199188" y="2562225"/>
          <p14:tracePt t="108089" x="6218238" y="2544763"/>
          <p14:tracePt t="108096" x="6226175" y="2517775"/>
          <p14:tracePt t="108106" x="6245225" y="2498725"/>
          <p14:tracePt t="108112" x="6291263" y="2471738"/>
          <p14:tracePt t="108121" x="6335713" y="2425700"/>
          <p14:tracePt t="108128" x="6391275" y="2389188"/>
          <p14:tracePt t="108138" x="6418263" y="2362200"/>
          <p14:tracePt t="108144" x="6481763" y="2306638"/>
          <p14:tracePt t="108154" x="6518275" y="2270125"/>
          <p14:tracePt t="108160" x="6564313" y="2243138"/>
          <p14:tracePt t="108169" x="6618288" y="2170113"/>
          <p14:tracePt t="108176" x="6654800" y="2125663"/>
          <p14:tracePt t="108184" x="6681788" y="2097088"/>
          <p14:tracePt t="108192" x="6700838" y="2060575"/>
          <p14:tracePt t="108202" x="6727825" y="2043113"/>
          <p14:tracePt t="108208" x="6737350" y="2024063"/>
          <p14:tracePt t="108232" x="6737350" y="2016125"/>
          <p14:tracePt t="108328" x="6737350" y="2024063"/>
          <p14:tracePt t="108344" x="6737350" y="2033588"/>
          <p14:tracePt t="108362" x="6746875" y="2043113"/>
          <p14:tracePt t="108756" x="6754813" y="2052638"/>
          <p14:tracePt t="108767" x="6737350" y="2079625"/>
          <p14:tracePt t="108769" x="6718300" y="2097088"/>
          <p14:tracePt t="108778" x="6700838" y="2106613"/>
          <p14:tracePt t="108784" x="6637338" y="2152650"/>
          <p14:tracePt t="108792" x="6591300" y="2189163"/>
          <p14:tracePt t="108800" x="6564313" y="2216150"/>
          <p14:tracePt t="108809" x="6508750" y="2252663"/>
          <p14:tracePt t="108816" x="6464300" y="2306638"/>
          <p14:tracePt t="108826" x="6435725" y="2325688"/>
          <p14:tracePt t="108832" x="6399213" y="2352675"/>
          <p14:tracePt t="108840" x="6354763" y="2408238"/>
          <p14:tracePt t="108848" x="6318250" y="2435225"/>
          <p14:tracePt t="108856" x="6281738" y="2489200"/>
          <p14:tracePt t="108864" x="6262688" y="2508250"/>
          <p14:tracePt t="108872" x="6254750" y="2535238"/>
          <p14:tracePt t="108889" x="6208713" y="2625725"/>
          <p14:tracePt t="108896" x="6189663" y="2671763"/>
          <p14:tracePt t="108904" x="6181725" y="2708275"/>
          <p14:tracePt t="108912" x="6135688" y="2771775"/>
          <p14:tracePt t="108921" x="6126163" y="2836863"/>
          <p14:tracePt t="108928" x="6116638" y="2890838"/>
          <p14:tracePt t="108936" x="6089650" y="2990850"/>
          <p14:tracePt t="108944" x="6072188" y="3063875"/>
          <p14:tracePt t="108953" x="6053138" y="3146425"/>
          <p14:tracePt t="108960" x="6007100" y="3228975"/>
          <p14:tracePt t="108969" x="5999163" y="3282950"/>
          <p14:tracePt t="108976" x="5999163" y="3375025"/>
          <p14:tracePt t="108984" x="5989638" y="3411538"/>
          <p14:tracePt t="108992" x="5989638" y="3446463"/>
          <p14:tracePt t="109000" x="5989638" y="3475038"/>
          <p14:tracePt t="109008" x="5989638" y="3482975"/>
          <p14:tracePt t="109024" x="5989638" y="3492500"/>
          <p14:tracePt t="109208" x="5989638" y="3502025"/>
          <p14:tracePt t="109216" x="5989638" y="3519488"/>
          <p14:tracePt t="109224" x="5989638" y="3529013"/>
          <p14:tracePt t="109248" x="5989638" y="3538538"/>
          <p14:tracePt t="109256" x="5989638" y="3556000"/>
          <p14:tracePt t="109353" x="5989638" y="3548063"/>
          <p14:tracePt t="109361" x="5999163" y="3548063"/>
          <p14:tracePt t="109467" x="6007100" y="3565525"/>
          <p14:tracePt t="109608" x="6007100" y="3575050"/>
          <p14:tracePt t="109617" x="6007100" y="3584575"/>
          <p14:tracePt t="109624" x="6007100" y="3602038"/>
          <p14:tracePt t="109632" x="6007100" y="3611563"/>
          <p14:tracePt t="109649" x="6007100" y="3621088"/>
          <p14:tracePt t="109666" x="6007100" y="3638550"/>
          <p14:tracePt t="109672" x="6007100" y="3648075"/>
          <p14:tracePt t="109680" x="6007100" y="3665538"/>
          <p14:tracePt t="109688" x="6007100" y="3694113"/>
          <p14:tracePt t="109696" x="6007100" y="3702050"/>
          <p14:tracePt t="109704" x="6007100" y="3730625"/>
          <p14:tracePt t="109712" x="6007100" y="3738563"/>
          <p14:tracePt t="109728" x="6007100" y="3748088"/>
          <p14:tracePt t="109813" x="6016625" y="3738563"/>
          <p14:tracePt t="109816" x="6016625" y="3711575"/>
          <p14:tracePt t="109826" x="6026150" y="3702050"/>
          <p14:tracePt t="109832" x="6026150" y="3694113"/>
          <p14:tracePt t="110093" x="6026150" y="3684588"/>
          <p14:tracePt t="110096" x="6026150" y="3675063"/>
          <p14:tracePt t="110104" x="6016625" y="3648075"/>
          <p14:tracePt t="110112" x="5999163" y="3648075"/>
          <p14:tracePt t="110120" x="5972175" y="3648075"/>
          <p14:tracePt t="110128" x="5935663" y="3648075"/>
          <p14:tracePt t="110138" x="5907088" y="3648075"/>
          <p14:tracePt t="110144" x="5889625" y="3648075"/>
          <p14:tracePt t="110154" x="5862638" y="3648075"/>
          <p14:tracePt t="110160" x="5816600" y="3665538"/>
          <p14:tracePt t="110169" x="5789613" y="3675063"/>
          <p14:tracePt t="110176" x="5743575" y="3684588"/>
          <p14:tracePt t="110185" x="5724525" y="3694113"/>
          <p14:tracePt t="110192" x="5707063" y="3702050"/>
          <p14:tracePt t="110204" x="5707063" y="3711575"/>
          <p14:tracePt t="110208" x="5680075" y="3711575"/>
          <p14:tracePt t="110241" x="5670550" y="3711575"/>
          <p14:tracePt t="110250" x="5661025" y="3711575"/>
          <p14:tracePt t="110257" x="5653088" y="3711575"/>
          <p14:tracePt t="110280" x="5634038" y="3711575"/>
          <p14:tracePt t="110289" x="5624513" y="3711575"/>
          <p14:tracePt t="110336" x="5616575" y="3711575"/>
          <p14:tracePt t="110344" x="5597525" y="3711575"/>
          <p14:tracePt t="110353" x="5588000" y="3711575"/>
          <p14:tracePt t="110369" x="5580063" y="3721100"/>
          <p14:tracePt t="110553" x="5570538" y="3721100"/>
          <p14:tracePt t="110618" x="5543550" y="3721100"/>
          <p14:tracePt t="110634" x="5514975" y="3721100"/>
          <p14:tracePt t="110645" x="5507038" y="3721100"/>
          <p14:tracePt t="110653" x="5497513" y="3721100"/>
          <p14:tracePt t="110656" x="5487988" y="3721100"/>
          <p14:tracePt t="110680" x="5470525" y="3721100"/>
          <p14:tracePt t="110704" x="5461000" y="3721100"/>
          <p14:tracePt t="111128" x="5478463" y="3721100"/>
          <p14:tracePt t="111138" x="5534025" y="3721100"/>
          <p14:tracePt t="111146" x="5588000" y="3721100"/>
          <p14:tracePt t="111159" x="5624513" y="3721100"/>
          <p14:tracePt t="111163" x="5653088" y="3721100"/>
          <p14:tracePt t="111172" x="5707063" y="3721100"/>
          <p14:tracePt t="111178" x="5753100" y="3702050"/>
          <p14:tracePt t="111188" x="5770563" y="3702050"/>
          <p14:tracePt t="111192" x="5816600" y="3702050"/>
          <p14:tracePt t="111200" x="5834063" y="3702050"/>
          <p14:tracePt t="111208" x="5862638" y="3702050"/>
          <p14:tracePt t="111217" x="5880100" y="3702050"/>
          <p14:tracePt t="111224" x="5907088" y="3702050"/>
          <p14:tracePt t="111232" x="5916613" y="3702050"/>
          <p14:tracePt t="111240" x="5926138" y="3702050"/>
          <p14:tracePt t="111249" x="5935663" y="3702050"/>
          <p14:tracePt t="111257" x="5953125" y="3702050"/>
          <p14:tracePt t="111265" x="5962650" y="3702050"/>
          <p14:tracePt t="111272" x="5980113" y="3702050"/>
          <p14:tracePt t="111280" x="5999163" y="3702050"/>
          <p14:tracePt t="111289" x="6007100" y="3702050"/>
          <p14:tracePt t="111298" x="6016625" y="3702050"/>
          <p14:tracePt t="111305" x="6035675" y="3702050"/>
          <p14:tracePt t="111328" x="6043613" y="3702050"/>
          <p14:tracePt t="111344" x="6053138" y="3702050"/>
          <p14:tracePt t="111353" x="6072188" y="3702050"/>
          <p14:tracePt t="111376" x="6080125" y="3702050"/>
          <p14:tracePt t="111385" x="6099175" y="3702050"/>
          <p14:tracePt t="111392" x="6126163" y="3694113"/>
          <p14:tracePt t="111410" x="6135688" y="3694113"/>
          <p14:tracePt t="111418" x="6162675" y="3684588"/>
          <p14:tracePt t="111442" x="6172200" y="3684588"/>
          <p14:tracePt t="111456" x="6181725" y="3684588"/>
          <p14:tracePt t="111457" x="6199188" y="3684588"/>
          <p14:tracePt t="111832" x="6208713" y="3675063"/>
          <p14:tracePt t="111848" x="6208713" y="3665538"/>
          <p14:tracePt t="112106" x="6208713" y="3657600"/>
          <p14:tracePt t="112289" x="6208713" y="3648075"/>
          <p14:tracePt t="112561" x="6208713" y="3629025"/>
          <p14:tracePt t="112983" x="6208713" y="3611563"/>
          <p14:tracePt t="112984" x="6208713" y="3602038"/>
          <p14:tracePt t="112992" x="6208713" y="3584575"/>
          <p14:tracePt t="113016" x="6208713" y="3575050"/>
          <p14:tracePt t="113169" x="6208713" y="3565525"/>
          <p14:tracePt t="113206" x="6208713" y="3548063"/>
          <p14:tracePt t="113506" x="6199188" y="3556000"/>
          <p14:tracePt t="113633" x="6189663" y="3556000"/>
          <p14:tracePt t="113640" x="6189663" y="3548063"/>
          <p14:tracePt t="113648" x="6189663" y="3538538"/>
          <p14:tracePt t="113656" x="6181725" y="3519488"/>
          <p14:tracePt t="113664" x="6172200" y="3511550"/>
          <p14:tracePt t="113680" x="6172200" y="3502025"/>
          <p14:tracePt t="113688" x="6172200" y="3492500"/>
          <p14:tracePt t="113696" x="6172200" y="3482975"/>
          <p14:tracePt t="113728" x="6162675" y="3475038"/>
          <p14:tracePt t="113744" x="6153150" y="3455988"/>
          <p14:tracePt t="113760" x="6135688" y="3455988"/>
          <p14:tracePt t="113768" x="6116638" y="3455988"/>
          <p14:tracePt t="113776" x="6072188" y="3455988"/>
          <p14:tracePt t="113785" x="6035675" y="3455988"/>
          <p14:tracePt t="113792" x="5980113" y="3455988"/>
          <p14:tracePt t="113800" x="5935663" y="3455988"/>
          <p14:tracePt t="113809" x="5862638" y="3475038"/>
          <p14:tracePt t="113816" x="5807075" y="3475038"/>
          <p14:tracePt t="113825" x="5734050" y="3475038"/>
          <p14:tracePt t="113832" x="5643563" y="3475038"/>
          <p14:tracePt t="113841" x="5543550" y="3475038"/>
          <p14:tracePt t="113848" x="5451475" y="3475038"/>
          <p14:tracePt t="113856" x="5341938" y="3475038"/>
          <p14:tracePt t="113864" x="5268913" y="3475038"/>
          <p14:tracePt t="113872" x="5159375" y="3475038"/>
          <p14:tracePt t="113880" x="5068888" y="3475038"/>
          <p14:tracePt t="113904" x="4868863" y="3475038"/>
          <p14:tracePt t="113905" x="4795838" y="3475038"/>
          <p14:tracePt t="113912" x="4703763" y="3475038"/>
          <p14:tracePt t="113920" x="4594225" y="3475038"/>
          <p14:tracePt t="113928" x="4467225" y="3475038"/>
          <p14:tracePt t="113937" x="4321175" y="3475038"/>
          <p14:tracePt t="113944" x="4102100" y="3475038"/>
          <p14:tracePt t="113954" x="3902075" y="3475038"/>
          <p14:tracePt t="113960" x="3673475" y="3475038"/>
          <p14:tracePt t="113970" x="3419475" y="3475038"/>
          <p14:tracePt t="113976" x="3236913" y="3475038"/>
          <p14:tracePt t="113985" x="3071813" y="3475038"/>
          <p14:tracePt t="113992" x="2981325" y="3475038"/>
          <p14:tracePt t="114000" x="2881313" y="3511550"/>
          <p14:tracePt t="114008" x="2852738" y="3511550"/>
          <p14:tracePt t="114016" x="2808288" y="3529013"/>
          <p14:tracePt t="114032" x="2762250" y="3548063"/>
          <p14:tracePt t="114040" x="2735263" y="3584575"/>
          <p14:tracePt t="114048" x="2708275" y="3602038"/>
          <p14:tracePt t="114056" x="2671763" y="3621088"/>
          <p14:tracePt t="114064" x="2652713" y="3638550"/>
          <p14:tracePt t="114072" x="2598738" y="3675063"/>
          <p14:tracePt t="114080" x="2570163" y="3694113"/>
          <p14:tracePt t="114088" x="2533650" y="3730625"/>
          <p14:tracePt t="114096" x="2498725" y="3757613"/>
          <p14:tracePt t="114104" x="2479675" y="3794125"/>
          <p14:tracePt t="114114" x="2470150" y="3821113"/>
          <p14:tracePt t="114123" x="2433638" y="3857625"/>
          <p14:tracePt t="114129" x="2433638" y="3894138"/>
          <p14:tracePt t="114140" x="2416175" y="3948113"/>
          <p14:tracePt t="114144" x="2416175" y="3994150"/>
          <p14:tracePt t="114154" x="2389188" y="4049713"/>
          <p14:tracePt t="114160" x="2389188" y="4122738"/>
          <p14:tracePt t="114172" x="2379663" y="4186238"/>
          <p14:tracePt t="114178" x="2379663" y="4240213"/>
          <p14:tracePt t="114190" x="2379663" y="4313238"/>
          <p14:tracePt t="114194" x="2379663" y="4359275"/>
          <p14:tracePt t="114206" x="2352675" y="4413250"/>
          <p14:tracePt t="114208" x="2343150" y="4468813"/>
          <p14:tracePt t="114218" x="2333625" y="4514850"/>
          <p14:tracePt t="114226" x="2324100" y="4532313"/>
          <p14:tracePt t="114234" x="2316163" y="4578350"/>
          <p14:tracePt t="114241" x="2306638" y="4605338"/>
          <p14:tracePt t="114249" x="2306638" y="4614863"/>
          <p14:tracePt t="114257" x="2287588" y="4632325"/>
          <p14:tracePt t="114272" x="2279650" y="4651375"/>
          <p14:tracePt t="114282" x="2270125" y="4660900"/>
          <p14:tracePt t="114312" x="2270125" y="4668838"/>
          <p14:tracePt t="114328" x="2260600" y="4668838"/>
          <p14:tracePt t="114336" x="2251075" y="4678363"/>
          <p14:tracePt t="114344" x="2233613" y="4697413"/>
          <p14:tracePt t="114352" x="2214563" y="4714875"/>
          <p14:tracePt t="114360" x="2206625" y="4724400"/>
          <p14:tracePt t="114369" x="2187575" y="4741863"/>
          <p14:tracePt t="114376" x="2170113" y="4760913"/>
          <p14:tracePt t="114386" x="2143125" y="4797425"/>
          <p14:tracePt t="114392" x="2133600" y="4814888"/>
          <p14:tracePt t="114400" x="2097088" y="4870450"/>
          <p14:tracePt t="114408" x="2078038" y="4906963"/>
          <p14:tracePt t="114416" x="2041525" y="4943475"/>
          <p14:tracePt t="114424" x="1968500" y="5033963"/>
          <p14:tracePt t="114434" x="1941513" y="5060950"/>
          <p14:tracePt t="114440" x="1887538" y="5126038"/>
          <p14:tracePt t="114448" x="1851025" y="5180013"/>
          <p14:tracePt t="114456" x="1804988" y="5226050"/>
          <p14:tracePt t="114465" x="1768475" y="5243513"/>
          <p14:tracePt t="114472" x="1741488" y="5280025"/>
          <p14:tracePt t="114482" x="1731963" y="5289550"/>
          <p14:tracePt t="114593" x="1722438" y="5289550"/>
          <p14:tracePt t="114752" x="1714500" y="5280025"/>
          <p14:tracePt t="114760" x="1704975" y="5280025"/>
          <p14:tracePt t="114785" x="1685925" y="5289550"/>
          <p14:tracePt t="114793" x="1668463" y="5289550"/>
          <p14:tracePt t="114801" x="1649413" y="5299075"/>
          <p14:tracePt t="114809" x="1612900" y="5299075"/>
          <p14:tracePt t="114816" x="1595438" y="5316538"/>
          <p14:tracePt t="114832" x="1568450" y="5326063"/>
          <p14:tracePt t="114840" x="1549400" y="5335588"/>
          <p14:tracePt t="114848" x="1522413" y="5343525"/>
          <p14:tracePt t="114856" x="1512888" y="5343525"/>
          <p14:tracePt t="114864" x="1485900" y="5353050"/>
          <p14:tracePt t="114873" x="1476375" y="5362575"/>
          <p14:tracePt t="114886" x="1458913" y="5362575"/>
          <p14:tracePt t="114897" x="1449388" y="5362575"/>
          <p14:tracePt t="114913" x="1439863" y="5372100"/>
          <p14:tracePt t="114922" x="1431925" y="5372100"/>
          <p14:tracePt t="114930" x="1422400" y="5372100"/>
          <p14:tracePt t="114939" x="1412875" y="5372100"/>
          <p14:tracePt t="114946" x="1395413" y="5372100"/>
          <p14:tracePt t="114953" x="1385888" y="5362575"/>
          <p14:tracePt t="114960" x="1366838" y="5343525"/>
          <p14:tracePt t="114969" x="1349375" y="5326063"/>
          <p14:tracePt t="114976" x="1330325" y="5307013"/>
          <p14:tracePt t="114985" x="1303338" y="5270500"/>
          <p14:tracePt t="114992" x="1276350" y="5253038"/>
          <p14:tracePt t="115003" x="1258888" y="5226050"/>
          <p14:tracePt t="115008" x="1239838" y="5207000"/>
          <p14:tracePt t="115016" x="1230313" y="5189538"/>
          <p14:tracePt t="115024" x="1212850" y="5153025"/>
          <p14:tracePt t="115032" x="1193800" y="5126038"/>
          <p14:tracePt t="115048" x="1185863" y="5106988"/>
          <p14:tracePt t="115056" x="1185863" y="5089525"/>
          <p14:tracePt t="115064" x="1185863" y="5080000"/>
          <p14:tracePt t="115072" x="1185863" y="5070475"/>
          <p14:tracePt t="115088" x="1185863" y="5053013"/>
          <p14:tracePt t="115105" x="1185863" y="5043488"/>
          <p14:tracePt t="115112" x="1185863" y="5033963"/>
          <p14:tracePt t="115120" x="1193800" y="5006975"/>
          <p14:tracePt t="115128" x="1222375" y="4987925"/>
          <p14:tracePt t="115138" x="1239838" y="4987925"/>
          <p14:tracePt t="115144" x="1276350" y="4979988"/>
          <p14:tracePt t="115153" x="1322388" y="4960938"/>
          <p14:tracePt t="115160" x="1385888" y="4943475"/>
          <p14:tracePt t="115169" x="1412875" y="4943475"/>
          <p14:tracePt t="115176" x="1468438" y="4943475"/>
          <p14:tracePt t="115186" x="1495425" y="4933950"/>
          <p14:tracePt t="115194" x="1504950" y="4933950"/>
          <p14:tracePt t="115210" x="1541463" y="4924425"/>
          <p14:tracePt t="115219" x="1549400" y="4924425"/>
          <p14:tracePt t="115226" x="1558925" y="4924425"/>
          <p14:tracePt t="115240" x="1576388" y="4924425"/>
          <p14:tracePt t="115256" x="1585913" y="4924425"/>
          <p14:tracePt t="115264" x="1595438" y="4924425"/>
          <p14:tracePt t="115272" x="1622425" y="4924425"/>
          <p14:tracePt t="115280" x="1641475" y="4943475"/>
          <p14:tracePt t="115288" x="1658938" y="4951413"/>
          <p14:tracePt t="115296" x="1685925" y="4960938"/>
          <p14:tracePt t="115304" x="1731963" y="4997450"/>
          <p14:tracePt t="115312" x="1778000" y="5016500"/>
          <p14:tracePt t="115320" x="1814513" y="5033963"/>
          <p14:tracePt t="115328" x="1831975" y="5043488"/>
          <p14:tracePt t="115336" x="1841500" y="5053013"/>
          <p14:tracePt t="115344" x="1841500" y="5060950"/>
          <p14:tracePt t="115360" x="1851025" y="5070475"/>
          <p14:tracePt t="115369" x="1851025" y="5080000"/>
          <p14:tracePt t="115376" x="1851025" y="5089525"/>
          <p14:tracePt t="115393" x="1851025" y="5106988"/>
          <p14:tracePt t="115409" x="1851025" y="5116513"/>
          <p14:tracePt t="115425" x="1851025" y="5126038"/>
          <p14:tracePt t="115438" x="1851025" y="5143500"/>
          <p14:tracePt t="115537" x="1824038" y="5160963"/>
          <p14:tracePt t="115544" x="1804988" y="5180013"/>
          <p14:tracePt t="115552" x="1795463" y="5189538"/>
          <p14:tracePt t="115561" x="1778000" y="5207000"/>
          <p14:tracePt t="115578" x="1751013" y="5216525"/>
          <p14:tracePt t="115585" x="1741488" y="5226050"/>
          <p14:tracePt t="115592" x="1731963" y="5233988"/>
          <p14:tracePt t="115601" x="1722438" y="5233988"/>
          <p14:tracePt t="115608" x="1695450" y="5262563"/>
          <p14:tracePt t="115625" x="1685925" y="5262563"/>
          <p14:tracePt t="115632" x="1685925" y="5270500"/>
          <p14:tracePt t="115648" x="1668463" y="5270500"/>
          <p14:tracePt t="115656" x="1649413" y="5280025"/>
          <p14:tracePt t="115696" x="1641475" y="5280025"/>
          <p14:tracePt t="115729" x="1612900" y="5280025"/>
          <p14:tracePt t="115744" x="1604963" y="5280025"/>
          <p14:tracePt t="115760" x="1595438" y="5280025"/>
          <p14:tracePt t="115995" x="1622425" y="5270500"/>
          <p14:tracePt t="116004" x="1722438" y="5243513"/>
          <p14:tracePt t="116011" x="1831975" y="5226050"/>
          <p14:tracePt t="116022" x="2014538" y="5207000"/>
          <p14:tracePt t="116025" x="2224088" y="5160963"/>
          <p14:tracePt t="116033" x="2506663" y="5126038"/>
          <p14:tracePt t="116040" x="2798763" y="5070475"/>
          <p14:tracePt t="116048" x="3171825" y="4933950"/>
          <p14:tracePt t="116056" x="3509963" y="4851400"/>
          <p14:tracePt t="116064" x="3783013" y="4732338"/>
          <p14:tracePt t="116072" x="4021138" y="4641850"/>
          <p14:tracePt t="116080" x="4257675" y="4532313"/>
          <p14:tracePt t="116088" x="4413250" y="4441825"/>
          <p14:tracePt t="116096" x="4530725" y="4349750"/>
          <p14:tracePt t="116104" x="4594225" y="4295775"/>
          <p14:tracePt t="116113" x="4649788" y="4249738"/>
          <p14:tracePt t="116120" x="4695825" y="4195763"/>
          <p14:tracePt t="116129" x="4749800" y="4130675"/>
          <p14:tracePt t="116140" x="4786313" y="4103688"/>
          <p14:tracePt t="116144" x="4813300" y="4067175"/>
          <p14:tracePt t="116155" x="4832350" y="4040188"/>
          <p14:tracePt t="116160" x="4849813" y="4021138"/>
          <p14:tracePt t="116169" x="4886325" y="3994150"/>
          <p14:tracePt t="116176" x="4932363" y="3967163"/>
          <p14:tracePt t="116185" x="4959350" y="3940175"/>
          <p14:tracePt t="116192" x="5005388" y="3921125"/>
          <p14:tracePt t="116203" x="5032375" y="3894138"/>
          <p14:tracePt t="116208" x="5068888" y="3867150"/>
          <p14:tracePt t="116216" x="5105400" y="3857625"/>
          <p14:tracePt t="116225" x="5151438" y="3821113"/>
          <p14:tracePt t="116232" x="5178425" y="3811588"/>
          <p14:tracePt t="116240" x="5232400" y="3775075"/>
          <p14:tracePt t="116248" x="5378450" y="3730625"/>
          <p14:tracePt t="116257" x="5478463" y="3702050"/>
          <p14:tracePt t="116264" x="5487988" y="3702050"/>
          <p14:tracePt t="116273" x="5597525" y="3684588"/>
          <p14:tracePt t="116280" x="5753100" y="3638550"/>
          <p14:tracePt t="116288" x="5843588" y="3638550"/>
          <p14:tracePt t="116296" x="5916613" y="3629025"/>
          <p14:tracePt t="116304" x="5943600" y="3629025"/>
          <p14:tracePt t="116312" x="5953125" y="3629025"/>
          <p14:tracePt t="116320" x="5962650" y="3621088"/>
          <p14:tracePt t="116546" x="5972175" y="3621088"/>
          <p14:tracePt t="116563" x="5980113" y="3621088"/>
          <p14:tracePt t="116580" x="5989638" y="3611563"/>
          <p14:tracePt t="116592" x="5989638" y="3602038"/>
          <p14:tracePt t="116755" x="5989638" y="3621088"/>
          <p14:tracePt t="116765" x="5989638" y="3629025"/>
          <p14:tracePt t="116785" x="5989638" y="3638550"/>
          <p14:tracePt t="116824" x="5980113" y="3648075"/>
          <p14:tracePt t="116946" x="5943600" y="3648075"/>
          <p14:tracePt t="116958" x="5889625" y="3675063"/>
          <p14:tracePt t="116960" x="5807075" y="3684588"/>
          <p14:tracePt t="116969" x="5734050" y="3684588"/>
          <p14:tracePt t="116976" x="5670550" y="3694113"/>
          <p14:tracePt t="116985" x="5616575" y="3711575"/>
          <p14:tracePt t="116992" x="5570538" y="3711575"/>
          <p14:tracePt t="117000" x="5534025" y="3730625"/>
          <p14:tracePt t="117008" x="5514975" y="3730625"/>
          <p14:tracePt t="117016" x="5507038" y="3730625"/>
          <p14:tracePt t="117024" x="5497513" y="3730625"/>
          <p14:tracePt t="117032" x="5461000" y="3738563"/>
          <p14:tracePt t="117049" x="5451475" y="3738563"/>
          <p14:tracePt t="117056" x="5441950" y="3738563"/>
          <p14:tracePt t="117072" x="5414963" y="3738563"/>
          <p14:tracePt t="117090" x="5387975" y="3738563"/>
          <p14:tracePt t="117098" x="5368925" y="3738563"/>
          <p14:tracePt t="117111" x="5360988" y="3738563"/>
          <p14:tracePt t="117114" x="5324475" y="3738563"/>
          <p14:tracePt t="117121" x="5297488" y="3738563"/>
          <p14:tracePt t="117129" x="5278438" y="3738563"/>
          <p14:tracePt t="117138" x="5251450" y="3738563"/>
          <p14:tracePt t="117144" x="5232400" y="3738563"/>
          <p14:tracePt t="117153" x="5224463" y="3738563"/>
          <p14:tracePt t="117162" x="5205413" y="3738563"/>
          <p14:tracePt t="117328" x="5195888" y="3738563"/>
          <p14:tracePt t="117336" x="5195888" y="3730625"/>
          <p14:tracePt t="117344" x="5195888" y="3721100"/>
          <p14:tracePt t="117360" x="5195888" y="3711575"/>
          <p14:tracePt t="117368" x="5195888" y="3702050"/>
          <p14:tracePt t="117600" x="5187950" y="3694113"/>
          <p14:tracePt t="117616" x="5178425" y="3702050"/>
          <p14:tracePt t="117624" x="5159375" y="3711575"/>
          <p14:tracePt t="117640" x="5151438" y="3711575"/>
          <p14:tracePt t="117762" x="5159375" y="3711575"/>
          <p14:tracePt t="117800" x="5168900" y="3711575"/>
          <p14:tracePt t="118019" x="5151438" y="3711575"/>
          <p14:tracePt t="118026" x="5141913" y="3711575"/>
          <p14:tracePt t="118042" x="5122863" y="3711575"/>
          <p14:tracePt t="118062" x="5114925" y="3711575"/>
          <p14:tracePt t="118066" x="5105400" y="3711575"/>
          <p14:tracePt t="118080" x="5078413" y="3711575"/>
          <p14:tracePt t="118088" x="5068888" y="3711575"/>
          <p14:tracePt t="118096" x="5049838" y="3711575"/>
          <p14:tracePt t="118106" x="5041900" y="3711575"/>
          <p14:tracePt t="118114" x="5032375" y="3711575"/>
          <p14:tracePt t="118380" x="5022850" y="3711575"/>
          <p14:tracePt t="118394" x="4986338" y="3711575"/>
          <p14:tracePt t="118404" x="4959350" y="3711575"/>
          <p14:tracePt t="118409" x="4949825" y="3711575"/>
          <p14:tracePt t="118424" x="4941888" y="3711575"/>
          <p14:tracePt t="118432" x="4932363" y="3711575"/>
          <p14:tracePt t="118449" x="4922838" y="3711575"/>
          <p14:tracePt t="118456" x="4905375" y="3711575"/>
          <p14:tracePt t="118464" x="4876800" y="3711575"/>
          <p14:tracePt t="118472" x="4859338" y="3711575"/>
          <p14:tracePt t="118480" x="4822825" y="3711575"/>
          <p14:tracePt t="118488" x="4813300" y="3711575"/>
          <p14:tracePt t="118497" x="4776788" y="3711575"/>
          <p14:tracePt t="118514" x="4767263" y="3711575"/>
          <p14:tracePt t="118576" x="4759325" y="3711575"/>
          <p14:tracePt t="118588" x="4740275" y="3711575"/>
          <p14:tracePt t="118603" x="4722813" y="3711575"/>
          <p14:tracePt t="118612" x="4713288" y="3711575"/>
          <p14:tracePt t="118617" x="4695825" y="3711575"/>
          <p14:tracePt t="118625" x="4686300" y="3711575"/>
          <p14:tracePt t="118632" x="4676775" y="3711575"/>
          <p14:tracePt t="118640" x="4659313" y="3711575"/>
          <p14:tracePt t="118648" x="4649788" y="3711575"/>
          <p14:tracePt t="118664" x="4640263" y="3711575"/>
          <p14:tracePt t="118814" x="4630738" y="3711575"/>
          <p14:tracePt t="118819" x="4603750" y="3711575"/>
          <p14:tracePt t="118825" x="4586288" y="3711575"/>
          <p14:tracePt t="118833" x="4567238" y="3711575"/>
          <p14:tracePt t="118841" x="4557713" y="3711575"/>
          <p14:tracePt t="118873" x="4549775" y="3711575"/>
          <p14:tracePt t="118890" x="4530725" y="3711575"/>
          <p14:tracePt t="118920" x="4521200" y="3711575"/>
          <p14:tracePt t="118928" x="4513263" y="3711575"/>
          <p14:tracePt t="118952" x="4503738" y="3711575"/>
          <p14:tracePt t="119122" x="4494213" y="3711575"/>
          <p14:tracePt t="119128" x="4513263" y="3738563"/>
          <p14:tracePt t="119138" x="4540250" y="3784600"/>
          <p14:tracePt t="119144" x="4576763" y="3840163"/>
          <p14:tracePt t="119152" x="4586288" y="3875088"/>
          <p14:tracePt t="119161" x="4594225" y="3921125"/>
          <p14:tracePt t="119170" x="4613275" y="4013200"/>
          <p14:tracePt t="119177" x="4649788" y="4094163"/>
          <p14:tracePt t="119189" x="4659313" y="4167188"/>
          <p14:tracePt t="119193" x="4659313" y="4286250"/>
          <p14:tracePt t="119202" x="4659313" y="4376738"/>
          <p14:tracePt t="119208" x="4659313" y="4505325"/>
          <p14:tracePt t="119216" x="4659313" y="4595813"/>
          <p14:tracePt t="119224" x="4659313" y="4687888"/>
          <p14:tracePt t="119232" x="4659313" y="4778375"/>
          <p14:tracePt t="119240" x="4649788" y="4851400"/>
          <p14:tracePt t="119248" x="4630738" y="4951413"/>
          <p14:tracePt t="119256" x="4630738" y="5006975"/>
          <p14:tracePt t="119264" x="4622800" y="5080000"/>
          <p14:tracePt t="119272" x="4622800" y="5143500"/>
          <p14:tracePt t="119280" x="4622800" y="5180013"/>
          <p14:tracePt t="119288" x="4622800" y="5233988"/>
          <p14:tracePt t="119296" x="4622800" y="5262563"/>
          <p14:tracePt t="119304" x="4622800" y="5307013"/>
          <p14:tracePt t="119312" x="4622800" y="5362575"/>
          <p14:tracePt t="119320" x="4622800" y="5416550"/>
          <p14:tracePt t="119328" x="4622800" y="5453063"/>
          <p14:tracePt t="119336" x="4630738" y="5518150"/>
          <p14:tracePt t="119344" x="4640263" y="5545138"/>
          <p14:tracePt t="119353" x="4649788" y="5572125"/>
          <p14:tracePt t="119360" x="4649788" y="5581650"/>
          <p14:tracePt t="119369" x="4649788" y="5599113"/>
          <p14:tracePt t="119376" x="4649788" y="5608638"/>
          <p14:tracePt t="119385" x="4649788" y="5618163"/>
          <p14:tracePt t="119401" x="4649788" y="5626100"/>
          <p14:tracePt t="119409" x="4649788" y="5635625"/>
          <p14:tracePt t="119417" x="4649788" y="5645150"/>
          <p14:tracePt t="119425" x="4649788" y="5654675"/>
          <p14:tracePt t="119440" x="4649788" y="5681663"/>
          <p14:tracePt t="119450" x="4649788" y="5699125"/>
          <p14:tracePt t="119456" x="4649788" y="5727700"/>
          <p14:tracePt t="119464" x="4649788" y="5754688"/>
          <p14:tracePt t="119472" x="4640263" y="5800725"/>
          <p14:tracePt t="119481" x="4630738" y="5827713"/>
          <p14:tracePt t="119488" x="4622800" y="5864225"/>
          <p14:tracePt t="119497" x="4594225" y="5918200"/>
          <p14:tracePt t="119504" x="4557713" y="5983288"/>
          <p14:tracePt t="119512" x="4530725" y="6064250"/>
          <p14:tracePt t="119520" x="4503738" y="6137275"/>
          <p14:tracePt t="119529" x="4476750" y="6219825"/>
          <p14:tracePt t="119536" x="4457700" y="6283325"/>
          <p14:tracePt t="119545" x="4440238" y="6356350"/>
          <p14:tracePt t="119553" x="4430713" y="6438900"/>
          <p14:tracePt t="119560" x="4430713" y="6529388"/>
          <p14:tracePt t="119569" x="4430713" y="6565900"/>
          <p14:tracePt t="119577" x="4430713" y="6611938"/>
          <p14:tracePt t="119585" x="4430713" y="6648450"/>
          <p14:tracePt t="119592" x="4430713" y="6694488"/>
          <p14:tracePt t="119601" x="4430713" y="6711950"/>
          <p14:tracePt t="119608" x="4430713" y="6721475"/>
          <p14:tracePt t="119616" x="4421188" y="6731000"/>
          <p14:tracePt t="119633" x="4421188" y="6738938"/>
          <p14:tracePt t="119656" x="4421188" y="6748463"/>
          <p14:tracePt t="119664" x="4421188" y="6767513"/>
          <p14:tracePt t="119672" x="4421188" y="6784975"/>
          <p14:tracePt t="119680" x="4421188" y="6811963"/>
          <p14:tracePt t="119688" x="4421188" y="6821488"/>
          <p14:tracePt t="119696" x="4421188" y="6840538"/>
          <p14:tracePt t="120063" x="4413250" y="6784975"/>
          <p14:tracePt t="120064" x="4421188" y="6757988"/>
          <p14:tracePt t="120072" x="4421188" y="6738938"/>
          <p14:tracePt t="120080" x="4421188" y="6702425"/>
          <p14:tracePt t="120088" x="4440238" y="6675438"/>
          <p14:tracePt t="120104" x="4440238" y="6648450"/>
          <p14:tracePt t="120114" x="4440238" y="6638925"/>
          <p14:tracePt t="120420" x="4448175" y="6629400"/>
          <p14:tracePt t="120424" x="4503738" y="6565900"/>
          <p14:tracePt t="120432" x="4557713" y="6483350"/>
          <p14:tracePt t="120440" x="4594225" y="6383338"/>
          <p14:tracePt t="120448" x="4659313" y="6237288"/>
          <p14:tracePt t="120456" x="4713288" y="6119813"/>
          <p14:tracePt t="120464" x="4749800" y="5973763"/>
          <p14:tracePt t="120472" x="4776788" y="5837238"/>
          <p14:tracePt t="120481" x="4786313" y="5672138"/>
          <p14:tracePt t="120488" x="4803775" y="5526088"/>
          <p14:tracePt t="120496" x="4803775" y="5362575"/>
          <p14:tracePt t="120504" x="4803775" y="5216525"/>
          <p14:tracePt t="120514" x="4803775" y="5060950"/>
          <p14:tracePt t="120520" x="4786313" y="4887913"/>
          <p14:tracePt t="120529" x="4749800" y="4741863"/>
          <p14:tracePt t="120536" x="4695825" y="4595813"/>
          <p14:tracePt t="120544" x="4676775" y="4441825"/>
          <p14:tracePt t="120553" x="4630738" y="4313238"/>
          <p14:tracePt t="120560" x="4622800" y="4203700"/>
          <p14:tracePt t="120568" x="4603750" y="4122738"/>
          <p14:tracePt t="120577" x="4603750" y="4049713"/>
          <p14:tracePt t="120585" x="4603750" y="3994150"/>
          <p14:tracePt t="120592" x="4603750" y="3957638"/>
          <p14:tracePt t="120601" x="4603750" y="3948113"/>
          <p14:tracePt t="120608" x="4603750" y="3921125"/>
          <p14:tracePt t="120616" x="4603750" y="3911600"/>
          <p14:tracePt t="120674" x="4603750" y="3903663"/>
          <p14:tracePt t="120682" x="4603750" y="3875088"/>
          <p14:tracePt t="120691" x="4603750" y="3867150"/>
          <p14:tracePt t="120697" x="4603750" y="3857625"/>
          <p14:tracePt t="120704" x="4603750" y="3811588"/>
          <p14:tracePt t="120714" x="4603750" y="3784600"/>
          <p14:tracePt t="120721" x="4603750" y="3730625"/>
          <p14:tracePt t="120729" x="4613275" y="3702050"/>
          <p14:tracePt t="120738" x="4622800" y="3665538"/>
          <p14:tracePt t="120745" x="4622800" y="3648075"/>
          <p14:tracePt t="120753" x="4630738" y="3621088"/>
          <p14:tracePt t="120764" x="4640263" y="3602038"/>
          <p14:tracePt t="120777" x="4640263" y="3584575"/>
          <p14:tracePt t="120801" x="4640263" y="3575050"/>
          <p14:tracePt t="120856" x="4649788" y="3556000"/>
          <p14:tracePt t="120865" x="4659313" y="3548063"/>
          <p14:tracePt t="120874" x="4667250" y="3538538"/>
          <p14:tracePt t="120891" x="4686300" y="3511550"/>
          <p14:tracePt t="120896" x="4695825" y="3475038"/>
          <p14:tracePt t="120904" x="4703763" y="3475038"/>
          <p14:tracePt t="120954" x="4667250" y="3475038"/>
          <p14:tracePt t="120960" x="4521200" y="3475038"/>
          <p14:tracePt t="120968" x="4340225" y="3511550"/>
          <p14:tracePt t="120976" x="4111625" y="3519488"/>
          <p14:tracePt t="120985" x="3819525" y="3584575"/>
          <p14:tracePt t="121001" x="3702050" y="3592513"/>
          <p14:tracePt t="121008" x="3556000" y="3621088"/>
          <p14:tracePt t="121016" x="3409950" y="3657600"/>
          <p14:tracePt t="121024" x="3281363" y="3665538"/>
          <p14:tracePt t="121032" x="3163888" y="3684588"/>
          <p14:tracePt t="121040" x="3108325" y="3694113"/>
          <p14:tracePt t="121048" x="3081338" y="3694113"/>
          <p14:tracePt t="121056" x="3035300" y="3694113"/>
          <p14:tracePt t="121064" x="2990850" y="3711575"/>
          <p14:tracePt t="121072" x="2971800" y="3711575"/>
          <p14:tracePt t="121080" x="2935288" y="3711575"/>
          <p14:tracePt t="121088" x="2889250" y="3711575"/>
          <p14:tracePt t="121096" x="2871788" y="3711575"/>
          <p14:tracePt t="121105" x="2844800" y="3711575"/>
          <p14:tracePt t="121112" x="2825750" y="3702050"/>
          <p14:tracePt t="121128" x="2808288" y="3694113"/>
          <p14:tracePt t="121139" x="2798763" y="3694113"/>
          <p14:tracePt t="121144" x="2781300" y="3675063"/>
          <p14:tracePt t="121168" x="2771775" y="3665538"/>
          <p14:tracePt t="121186" x="2752725" y="3629025"/>
          <p14:tracePt t="121195" x="2752725" y="3621088"/>
          <p14:tracePt t="121206" x="2744788" y="3621088"/>
          <p14:tracePt t="121209" x="2716213" y="3611563"/>
          <p14:tracePt t="121222" x="2671763" y="3584575"/>
          <p14:tracePt t="121226" x="2589213" y="3556000"/>
          <p14:tracePt t="121233" x="2516188" y="3556000"/>
          <p14:tracePt t="121240" x="2425700" y="3548063"/>
          <p14:tracePt t="121249" x="2333625" y="3548063"/>
          <p14:tracePt t="121256" x="2260600" y="3548063"/>
          <p14:tracePt t="121264" x="2151063" y="3548063"/>
          <p14:tracePt t="121272" x="2070100" y="3548063"/>
          <p14:tracePt t="121280" x="1997075" y="3548063"/>
          <p14:tracePt t="121288" x="1941513" y="3548063"/>
          <p14:tracePt t="121296" x="1887538" y="3548063"/>
          <p14:tracePt t="121304" x="1860550" y="3548063"/>
          <p14:tracePt t="121312" x="1851025" y="3548063"/>
          <p14:tracePt t="121320" x="1831975" y="3548063"/>
          <p14:tracePt t="121328" x="1824038" y="3556000"/>
          <p14:tracePt t="121336" x="1814513" y="3565525"/>
          <p14:tracePt t="121344" x="1804988" y="3565525"/>
          <p14:tracePt t="121360" x="1795463" y="3565525"/>
          <p14:tracePt t="121369" x="1778000" y="3565525"/>
          <p14:tracePt t="121376" x="1768475" y="3565525"/>
          <p14:tracePt t="121385" x="1758950" y="3565525"/>
          <p14:tracePt t="121394" x="1751013" y="3565525"/>
          <p14:tracePt t="121408" x="1731963" y="3565525"/>
          <p14:tracePt t="121416" x="1722438" y="3565525"/>
          <p14:tracePt t="121434" x="1714500" y="3565525"/>
          <p14:tracePt t="121520" x="1704975" y="3556000"/>
          <p14:tracePt t="121530" x="1704975" y="3529013"/>
          <p14:tracePt t="121538" x="1704975" y="3511550"/>
          <p14:tracePt t="121546" x="1704975" y="3475038"/>
          <p14:tracePt t="121553" x="1704975" y="3465513"/>
          <p14:tracePt t="121561" x="1704975" y="3419475"/>
          <p14:tracePt t="121569" x="1704975" y="3411538"/>
          <p14:tracePt t="121576" x="1704975" y="3375025"/>
          <p14:tracePt t="121586" x="1704975" y="3346450"/>
          <p14:tracePt t="121592" x="1704975" y="3328988"/>
          <p14:tracePt t="121602" x="1704975" y="3292475"/>
          <p14:tracePt t="121610" x="1704975" y="3282950"/>
          <p14:tracePt t="121620" x="1704975" y="3273425"/>
          <p14:tracePt t="121626" x="1704975" y="3236913"/>
          <p14:tracePt t="121632" x="1704975" y="3200400"/>
          <p14:tracePt t="121640" x="1704975" y="3146425"/>
          <p14:tracePt t="121651" x="1704975" y="3063875"/>
          <p14:tracePt t="121657" x="1704975" y="3009900"/>
          <p14:tracePt t="121666" x="1704975" y="2936875"/>
          <p14:tracePt t="121673" x="1704975" y="2881313"/>
          <p14:tracePt t="121681" x="1704975" y="2854325"/>
          <p14:tracePt t="121688" x="1704975" y="2836863"/>
          <p14:tracePt t="121696" x="1704975" y="2790825"/>
          <p14:tracePt t="121704" x="1714500" y="2771775"/>
          <p14:tracePt t="121712" x="1731963" y="2763838"/>
          <p14:tracePt t="121720" x="1741488" y="2754313"/>
          <p14:tracePt t="121739" x="1751013" y="2744788"/>
          <p14:tracePt t="121747" x="1758950" y="2744788"/>
          <p14:tracePt t="121780" x="1778000" y="2744788"/>
          <p14:tracePt t="121792" x="1804988" y="2744788"/>
          <p14:tracePt t="121801" x="1851025" y="2744788"/>
          <p14:tracePt t="121810" x="1878013" y="2744788"/>
          <p14:tracePt t="121816" x="1931988" y="2744788"/>
          <p14:tracePt t="121824" x="1987550" y="2744788"/>
          <p14:tracePt t="121832" x="2051050" y="2744788"/>
          <p14:tracePt t="121840" x="2087563" y="2735263"/>
          <p14:tracePt t="121848" x="2133600" y="2727325"/>
          <p14:tracePt t="121856" x="2151063" y="2708275"/>
          <p14:tracePt t="121864" x="2206625" y="2690813"/>
          <p14:tracePt t="121888" x="2243138" y="2671763"/>
          <p14:tracePt t="121889" x="2306638" y="2654300"/>
          <p14:tracePt t="121896" x="2370138" y="2625725"/>
          <p14:tracePt t="121904" x="2425700" y="2617788"/>
          <p14:tracePt t="121912" x="2489200" y="2589213"/>
          <p14:tracePt t="121920" x="2552700" y="2562225"/>
          <p14:tracePt t="121928" x="2625725" y="2525713"/>
          <p14:tracePt t="121936" x="2662238" y="2517775"/>
          <p14:tracePt t="121944" x="2679700" y="2498725"/>
          <p14:tracePt t="121954" x="2708275" y="2471738"/>
          <p14:tracePt t="121961" x="2725738" y="2452688"/>
          <p14:tracePt t="121971" x="2752725" y="2425700"/>
          <p14:tracePt t="121978" x="2781300" y="2389188"/>
          <p14:tracePt t="121989" x="2781300" y="2379663"/>
          <p14:tracePt t="121993" x="2789238" y="2335213"/>
          <p14:tracePt t="122004" x="2798763" y="2306638"/>
          <p14:tracePt t="122010" x="2808288" y="2298700"/>
          <p14:tracePt t="122025" x="2808288" y="2270125"/>
          <p14:tracePt t="122033" x="2808288" y="2252663"/>
          <p14:tracePt t="122041" x="2808288" y="2216150"/>
          <p14:tracePt t="122049" x="2808288" y="2197100"/>
          <p14:tracePt t="122057" x="2808288" y="2179638"/>
          <p14:tracePt t="122065" x="2808288" y="2170113"/>
          <p14:tracePt t="122073" x="2808288" y="2143125"/>
          <p14:tracePt t="122081" x="2808288" y="2125663"/>
          <p14:tracePt t="122091" x="2808288" y="2079625"/>
          <p14:tracePt t="122098" x="2798763" y="2052638"/>
          <p14:tracePt t="122109" x="2798763" y="2033588"/>
          <p14:tracePt t="122112" x="2789238" y="2006600"/>
          <p14:tracePt t="122122" x="2771775" y="1979613"/>
          <p14:tracePt t="122129" x="2771775" y="1943100"/>
          <p14:tracePt t="122141" x="2762250" y="1914525"/>
          <p14:tracePt t="122144" x="2762250" y="1897063"/>
          <p14:tracePt t="122154" x="2744788" y="1897063"/>
          <p14:tracePt t="122160" x="2725738" y="1878013"/>
          <p14:tracePt t="122168" x="2708275" y="1851025"/>
          <p14:tracePt t="122176" x="2708275" y="1841500"/>
          <p14:tracePt t="122185" x="2679700" y="1833563"/>
          <p14:tracePt t="122192" x="2671763" y="1824038"/>
          <p14:tracePt t="122203" x="2643188" y="1804988"/>
          <p14:tracePt t="122208" x="2616200" y="1804988"/>
          <p14:tracePt t="122216" x="2543175" y="1804988"/>
          <p14:tracePt t="122224" x="2452688" y="1804988"/>
          <p14:tracePt t="122232" x="2379663" y="1804988"/>
          <p14:tracePt t="122240" x="2297113" y="1797050"/>
          <p14:tracePt t="122248" x="2187575" y="1797050"/>
          <p14:tracePt t="122256" x="2078038" y="1797050"/>
          <p14:tracePt t="122266" x="1987550" y="1797050"/>
          <p14:tracePt t="122272" x="1914525" y="1797050"/>
          <p14:tracePt t="122280" x="1841500" y="1797050"/>
          <p14:tracePt t="122288" x="1787525" y="1797050"/>
          <p14:tracePt t="122297" x="1741488" y="1797050"/>
          <p14:tracePt t="122304" x="1714500" y="1797050"/>
          <p14:tracePt t="122312" x="1685925" y="1804988"/>
          <p14:tracePt t="122320" x="1641475" y="1804988"/>
          <p14:tracePt t="122328" x="1585913" y="1824038"/>
          <p14:tracePt t="122336" x="1541463" y="1851025"/>
          <p14:tracePt t="122344" x="1495425" y="1870075"/>
          <p14:tracePt t="122353" x="1412875" y="1897063"/>
          <p14:tracePt t="122360" x="1349375" y="1933575"/>
          <p14:tracePt t="122368" x="1258888" y="1979613"/>
          <p14:tracePt t="122376" x="1176338" y="2006600"/>
          <p14:tracePt t="122385" x="1039813" y="2060575"/>
          <p14:tracePt t="122392" x="893763" y="2143125"/>
          <p14:tracePt t="122401" x="757238" y="2216150"/>
          <p14:tracePt t="122408" x="620713" y="2289175"/>
          <p14:tracePt t="122416" x="465138" y="2379663"/>
          <p14:tracePt t="122424" x="438150" y="2425700"/>
          <p14:tracePt t="122436" x="301625" y="2508250"/>
          <p14:tracePt t="122441" x="236538" y="2554288"/>
          <p14:tracePt t="122456" x="127000" y="2708275"/>
          <p14:tracePt t="122464" x="53975" y="2790825"/>
          <p14:tracePt t="122472" x="17463" y="2873375"/>
          <p14:tracePt t="122896" x="219075" y="5097463"/>
          <p14:tracePt t="122904" x="328613" y="5070475"/>
          <p14:tracePt t="122912" x="446088" y="5016500"/>
          <p14:tracePt t="122920" x="565150" y="4951413"/>
          <p14:tracePt t="122929" x="665163" y="4897438"/>
          <p14:tracePt t="122937" x="747713" y="4841875"/>
          <p14:tracePt t="122946" x="847725" y="4787900"/>
          <p14:tracePt t="122958" x="893763" y="4751388"/>
          <p14:tracePt t="122960" x="939800" y="4714875"/>
          <p14:tracePt t="122970" x="966788" y="4697413"/>
          <p14:tracePt t="122977" x="1003300" y="4678363"/>
          <p14:tracePt t="122987" x="1030288" y="4668838"/>
          <p14:tracePt t="122994" x="1047750" y="4641850"/>
          <p14:tracePt t="123004" x="1084263" y="4624388"/>
          <p14:tracePt t="123009" x="1084263" y="4614863"/>
          <p14:tracePt t="123020" x="1112838" y="4587875"/>
          <p14:tracePt t="123026" x="1139825" y="4578350"/>
          <p14:tracePt t="123032" x="1193800" y="4541838"/>
          <p14:tracePt t="123040" x="1222375" y="4532313"/>
          <p14:tracePt t="123048" x="1258888" y="4514850"/>
          <p14:tracePt t="123056" x="1312863" y="4478338"/>
          <p14:tracePt t="123064" x="1339850" y="4468813"/>
          <p14:tracePt t="123072" x="1376363" y="4441825"/>
          <p14:tracePt t="123080" x="1403350" y="4413250"/>
          <p14:tracePt t="123088" x="1439863" y="4386263"/>
          <p14:tracePt t="123096" x="1458913" y="4368800"/>
          <p14:tracePt t="123106" x="1476375" y="4349750"/>
          <p14:tracePt t="123112" x="1495425" y="4332288"/>
          <p14:tracePt t="123120" x="1512888" y="4313238"/>
          <p14:tracePt t="123128" x="1522413" y="4295775"/>
          <p14:tracePt t="123138" x="1531938" y="4276725"/>
          <p14:tracePt t="123144" x="1541463" y="4276725"/>
          <p14:tracePt t="123155" x="1549400" y="4249738"/>
          <p14:tracePt t="123160" x="1549400" y="4232275"/>
          <p14:tracePt t="123169" x="1549400" y="4186238"/>
          <p14:tracePt t="123177" x="1549400" y="4149725"/>
          <p14:tracePt t="123188" x="1549400" y="4130675"/>
          <p14:tracePt t="123193" x="1549400" y="4086225"/>
          <p14:tracePt t="123205" x="1558925" y="4049713"/>
          <p14:tracePt t="123209" x="1558925" y="4040188"/>
          <p14:tracePt t="123220" x="1558925" y="4021138"/>
          <p14:tracePt t="123225" x="1558925" y="3994150"/>
          <p14:tracePt t="123235" x="1568450" y="3994150"/>
          <p14:tracePt t="123241" x="1568450" y="3984625"/>
          <p14:tracePt t="123252" x="1568450" y="3967163"/>
          <p14:tracePt t="123257" x="1568450" y="3957638"/>
          <p14:tracePt t="123269" x="1568450" y="3948113"/>
          <p14:tracePt t="123352" x="1558925" y="3976688"/>
          <p14:tracePt t="123360" x="1549400" y="3976688"/>
          <p14:tracePt t="123368" x="1549400" y="3994150"/>
          <p14:tracePt t="123376" x="1549400" y="4003675"/>
          <p14:tracePt t="123385" x="1541463" y="4013200"/>
          <p14:tracePt t="123393" x="1541463" y="4040188"/>
          <p14:tracePt t="123409" x="1541463" y="4049713"/>
          <p14:tracePt t="123473" x="1541463" y="4057650"/>
          <p14:tracePt t="123481" x="1576388" y="4057650"/>
          <p14:tracePt t="123488" x="1612900" y="4030663"/>
          <p14:tracePt t="123496" x="1658938" y="3967163"/>
          <p14:tracePt t="123504" x="1685925" y="3930650"/>
          <p14:tracePt t="123513" x="1722438" y="3875088"/>
          <p14:tracePt t="123524" x="1741488" y="3840163"/>
          <p14:tracePt t="123530" x="1787525" y="3784600"/>
          <p14:tracePt t="123537" x="1824038" y="3721100"/>
          <p14:tracePt t="123545" x="1831975" y="3675063"/>
          <p14:tracePt t="123555" x="1851025" y="3648075"/>
          <p14:tracePt t="123562" x="1860550" y="3621088"/>
          <p14:tracePt t="123568" x="1860550" y="3575050"/>
          <p14:tracePt t="123576" x="1868488" y="3556000"/>
          <p14:tracePt t="123584" x="1878013" y="3548063"/>
          <p14:tracePt t="123592" x="1878013" y="3538538"/>
          <p14:tracePt t="123609" x="1878013" y="3529013"/>
          <p14:tracePt t="123616" x="1878013" y="3511550"/>
          <p14:tracePt t="123624" x="1878013" y="3502025"/>
          <p14:tracePt t="123632" x="1878013" y="3492500"/>
          <p14:tracePt t="123640" x="1878013" y="3482975"/>
          <p14:tracePt t="123648" x="1878013" y="3475038"/>
          <p14:tracePt t="123656" x="1887538" y="3446463"/>
          <p14:tracePt t="123680" x="1895475" y="3429000"/>
          <p14:tracePt t="123688" x="1895475" y="3419475"/>
          <p14:tracePt t="123909" x="1895475" y="3411538"/>
          <p14:tracePt t="123912" x="1895475" y="3402013"/>
          <p14:tracePt t="123920" x="1895475" y="3382963"/>
          <p14:tracePt t="123928" x="1895475" y="3365500"/>
          <p14:tracePt t="123937" x="1924050" y="3338513"/>
          <p14:tracePt t="123944" x="1924050" y="3328988"/>
          <p14:tracePt t="123953" x="1924050" y="3309938"/>
          <p14:tracePt t="123960" x="1924050" y="3292475"/>
          <p14:tracePt t="123976" x="1924050" y="3282950"/>
          <p14:tracePt t="124016" x="1924050" y="3273425"/>
          <p14:tracePt t="124033" x="1914525" y="3273425"/>
          <p14:tracePt t="124041" x="1887538" y="3273425"/>
          <p14:tracePt t="124049" x="1868488" y="3273425"/>
          <p14:tracePt t="124057" x="1814513" y="3282950"/>
          <p14:tracePt t="124064" x="1795463" y="3292475"/>
          <p14:tracePt t="124072" x="1778000" y="3309938"/>
          <p14:tracePt t="124081" x="1768475" y="3309938"/>
          <p14:tracePt t="124090" x="1751013" y="3328988"/>
          <p14:tracePt t="124098" x="1741488" y="3338513"/>
          <p14:tracePt t="124322" x="1751013" y="3346450"/>
          <p14:tracePt t="124335" x="1787525" y="3346450"/>
          <p14:tracePt t="124337" x="1841500" y="3346450"/>
          <p14:tracePt t="124344" x="1905000" y="3346450"/>
          <p14:tracePt t="124353" x="1960563" y="3346450"/>
          <p14:tracePt t="124360" x="2014538" y="3346450"/>
          <p14:tracePt t="124368" x="2087563" y="3346450"/>
          <p14:tracePt t="124376" x="2133600" y="3346450"/>
          <p14:tracePt t="124385" x="2170113" y="3346450"/>
          <p14:tracePt t="124392" x="2214563" y="3338513"/>
          <p14:tracePt t="124401" x="2233613" y="3338513"/>
          <p14:tracePt t="124408" x="2243138" y="3328988"/>
          <p14:tracePt t="124416" x="2279650" y="3319463"/>
          <p14:tracePt t="124434" x="2306638" y="3309938"/>
          <p14:tracePt t="124443" x="2316163" y="3309938"/>
          <p14:tracePt t="124449" x="2333625" y="3302000"/>
          <p14:tracePt t="124457" x="2352675" y="3292475"/>
          <p14:tracePt t="124466" x="2360613" y="3292475"/>
          <p14:tracePt t="124473" x="2389188" y="3292475"/>
          <p14:tracePt t="124483" x="2416175" y="3282950"/>
          <p14:tracePt t="124488" x="2452688" y="3282950"/>
          <p14:tracePt t="124497" x="2506663" y="3282950"/>
          <p14:tracePt t="124504" x="2525713" y="3282950"/>
          <p14:tracePt t="124513" x="2552700" y="3273425"/>
          <p14:tracePt t="124520" x="2570163" y="3273425"/>
          <p14:tracePt t="124530" x="2598738" y="3265488"/>
          <p14:tracePt t="124537" x="2616200" y="3265488"/>
          <p14:tracePt t="124544" x="2652713" y="3265488"/>
          <p14:tracePt t="124552" x="2662238" y="3265488"/>
          <p14:tracePt t="124560" x="2689225" y="3236913"/>
          <p14:tracePt t="124568" x="2708275" y="3236913"/>
          <p14:tracePt t="124576" x="2735263" y="3236913"/>
          <p14:tracePt t="124584" x="2744788" y="3236913"/>
          <p14:tracePt t="124592" x="2752725" y="3228975"/>
          <p14:tracePt t="124602" x="2771775" y="3228975"/>
          <p14:tracePt t="124608" x="2781300" y="3228975"/>
          <p14:tracePt t="124618" x="2798763" y="3228975"/>
          <p14:tracePt t="124624" x="2817813" y="3228975"/>
          <p14:tracePt t="124632" x="2825750" y="3228975"/>
          <p14:tracePt t="124640" x="2844800" y="3219450"/>
          <p14:tracePt t="124656" x="2852738" y="3219450"/>
          <p14:tracePt t="124664" x="2862263" y="3219450"/>
          <p14:tracePt t="124672" x="2871788" y="3219450"/>
          <p14:tracePt t="124698" x="2881313" y="3219450"/>
          <p14:tracePt t="124764" x="2908300" y="3219450"/>
          <p14:tracePt t="124768" x="2925763" y="3219450"/>
          <p14:tracePt t="124816" x="2944813" y="3219450"/>
          <p14:tracePt t="124944" x="2954338" y="3219450"/>
          <p14:tracePt t="124968" x="2962275" y="3219450"/>
          <p14:tracePt t="124976" x="2981325" y="3219450"/>
          <p14:tracePt t="124984" x="2998788" y="3219450"/>
          <p14:tracePt t="124992" x="3027363" y="3236913"/>
          <p14:tracePt t="125002" x="3044825" y="3246438"/>
          <p14:tracePt t="125009" x="3071813" y="3255963"/>
          <p14:tracePt t="125016" x="3100388" y="3265488"/>
          <p14:tracePt t="125024" x="3190875" y="3302000"/>
          <p14:tracePt t="125032" x="3281363" y="3319463"/>
          <p14:tracePt t="125040" x="3373438" y="3319463"/>
          <p14:tracePt t="125048" x="3473450" y="3328988"/>
          <p14:tracePt t="125056" x="3500438" y="3346450"/>
          <p14:tracePt t="125288" x="3482975" y="3355975"/>
          <p14:tracePt t="125296" x="3446463" y="3355975"/>
          <p14:tracePt t="125304" x="3409950" y="3365500"/>
          <p14:tracePt t="125312" x="3390900" y="3365500"/>
          <p14:tracePt t="125320" x="3382963" y="3365500"/>
          <p14:tracePt t="125328" x="3363913" y="3365500"/>
          <p14:tracePt t="125336" x="3327400" y="3375025"/>
          <p14:tracePt t="125344" x="3300413" y="3375025"/>
          <p14:tracePt t="125352" x="3254375" y="3411538"/>
          <p14:tracePt t="125361" x="3227388" y="3411538"/>
          <p14:tracePt t="125370" x="3181350" y="3419475"/>
          <p14:tracePt t="125377" x="3154363" y="3429000"/>
          <p14:tracePt t="125391" x="3127375" y="3455988"/>
          <p14:tracePt t="125392" x="3100388" y="3455988"/>
          <p14:tracePt t="125404" x="3071813" y="3465513"/>
          <p14:tracePt t="125421" x="3044825" y="3465513"/>
          <p14:tracePt t="125425" x="3035300" y="3475038"/>
          <p14:tracePt t="125680" x="3035300" y="3492500"/>
          <p14:tracePt t="125696" x="3035300" y="3511550"/>
          <p14:tracePt t="125704" x="3035300" y="3538538"/>
          <p14:tracePt t="125712" x="3035300" y="3556000"/>
          <p14:tracePt t="125720" x="3035300" y="3575050"/>
          <p14:tracePt t="125728" x="3035300" y="3611563"/>
          <p14:tracePt t="125736" x="3035300" y="3638550"/>
          <p14:tracePt t="125744" x="3035300" y="3657600"/>
          <p14:tracePt t="125752" x="3017838" y="3694113"/>
          <p14:tracePt t="125760" x="3017838" y="3738563"/>
          <p14:tracePt t="125769" x="3017838" y="3775075"/>
          <p14:tracePt t="125777" x="2998788" y="3840163"/>
          <p14:tracePt t="125785" x="2998788" y="3894138"/>
          <p14:tracePt t="125792" x="2998788" y="3948113"/>
          <p14:tracePt t="125801" x="2998788" y="4003675"/>
          <p14:tracePt t="125809" x="2998788" y="4057650"/>
          <p14:tracePt t="125817" x="2998788" y="4130675"/>
          <p14:tracePt t="125825" x="2998788" y="4213225"/>
          <p14:tracePt t="125832" x="2998788" y="4268788"/>
          <p14:tracePt t="125840" x="2998788" y="4322763"/>
          <p14:tracePt t="125848" x="2998788" y="4376738"/>
          <p14:tracePt t="125856" x="2998788" y="4422775"/>
          <p14:tracePt t="125864" x="2998788" y="4459288"/>
          <p14:tracePt t="125872" x="2998788" y="4478338"/>
          <p14:tracePt t="125896" x="2998788" y="4486275"/>
          <p14:tracePt t="126003" x="2998788" y="4478338"/>
          <p14:tracePt t="126016" x="2998788" y="4468813"/>
          <p14:tracePt t="126024" x="2998788" y="4459288"/>
          <p14:tracePt t="126032" x="2998788" y="4449763"/>
          <p14:tracePt t="126040" x="2998788" y="4441825"/>
          <p14:tracePt t="126048" x="2998788" y="4432300"/>
          <p14:tracePt t="126056" x="2998788" y="4422775"/>
          <p14:tracePt t="126064" x="2998788" y="4405313"/>
          <p14:tracePt t="126072" x="2998788" y="4395788"/>
          <p14:tracePt t="126096" x="2998788" y="4386263"/>
          <p14:tracePt t="126105" x="2998788" y="4368800"/>
          <p14:tracePt t="126112" x="2998788" y="4359275"/>
          <p14:tracePt t="126128" x="2998788" y="4349750"/>
          <p14:tracePt t="126138" x="2998788" y="4340225"/>
          <p14:tracePt t="126145" x="2998788" y="4332288"/>
          <p14:tracePt t="126155" x="2998788" y="4322763"/>
          <p14:tracePt t="126160" x="2998788" y="4313238"/>
          <p14:tracePt t="126177" x="2998788" y="4303713"/>
          <p14:tracePt t="126185" x="2998788" y="4286250"/>
          <p14:tracePt t="126192" x="2998788" y="4276725"/>
          <p14:tracePt t="126208" x="2998788" y="4268788"/>
          <p14:tracePt t="126312" x="2998788" y="4286250"/>
          <p14:tracePt t="126321" x="2998788" y="4332288"/>
          <p14:tracePt t="126330" x="2998788" y="4349750"/>
          <p14:tracePt t="126336" x="2998788" y="4359275"/>
          <p14:tracePt t="126344" x="2998788" y="4376738"/>
          <p14:tracePt t="126352" x="2998788" y="4413250"/>
          <p14:tracePt t="126360" x="3017838" y="4441825"/>
          <p14:tracePt t="126369" x="3017838" y="4459288"/>
          <p14:tracePt t="126376" x="3027363" y="4478338"/>
          <p14:tracePt t="126385" x="3035300" y="4486275"/>
          <p14:tracePt t="126450" x="3044825" y="4486275"/>
          <p14:tracePt t="126456" x="3071813" y="4486275"/>
          <p14:tracePt t="126464" x="3090863" y="4486275"/>
          <p14:tracePt t="126472" x="3117850" y="4459288"/>
          <p14:tracePt t="126481" x="3136900" y="4441825"/>
          <p14:tracePt t="126488" x="3144838" y="4441825"/>
          <p14:tracePt t="126504" x="3171825" y="4413250"/>
          <p14:tracePt t="126528" x="3171825" y="4405313"/>
          <p14:tracePt t="126536" x="3190875" y="4395788"/>
          <p14:tracePt t="126552" x="3200400" y="4368800"/>
          <p14:tracePt t="126593" x="3208338" y="4368800"/>
          <p14:tracePt t="126608" x="3217863" y="4359275"/>
          <p14:tracePt t="126656" x="3227388" y="4349750"/>
          <p14:tracePt t="126747" x="3227388" y="4359275"/>
          <p14:tracePt t="126754" x="3227388" y="4376738"/>
          <p14:tracePt t="126766" x="3227388" y="4413250"/>
          <p14:tracePt t="126768" x="3227388" y="4432300"/>
          <p14:tracePt t="126776" x="3227388" y="4478338"/>
          <p14:tracePt t="126785" x="3227388" y="4514850"/>
          <p14:tracePt t="126792" x="3227388" y="4532313"/>
          <p14:tracePt t="126801" x="3227388" y="4614863"/>
          <p14:tracePt t="126808" x="3273425" y="4678363"/>
          <p14:tracePt t="126816" x="3309938" y="4741863"/>
          <p14:tracePt t="126826" x="3363913" y="4814888"/>
          <p14:tracePt t="126832" x="3400425" y="4860925"/>
          <p14:tracePt t="126841" x="3427413" y="4906963"/>
          <p14:tracePt t="126848" x="3436938" y="4943475"/>
          <p14:tracePt t="126856" x="3455988" y="4979988"/>
          <p14:tracePt t="126864" x="3463925" y="4997450"/>
          <p14:tracePt t="126885" x="3463925" y="5016500"/>
          <p14:tracePt t="127680" x="3455988" y="5016500"/>
          <p14:tracePt t="127849" x="3446463" y="5033963"/>
          <p14:tracePt t="127874" x="3446463" y="5043488"/>
          <p14:tracePt t="128202" x="3455988" y="5033963"/>
          <p14:tracePt t="128209" x="3455988" y="5016500"/>
          <p14:tracePt t="128218" x="3455988" y="4987925"/>
          <p14:tracePt t="128225" x="3455988" y="4970463"/>
          <p14:tracePt t="128234" x="3455988" y="4943475"/>
          <p14:tracePt t="128241" x="3455988" y="4933950"/>
          <p14:tracePt t="128250" x="3473450" y="4914900"/>
          <p14:tracePt t="128257" x="3473450" y="4906963"/>
          <p14:tracePt t="128265" x="3482975" y="4897438"/>
          <p14:tracePt t="128328" x="3490913" y="4897438"/>
          <p14:tracePt t="128344" x="3500438" y="4897438"/>
          <p14:tracePt t="128385" x="3509963" y="4897438"/>
          <p14:tracePt t="128401" x="3519488" y="4897438"/>
          <p14:tracePt t="128408" x="3519488" y="4887913"/>
          <p14:tracePt t="128417" x="3536950" y="4878388"/>
          <p14:tracePt t="128435" x="3536950" y="4870450"/>
          <p14:tracePt t="128456" x="3536950" y="4860925"/>
          <p14:tracePt t="128481" x="3536950" y="4851400"/>
          <p14:tracePt t="128488" x="3527425" y="4841875"/>
          <p14:tracePt t="128496" x="3490913" y="4841875"/>
          <p14:tracePt t="128504" x="3463925" y="4841875"/>
          <p14:tracePt t="128513" x="3455988" y="4841875"/>
          <p14:tracePt t="128520" x="3446463" y="4841875"/>
          <p14:tracePt t="128608" x="3436938" y="4851400"/>
          <p14:tracePt t="128681" x="3427413" y="4860925"/>
          <p14:tracePt t="128704" x="3419475" y="4860925"/>
          <p14:tracePt t="128753" x="3427413" y="4851400"/>
          <p14:tracePt t="128760" x="3446463" y="4851400"/>
          <p14:tracePt t="128768" x="3455988" y="4851400"/>
          <p14:tracePt t="128776" x="3463925" y="4851400"/>
          <p14:tracePt t="128830" x="3490913" y="4851400"/>
          <p14:tracePt t="128832" x="3536950" y="4851400"/>
          <p14:tracePt t="128840" x="3592513" y="4851400"/>
          <p14:tracePt t="128848" x="3665538" y="4851400"/>
          <p14:tracePt t="128857" x="3756025" y="4833938"/>
          <p14:tracePt t="128866" x="3892550" y="4814888"/>
          <p14:tracePt t="128874" x="4038600" y="4787900"/>
          <p14:tracePt t="128893" x="4403725" y="4741863"/>
          <p14:tracePt t="128898" x="4659313" y="4705350"/>
          <p14:tracePt t="128907" x="4905375" y="4678363"/>
          <p14:tracePt t="128912" x="5187950" y="4632325"/>
          <p14:tracePt t="128920" x="5478463" y="4578350"/>
          <p14:tracePt t="128928" x="5588000" y="4578350"/>
          <p14:tracePt t="128936" x="5616575" y="4578350"/>
          <p14:tracePt t="128944" x="5770563" y="4541838"/>
          <p14:tracePt t="128954" x="5907088" y="4495800"/>
          <p14:tracePt t="128961" x="6035675" y="4449763"/>
          <p14:tracePt t="128970" x="6189663" y="4422775"/>
          <p14:tracePt t="128977" x="6281738" y="4376738"/>
          <p14:tracePt t="128987" x="6418263" y="4349750"/>
          <p14:tracePt t="128993" x="6491288" y="4322763"/>
          <p14:tracePt t="129004" x="6610350" y="4295775"/>
          <p14:tracePt t="129009" x="6681788" y="4286250"/>
          <p14:tracePt t="129020" x="6764338" y="4240213"/>
          <p14:tracePt t="129025" x="6827838" y="4232275"/>
          <p14:tracePt t="129038" x="6919913" y="4232275"/>
          <p14:tracePt t="129040" x="6946900" y="4222750"/>
          <p14:tracePt t="129048" x="7000875" y="4222750"/>
          <p14:tracePt t="129056" x="7037388" y="4222750"/>
          <p14:tracePt t="129064" x="7083425" y="4195763"/>
          <p14:tracePt t="129072" x="7138988" y="4195763"/>
          <p14:tracePt t="129081" x="7175500" y="4186238"/>
          <p14:tracePt t="129089" x="7212013" y="4176713"/>
          <p14:tracePt t="129097" x="7248525" y="4167188"/>
          <p14:tracePt t="129109" x="7265988" y="4149725"/>
          <p14:tracePt t="129112" x="7283450" y="4130675"/>
          <p14:tracePt t="129121" x="7292975" y="4122738"/>
          <p14:tracePt t="129128" x="7302500" y="4113213"/>
          <p14:tracePt t="129138" x="7302500" y="4103688"/>
          <p14:tracePt t="129144" x="7302500" y="4094163"/>
          <p14:tracePt t="129152" x="7312025" y="4086225"/>
          <p14:tracePt t="129160" x="7312025" y="4067175"/>
          <p14:tracePt t="129176" x="7312025" y="4057650"/>
          <p14:tracePt t="129232" x="7319963" y="4040188"/>
          <p14:tracePt t="129256" x="7339013" y="4021138"/>
          <p14:tracePt t="129264" x="7339013" y="4013200"/>
          <p14:tracePt t="129272" x="7339013" y="4003675"/>
          <p14:tracePt t="129280" x="7348538" y="3976688"/>
          <p14:tracePt t="129288" x="7356475" y="3957638"/>
          <p14:tracePt t="129297" x="7356475" y="3930650"/>
          <p14:tracePt t="129304" x="7356475" y="3884613"/>
          <p14:tracePt t="129312" x="7356475" y="3867150"/>
          <p14:tracePt t="129320" x="7356475" y="3840163"/>
          <p14:tracePt t="129329" x="7356475" y="3821113"/>
          <p14:tracePt t="129336" x="7356475" y="3811588"/>
          <p14:tracePt t="129352" x="7356475" y="3803650"/>
          <p14:tracePt t="129450" x="7356475" y="3794125"/>
          <p14:tracePt t="129456" x="7356475" y="3784600"/>
          <p14:tracePt t="129465" x="7356475" y="3775075"/>
          <p14:tracePt t="129472" x="7356475" y="3748088"/>
          <p14:tracePt t="129481" x="7356475" y="3738563"/>
          <p14:tracePt t="129496" x="7356475" y="3711575"/>
          <p14:tracePt t="129512" x="7375525" y="3694113"/>
          <p14:tracePt t="129529" x="7375525" y="3675063"/>
          <p14:tracePt t="129536" x="7385050" y="3665538"/>
          <p14:tracePt t="129666" x="7385050" y="3675063"/>
          <p14:tracePt t="129672" x="7375525" y="3684588"/>
          <p14:tracePt t="131360" x="7356475" y="3684588"/>
          <p14:tracePt t="131376" x="7339013" y="3694113"/>
          <p14:tracePt t="131400" x="7329488" y="3702050"/>
          <p14:tracePt t="131472" x="7319963" y="3711575"/>
          <p14:tracePt t="131499" x="7302500" y="3694113"/>
          <p14:tracePt t="131504" x="7292975" y="3684588"/>
          <p14:tracePt t="131514" x="7283450" y="3684588"/>
          <p14:tracePt t="131568" x="7265988" y="3684588"/>
          <p14:tracePt t="131579" x="7256463" y="3684588"/>
          <p14:tracePt t="131585" x="7229475" y="3684588"/>
          <p14:tracePt t="131602" x="7219950" y="3684588"/>
          <p14:tracePt t="131681" x="7212013" y="3675063"/>
          <p14:tracePt t="131688" x="7212013" y="3657600"/>
          <p14:tracePt t="131696" x="7212013" y="3648075"/>
          <p14:tracePt t="131704" x="7212013" y="3629025"/>
          <p14:tracePt t="131713" x="7212013" y="3611563"/>
          <p14:tracePt t="131729" x="7212013" y="3602038"/>
          <p14:tracePt t="131816" x="7212013" y="3611563"/>
          <p14:tracePt t="131825" x="7212013" y="3621088"/>
          <p14:tracePt t="131885" x="7219950" y="3629025"/>
          <p14:tracePt t="132043" x="7219950" y="3648075"/>
          <p14:tracePt t="132048" x="7219950" y="3657600"/>
          <p14:tracePt t="132285" x="7212013" y="3657600"/>
          <p14:tracePt t="132297" x="7192963" y="3675063"/>
          <p14:tracePt t="132304" x="7192963" y="3694113"/>
          <p14:tracePt t="132312" x="7183438" y="3711575"/>
          <p14:tracePt t="132320" x="7175500" y="3730625"/>
          <p14:tracePt t="132328" x="7175500" y="3738563"/>
          <p14:tracePt t="133153" x="7175500" y="3730625"/>
          <p14:tracePt t="133168" x="7175500" y="3721100"/>
          <p14:tracePt t="133184" x="7183438" y="3711575"/>
          <p14:tracePt t="133289" x="7183438" y="3702050"/>
          <p14:tracePt t="133305" x="7183438" y="3694113"/>
          <p14:tracePt t="133313" x="7183438" y="3675063"/>
          <p14:tracePt t="133328" x="7183438" y="3665538"/>
          <p14:tracePt t="133353" x="7192963" y="3648075"/>
          <p14:tracePt t="133627" x="7192963" y="3657600"/>
          <p14:tracePt t="134024" x="7192963" y="3665538"/>
          <p14:tracePt t="134298" x="7212013" y="3675063"/>
          <p14:tracePt t="134306" x="7239000" y="3665538"/>
          <p14:tracePt t="134318" x="7248525" y="3657600"/>
          <p14:tracePt t="134322" x="7256463" y="3648075"/>
          <p14:tracePt t="134328" x="7265988" y="3638550"/>
          <p14:tracePt t="134336" x="7283450" y="3621088"/>
          <p14:tracePt t="134412" x="7283450" y="3611563"/>
          <p14:tracePt t="134424" x="7292975" y="3611563"/>
          <p14:tracePt t="134441" x="7302500" y="3611563"/>
          <p14:tracePt t="134456" x="7302500" y="3621088"/>
          <p14:tracePt t="134480" x="7275513" y="3621088"/>
          <p14:tracePt t="134489" x="7248525" y="3602038"/>
          <p14:tracePt t="134497" x="7175500" y="3565525"/>
          <p14:tracePt t="134505" x="7146925" y="3548063"/>
          <p14:tracePt t="134515" x="7102475" y="3538538"/>
          <p14:tracePt t="134520" x="7073900" y="3511550"/>
          <p14:tracePt t="134528" x="7065963" y="3511550"/>
          <p14:tracePt t="134536" x="7056438" y="3502025"/>
          <p14:tracePt t="134545" x="7037388" y="3482975"/>
          <p14:tracePt t="134552" x="7029450" y="3475038"/>
          <p14:tracePt t="134560" x="7029450" y="3465513"/>
          <p14:tracePt t="134568" x="7029450" y="3438525"/>
          <p14:tracePt t="134576" x="7029450" y="3429000"/>
          <p14:tracePt t="134585" x="7029450" y="3419475"/>
          <p14:tracePt t="134592" x="7029450" y="3402013"/>
          <p14:tracePt t="134601" x="7029450" y="3382963"/>
          <p14:tracePt t="134608" x="7029450" y="3375025"/>
          <p14:tracePt t="134720" x="7029450" y="3355975"/>
          <p14:tracePt t="134728" x="7029450" y="3338513"/>
          <p14:tracePt t="134736" x="7029450" y="3328988"/>
          <p14:tracePt t="134744" x="7029450" y="3302000"/>
          <p14:tracePt t="134752" x="7019925" y="3265488"/>
          <p14:tracePt t="134763" x="6992938" y="3200400"/>
          <p14:tracePt t="134768" x="6983413" y="3173413"/>
          <p14:tracePt t="134776" x="6983413" y="3127375"/>
          <p14:tracePt t="134785" x="6983413" y="3090863"/>
          <p14:tracePt t="134792" x="6973888" y="3036888"/>
          <p14:tracePt t="134801" x="6973888" y="3017838"/>
          <p14:tracePt t="134809" x="6973888" y="2982913"/>
          <p14:tracePt t="134817" x="6973888" y="2946400"/>
          <p14:tracePt t="134826" x="6973888" y="2936875"/>
          <p14:tracePt t="134833" x="6964363" y="2917825"/>
          <p14:tracePt t="134840" x="6964363" y="2900363"/>
          <p14:tracePt t="134848" x="6964363" y="2890838"/>
          <p14:tracePt t="134856" x="6946900" y="2881313"/>
          <p14:tracePt t="134864" x="6937375" y="2844800"/>
          <p14:tracePt t="134872" x="6937375" y="2836863"/>
          <p14:tracePt t="134881" x="6937375" y="2817813"/>
          <p14:tracePt t="134888" x="6937375" y="2763838"/>
          <p14:tracePt t="134896" x="6937375" y="2681288"/>
          <p14:tracePt t="134905" x="6937375" y="2608263"/>
          <p14:tracePt t="134912" x="6937375" y="2554288"/>
          <p14:tracePt t="134920" x="6937375" y="2498725"/>
          <p14:tracePt t="134928" x="6937375" y="2452688"/>
          <p14:tracePt t="134936" x="6937375" y="2416175"/>
          <p14:tracePt t="134945" x="6937375" y="2398713"/>
          <p14:tracePt t="134953" x="6937375" y="2389188"/>
          <p14:tracePt t="134960" x="6937375" y="2362200"/>
          <p14:tracePt t="134968" x="6937375" y="2343150"/>
          <p14:tracePt t="134976" x="6937375" y="2316163"/>
          <p14:tracePt t="134985" x="6937375" y="2279650"/>
          <p14:tracePt t="134992" x="6937375" y="2262188"/>
          <p14:tracePt t="135001" x="6929438" y="2216150"/>
          <p14:tracePt t="135008" x="6892925" y="2189163"/>
          <p14:tracePt t="135017" x="6864350" y="2152650"/>
          <p14:tracePt t="135024" x="6810375" y="2106613"/>
          <p14:tracePt t="135034" x="6764338" y="2070100"/>
          <p14:tracePt t="135040" x="6718300" y="2033588"/>
          <p14:tracePt t="135048" x="6700838" y="2016125"/>
          <p14:tracePt t="135056" x="6654800" y="1970088"/>
          <p14:tracePt t="135066" x="6637338" y="1951038"/>
          <p14:tracePt t="135079" x="6600825" y="1914525"/>
          <p14:tracePt t="135088" x="6591300" y="1887538"/>
          <p14:tracePt t="135096" x="6591300" y="1878013"/>
          <p14:tracePt t="135162" x="6581775" y="1870075"/>
          <p14:tracePt t="135168" x="6564313" y="1870075"/>
          <p14:tracePt t="135176" x="6527800" y="1860550"/>
          <p14:tracePt t="135185" x="6464300" y="1833563"/>
          <p14:tracePt t="135192" x="6408738" y="1824038"/>
          <p14:tracePt t="135203" x="6326188" y="1797050"/>
          <p14:tracePt t="135210" x="6245225" y="1768475"/>
          <p14:tracePt t="135221" x="6218238" y="1760538"/>
          <p14:tracePt t="135226" x="6172200" y="1751013"/>
          <p14:tracePt t="135236" x="6153150" y="1751013"/>
          <p14:tracePt t="135242" x="6153150" y="1741488"/>
          <p14:tracePt t="135251" x="6145213" y="1741488"/>
          <p14:tracePt t="136157" x="6135688" y="1731963"/>
          <p14:tracePt t="136233" x="6126163" y="1724025"/>
          <p14:tracePt t="136240" x="6108700" y="1724025"/>
          <p14:tracePt t="136248" x="6053138" y="1724025"/>
          <p14:tracePt t="136256" x="6016625" y="1724025"/>
          <p14:tracePt t="136264" x="5972175" y="1724025"/>
          <p14:tracePt t="136272" x="5943600" y="1724025"/>
          <p14:tracePt t="136280" x="5926138" y="1724025"/>
          <p14:tracePt t="136288" x="5916613" y="1724025"/>
          <p14:tracePt t="136296" x="5907088" y="1724025"/>
          <p14:tracePt t="136514" x="5889625" y="1724025"/>
          <p14:tracePt t="136520" x="5880100" y="1724025"/>
          <p14:tracePt t="136528" x="5862638" y="1731963"/>
          <p14:tracePt t="136544" x="5834063" y="1741488"/>
          <p14:tracePt t="136601" x="5826125" y="1751013"/>
          <p14:tracePt t="136608" x="5816600" y="1760538"/>
          <p14:tracePt t="136672" x="5807075" y="1768475"/>
          <p14:tracePt t="136704" x="5797550" y="1778000"/>
          <p14:tracePt t="136712" x="5797550" y="1787525"/>
          <p14:tracePt t="138680" x="5797550" y="1797050"/>
          <p14:tracePt t="138688" x="5816600" y="1824038"/>
          <p14:tracePt t="138696" x="5834063" y="1860550"/>
          <p14:tracePt t="138704" x="5853113" y="1887538"/>
          <p14:tracePt t="138712" x="5870575" y="1914525"/>
          <p14:tracePt t="138721" x="5899150" y="1933575"/>
          <p14:tracePt t="138728" x="5926138" y="1951038"/>
          <p14:tracePt t="138736" x="5943600" y="1960563"/>
          <p14:tracePt t="138744" x="5989638" y="1987550"/>
          <p14:tracePt t="138752" x="6007100" y="2006600"/>
          <p14:tracePt t="138760" x="6035675" y="2016125"/>
          <p14:tracePt t="138768" x="6043613" y="2016125"/>
          <p14:tracePt t="138778" x="6053138" y="2024063"/>
          <p14:tracePt t="138784" x="6080125" y="2033588"/>
          <p14:tracePt t="138801" x="6099175" y="2052638"/>
          <p14:tracePt t="138812" x="6116638" y="2070100"/>
          <p14:tracePt t="138819" x="6126163" y="2079625"/>
          <p14:tracePt t="138827" x="6153150" y="2106613"/>
          <p14:tracePt t="138833" x="6172200" y="2152650"/>
          <p14:tracePt t="138840" x="6199188" y="2197100"/>
          <p14:tracePt t="138851" x="6254750" y="2279650"/>
          <p14:tracePt t="138856" x="6281738" y="2343150"/>
          <p14:tracePt t="138866" x="6326188" y="2408238"/>
          <p14:tracePt t="138873" x="6372225" y="2508250"/>
          <p14:tracePt t="138880" x="6408738" y="2571750"/>
          <p14:tracePt t="138889" x="6445250" y="2635250"/>
          <p14:tracePt t="138896" x="6472238" y="2690813"/>
          <p14:tracePt t="138904" x="6508750" y="2744788"/>
          <p14:tracePt t="138912" x="6518275" y="2781300"/>
          <p14:tracePt t="138920" x="6545263" y="2844800"/>
          <p14:tracePt t="138928" x="6564313" y="2863850"/>
          <p14:tracePt t="138936" x="6581775" y="2909888"/>
          <p14:tracePt t="138944" x="6610350" y="2936875"/>
          <p14:tracePt t="138952" x="6618288" y="2954338"/>
          <p14:tracePt t="138960" x="6637338" y="3000375"/>
          <p14:tracePt t="138968" x="6645275" y="3017838"/>
          <p14:tracePt t="138976" x="6664325" y="3046413"/>
          <p14:tracePt t="138992" x="6673850" y="3073400"/>
          <p14:tracePt t="139049" x="6681788" y="3090863"/>
          <p14:tracePt t="139064" x="6681788" y="3109913"/>
          <p14:tracePt t="139072" x="6681788" y="3155950"/>
          <p14:tracePt t="139080" x="6681788" y="3173413"/>
          <p14:tracePt t="139088" x="6710363" y="3209925"/>
          <p14:tracePt t="139096" x="6727825" y="3255963"/>
          <p14:tracePt t="139104" x="6737350" y="3302000"/>
          <p14:tracePt t="139112" x="6783388" y="3365500"/>
          <p14:tracePt t="139120" x="6791325" y="3382963"/>
          <p14:tracePt t="139128" x="6800850" y="3411538"/>
          <p14:tracePt t="139136" x="6827838" y="3455988"/>
          <p14:tracePt t="139144" x="6846888" y="3492500"/>
          <p14:tracePt t="139154" x="6873875" y="3538538"/>
          <p14:tracePt t="139160" x="6883400" y="3538538"/>
          <p14:tracePt t="139168" x="6892925" y="3565525"/>
          <p14:tracePt t="139176" x="6900863" y="3575050"/>
          <p14:tracePt t="139185" x="6900863" y="3584575"/>
          <p14:tracePt t="139192" x="6910388" y="3592513"/>
          <p14:tracePt t="139290" x="6929438" y="3602038"/>
          <p14:tracePt t="139299" x="6929438" y="3611563"/>
          <p14:tracePt t="139306" x="6937375" y="3629025"/>
          <p14:tracePt t="139712" x="6946900" y="3629025"/>
          <p14:tracePt t="139720" x="6956425" y="3629025"/>
          <p14:tracePt t="139728" x="6964363" y="3638550"/>
          <p14:tracePt t="139736" x="6973888" y="3648075"/>
          <p14:tracePt t="139784" x="6973888" y="3657600"/>
          <p14:tracePt t="139860" x="6973888" y="3665538"/>
          <p14:tracePt t="139878" x="6973888" y="3684588"/>
          <p14:tracePt t="139955" x="6983413" y="3694113"/>
          <p14:tracePt t="139977" x="6983413" y="3702050"/>
          <p14:tracePt t="139992" x="6983413" y="3721100"/>
          <p14:tracePt t="140000" x="6983413" y="3730625"/>
          <p14:tracePt t="140024" x="6983413" y="3738563"/>
          <p14:tracePt t="140041" x="6983413" y="3748088"/>
          <p14:tracePt t="140602" x="6983413" y="3738563"/>
          <p14:tracePt t="140610" x="6983413" y="3702050"/>
          <p14:tracePt t="140618" x="6983413" y="3684588"/>
          <p14:tracePt t="140628" x="6983413" y="3657600"/>
          <p14:tracePt t="140640" x="6992938" y="3621088"/>
          <p14:tracePt t="140648" x="7000875" y="3611563"/>
          <p14:tracePt t="140657" x="7000875" y="3602038"/>
          <p14:tracePt t="140808" x="7010400" y="3592513"/>
          <p14:tracePt t="140832" x="7019925" y="3584575"/>
          <p14:tracePt t="140840" x="7029450" y="3575050"/>
          <p14:tracePt t="141370" x="7029450" y="3565525"/>
          <p14:tracePt t="141378" x="7037388" y="3565525"/>
          <p14:tracePt t="141436" x="7037388" y="3584575"/>
          <p14:tracePt t="141440" x="7037388" y="3592513"/>
          <p14:tracePt t="141452" x="7046913" y="3611563"/>
          <p14:tracePt t="142545" x="7056438" y="3621088"/>
          <p14:tracePt t="142553" x="7073900" y="3638550"/>
          <p14:tracePt t="142560" x="7119938" y="3648075"/>
          <p14:tracePt t="142568" x="7146925" y="3648075"/>
          <p14:tracePt t="142578" x="7156450" y="3657600"/>
          <p14:tracePt t="142584" x="7165975" y="3657600"/>
          <p14:tracePt t="142600" x="7175500" y="3665538"/>
          <p14:tracePt t="142624" x="7183438" y="3665538"/>
          <p14:tracePt t="142634" x="7183438" y="3675063"/>
          <p14:tracePt t="142650" x="7183438" y="3684588"/>
          <p14:tracePt t="142657" x="7192963" y="3694113"/>
          <p14:tracePt t="142668" x="7192963" y="3721100"/>
          <p14:tracePt t="142673" x="7202488" y="3748088"/>
          <p14:tracePt t="142681" x="7202488" y="3757613"/>
          <p14:tracePt t="142688" x="7202488" y="3775075"/>
          <p14:tracePt t="142697" x="7202488" y="3803650"/>
          <p14:tracePt t="142705" x="7202488" y="3821113"/>
          <p14:tracePt t="142713" x="7202488" y="3830638"/>
          <p14:tracePt t="142721" x="7202488" y="3857625"/>
          <p14:tracePt t="142729" x="7202488" y="3867150"/>
          <p14:tracePt t="142873" x="7202488" y="3884613"/>
          <p14:tracePt t="142880" x="7202488" y="3894138"/>
          <p14:tracePt t="142888" x="7202488" y="3903663"/>
          <p14:tracePt t="142896" x="7202488" y="3911600"/>
          <p14:tracePt t="142904" x="7202488" y="3940175"/>
          <p14:tracePt t="142912" x="7202488" y="3948113"/>
          <p14:tracePt t="142920" x="7202488" y="3967163"/>
          <p14:tracePt t="142928" x="7202488" y="3976688"/>
          <p14:tracePt t="142936" x="7202488" y="3994150"/>
          <p14:tracePt t="142944" x="7202488" y="4021138"/>
          <p14:tracePt t="142952" x="7202488" y="4030663"/>
          <p14:tracePt t="142960" x="7202488" y="4040188"/>
          <p14:tracePt t="142977" x="7202488" y="4057650"/>
          <p14:tracePt t="142985" x="7202488" y="4067175"/>
          <p14:tracePt t="142992" x="7202488" y="4076700"/>
          <p14:tracePt t="143124" x="7202488" y="4094163"/>
          <p14:tracePt t="143296" x="7219950" y="4094163"/>
          <p14:tracePt t="143304" x="7229475" y="4094163"/>
          <p14:tracePt t="143312" x="7239000" y="4094163"/>
          <p14:tracePt t="143320" x="7256463" y="4086225"/>
          <p14:tracePt t="143336" x="7275513" y="4076700"/>
          <p14:tracePt t="143352" x="7283450" y="4076700"/>
          <p14:tracePt t="143859" x="7283450" y="4067175"/>
          <p14:tracePt t="143874" x="7283450" y="4057650"/>
          <p14:tracePt t="143892" x="7283450" y="4040188"/>
          <p14:tracePt t="143896" x="7283450" y="4030663"/>
          <p14:tracePt t="143904" x="7283450" y="4021138"/>
          <p14:tracePt t="143921" x="7283450" y="4003675"/>
          <p14:tracePt t="143939" x="7283450" y="3994150"/>
          <p14:tracePt t="143953" x="7283450" y="3984625"/>
          <p14:tracePt t="144258" x="7283450" y="3976688"/>
          <p14:tracePt t="144368" x="7275513" y="3976688"/>
          <p14:tracePt t="144376" x="7256463" y="3976688"/>
          <p14:tracePt t="144384" x="7219950" y="3994150"/>
          <p14:tracePt t="144392" x="7202488" y="3994150"/>
          <p14:tracePt t="144403" x="7183438" y="4003675"/>
          <p14:tracePt t="144416" x="7165975" y="4013200"/>
          <p14:tracePt t="145883" x="7156450" y="4013200"/>
          <p14:tracePt t="145893" x="7156450" y="4003675"/>
          <p14:tracePt t="145896" x="7156450" y="3984625"/>
          <p14:tracePt t="145904" x="7129463" y="3921125"/>
          <p14:tracePt t="145912" x="7119938" y="3894138"/>
          <p14:tracePt t="145920" x="7119938" y="3840163"/>
          <p14:tracePt t="145928" x="7110413" y="3803650"/>
          <p14:tracePt t="145936" x="7102475" y="3757613"/>
          <p14:tracePt t="145944" x="7073900" y="3711575"/>
          <p14:tracePt t="145953" x="7065963" y="3665538"/>
          <p14:tracePt t="145960" x="7056438" y="3629025"/>
          <p14:tracePt t="145968" x="7046913" y="3565525"/>
          <p14:tracePt t="145976" x="7019925" y="3519488"/>
          <p14:tracePt t="145984" x="7000875" y="3455988"/>
          <p14:tracePt t="145992" x="6956425" y="3392488"/>
          <p14:tracePt t="146000" x="6937375" y="3338513"/>
          <p14:tracePt t="146008" x="6892925" y="3255963"/>
          <p14:tracePt t="146016" x="6856413" y="3173413"/>
          <p14:tracePt t="146026" x="6783388" y="3054350"/>
          <p14:tracePt t="146035" x="6710363" y="2973388"/>
          <p14:tracePt t="146041" x="6637338" y="2873375"/>
          <p14:tracePt t="146052" x="6564313" y="2754313"/>
          <p14:tracePt t="146057" x="6500813" y="2690813"/>
          <p14:tracePt t="146069" x="6427788" y="2589213"/>
          <p14:tracePt t="146074" x="6308725" y="2462213"/>
          <p14:tracePt t="146082" x="6226175" y="2408238"/>
          <p14:tracePt t="146091" x="6162675" y="2362200"/>
          <p14:tracePt t="146097" x="6089650" y="2306638"/>
          <p14:tracePt t="146106" x="6007100" y="2252663"/>
          <p14:tracePt t="146112" x="5980113" y="2233613"/>
          <p14:tracePt t="146120" x="5943600" y="2197100"/>
          <p14:tracePt t="146128" x="5926138" y="2179638"/>
          <p14:tracePt t="146138" x="5907088" y="2160588"/>
          <p14:tracePt t="146144" x="5889625" y="2143125"/>
          <p14:tracePt t="146152" x="5889625" y="2125663"/>
          <p14:tracePt t="146160" x="5880100" y="2106613"/>
          <p14:tracePt t="146168" x="5870575" y="2097088"/>
          <p14:tracePt t="146176" x="5862638" y="2070100"/>
          <p14:tracePt t="146185" x="5862638" y="2052638"/>
          <p14:tracePt t="146192" x="5853113" y="2006600"/>
          <p14:tracePt t="146202" x="5843588" y="2006600"/>
          <p14:tracePt t="146208" x="5834063" y="1979613"/>
          <p14:tracePt t="146217" x="5834063" y="1970088"/>
          <p14:tracePt t="146224" x="5826125" y="1943100"/>
          <p14:tracePt t="146232" x="5816600" y="1933575"/>
          <p14:tracePt t="146240" x="5816600" y="1924050"/>
          <p14:tracePt t="146249" x="5797550" y="1906588"/>
          <p14:tracePt t="146256" x="5797550" y="1897063"/>
          <p14:tracePt t="146264" x="5797550" y="1887538"/>
          <p14:tracePt t="146272" x="5789613" y="1887538"/>
          <p14:tracePt t="146280" x="5780088" y="1878013"/>
          <p14:tracePt t="146371" x="5770563" y="1870075"/>
          <p14:tracePt t="146388" x="5761038" y="1870075"/>
          <p14:tracePt t="146546" x="5753100" y="1870075"/>
          <p14:tracePt t="146570" x="5753100" y="1860550"/>
          <p14:tracePt t="146593" x="5743575" y="1851025"/>
          <p14:tracePt t="146728" x="5770563" y="1851025"/>
          <p14:tracePt t="146736" x="5797550" y="1851025"/>
          <p14:tracePt t="146744" x="5826125" y="1841500"/>
          <p14:tracePt t="146752" x="5870575" y="1841500"/>
          <p14:tracePt t="146760" x="5899150" y="1841500"/>
          <p14:tracePt t="146769" x="5907088" y="1841500"/>
          <p14:tracePt t="146776" x="5916613" y="1833563"/>
          <p14:tracePt t="146825" x="5935663" y="1833563"/>
          <p14:tracePt t="146841" x="5953125" y="1833563"/>
          <p14:tracePt t="146849" x="5980113" y="1824038"/>
          <p14:tracePt t="146856" x="6016625" y="1814513"/>
          <p14:tracePt t="146864" x="6035675" y="1804988"/>
          <p14:tracePt t="146872" x="6053138" y="1804988"/>
          <p14:tracePt t="146885" x="6062663" y="1797050"/>
          <p14:tracePt t="146912" x="6072188" y="1787525"/>
          <p14:tracePt t="146920" x="6080125" y="1787525"/>
          <p14:tracePt t="146936" x="6089650" y="1778000"/>
          <p14:tracePt t="146944" x="6099175" y="1778000"/>
          <p14:tracePt t="146960" x="6126163" y="1778000"/>
          <p14:tracePt t="146968" x="6145213" y="1760538"/>
          <p14:tracePt t="146976" x="6162675" y="1760538"/>
          <p14:tracePt t="146984" x="6172200" y="1760538"/>
          <p14:tracePt t="146994" x="6208713" y="1760538"/>
          <p14:tracePt t="147003" x="6235700" y="1760538"/>
          <p14:tracePt t="147009" x="6262688" y="1760538"/>
          <p14:tracePt t="147019" x="6308725" y="1760538"/>
          <p14:tracePt t="147026" x="6326188" y="1760538"/>
          <p14:tracePt t="147037" x="6326188" y="1768475"/>
          <p14:tracePt t="147088" x="6345238" y="1768475"/>
          <p14:tracePt t="147096" x="6354763" y="1768475"/>
          <p14:tracePt t="147120" x="6354763" y="1760538"/>
          <p14:tracePt t="147508" x="6345238" y="1768475"/>
          <p14:tracePt t="147531" x="6345238" y="1778000"/>
          <p14:tracePt t="147548" x="6345238" y="1787525"/>
          <p14:tracePt t="147565" x="6335713" y="1797050"/>
          <p14:tracePt t="147570" x="6326188" y="1804988"/>
          <p14:tracePt t="147592" x="6318250" y="1804988"/>
          <p14:tracePt t="147680" x="6318250" y="1824038"/>
          <p14:tracePt t="147688" x="6318250" y="1833563"/>
          <p14:tracePt t="147696" x="6318250" y="1870075"/>
          <p14:tracePt t="147704" x="6318250" y="1914525"/>
          <p14:tracePt t="147713" x="6318250" y="1979613"/>
          <p14:tracePt t="147720" x="6318250" y="2052638"/>
          <p14:tracePt t="147728" x="6318250" y="2143125"/>
          <p14:tracePt t="147736" x="6318250" y="2252663"/>
          <p14:tracePt t="147745" x="6318250" y="2379663"/>
          <p14:tracePt t="147753" x="6318250" y="2471738"/>
          <p14:tracePt t="147760" x="6262688" y="2589213"/>
          <p14:tracePt t="147768" x="6262688" y="2681288"/>
          <p14:tracePt t="147777" x="6245225" y="2800350"/>
          <p14:tracePt t="147784" x="6245225" y="2890838"/>
          <p14:tracePt t="147796" x="6245225" y="2963863"/>
          <p14:tracePt t="147802" x="6245225" y="3017838"/>
          <p14:tracePt t="147813" x="6245225" y="3054350"/>
          <p14:tracePt t="147817" x="6245225" y="3109913"/>
          <p14:tracePt t="147824" x="6235700" y="3155950"/>
          <p14:tracePt t="147833" x="6235700" y="3200400"/>
          <p14:tracePt t="147840" x="6208713" y="3265488"/>
          <p14:tracePt t="147849" x="6199188" y="3309938"/>
          <p14:tracePt t="147857" x="6172200" y="3375025"/>
          <p14:tracePt t="147865" x="6162675" y="3411538"/>
          <p14:tracePt t="147872" x="6162675" y="3455988"/>
          <p14:tracePt t="147884" x="6162675" y="3492500"/>
          <p14:tracePt t="147888" x="6162675" y="3529013"/>
          <p14:tracePt t="147896" x="6162675" y="3548063"/>
          <p14:tracePt t="147904" x="6162675" y="3575050"/>
          <p14:tracePt t="147912" x="6162675" y="3592513"/>
          <p14:tracePt t="147920" x="6162675" y="3602038"/>
          <p14:tracePt t="147928" x="6162675" y="3621088"/>
          <p14:tracePt t="147936" x="6162675" y="3629025"/>
          <p14:tracePt t="147945" x="6162675" y="3657600"/>
          <p14:tracePt t="147955" x="6162675" y="3684588"/>
          <p14:tracePt t="147960" x="6162675" y="3702050"/>
          <p14:tracePt t="147968" x="6189663" y="3748088"/>
          <p14:tracePt t="147976" x="6199188" y="3775075"/>
          <p14:tracePt t="147984" x="6208713" y="3840163"/>
          <p14:tracePt t="147992" x="6235700" y="3884613"/>
          <p14:tracePt t="148001" x="6254750" y="3903663"/>
          <p14:tracePt t="148008" x="6262688" y="3930650"/>
          <p14:tracePt t="148017" x="6272213" y="3948113"/>
          <p14:tracePt t="148024" x="6291263" y="3976688"/>
          <p14:tracePt t="148034" x="6291263" y="3984625"/>
          <p14:tracePt t="148041" x="6299200" y="3994150"/>
          <p14:tracePt t="148604" x="6291263" y="3994150"/>
          <p14:tracePt t="148610" x="6254750" y="3994150"/>
          <p14:tracePt t="148617" x="6208713" y="3994150"/>
          <p14:tracePt t="148626" x="6181725" y="3994150"/>
          <p14:tracePt t="148642" x="6108700" y="3994150"/>
          <p14:tracePt t="148649" x="6080125" y="3994150"/>
          <p14:tracePt t="148656" x="6035675" y="4003675"/>
          <p14:tracePt t="148672" x="6007100" y="4003675"/>
          <p14:tracePt t="148680" x="5999163" y="4003675"/>
          <p14:tracePt t="148689" x="5972175" y="4003675"/>
          <p14:tracePt t="148696" x="5962650" y="4003675"/>
          <p14:tracePt t="148712" x="5943600" y="4021138"/>
          <p14:tracePt t="148720" x="5926138" y="4021138"/>
          <p14:tracePt t="148728" x="5907088" y="4021138"/>
          <p14:tracePt t="148736" x="5880100" y="4021138"/>
          <p14:tracePt t="148744" x="5862638" y="4021138"/>
          <p14:tracePt t="148752" x="5834063" y="4021138"/>
          <p14:tracePt t="148761" x="5816600" y="4021138"/>
          <p14:tracePt t="148768" x="5789613" y="4021138"/>
          <p14:tracePt t="148776" x="5770563" y="4021138"/>
          <p14:tracePt t="148785" x="5743575" y="4021138"/>
          <p14:tracePt t="148792" x="5716588" y="4021138"/>
          <p14:tracePt t="148801" x="5680075" y="4021138"/>
          <p14:tracePt t="148808" x="5661025" y="4021138"/>
          <p14:tracePt t="148816" x="5624513" y="4021138"/>
          <p14:tracePt t="148824" x="5597525" y="4021138"/>
          <p14:tracePt t="148833" x="5570538" y="4021138"/>
          <p14:tracePt t="148841" x="5534025" y="4021138"/>
          <p14:tracePt t="148850" x="5514975" y="4021138"/>
          <p14:tracePt t="148856" x="5478463" y="4021138"/>
          <p14:tracePt t="148867" x="5451475" y="4021138"/>
          <p14:tracePt t="148873" x="5397500" y="4021138"/>
          <p14:tracePt t="148891" x="5305425" y="4003675"/>
          <p14:tracePt t="148896" x="5241925" y="3976688"/>
          <p14:tracePt t="148905" x="5187950" y="3976688"/>
          <p14:tracePt t="148913" x="5132388" y="3967163"/>
          <p14:tracePt t="148921" x="5086350" y="3967163"/>
          <p14:tracePt t="148930" x="5022850" y="3948113"/>
          <p14:tracePt t="148938" x="4978400" y="3948113"/>
          <p14:tracePt t="148945" x="4949825" y="3948113"/>
          <p14:tracePt t="148954" x="4932363" y="3948113"/>
          <p14:tracePt t="148960" x="4922838" y="3948113"/>
          <p14:tracePt t="148992" x="4905375" y="3948113"/>
          <p14:tracePt t="149008" x="4886325" y="3948113"/>
          <p14:tracePt t="149016" x="4859338" y="3948113"/>
          <p14:tracePt t="149024" x="4803775" y="3948113"/>
          <p14:tracePt t="149033" x="4776788" y="3948113"/>
          <p14:tracePt t="149040" x="4722813" y="3957638"/>
          <p14:tracePt t="149049" x="4659313" y="3976688"/>
          <p14:tracePt t="149056" x="4567238" y="3976688"/>
          <p14:tracePt t="149064" x="4540250" y="3994150"/>
          <p14:tracePt t="149072" x="4503738" y="3994150"/>
          <p14:tracePt t="149080" x="4467225" y="3994150"/>
          <p14:tracePt t="149089" x="4457700" y="3994150"/>
          <p14:tracePt t="149338" x="4476750" y="3967163"/>
          <p14:tracePt t="149346" x="4557713" y="3903663"/>
          <p14:tracePt t="149357" x="4630738" y="3830638"/>
          <p14:tracePt t="149360" x="4667250" y="3767138"/>
          <p14:tracePt t="149368" x="4676775" y="3694113"/>
          <p14:tracePt t="149376" x="4703763" y="3584575"/>
          <p14:tracePt t="149384" x="4703763" y="3492500"/>
          <p14:tracePt t="149392" x="4703763" y="3375025"/>
          <p14:tracePt t="149400" x="4703763" y="3282950"/>
          <p14:tracePt t="149408" x="4686300" y="3173413"/>
          <p14:tracePt t="149417" x="4649788" y="3109913"/>
          <p14:tracePt t="149424" x="4622800" y="3027363"/>
          <p14:tracePt t="149435" x="4586288" y="2946400"/>
          <p14:tracePt t="149440" x="4576763" y="2917825"/>
          <p14:tracePt t="149449" x="4567238" y="2900363"/>
          <p14:tracePt t="149456" x="4567238" y="2873375"/>
          <p14:tracePt t="149470" x="4567238" y="2863850"/>
          <p14:tracePt t="149485" x="4567238" y="2854325"/>
          <p14:tracePt t="149499" x="4557713" y="2844800"/>
          <p14:tracePt t="149640" x="4530725" y="2844800"/>
          <p14:tracePt t="149648" x="4513263" y="2863850"/>
          <p14:tracePt t="149656" x="4476750" y="2909888"/>
          <p14:tracePt t="149665" x="4457700" y="2946400"/>
          <p14:tracePt t="149672" x="4421188" y="2990850"/>
          <p14:tracePt t="149680" x="4421188" y="3017838"/>
          <p14:tracePt t="149688" x="4413250" y="3036888"/>
          <p14:tracePt t="149696" x="4403725" y="3046413"/>
          <p14:tracePt t="149704" x="4403725" y="3063875"/>
          <p14:tracePt t="149752" x="4394200" y="3063875"/>
          <p14:tracePt t="149880" x="4384675" y="3073400"/>
          <p14:tracePt t="149896" x="4384675" y="3082925"/>
          <p14:tracePt t="149905" x="4384675" y="3109913"/>
          <p14:tracePt t="149912" x="4384675" y="3119438"/>
          <p14:tracePt t="149920" x="4384675" y="3146425"/>
          <p14:tracePt t="149928" x="4384675" y="3155950"/>
          <p14:tracePt t="149937" x="4384675" y="3163888"/>
          <p14:tracePt t="150066" x="4384675" y="3146425"/>
          <p14:tracePt t="150074" x="4394200" y="3136900"/>
          <p14:tracePt t="150082" x="4421188" y="3136900"/>
          <p14:tracePt t="150090" x="4430713" y="3127375"/>
          <p14:tracePt t="150098" x="4440238" y="3119438"/>
          <p14:tracePt t="150107" x="4448175" y="3109913"/>
          <p14:tracePt t="150112" x="4457700" y="3109913"/>
          <p14:tracePt t="150128" x="4467225" y="3109913"/>
          <p14:tracePt t="150137" x="4476750" y="3109913"/>
          <p14:tracePt t="150162" x="4494213" y="3109913"/>
          <p14:tracePt t="150170" x="4513263" y="3090863"/>
          <p14:tracePt t="150179" x="4540250" y="3090863"/>
          <p14:tracePt t="150186" x="4567238" y="3090863"/>
          <p14:tracePt t="150193" x="4613275" y="3073400"/>
          <p14:tracePt t="150205" x="4667250" y="3073400"/>
          <p14:tracePt t="150208" x="4730750" y="3073400"/>
          <p14:tracePt t="150217" x="4767263" y="3073400"/>
          <p14:tracePt t="150224" x="4822825" y="3073400"/>
          <p14:tracePt t="150233" x="4849813" y="3073400"/>
          <p14:tracePt t="150240" x="4895850" y="3073400"/>
          <p14:tracePt t="150249" x="4949825" y="3073400"/>
          <p14:tracePt t="150256" x="4986338" y="3073400"/>
          <p14:tracePt t="150265" x="5032375" y="3073400"/>
          <p14:tracePt t="150283" x="5086350" y="3073400"/>
          <p14:tracePt t="150288" x="5141913" y="3073400"/>
          <p14:tracePt t="150296" x="5232400" y="3073400"/>
          <p14:tracePt t="150304" x="5305425" y="3073400"/>
          <p14:tracePt t="150312" x="5360988" y="3073400"/>
          <p14:tracePt t="150320" x="5397500" y="3073400"/>
          <p14:tracePt t="150328" x="5434013" y="3073400"/>
          <p14:tracePt t="150336" x="5470525" y="3073400"/>
          <p14:tracePt t="150344" x="5487988" y="3073400"/>
          <p14:tracePt t="150352" x="5524500" y="3073400"/>
          <p14:tracePt t="150361" x="5543550" y="3073400"/>
          <p14:tracePt t="150370" x="5570538" y="3073400"/>
          <p14:tracePt t="150377" x="5588000" y="3063875"/>
          <p14:tracePt t="150388" x="5616575" y="3063875"/>
          <p14:tracePt t="150392" x="5661025" y="3054350"/>
          <p14:tracePt t="150400" x="5688013" y="3054350"/>
          <p14:tracePt t="150408" x="5724525" y="3046413"/>
          <p14:tracePt t="150417" x="5770563" y="3046413"/>
          <p14:tracePt t="150424" x="5816600" y="3017838"/>
          <p14:tracePt t="150433" x="5834063" y="3017838"/>
          <p14:tracePt t="150441" x="5870575" y="3017838"/>
          <p14:tracePt t="150454" x="5880100" y="3017838"/>
          <p14:tracePt t="150456" x="5907088" y="3009900"/>
          <p14:tracePt t="150468" x="5926138" y="3009900"/>
          <p14:tracePt t="150474" x="5953125" y="3000375"/>
          <p14:tracePt t="150486" x="5972175" y="3000375"/>
          <p14:tracePt t="150488" x="5999163" y="3000375"/>
          <p14:tracePt t="150497" x="6016625" y="3000375"/>
          <p14:tracePt t="150504" x="6026150" y="3000375"/>
          <p14:tracePt t="150512" x="6043613" y="3000375"/>
          <p14:tracePt t="150520" x="6053138" y="3000375"/>
          <p14:tracePt t="150536" x="6062663" y="3000375"/>
          <p14:tracePt t="150552" x="6080125" y="3000375"/>
          <p14:tracePt t="150578" x="6089650" y="3000375"/>
          <p14:tracePt t="150592" x="6099175" y="3000375"/>
          <p14:tracePt t="150616" x="6108700" y="3000375"/>
          <p14:tracePt t="150633" x="6126163" y="3000375"/>
          <p14:tracePt t="150712" x="6145213" y="3000375"/>
          <p14:tracePt t="150720" x="6162675" y="3000375"/>
          <p14:tracePt t="150728" x="6181725" y="3000375"/>
          <p14:tracePt t="150736" x="6208713" y="3000375"/>
          <p14:tracePt t="150744" x="6218238" y="3000375"/>
          <p14:tracePt t="150760" x="6226175" y="3000375"/>
          <p14:tracePt t="150793" x="6235700" y="3000375"/>
          <p14:tracePt t="150810" x="6254750" y="3000375"/>
          <p14:tracePt t="150816" x="6272213" y="3009900"/>
          <p14:tracePt t="150826" x="6272213" y="3017838"/>
          <p14:tracePt t="150833" x="6272213" y="3027363"/>
          <p14:tracePt t="150840" x="6272213" y="3046413"/>
          <p14:tracePt t="150849" x="6272213" y="3054350"/>
          <p14:tracePt t="150856" x="6272213" y="3063875"/>
          <p14:tracePt t="151058" x="6272213" y="3073400"/>
          <p14:tracePt t="151076" x="6272213" y="3082925"/>
          <p14:tracePt t="151157" x="6262688" y="3090863"/>
          <p14:tracePt t="151376" x="6262688" y="3082925"/>
          <p14:tracePt t="151392" x="6262688" y="3073400"/>
          <p14:tracePt t="151569" x="6262688" y="3082925"/>
          <p14:tracePt t="151736" x="6262688" y="3090863"/>
          <p14:tracePt t="151744" x="6262688" y="3100388"/>
          <p14:tracePt t="151762" x="6262688" y="3109913"/>
          <p14:tracePt t="151784" x="6262688" y="3127375"/>
          <p14:tracePt t="151800" x="6262688" y="3136900"/>
          <p14:tracePt t="151816" x="6262688" y="3163888"/>
          <p14:tracePt t="151825" x="6262688" y="3182938"/>
          <p14:tracePt t="151832" x="6262688" y="3209925"/>
          <p14:tracePt t="151841" x="6262688" y="3246438"/>
          <p14:tracePt t="151849" x="6254750" y="3273425"/>
          <p14:tracePt t="151856" x="6218238" y="3319463"/>
          <p14:tracePt t="151866" x="6208713" y="3346450"/>
          <p14:tracePt t="151872" x="6181725" y="3411538"/>
          <p14:tracePt t="151880" x="6172200" y="3438525"/>
          <p14:tracePt t="151899" x="6162675" y="3455988"/>
          <p14:tracePt t="151969" x="6162675" y="3446463"/>
          <p14:tracePt t="151976" x="6162675" y="3429000"/>
          <p14:tracePt t="151984" x="6162675" y="3382963"/>
          <p14:tracePt t="151992" x="6162675" y="3375025"/>
          <p14:tracePt t="152000" x="6162675" y="3355975"/>
          <p14:tracePt t="152008" x="6162675" y="3346450"/>
          <p14:tracePt t="152016" x="6162675" y="3338513"/>
          <p14:tracePt t="152024" x="6162675" y="3319463"/>
          <p14:tracePt t="152040" x="6162675" y="3309938"/>
          <p14:tracePt t="152056" x="6162675" y="3302000"/>
          <p14:tracePt t="152065" x="6162675" y="3292475"/>
          <p14:tracePt t="152080" x="6162675" y="3282950"/>
          <p14:tracePt t="152088" x="6162675" y="3273425"/>
          <p14:tracePt t="152096" x="6162675" y="3265488"/>
          <p14:tracePt t="152106" x="6162675" y="3255963"/>
          <p14:tracePt t="152112" x="6172200" y="3228975"/>
          <p14:tracePt t="152137" x="6172200" y="3219450"/>
          <p14:tracePt t="152153" x="6172200" y="3209925"/>
          <p14:tracePt t="152168" x="6172200" y="3200400"/>
          <p14:tracePt t="152185" x="6172200" y="3192463"/>
          <p14:tracePt t="152194" x="6172200" y="3182938"/>
          <p14:tracePt t="152208" x="6172200" y="3173413"/>
          <p14:tracePt t="152224" x="6172200" y="3155950"/>
          <p14:tracePt t="152233" x="6172200" y="3146425"/>
          <p14:tracePt t="152240" x="6172200" y="3136900"/>
          <p14:tracePt t="152265" x="6172200" y="3119438"/>
          <p14:tracePt t="152352" x="6208713" y="3109913"/>
          <p14:tracePt t="152361" x="6218238" y="3109913"/>
          <p14:tracePt t="152368" x="6262688" y="3127375"/>
          <p14:tracePt t="152376" x="6291263" y="3163888"/>
          <p14:tracePt t="152385" x="6308725" y="3219450"/>
          <p14:tracePt t="152392" x="6318250" y="3228975"/>
          <p14:tracePt t="152400" x="6318250" y="3255963"/>
          <p14:tracePt t="152408" x="6335713" y="3302000"/>
          <p14:tracePt t="152416" x="6335713" y="3328988"/>
          <p14:tracePt t="152424" x="6335713" y="3355975"/>
          <p14:tracePt t="152434" x="6335713" y="3375025"/>
          <p14:tracePt t="152440" x="6335713" y="3402013"/>
          <p14:tracePt t="152452" x="6335713" y="3419475"/>
          <p14:tracePt t="152456" x="6335713" y="3438525"/>
          <p14:tracePt t="152466" x="6335713" y="3455988"/>
          <p14:tracePt t="152472" x="6335713" y="3465513"/>
          <p14:tracePt t="152482" x="6335713" y="3482975"/>
          <p14:tracePt t="152498" x="6335713" y="3492500"/>
          <p14:tracePt t="152504" x="6335713" y="3519488"/>
          <p14:tracePt t="152513" x="6335713" y="3529013"/>
          <p14:tracePt t="152520" x="6335713" y="3548063"/>
          <p14:tracePt t="152528" x="6335713" y="3575050"/>
          <p14:tracePt t="152536" x="6335713" y="3629025"/>
          <p14:tracePt t="152544" x="6335713" y="3648075"/>
          <p14:tracePt t="152552" x="6335713" y="3684588"/>
          <p14:tracePt t="152560" x="6335713" y="3730625"/>
          <p14:tracePt t="152569" x="6308725" y="3803650"/>
          <p14:tracePt t="152579" x="6308725" y="3821113"/>
          <p14:tracePt t="152586" x="6299200" y="3848100"/>
          <p14:tracePt t="152595" x="6291263" y="3894138"/>
          <p14:tracePt t="152601" x="6281738" y="3911600"/>
          <p14:tracePt t="152609" x="6281738" y="3940175"/>
          <p14:tracePt t="152618" x="6262688" y="3957638"/>
          <p14:tracePt t="152635" x="6254750" y="3984625"/>
          <p14:tracePt t="152641" x="6245225" y="3994150"/>
          <p14:tracePt t="152736" x="6226175" y="4013200"/>
          <p14:tracePt t="152746" x="6208713" y="4030663"/>
          <p14:tracePt t="152766" x="6199188" y="4040188"/>
          <p14:tracePt t="152792" x="6189663" y="4049713"/>
          <p14:tracePt t="153004" x="6189663" y="4040188"/>
          <p14:tracePt t="153019" x="6189663" y="4030663"/>
          <p14:tracePt t="153032" x="6189663" y="4021138"/>
          <p14:tracePt t="153112" x="6189663" y="4013200"/>
          <p14:tracePt t="153344" x="6162675" y="4003675"/>
          <p14:tracePt t="153352" x="6126163" y="4003675"/>
          <p14:tracePt t="153360" x="6053138" y="3994150"/>
          <p14:tracePt t="153368" x="5999163" y="3994150"/>
          <p14:tracePt t="153376" x="5926138" y="3994150"/>
          <p14:tracePt t="153384" x="5826125" y="3994150"/>
          <p14:tracePt t="153392" x="5734050" y="3994150"/>
          <p14:tracePt t="153400" x="5661025" y="3994150"/>
          <p14:tracePt t="153408" x="5551488" y="3994150"/>
          <p14:tracePt t="153416" x="5497513" y="3994150"/>
          <p14:tracePt t="153424" x="5434013" y="3994150"/>
          <p14:tracePt t="153432" x="5360988" y="4003675"/>
          <p14:tracePt t="153440" x="5351463" y="4003675"/>
          <p14:tracePt t="153451" x="5324475" y="4003675"/>
          <p14:tracePt t="153456" x="5314950" y="4003675"/>
          <p14:tracePt t="153465" x="5314950" y="4013200"/>
          <p14:tracePt t="153483" x="5297488" y="4013200"/>
          <p14:tracePt t="153489" x="5287963" y="4013200"/>
          <p14:tracePt t="153496" x="5268913" y="4013200"/>
          <p14:tracePt t="153504" x="5251450" y="4013200"/>
          <p14:tracePt t="153513" x="5232400" y="4013200"/>
          <p14:tracePt t="153520" x="5224463" y="4003675"/>
          <p14:tracePt t="153536" x="5205413" y="3994150"/>
          <p14:tracePt t="153553" x="5195888" y="3994150"/>
          <p14:tracePt t="153560" x="5187950" y="3984625"/>
          <p14:tracePt t="153568" x="5168900" y="3984625"/>
          <p14:tracePt t="153576" x="5159375" y="3984625"/>
          <p14:tracePt t="153728" x="5151438" y="3984625"/>
          <p14:tracePt t="153738" x="5114925" y="3948113"/>
          <p14:tracePt t="153745" x="5068888" y="3940175"/>
          <p14:tracePt t="153753" x="4995863" y="3903663"/>
          <p14:tracePt t="153766" x="4859338" y="3875088"/>
          <p14:tracePt t="153768" x="4695825" y="3857625"/>
          <p14:tracePt t="153776" x="4467225" y="3821113"/>
          <p14:tracePt t="153784" x="4230688" y="3803650"/>
          <p14:tracePt t="153792" x="3929063" y="3803650"/>
          <p14:tracePt t="153800" x="3665538" y="3803650"/>
          <p14:tracePt t="153810" x="3446463" y="3803650"/>
          <p14:tracePt t="153816" x="3263900" y="3803650"/>
          <p14:tracePt t="153826" x="3117850" y="3803650"/>
          <p14:tracePt t="153832" x="3017838" y="3821113"/>
          <p14:tracePt t="153840" x="2971800" y="3848100"/>
          <p14:tracePt t="153848" x="2954338" y="3867150"/>
          <p14:tracePt t="153856" x="2935288" y="3894138"/>
          <p14:tracePt t="153865" x="2935288" y="3930650"/>
          <p14:tracePt t="153872" x="2935288" y="3957638"/>
          <p14:tracePt t="153883" x="2935288" y="3976688"/>
          <p14:tracePt t="153888" x="2935288" y="4013200"/>
          <p14:tracePt t="153896" x="2935288" y="4021138"/>
          <p14:tracePt t="153904" x="2935288" y="4049713"/>
          <p14:tracePt t="153912" x="2935288" y="4067175"/>
          <p14:tracePt t="153920" x="2935288" y="4076700"/>
          <p14:tracePt t="153928" x="2935288" y="4103688"/>
          <p14:tracePt t="153936" x="2935288" y="4122738"/>
          <p14:tracePt t="153944" x="2935288" y="4149725"/>
          <p14:tracePt t="153952" x="2935288" y="4159250"/>
          <p14:tracePt t="153960" x="2944813" y="4186238"/>
          <p14:tracePt t="153968" x="2944813" y="4203700"/>
          <p14:tracePt t="153976" x="2944813" y="4232275"/>
          <p14:tracePt t="153984" x="2944813" y="4249738"/>
          <p14:tracePt t="153992" x="2944813" y="4276725"/>
          <p14:tracePt t="154000" x="2944813" y="4295775"/>
          <p14:tracePt t="154008" x="2944813" y="4322763"/>
          <p14:tracePt t="154017" x="2954338" y="4340225"/>
          <p14:tracePt t="154024" x="2971800" y="4368800"/>
          <p14:tracePt t="154033" x="3008313" y="4413250"/>
          <p14:tracePt t="154040" x="3027363" y="4449763"/>
          <p14:tracePt t="154048" x="3100388" y="4514850"/>
          <p14:tracePt t="154056" x="3144838" y="4532313"/>
          <p14:tracePt t="154066" x="3217863" y="4587875"/>
          <p14:tracePt t="154072" x="3263900" y="4624388"/>
          <p14:tracePt t="154080" x="3327400" y="4651375"/>
          <p14:tracePt t="154088" x="3373438" y="4678363"/>
          <p14:tracePt t="154096" x="3400425" y="4714875"/>
          <p14:tracePt t="154106" x="3446463" y="4751388"/>
          <p14:tracePt t="154114" x="3463925" y="4760913"/>
          <p14:tracePt t="154121" x="3490913" y="4787900"/>
          <p14:tracePt t="154129" x="3519488" y="4824413"/>
          <p14:tracePt t="154140" x="3556000" y="4870450"/>
          <p14:tracePt t="154144" x="3582988" y="4914900"/>
          <p14:tracePt t="154154" x="3619500" y="4979988"/>
          <p14:tracePt t="154161" x="3636963" y="5024438"/>
          <p14:tracePt t="154172" x="3673475" y="5070475"/>
          <p14:tracePt t="154177" x="3709988" y="5116513"/>
          <p14:tracePt t="154187" x="3729038" y="5153025"/>
          <p14:tracePt t="154192" x="3738563" y="5153025"/>
          <p14:tracePt t="154201" x="3746500" y="5160963"/>
          <p14:tracePt t="154290" x="3746500" y="5153025"/>
          <p14:tracePt t="154388" x="3746500" y="5143500"/>
          <p14:tracePt t="154400" x="3746500" y="5133975"/>
          <p14:tracePt t="154409" x="3746500" y="5116513"/>
          <p14:tracePt t="154418" x="3746500" y="5106988"/>
          <p14:tracePt t="154426" x="3746500" y="5097463"/>
          <p14:tracePt t="154439" x="3738563" y="5089525"/>
          <p14:tracePt t="154442" x="3719513" y="5080000"/>
          <p14:tracePt t="154455" x="3709988" y="5070475"/>
          <p14:tracePt t="154456" x="3702050" y="5060950"/>
          <p14:tracePt t="154466" x="3673475" y="5043488"/>
          <p14:tracePt t="154472" x="3636963" y="5024438"/>
          <p14:tracePt t="154483" x="3629025" y="5024438"/>
          <p14:tracePt t="154488" x="3600450" y="5016500"/>
          <p14:tracePt t="154499" x="3563938" y="5006975"/>
          <p14:tracePt t="154504" x="3536950" y="4987925"/>
          <p14:tracePt t="154516" x="3500438" y="4987925"/>
          <p14:tracePt t="154520" x="3482975" y="4987925"/>
          <p14:tracePt t="154528" x="3463925" y="4987925"/>
          <p14:tracePt t="154544" x="3455988" y="4987925"/>
          <p14:tracePt t="154704" x="3446463" y="4987925"/>
          <p14:tracePt t="154720" x="3446463" y="4979988"/>
          <p14:tracePt t="154826" x="3446463" y="4960938"/>
          <p14:tracePt t="154832" x="3446463" y="4933950"/>
          <p14:tracePt t="154840" x="3446463" y="4914900"/>
          <p14:tracePt t="154849" x="3446463" y="4887913"/>
          <p14:tracePt t="154857" x="3436938" y="4841875"/>
          <p14:tracePt t="154868" x="3436938" y="4787900"/>
          <p14:tracePt t="154874" x="3436938" y="4732338"/>
          <p14:tracePt t="154893" x="3436938" y="4595813"/>
          <p14:tracePt t="154896" x="3436938" y="4522788"/>
          <p14:tracePt t="154904" x="3436938" y="4449763"/>
          <p14:tracePt t="154912" x="3436938" y="4395788"/>
          <p14:tracePt t="154920" x="3436938" y="4340225"/>
          <p14:tracePt t="154928" x="3436938" y="4249738"/>
          <p14:tracePt t="154936" x="3436938" y="4186238"/>
          <p14:tracePt t="154944" x="3436938" y="4159250"/>
          <p14:tracePt t="154952" x="3436938" y="4122738"/>
          <p14:tracePt t="154962" x="3436938" y="4094163"/>
          <p14:tracePt t="154970" x="3436938" y="4076700"/>
          <p14:tracePt t="154978" x="3436938" y="4040188"/>
          <p14:tracePt t="154986" x="3427413" y="4013200"/>
          <p14:tracePt t="154994" x="3427413" y="3984625"/>
          <p14:tracePt t="155003" x="3409950" y="3940175"/>
          <p14:tracePt t="155009" x="3409950" y="3911600"/>
          <p14:tracePt t="155017" x="3409950" y="3867150"/>
          <p14:tracePt t="155024" x="3409950" y="3811588"/>
          <p14:tracePt t="155033" x="3409950" y="3738563"/>
          <p14:tracePt t="155040" x="3409950" y="3702050"/>
          <p14:tracePt t="155049" x="3409950" y="3629025"/>
          <p14:tracePt t="155056" x="3409950" y="3575050"/>
          <p14:tracePt t="155065" x="3409950" y="3519488"/>
          <p14:tracePt t="155072" x="3409950" y="3465513"/>
          <p14:tracePt t="155081" x="3409950" y="3402013"/>
          <p14:tracePt t="155088" x="3409950" y="3375025"/>
          <p14:tracePt t="155096" x="3409950" y="3319463"/>
          <p14:tracePt t="155105" x="3409950" y="3282950"/>
          <p14:tracePt t="155112" x="3409950" y="3255963"/>
          <p14:tracePt t="155121" x="3409950" y="3219450"/>
          <p14:tracePt t="155128" x="3409950" y="3182938"/>
          <p14:tracePt t="155138" x="3409950" y="3163888"/>
          <p14:tracePt t="155144" x="3409950" y="3127375"/>
          <p14:tracePt t="155152" x="3409950" y="3109913"/>
          <p14:tracePt t="155160" x="3409950" y="3073400"/>
          <p14:tracePt t="155168" x="3409950" y="3036888"/>
          <p14:tracePt t="155176" x="3409950" y="3027363"/>
          <p14:tracePt t="155184" x="3409950" y="3017838"/>
          <p14:tracePt t="155193" x="3409950" y="2990850"/>
          <p14:tracePt t="155203" x="3409950" y="2982913"/>
          <p14:tracePt t="155219" x="3409950" y="2973388"/>
          <p14:tracePt t="155226" x="3409950" y="2954338"/>
          <p14:tracePt t="155236" x="3409950" y="2946400"/>
          <p14:tracePt t="155242" x="3409950" y="2936875"/>
          <p14:tracePt t="155253" x="3409950" y="2927350"/>
          <p14:tracePt t="155257" x="3409950" y="2917825"/>
          <p14:tracePt t="155269" x="3409950" y="2900363"/>
          <p14:tracePt t="155286" x="3409950" y="2890838"/>
          <p14:tracePt t="155290" x="3409950" y="2873375"/>
          <p14:tracePt t="155306" x="3409950" y="2863850"/>
          <p14:tracePt t="155320" x="3409950" y="2854325"/>
          <p14:tracePt t="155336" x="3409950" y="2844800"/>
          <p14:tracePt t="155344" x="3409950" y="2836863"/>
          <p14:tracePt t="155360" x="3409950" y="2827338"/>
          <p14:tracePt t="155368" x="3409950" y="2817813"/>
          <p14:tracePt t="155384" x="3409950" y="2808288"/>
          <p14:tracePt t="155392" x="3409950" y="2790825"/>
          <p14:tracePt t="155409" x="3409950" y="2781300"/>
          <p14:tracePt t="155441" x="3409950" y="2771775"/>
          <p14:tracePt t="155456" x="3400425" y="2754313"/>
          <p14:tracePt t="155465" x="3400425" y="2744788"/>
          <p14:tracePt t="155578" x="3400425" y="2735263"/>
          <p14:tracePt t="155584" x="3390900" y="2727325"/>
          <p14:tracePt t="155600" x="3390900" y="2708275"/>
          <p14:tracePt t="155616" x="3382963" y="2698750"/>
          <p14:tracePt t="155632" x="3373438" y="2690813"/>
          <p14:tracePt t="155640" x="3363913" y="2690813"/>
          <p14:tracePt t="155656" x="3309938" y="2690813"/>
          <p14:tracePt t="155665" x="3254375" y="2690813"/>
          <p14:tracePt t="155672" x="3181350" y="2690813"/>
          <p14:tracePt t="155682" x="3171825" y="2690813"/>
          <p14:tracePt t="155696" x="3127375" y="2690813"/>
          <p14:tracePt t="155704" x="3100388" y="2690813"/>
          <p14:tracePt t="155712" x="3081338" y="2690813"/>
          <p14:tracePt t="155720" x="3071813" y="2690813"/>
          <p14:tracePt t="155736" x="3063875" y="2690813"/>
          <p14:tracePt t="155744" x="3044825" y="2662238"/>
          <p14:tracePt t="155753" x="3044825" y="2644775"/>
          <p14:tracePt t="155760" x="3035300" y="2589213"/>
          <p14:tracePt t="155768" x="3008313" y="2525713"/>
          <p14:tracePt t="155776" x="2981325" y="2425700"/>
          <p14:tracePt t="155784" x="2971800" y="2371725"/>
          <p14:tracePt t="155792" x="2944813" y="2306638"/>
          <p14:tracePt t="155800" x="2935288" y="2252663"/>
          <p14:tracePt t="155809" x="2925763" y="2216150"/>
          <p14:tracePt t="155816" x="2925763" y="2197100"/>
          <p14:tracePt t="155824" x="2917825" y="2179638"/>
          <p14:tracePt t="155888" x="2917825" y="2160588"/>
          <p14:tracePt t="155896" x="2917825" y="2152650"/>
          <p14:tracePt t="155905" x="2917825" y="2143125"/>
          <p14:tracePt t="155922" x="2917825" y="2133600"/>
          <p14:tracePt t="155937" x="2917825" y="2116138"/>
          <p14:tracePt t="156011" x="2917825" y="2106613"/>
          <p14:tracePt t="156036" x="2917825" y="2097088"/>
          <p14:tracePt t="156048" x="2917825" y="2089150"/>
          <p14:tracePt t="156056" x="2917825" y="2079625"/>
          <p14:tracePt t="156096" x="2917825" y="2070100"/>
          <p14:tracePt t="156104" x="2898775" y="2052638"/>
          <p14:tracePt t="156121" x="2862263" y="2033588"/>
          <p14:tracePt t="156128" x="2852738" y="2016125"/>
          <p14:tracePt t="156138" x="2835275" y="2006600"/>
          <p14:tracePt t="156146" x="2817813" y="1997075"/>
          <p14:tracePt t="156159" x="2789238" y="1979613"/>
          <p14:tracePt t="156162" x="2781300" y="1979613"/>
          <p14:tracePt t="156172" x="2752725" y="1970088"/>
          <p14:tracePt t="156178" x="2735263" y="1970088"/>
          <p14:tracePt t="156189" x="2679700" y="1960563"/>
          <p14:tracePt t="156192" x="2606675" y="1960563"/>
          <p14:tracePt t="156203" x="2498725" y="1960563"/>
          <p14:tracePt t="156209" x="2443163" y="1960563"/>
          <p14:tracePt t="156218" x="2316163" y="1960563"/>
          <p14:tracePt t="156225" x="2187575" y="1960563"/>
          <p14:tracePt t="156235" x="2114550" y="1960563"/>
          <p14:tracePt t="156241" x="2033588" y="1960563"/>
          <p14:tracePt t="156252" x="1978025" y="1960563"/>
          <p14:tracePt t="156257" x="1951038" y="1960563"/>
          <p14:tracePt t="156269" x="1931988" y="1960563"/>
          <p14:tracePt t="156273" x="1905000" y="1970088"/>
          <p14:tracePt t="156283" x="1878013" y="1979613"/>
          <p14:tracePt t="156289" x="1768475" y="2006600"/>
          <p14:tracePt t="156297" x="1641475" y="2060575"/>
          <p14:tracePt t="156305" x="1485900" y="2106613"/>
          <p14:tracePt t="156312" x="1303338" y="2152650"/>
          <p14:tracePt t="156320" x="1176338" y="2197100"/>
          <p14:tracePt t="156328" x="1020763" y="2225675"/>
          <p14:tracePt t="156336" x="930275" y="2270125"/>
          <p14:tracePt t="156344" x="793750" y="2316163"/>
          <p14:tracePt t="156352" x="765175" y="2335213"/>
          <p14:tracePt t="156362" x="738188" y="2343150"/>
          <p14:tracePt t="156372" x="701675" y="2371725"/>
          <p14:tracePt t="156378" x="692150" y="2379663"/>
          <p14:tracePt t="156385" x="684213" y="2389188"/>
          <p14:tracePt t="156393" x="674688" y="2408238"/>
          <p14:tracePt t="156401" x="665163" y="2425700"/>
          <p14:tracePt t="156408" x="665163" y="2435225"/>
          <p14:tracePt t="156416" x="655638" y="2452688"/>
          <p14:tracePt t="156424" x="647700" y="2471738"/>
          <p14:tracePt t="156439" x="647700" y="2481263"/>
          <p14:tracePt t="156440" x="638175" y="2508250"/>
          <p14:tracePt t="156456" x="638175" y="2535238"/>
          <p14:tracePt t="156465" x="611188" y="2562225"/>
          <p14:tracePt t="156482" x="611188" y="2581275"/>
          <p14:tracePt t="156488" x="611188" y="2598738"/>
          <p14:tracePt t="156496" x="601663" y="2644775"/>
          <p14:tracePt t="156505" x="601663" y="2681288"/>
          <p14:tracePt t="156515" x="592138" y="2708275"/>
          <p14:tracePt t="156520" x="592138" y="2744788"/>
          <p14:tracePt t="156529" x="592138" y="2800350"/>
          <p14:tracePt t="156536" x="592138" y="2854325"/>
          <p14:tracePt t="156545" x="592138" y="2909888"/>
          <p14:tracePt t="156552" x="592138" y="2982913"/>
          <p14:tracePt t="156560" x="592138" y="3036888"/>
          <p14:tracePt t="156568" x="592138" y="3109913"/>
          <p14:tracePt t="156576" x="592138" y="3192463"/>
          <p14:tracePt t="156584" x="592138" y="3265488"/>
          <p14:tracePt t="156592" x="592138" y="3319463"/>
          <p14:tracePt t="156600" x="592138" y="3375025"/>
          <p14:tracePt t="156608" x="592138" y="3419475"/>
          <p14:tracePt t="156616" x="611188" y="3455988"/>
          <p14:tracePt t="156625" x="628650" y="3519488"/>
          <p14:tracePt t="156632" x="628650" y="3565525"/>
          <p14:tracePt t="156640" x="647700" y="3621088"/>
          <p14:tracePt t="156648" x="647700" y="3648075"/>
          <p14:tracePt t="156656" x="665163" y="3694113"/>
          <p14:tracePt t="156665" x="665163" y="3721100"/>
          <p14:tracePt t="156673" x="665163" y="3767138"/>
          <p14:tracePt t="156682" x="674688" y="3784600"/>
          <p14:tracePt t="156688" x="674688" y="3811588"/>
          <p14:tracePt t="156697" x="674688" y="3830638"/>
          <p14:tracePt t="156704" x="684213" y="3857625"/>
          <p14:tracePt t="156712" x="684213" y="3867150"/>
          <p14:tracePt t="156720" x="684213" y="3894138"/>
          <p14:tracePt t="156728" x="684213" y="3911600"/>
          <p14:tracePt t="156736" x="692150" y="3930650"/>
          <p14:tracePt t="156744" x="692150" y="3957638"/>
          <p14:tracePt t="156752" x="692150" y="3976688"/>
          <p14:tracePt t="156760" x="692150" y="4003675"/>
          <p14:tracePt t="156768" x="728663" y="4030663"/>
          <p14:tracePt t="156777" x="738188" y="4057650"/>
          <p14:tracePt t="156784" x="747713" y="4094163"/>
          <p14:tracePt t="156792" x="765175" y="4113213"/>
          <p14:tracePt t="156800" x="774700" y="4149725"/>
          <p14:tracePt t="156809" x="793750" y="4176713"/>
          <p14:tracePt t="156816" x="801688" y="4203700"/>
          <p14:tracePt t="156825" x="830263" y="4240213"/>
          <p14:tracePt t="156834" x="838200" y="4259263"/>
          <p14:tracePt t="156840" x="866775" y="4286250"/>
          <p14:tracePt t="156848" x="884238" y="4313238"/>
          <p14:tracePt t="156856" x="920750" y="4359275"/>
          <p14:tracePt t="156868" x="939800" y="4386263"/>
          <p14:tracePt t="156873" x="947738" y="4386263"/>
          <p14:tracePt t="156884" x="966788" y="4405313"/>
          <p14:tracePt t="156890" x="974725" y="4413250"/>
          <p14:tracePt t="156896" x="984250" y="4413250"/>
          <p14:tracePt t="156905" x="993775" y="4422775"/>
          <p14:tracePt t="156920" x="1003300" y="4422775"/>
          <p14:tracePt t="156928" x="1020763" y="4422775"/>
          <p14:tracePt t="156936" x="1066800" y="4422775"/>
          <p14:tracePt t="156944" x="1130300" y="4422775"/>
          <p14:tracePt t="156952" x="1139825" y="4422775"/>
          <p14:tracePt t="156961" x="1185863" y="4422775"/>
          <p14:tracePt t="156970" x="1303338" y="4422775"/>
          <p14:tracePt t="156977" x="1431925" y="4422775"/>
          <p14:tracePt t="156986" x="1504950" y="4395788"/>
          <p14:tracePt t="157003" x="1641475" y="4395788"/>
          <p14:tracePt t="157010" x="1677988" y="4395788"/>
          <p14:tracePt t="157017" x="1704975" y="4395788"/>
          <p14:tracePt t="157025" x="1722438" y="4395788"/>
          <p14:tracePt t="157178" x="1731963" y="4386263"/>
          <p14:tracePt t="157192" x="1731963" y="4376738"/>
          <p14:tracePt t="157196" x="1731963" y="4359275"/>
          <p14:tracePt t="157205" x="1731963" y="4349750"/>
          <p14:tracePt t="157208" x="1731963" y="4340225"/>
          <p14:tracePt t="157216" x="1731963" y="4322763"/>
          <p14:tracePt t="157224" x="1731963" y="4313238"/>
          <p14:tracePt t="157232" x="1731963" y="4303713"/>
          <p14:tracePt t="157240" x="1731963" y="4295775"/>
          <p14:tracePt t="157249" x="1731963" y="4276725"/>
          <p14:tracePt t="157256" x="1741488" y="4268788"/>
          <p14:tracePt t="157265" x="1741488" y="4259263"/>
          <p14:tracePt t="157272" x="1741488" y="4240213"/>
          <p14:tracePt t="157282" x="1741488" y="4222750"/>
          <p14:tracePt t="157288" x="1741488" y="4213225"/>
          <p14:tracePt t="157296" x="1741488" y="4176713"/>
          <p14:tracePt t="157304" x="1741488" y="4167188"/>
          <p14:tracePt t="157320" x="1741488" y="4159250"/>
          <p14:tracePt t="157328" x="1751013" y="4140200"/>
          <p14:tracePt t="157336" x="1751013" y="4103688"/>
          <p14:tracePt t="157344" x="1751013" y="4086225"/>
          <p14:tracePt t="157352" x="1751013" y="4040188"/>
          <p14:tracePt t="157360" x="1751013" y="4021138"/>
          <p14:tracePt t="157368" x="1751013" y="4013200"/>
          <p14:tracePt t="157376" x="1751013" y="4003675"/>
          <p14:tracePt t="157384" x="1751013" y="3984625"/>
          <p14:tracePt t="157506" x="1751013" y="3967163"/>
          <p14:tracePt t="157881" x="1722438" y="3967163"/>
          <p14:tracePt t="157960" x="1714500" y="3967163"/>
          <p14:tracePt t="157968" x="1704975" y="3940175"/>
          <p14:tracePt t="157976" x="1695450" y="3884613"/>
          <p14:tracePt t="157984" x="1668463" y="3821113"/>
          <p14:tracePt t="157992" x="1658938" y="3767138"/>
          <p14:tracePt t="158000" x="1658938" y="3694113"/>
          <p14:tracePt t="158008" x="1649413" y="3648075"/>
          <p14:tracePt t="158017" x="1641475" y="3602038"/>
          <p14:tracePt t="158024" x="1612900" y="3556000"/>
          <p14:tracePt t="158033" x="1612900" y="3548063"/>
          <p14:tracePt t="158040" x="1604963" y="3548063"/>
          <p14:tracePt t="158124" x="1622425" y="3538538"/>
          <p14:tracePt t="158131" x="1714500" y="3511550"/>
          <p14:tracePt t="158142" x="1860550" y="3492500"/>
          <p14:tracePt t="158144" x="2005013" y="3482975"/>
          <p14:tracePt t="158152" x="2170113" y="3482975"/>
          <p14:tracePt t="158160" x="2333625" y="3482975"/>
          <p14:tracePt t="158168" x="2479675" y="3482975"/>
          <p14:tracePt t="158176" x="2635250" y="3482975"/>
          <p14:tracePt t="158186" x="2781300" y="3482975"/>
          <p14:tracePt t="158192" x="2844800" y="3482975"/>
          <p14:tracePt t="158200" x="2881313" y="3482975"/>
          <p14:tracePt t="158297" x="2889250" y="3502025"/>
          <p14:tracePt t="158305" x="2889250" y="3548063"/>
          <p14:tracePt t="158315" x="2889250" y="3575050"/>
          <p14:tracePt t="158321" x="2871788" y="3592513"/>
          <p14:tracePt t="158330" x="2862263" y="3611563"/>
          <p14:tracePt t="158337" x="2852738" y="3638550"/>
          <p14:tracePt t="158345" x="2835275" y="3675063"/>
          <p14:tracePt t="158360" x="2835275" y="3694113"/>
          <p14:tracePt t="158377" x="2817813" y="3702050"/>
          <p14:tracePt t="158392" x="2817813" y="3721100"/>
          <p14:tracePt t="158400" x="2817813" y="3730625"/>
          <p14:tracePt t="158409" x="2808288" y="3738563"/>
          <p14:tracePt t="158416" x="2798763" y="3757613"/>
          <p14:tracePt t="158437" x="2789238" y="3767138"/>
          <p14:tracePt t="158440" x="2781300" y="3775075"/>
          <p14:tracePt t="158450" x="2771775" y="3775075"/>
          <p14:tracePt t="158456" x="2744788" y="3794125"/>
          <p14:tracePt t="158465" x="2725738" y="3821113"/>
          <p14:tracePt t="158472" x="2708275" y="3840163"/>
          <p14:tracePt t="158481" x="2689225" y="3848100"/>
          <p14:tracePt t="158488" x="2616200" y="3894138"/>
          <p14:tracePt t="158496" x="2589213" y="3903663"/>
          <p14:tracePt t="158504" x="2543175" y="3940175"/>
          <p14:tracePt t="158514" x="2506663" y="3957638"/>
          <p14:tracePt t="158520" x="2433638" y="3984625"/>
          <p14:tracePt t="158528" x="2397125" y="3994150"/>
          <p14:tracePt t="158536" x="2333625" y="4021138"/>
          <p14:tracePt t="158545" x="2233613" y="4057650"/>
          <p14:tracePt t="158552" x="2206625" y="4067175"/>
          <p14:tracePt t="158560" x="2160588" y="4086225"/>
          <p14:tracePt t="158568" x="2106613" y="4086225"/>
          <p14:tracePt t="158576" x="2070100" y="4086225"/>
          <p14:tracePt t="158586" x="2014538" y="4086225"/>
          <p14:tracePt t="158594" x="1997075" y="4086225"/>
          <p14:tracePt t="158602" x="1978025" y="4086225"/>
          <p14:tracePt t="158610" x="1951038" y="4067175"/>
          <p14:tracePt t="158617" x="1924050" y="4049713"/>
          <p14:tracePt t="158627" x="1905000" y="4030663"/>
          <p14:tracePt t="158634" x="1860550" y="3994150"/>
          <p14:tracePt t="158642" x="1831975" y="3976688"/>
          <p14:tracePt t="158649" x="1787525" y="3967163"/>
          <p14:tracePt t="158656" x="1768475" y="3948113"/>
          <p14:tracePt t="158665" x="1751013" y="3948113"/>
          <p14:tracePt t="158672" x="1751013" y="3940175"/>
          <p14:tracePt t="158681" x="1722438" y="3940175"/>
          <p14:tracePt t="158696" x="1714500" y="3930650"/>
          <p14:tracePt t="158728" x="1704975" y="3930650"/>
          <p14:tracePt t="158736" x="1685925" y="3930650"/>
          <p14:tracePt t="158744" x="1677988" y="3930650"/>
          <p14:tracePt t="158753" x="1658938" y="3930650"/>
          <p14:tracePt t="158768" x="1631950" y="3921125"/>
          <p14:tracePt t="158777" x="1622425" y="3911600"/>
          <p14:tracePt t="158792" x="1622425" y="3903663"/>
          <p14:tracePt t="158800" x="1622425" y="3875088"/>
          <p14:tracePt t="158824" x="1622425" y="3857625"/>
          <p14:tracePt t="158841" x="1622425" y="3840163"/>
          <p14:tracePt t="158848" x="1622425" y="3830638"/>
          <p14:tracePt t="158856" x="1622425" y="3821113"/>
          <p14:tracePt t="158883" x="1622425" y="3767138"/>
          <p14:tracePt t="158888" x="1622425" y="3748088"/>
          <p14:tracePt t="158896" x="1622425" y="3730625"/>
          <p14:tracePt t="158905" x="1622425" y="3711575"/>
          <p14:tracePt t="158912" x="1622425" y="3702050"/>
          <p14:tracePt t="158920" x="1622425" y="3694113"/>
          <p14:tracePt t="158928" x="1622425" y="3684588"/>
          <p14:tracePt t="158936" x="1622425" y="3665538"/>
          <p14:tracePt t="158944" x="1622425" y="3657600"/>
          <p14:tracePt t="158952" x="1622425" y="3648075"/>
          <p14:tracePt t="158960" x="1631950" y="3638550"/>
          <p14:tracePt t="158968" x="1641475" y="3638550"/>
          <p14:tracePt t="158976" x="1668463" y="3629025"/>
          <p14:tracePt t="158984" x="1704975" y="3629025"/>
          <p14:tracePt t="158992" x="1731963" y="3629025"/>
          <p14:tracePt t="159001" x="1824038" y="3629025"/>
          <p14:tracePt t="159008" x="1895475" y="3629025"/>
          <p14:tracePt t="159016" x="1968500" y="3629025"/>
          <p14:tracePt t="159024" x="2024063" y="3629025"/>
          <p14:tracePt t="159032" x="2078038" y="3629025"/>
          <p14:tracePt t="159042" x="2124075" y="3629025"/>
          <p14:tracePt t="159051" x="2133600" y="3629025"/>
          <p14:tracePt t="159138" x="2143125" y="3629025"/>
          <p14:tracePt t="159144" x="2143125" y="3648075"/>
          <p14:tracePt t="159153" x="2143125" y="3665538"/>
          <p14:tracePt t="159160" x="2143125" y="3694113"/>
          <p14:tracePt t="159168" x="2124075" y="3730625"/>
          <p14:tracePt t="159176" x="2097088" y="3757613"/>
          <p14:tracePt t="159184" x="2060575" y="3803650"/>
          <p14:tracePt t="159192" x="2041525" y="3821113"/>
          <p14:tracePt t="159200" x="2005013" y="3857625"/>
          <p14:tracePt t="159208" x="1987550" y="3875088"/>
          <p14:tracePt t="159217" x="1968500" y="3894138"/>
          <p14:tracePt t="159272" x="1960563" y="3903663"/>
          <p14:tracePt t="159304" x="1960563" y="3875088"/>
          <p14:tracePt t="159312" x="1960563" y="3867150"/>
          <p14:tracePt t="159320" x="1960563" y="3848100"/>
          <p14:tracePt t="159328" x="1960563" y="3830638"/>
          <p14:tracePt t="159336" x="1960563" y="3821113"/>
          <p14:tracePt t="159681" x="1951038" y="3821113"/>
          <p14:tracePt t="159816" x="1951038" y="3811588"/>
          <p14:tracePt t="159832" x="1960563" y="3803650"/>
          <p14:tracePt t="159856" x="1968500" y="3803650"/>
          <p14:tracePt t="159864" x="1978025" y="3803650"/>
          <p14:tracePt t="159872" x="2005013" y="3803650"/>
          <p14:tracePt t="159882" x="2041525" y="3803650"/>
          <p14:tracePt t="159888" x="2097088" y="3803650"/>
          <p14:tracePt t="159896" x="2170113" y="3803650"/>
          <p14:tracePt t="159905" x="2270125" y="3803650"/>
          <p14:tracePt t="159912" x="2397125" y="3803650"/>
          <p14:tracePt t="159920" x="2516188" y="3803650"/>
          <p14:tracePt t="159928" x="2662238" y="3803650"/>
          <p14:tracePt t="159936" x="2835275" y="3775075"/>
          <p14:tracePt t="159944" x="2981325" y="3757613"/>
          <p14:tracePt t="159952" x="3108325" y="3730625"/>
          <p14:tracePt t="159960" x="3244850" y="3665538"/>
          <p14:tracePt t="159968" x="3373438" y="3629025"/>
          <p14:tracePt t="159976" x="3455988" y="3611563"/>
          <p14:tracePt t="159984" x="3546475" y="3584575"/>
          <p14:tracePt t="159992" x="3646488" y="3529013"/>
          <p14:tracePt t="160000" x="3746500" y="3482975"/>
          <p14:tracePt t="160009" x="3819525" y="3455988"/>
          <p14:tracePt t="160016" x="3902075" y="3438525"/>
          <p14:tracePt t="160024" x="3965575" y="3411538"/>
          <p14:tracePt t="160033" x="4075113" y="3411538"/>
          <p14:tracePt t="160040" x="4148138" y="3411538"/>
          <p14:tracePt t="160048" x="4257675" y="3411538"/>
          <p14:tracePt t="160056" x="4367213" y="3411538"/>
          <p14:tracePt t="160064" x="4476750" y="3411538"/>
          <p14:tracePt t="160072" x="4567238" y="3411538"/>
          <p14:tracePt t="160082" x="4713288" y="3411538"/>
          <p14:tracePt t="160088" x="4840288" y="3411538"/>
          <p14:tracePt t="160097" x="4968875" y="3411538"/>
          <p14:tracePt t="160104" x="5041900" y="3411538"/>
          <p14:tracePt t="160112" x="5095875" y="3411538"/>
          <p14:tracePt t="160120" x="5260975" y="3411538"/>
          <p14:tracePt t="160128" x="5368925" y="3411538"/>
          <p14:tracePt t="160138" x="5451475" y="3411538"/>
          <p14:tracePt t="160144" x="5487988" y="3411538"/>
          <p14:tracePt t="160152" x="5497513" y="3411538"/>
          <p14:tracePt t="160160" x="5507038" y="3411538"/>
          <p14:tracePt t="160388" x="5497513" y="3411538"/>
          <p14:tracePt t="160394" x="5487988" y="3411538"/>
          <p14:tracePt t="160401" x="5478463" y="3411538"/>
          <p14:tracePt t="160416" x="5461000" y="3411538"/>
          <p14:tracePt t="160424" x="5434013" y="3402013"/>
          <p14:tracePt t="160432" x="5405438" y="3392488"/>
          <p14:tracePt t="160440" x="5378450" y="3375025"/>
          <p14:tracePt t="160451" x="5334000" y="3355975"/>
          <p14:tracePt t="160456" x="5314950" y="3355975"/>
          <p14:tracePt t="160466" x="5260975" y="3319463"/>
          <p14:tracePt t="160472" x="5195888" y="3319463"/>
          <p14:tracePt t="160482" x="5141913" y="3302000"/>
          <p14:tracePt t="160488" x="5059363" y="3292475"/>
          <p14:tracePt t="160496" x="5022850" y="3292475"/>
          <p14:tracePt t="160504" x="5005388" y="3292475"/>
          <p14:tracePt t="160514" x="4978400" y="3292475"/>
          <p14:tracePt t="160617" x="5005388" y="3292475"/>
          <p14:tracePt t="160625" x="5105400" y="3292475"/>
          <p14:tracePt t="160633" x="5232400" y="3292475"/>
          <p14:tracePt t="160640" x="5360988" y="3292475"/>
          <p14:tracePt t="160649" x="5507038" y="3292475"/>
          <p14:tracePt t="160656" x="5616575" y="3292475"/>
          <p14:tracePt t="160665" x="5688013" y="3292475"/>
          <p14:tracePt t="160672" x="5743575" y="3292475"/>
          <p14:tracePt t="160681" x="5761038" y="3292475"/>
          <p14:tracePt t="160698" x="5780088" y="3292475"/>
          <p14:tracePt t="160745" x="5797550" y="3282950"/>
          <p14:tracePt t="160816" x="5780088" y="3282950"/>
          <p14:tracePt t="160824" x="5724525" y="3255963"/>
          <p14:tracePt t="160833" x="5634038" y="3255963"/>
          <p14:tracePt t="160843" x="5551488" y="3246438"/>
          <p14:tracePt t="160848" x="5497513" y="3246438"/>
          <p14:tracePt t="160856" x="5441950" y="3246438"/>
          <p14:tracePt t="160864" x="5387975" y="3246438"/>
          <p14:tracePt t="160872" x="5334000" y="3246438"/>
          <p14:tracePt t="160883" x="5251450" y="3246438"/>
          <p14:tracePt t="160889" x="5178425" y="3246438"/>
          <p14:tracePt t="160896" x="5086350" y="3246438"/>
          <p14:tracePt t="160904" x="5014913" y="3246438"/>
          <p14:tracePt t="160912" x="4941888" y="3246438"/>
          <p14:tracePt t="160920" x="4868863" y="3246438"/>
          <p14:tracePt t="160928" x="4813300" y="3246438"/>
          <p14:tracePt t="160936" x="4730750" y="3246438"/>
          <p14:tracePt t="160946" x="4676775" y="3246438"/>
          <p14:tracePt t="160955" x="4586288" y="3282950"/>
          <p14:tracePt t="160960" x="4484688" y="3292475"/>
          <p14:tracePt t="160968" x="4376738" y="3338513"/>
          <p14:tracePt t="160976" x="4238625" y="3365500"/>
          <p14:tracePt t="160984" x="4075113" y="3429000"/>
          <p14:tracePt t="160992" x="3929063" y="3429000"/>
          <p14:tracePt t="161000" x="3765550" y="3475038"/>
          <p14:tracePt t="161008" x="3600450" y="3482975"/>
          <p14:tracePt t="161016" x="3436938" y="3502025"/>
          <p14:tracePt t="161025" x="3309938" y="3502025"/>
          <p14:tracePt t="161035" x="3190875" y="3502025"/>
          <p14:tracePt t="161041" x="3117850" y="3502025"/>
          <p14:tracePt t="161050" x="3081338" y="3502025"/>
          <p14:tracePt t="161060" x="3063875" y="3502025"/>
          <p14:tracePt t="161096" x="3044825" y="3502025"/>
          <p14:tracePt t="161112" x="3017838" y="3492500"/>
          <p14:tracePt t="161128" x="2981325" y="3482975"/>
          <p14:tracePt t="161136" x="2962275" y="3482975"/>
          <p14:tracePt t="161144" x="2935288" y="3475038"/>
          <p14:tracePt t="161153" x="2925763" y="3475038"/>
          <p14:tracePt t="161160" x="2898775" y="3475038"/>
          <p14:tracePt t="161168" x="2871788" y="3475038"/>
          <p14:tracePt t="161176" x="2835275" y="3475038"/>
          <p14:tracePt t="161184" x="2771775" y="3492500"/>
          <p14:tracePt t="161192" x="2735263" y="3511550"/>
          <p14:tracePt t="161202" x="2671763" y="3519488"/>
          <p14:tracePt t="161209" x="2625725" y="3538538"/>
          <p14:tracePt t="161220" x="2598738" y="3548063"/>
          <p14:tracePt t="161225" x="2570163" y="3565525"/>
          <p14:tracePt t="161235" x="2533650" y="3592513"/>
          <p14:tracePt t="161242" x="2506663" y="3592513"/>
          <p14:tracePt t="161250" x="2479675" y="3611563"/>
          <p14:tracePt t="161257" x="2452688" y="3621088"/>
          <p14:tracePt t="161266" x="2397125" y="3657600"/>
          <p14:tracePt t="161272" x="2370138" y="3665538"/>
          <p14:tracePt t="161281" x="2333625" y="3702050"/>
          <p14:tracePt t="161288" x="2306638" y="3711575"/>
          <p14:tracePt t="161297" x="2297113" y="3721100"/>
          <p14:tracePt t="161304" x="2287588" y="3730625"/>
          <p14:tracePt t="161312" x="2279650" y="3730625"/>
          <p14:tracePt t="161320" x="2270125" y="3748088"/>
          <p14:tracePt t="161354" x="2260600" y="3757613"/>
          <p14:tracePt t="161378" x="2251075" y="3767138"/>
          <p14:tracePt t="161394" x="2243138" y="3784600"/>
          <p14:tracePt t="161402" x="2233613" y="3794125"/>
          <p14:tracePt t="161410" x="2224088" y="3803650"/>
          <p14:tracePt t="161417" x="2214563" y="3803650"/>
          <p14:tracePt t="161425" x="2187575" y="3821113"/>
          <p14:tracePt t="161433" x="2170113" y="3830638"/>
          <p14:tracePt t="161440" x="2143125" y="3848100"/>
          <p14:tracePt t="161452" x="2124075" y="3857625"/>
          <p14:tracePt t="161456" x="2097088" y="3857625"/>
          <p14:tracePt t="161464" x="2087563" y="3857625"/>
          <p14:tracePt t="161472" x="2070100" y="3867150"/>
          <p14:tracePt t="161488" x="2051050" y="3867150"/>
          <p14:tracePt t="161504" x="2033588" y="3867150"/>
          <p14:tracePt t="161515" x="2014538" y="3857625"/>
          <p14:tracePt t="161520" x="2005013" y="3848100"/>
          <p14:tracePt t="161528" x="1997075" y="3848100"/>
          <p14:tracePt t="161537" x="1987550" y="3840163"/>
          <p14:tracePt t="161545" x="1987550" y="3830638"/>
          <p14:tracePt t="161704" x="1987550" y="3803650"/>
          <p14:tracePt t="161720" x="1987550" y="3784600"/>
          <p14:tracePt t="161728" x="1997075" y="3767138"/>
          <p14:tracePt t="161736" x="2033588" y="3767138"/>
          <p14:tracePt t="161744" x="2097088" y="3730625"/>
          <p14:tracePt t="161753" x="2124075" y="3730625"/>
          <p14:tracePt t="161760" x="2160588" y="3730625"/>
          <p14:tracePt t="161768" x="2206625" y="3721100"/>
          <p14:tracePt t="161776" x="2243138" y="3721100"/>
          <p14:tracePt t="161784" x="2251075" y="3721100"/>
          <p14:tracePt t="161793" x="2270125" y="3721100"/>
          <p14:tracePt t="161800" x="2287588" y="3721100"/>
          <p14:tracePt t="161809" x="2306638" y="3711575"/>
          <p14:tracePt t="161817" x="2316163" y="3711575"/>
          <p14:tracePt t="161824" x="2333625" y="3711575"/>
          <p14:tracePt t="162058" x="2297113" y="3702050"/>
          <p14:tracePt t="162066" x="2270125" y="3694113"/>
          <p14:tracePt t="162073" x="2233613" y="3684588"/>
          <p14:tracePt t="162083" x="2197100" y="3684588"/>
          <p14:tracePt t="162090" x="2151063" y="3675063"/>
          <p14:tracePt t="162104" x="2133600" y="3665538"/>
          <p14:tracePt t="162120" x="2106613" y="3648075"/>
          <p14:tracePt t="162128" x="2097088" y="3648075"/>
          <p14:tracePt t="162138" x="2087563" y="3638550"/>
          <p14:tracePt t="162144" x="2060575" y="3629025"/>
          <p14:tracePt t="162153" x="2033588" y="3621088"/>
          <p14:tracePt t="162160" x="2024063" y="3602038"/>
          <p14:tracePt t="162168" x="2005013" y="3592513"/>
          <p14:tracePt t="162176" x="1960563" y="3565525"/>
          <p14:tracePt t="162184" x="1931988" y="3548063"/>
          <p14:tracePt t="162192" x="1887538" y="3529013"/>
          <p14:tracePt t="162201" x="1860550" y="3511550"/>
          <p14:tracePt t="162208" x="1841500" y="3511550"/>
          <p14:tracePt t="162216" x="1804988" y="3492500"/>
          <p14:tracePt t="162224" x="1795463" y="3482975"/>
          <p14:tracePt t="162304" x="1768475" y="3482975"/>
          <p14:tracePt t="162312" x="1758950" y="3492500"/>
          <p14:tracePt t="162414" x="1751013" y="3502025"/>
          <p14:tracePt t="162421" x="1751013" y="3519488"/>
          <p14:tracePt t="162426" x="1787525" y="3538538"/>
          <p14:tracePt t="162437" x="1914525" y="3565525"/>
          <p14:tracePt t="162440" x="2078038" y="3602038"/>
          <p14:tracePt t="162451" x="2224088" y="3611563"/>
          <p14:tracePt t="162456" x="2270125" y="3611563"/>
          <p14:tracePt t="162464" x="2397125" y="3629025"/>
          <p14:tracePt t="162472" x="2506663" y="3629025"/>
          <p14:tracePt t="162481" x="2579688" y="3629025"/>
          <p14:tracePt t="162488" x="2635250" y="3629025"/>
          <p14:tracePt t="162496" x="2643188" y="3629025"/>
          <p14:tracePt t="162504" x="2652713" y="3629025"/>
          <p14:tracePt t="162600" x="2652713" y="3657600"/>
          <p14:tracePt t="162608" x="2643188" y="3675063"/>
          <p14:tracePt t="162617" x="2635250" y="3684588"/>
          <p14:tracePt t="162624" x="2616200" y="3702050"/>
          <p14:tracePt t="162632" x="2598738" y="3730625"/>
          <p14:tracePt t="162640" x="2589213" y="3748088"/>
          <p14:tracePt t="162648" x="2579688" y="3803650"/>
          <p14:tracePt t="162656" x="2570163" y="3848100"/>
          <p14:tracePt t="162665" x="2570163" y="3903663"/>
          <p14:tracePt t="162672" x="2570163" y="3957638"/>
          <p14:tracePt t="162681" x="2570163" y="4030663"/>
          <p14:tracePt t="162688" x="2570163" y="4113213"/>
          <p14:tracePt t="162696" x="2598738" y="4176713"/>
          <p14:tracePt t="162704" x="2616200" y="4213225"/>
          <p14:tracePt t="162713" x="2652713" y="4249738"/>
          <p14:tracePt t="162720" x="2671763" y="4268788"/>
          <p14:tracePt t="162728" x="2679700" y="4286250"/>
          <p14:tracePt t="162736" x="2679700" y="4303713"/>
          <p14:tracePt t="162744" x="2698750" y="4322763"/>
          <p14:tracePt t="162768" x="2708275" y="4332288"/>
          <p14:tracePt t="162784" x="2716213" y="4359275"/>
          <p14:tracePt t="162800" x="2725738" y="4368800"/>
          <p14:tracePt t="162809" x="2744788" y="4386263"/>
          <p14:tracePt t="162817" x="2744788" y="4422775"/>
          <p14:tracePt t="162825" x="2762250" y="4459288"/>
          <p14:tracePt t="162832" x="2771775" y="4478338"/>
          <p14:tracePt t="162840" x="2798763" y="4522788"/>
          <p14:tracePt t="162850" x="2808288" y="4522788"/>
          <p14:tracePt t="162856" x="2817813" y="4551363"/>
          <p14:tracePt t="162866" x="2852738" y="4578350"/>
          <p14:tracePt t="162874" x="2862263" y="4578350"/>
          <p14:tracePt t="162884" x="2862263" y="4587875"/>
          <p14:tracePt t="162888" x="2871788" y="4595813"/>
          <p14:tracePt t="162900" x="2881313" y="4605338"/>
          <p14:tracePt t="162914" x="2889250" y="4605338"/>
          <p14:tracePt t="162921" x="2908300" y="4614863"/>
          <p14:tracePt t="162935" x="2917825" y="4614863"/>
          <p14:tracePt t="162936" x="2925763" y="4624388"/>
          <p14:tracePt t="162945" x="2925763" y="4632325"/>
          <p14:tracePt t="162960" x="2935288" y="4641850"/>
          <p14:tracePt t="162976" x="2944813" y="4651375"/>
          <p14:tracePt t="163008" x="2962275" y="4668838"/>
          <p14:tracePt t="163024" x="2971800" y="4678363"/>
          <p14:tracePt t="163050" x="2981325" y="4697413"/>
          <p14:tracePt t="163067" x="2981325" y="4714875"/>
          <p14:tracePt t="163073" x="2981325" y="4732338"/>
          <p14:tracePt t="163082" x="2981325" y="4760913"/>
          <p14:tracePt t="163089" x="2981325" y="4768850"/>
          <p14:tracePt t="163098" x="2981325" y="4778375"/>
          <p14:tracePt t="163112" x="2981325" y="4797425"/>
          <p14:tracePt t="163122" x="2981325" y="4805363"/>
          <p14:tracePt t="163144" x="2981325" y="4814888"/>
          <p14:tracePt t="163216" x="2981325" y="4824413"/>
          <p14:tracePt t="163224" x="2981325" y="4841875"/>
          <p14:tracePt t="163232" x="2981325" y="4851400"/>
          <p14:tracePt t="163256" x="2981325" y="4860925"/>
          <p14:tracePt t="163377" x="2981325" y="4851400"/>
          <p14:tracePt t="163384" x="2981325" y="4841875"/>
          <p14:tracePt t="163392" x="2981325" y="4814888"/>
          <p14:tracePt t="163400" x="2981325" y="4805363"/>
          <p14:tracePt t="163409" x="2981325" y="4778375"/>
          <p14:tracePt t="163418" x="2981325" y="4768850"/>
          <p14:tracePt t="163425" x="2981325" y="4760913"/>
          <p14:tracePt t="163440" x="2981325" y="4741863"/>
          <p14:tracePt t="163456" x="2981325" y="4732338"/>
          <p14:tracePt t="163465" x="2981325" y="4724400"/>
          <p14:tracePt t="163472" x="2990850" y="4714875"/>
          <p14:tracePt t="163481" x="2998788" y="4714875"/>
          <p14:tracePt t="163488" x="3008313" y="4714875"/>
          <p14:tracePt t="163498" x="3044825" y="4714875"/>
          <p14:tracePt t="163505" x="3054350" y="4714875"/>
          <p14:tracePt t="163514" x="3081338" y="4714875"/>
          <p14:tracePt t="163520" x="3100388" y="4732338"/>
          <p14:tracePt t="163529" x="3100388" y="4741863"/>
          <p14:tracePt t="163536" x="3108325" y="4751388"/>
          <p14:tracePt t="163544" x="3117850" y="4768850"/>
          <p14:tracePt t="163560" x="3127375" y="4787900"/>
          <p14:tracePt t="163568" x="3136900" y="4797425"/>
          <p14:tracePt t="163578" x="3144838" y="4805363"/>
          <p14:tracePt t="163584" x="3144838" y="4814888"/>
          <p14:tracePt t="163592" x="3154363" y="4824413"/>
          <p14:tracePt t="163600" x="3154363" y="4833938"/>
          <p14:tracePt t="163608" x="3154363" y="4851400"/>
          <p14:tracePt t="163616" x="3154363" y="4860925"/>
          <p14:tracePt t="163624" x="3154363" y="4878388"/>
          <p14:tracePt t="163632" x="3136900" y="4897438"/>
          <p14:tracePt t="163640" x="3127375" y="4914900"/>
          <p14:tracePt t="163648" x="3090863" y="4960938"/>
          <p14:tracePt t="163657" x="3071813" y="4979988"/>
          <p14:tracePt t="163672" x="3027363" y="4997450"/>
          <p14:tracePt t="163681" x="3017838" y="4997450"/>
          <p14:tracePt t="163688" x="3008313" y="4997450"/>
          <p14:tracePt t="163704" x="2998788" y="4997450"/>
          <p14:tracePt t="163712" x="2981325" y="4997450"/>
          <p14:tracePt t="163720" x="2954338" y="4997450"/>
          <p14:tracePt t="163728" x="2908300" y="4997450"/>
          <p14:tracePt t="163737" x="2862263" y="4979988"/>
          <p14:tracePt t="163744" x="2817813" y="4924425"/>
          <p14:tracePt t="163752" x="2781300" y="4860925"/>
          <p14:tracePt t="163762" x="2752725" y="4814888"/>
          <p14:tracePt t="163768" x="2744788" y="4778375"/>
          <p14:tracePt t="163776" x="2716213" y="4714875"/>
          <p14:tracePt t="163784" x="2708275" y="4668838"/>
          <p14:tracePt t="163792" x="2708275" y="4651375"/>
          <p14:tracePt t="163809" x="2708275" y="4632325"/>
          <p14:tracePt t="163816" x="2708275" y="4624388"/>
          <p14:tracePt t="163824" x="2708275" y="4614863"/>
          <p14:tracePt t="163840" x="2708275" y="4605338"/>
          <p14:tracePt t="163851" x="2716213" y="4587875"/>
          <p14:tracePt t="163858" x="2735263" y="4568825"/>
          <p14:tracePt t="163866" x="2781300" y="4568825"/>
          <p14:tracePt t="163873" x="2817813" y="4559300"/>
          <p14:tracePt t="163891" x="2971800" y="4559300"/>
          <p14:tracePt t="163900" x="3063875" y="4559300"/>
          <p14:tracePt t="163905" x="3136900" y="4559300"/>
          <p14:tracePt t="163912" x="3190875" y="4559300"/>
          <p14:tracePt t="163920" x="3227388" y="4559300"/>
          <p14:tracePt t="163928" x="3263900" y="4568825"/>
          <p14:tracePt t="163936" x="3290888" y="4578350"/>
          <p14:tracePt t="163944" x="3300413" y="4578350"/>
          <p14:tracePt t="163952" x="3309938" y="4587875"/>
          <p14:tracePt t="163971" x="3309938" y="4605338"/>
          <p14:tracePt t="163978" x="3309938" y="4614863"/>
          <p14:tracePt t="163987" x="3309938" y="4624388"/>
          <p14:tracePt t="163994" x="3309938" y="4660900"/>
          <p14:tracePt t="164010" x="3309938" y="4697413"/>
          <p14:tracePt t="164020" x="3309938" y="4705350"/>
          <p14:tracePt t="164025" x="3300413" y="4741863"/>
          <p14:tracePt t="164032" x="3281363" y="4768850"/>
          <p14:tracePt t="164040" x="3254375" y="4787900"/>
          <p14:tracePt t="164049" x="3254375" y="4797425"/>
          <p14:tracePt t="164065" x="3244850" y="4805363"/>
          <p14:tracePt t="164072" x="3236913" y="4805363"/>
          <p14:tracePt t="164081" x="3236913" y="4814888"/>
          <p14:tracePt t="164144" x="3236913" y="4824413"/>
          <p14:tracePt t="164251" x="3227388" y="4841875"/>
          <p14:tracePt t="164298" x="3217863" y="4851400"/>
          <p14:tracePt t="164544" x="3217863" y="4841875"/>
          <p14:tracePt t="164560" x="3217863" y="4833938"/>
          <p14:tracePt t="164576" x="3217863" y="4824413"/>
          <p14:tracePt t="164800" x="3217863" y="4841875"/>
          <p14:tracePt t="164809" x="3217863" y="4870450"/>
          <p14:tracePt t="164824" x="3217863" y="4878388"/>
          <p14:tracePt t="164841" x="3217863" y="4887913"/>
          <p14:tracePt t="164888" x="3217863" y="4897438"/>
          <p14:tracePt t="164897" x="3227388" y="4897438"/>
          <p14:tracePt t="165122" x="3244850" y="4924425"/>
          <p14:tracePt t="165206" x="3244850" y="4933950"/>
          <p14:tracePt t="165224" x="3254375" y="4933950"/>
          <p14:tracePt t="165233" x="3273425" y="4933950"/>
          <p14:tracePt t="165240" x="3317875" y="4933950"/>
          <p14:tracePt t="165248" x="3373438" y="4933950"/>
          <p14:tracePt t="165256" x="3400425" y="4933950"/>
          <p14:tracePt t="165265" x="3455988" y="4914900"/>
          <p14:tracePt t="165272" x="3519488" y="4897438"/>
          <p14:tracePt t="165282" x="3573463" y="4887913"/>
          <p14:tracePt t="165288" x="3636963" y="4860925"/>
          <p14:tracePt t="165297" x="3702050" y="4841875"/>
          <p14:tracePt t="165304" x="3783013" y="4797425"/>
          <p14:tracePt t="165312" x="3819525" y="4787900"/>
          <p14:tracePt t="165320" x="3902075" y="4751388"/>
          <p14:tracePt t="165328" x="3984625" y="4724400"/>
          <p14:tracePt t="165336" x="4057650" y="4697413"/>
          <p14:tracePt t="165345" x="4138613" y="4668838"/>
          <p14:tracePt t="165357" x="4221163" y="4641850"/>
          <p14:tracePt t="165360" x="4294188" y="4632325"/>
          <p14:tracePt t="165368" x="4376738" y="4605338"/>
          <p14:tracePt t="165376" x="4467225" y="4587875"/>
          <p14:tracePt t="165384" x="4549775" y="4578350"/>
          <p14:tracePt t="165392" x="4622800" y="4559300"/>
          <p14:tracePt t="165400" x="4730750" y="4532313"/>
          <p14:tracePt t="165408" x="4776788" y="4522788"/>
          <p14:tracePt t="165416" x="4868863" y="4514850"/>
          <p14:tracePt t="165424" x="5022850" y="4468813"/>
          <p14:tracePt t="165432" x="5168900" y="4441825"/>
          <p14:tracePt t="165441" x="5251450" y="4395788"/>
          <p14:tracePt t="165459" x="5405438" y="4332288"/>
          <p14:tracePt t="165467" x="5487988" y="4303713"/>
          <p14:tracePt t="165473" x="5551488" y="4268788"/>
          <p14:tracePt t="165486" x="5616575" y="4240213"/>
          <p14:tracePt t="165489" x="5653088" y="4232275"/>
          <p14:tracePt t="165501" x="5680075" y="4213225"/>
          <p14:tracePt t="165506" x="5707063" y="4203700"/>
          <p14:tracePt t="165562" x="5716588" y="4203700"/>
          <p14:tracePt t="165568" x="5724525" y="4203700"/>
          <p14:tracePt t="165577" x="5743575" y="4203700"/>
          <p14:tracePt t="165584" x="5789613" y="4203700"/>
          <p14:tracePt t="165592" x="5816600" y="4195763"/>
          <p14:tracePt t="165602" x="5870575" y="4195763"/>
          <p14:tracePt t="165609" x="5935663" y="4167188"/>
          <p14:tracePt t="165619" x="5980113" y="4140200"/>
          <p14:tracePt t="165625" x="6026150" y="4130675"/>
          <p14:tracePt t="165633" x="6080125" y="4103688"/>
          <p14:tracePt t="165640" x="6089650" y="4103688"/>
          <p14:tracePt t="165650" x="6116638" y="4094163"/>
          <p14:tracePt t="165656" x="6172200" y="4067175"/>
          <p14:tracePt t="165664" x="6189663" y="4067175"/>
          <p14:tracePt t="165672" x="6226175" y="4040188"/>
          <p14:tracePt t="165681" x="6235700" y="4040188"/>
          <p14:tracePt t="165738" x="6245225" y="4040188"/>
          <p14:tracePt t="165747" x="6291263" y="4040188"/>
          <p14:tracePt t="165755" x="6345238" y="4040188"/>
          <p14:tracePt t="165768" x="6418263" y="4040188"/>
          <p14:tracePt t="165770" x="6472238" y="4040188"/>
          <p14:tracePt t="165776" x="6527800" y="4040188"/>
          <p14:tracePt t="165785" x="6591300" y="4040188"/>
          <p14:tracePt t="165794" x="6645275" y="4049713"/>
          <p14:tracePt t="165801" x="6681788" y="4057650"/>
          <p14:tracePt t="165815" x="6691313" y="4057650"/>
          <p14:tracePt t="165897" x="6700838" y="4057650"/>
          <p14:tracePt t="165921" x="6700838" y="4049713"/>
          <p14:tracePt t="166050" x="6718300" y="4021138"/>
          <p14:tracePt t="166062" x="6718300" y="4013200"/>
          <p14:tracePt t="166072" x="6718300" y="4003675"/>
          <p14:tracePt t="166226" x="6681788" y="4030663"/>
          <p14:tracePt t="166236" x="6600825" y="4067175"/>
          <p14:tracePt t="166240" x="6464300" y="4113213"/>
          <p14:tracePt t="166248" x="6372225" y="4149725"/>
          <p14:tracePt t="166256" x="6235700" y="4167188"/>
          <p14:tracePt t="166264" x="6108700" y="4232275"/>
          <p14:tracePt t="166272" x="5989638" y="4259263"/>
          <p14:tracePt t="166281" x="5862638" y="4259263"/>
          <p14:tracePt t="166288" x="5734050" y="4286250"/>
          <p14:tracePt t="166297" x="5661025" y="4295775"/>
          <p14:tracePt t="166304" x="5597525" y="4313238"/>
          <p14:tracePt t="166618" x="5588000" y="4313238"/>
          <p14:tracePt t="166624" x="5588000" y="4295775"/>
          <p14:tracePt t="166632" x="5588000" y="4268788"/>
          <p14:tracePt t="166640" x="5588000" y="4259263"/>
          <p14:tracePt t="166649" x="5588000" y="4240213"/>
          <p14:tracePt t="166656" x="5588000" y="4213225"/>
          <p14:tracePt t="166672" x="5588000" y="4203700"/>
          <p14:tracePt t="166697" x="5570538" y="4195763"/>
          <p14:tracePt t="166705" x="5487988" y="4195763"/>
          <p14:tracePt t="166713" x="5287963" y="4195763"/>
          <p14:tracePt t="166720" x="5095875" y="4195763"/>
          <p14:tracePt t="166729" x="4759325" y="4195763"/>
          <p14:tracePt t="166736" x="4165600" y="4195763"/>
          <p14:tracePt t="166744" x="3646488" y="4195763"/>
          <p14:tracePt t="166753" x="3536950" y="4195763"/>
          <p14:tracePt t="166763" x="3127375" y="4195763"/>
          <p14:tracePt t="166768" x="2643188" y="4195763"/>
          <p14:tracePt t="166777" x="2197100" y="4195763"/>
          <p14:tracePt t="166784" x="1787525" y="4195763"/>
          <p14:tracePt t="166792" x="1595438" y="4195763"/>
          <p14:tracePt t="166800" x="1395413" y="4195763"/>
          <p14:tracePt t="166808" x="1212850" y="4195763"/>
          <p14:tracePt t="166816" x="1093788" y="4149725"/>
          <p14:tracePt t="166825" x="1057275" y="4149725"/>
          <p14:tracePt t="166833" x="1030288" y="4140200"/>
          <p14:tracePt t="166840" x="1020763" y="4140200"/>
          <p14:tracePt t="166849" x="1011238" y="4130675"/>
          <p14:tracePt t="166864" x="1003300" y="4130675"/>
          <p14:tracePt t="166873" x="984250" y="4130675"/>
          <p14:tracePt t="166883" x="974725" y="4130675"/>
          <p14:tracePt t="166888" x="966788" y="4130675"/>
          <p14:tracePt t="166899" x="930275" y="4130675"/>
          <p14:tracePt t="166904" x="893763" y="4130675"/>
          <p14:tracePt t="166912" x="847725" y="4130675"/>
          <p14:tracePt t="166920" x="820738" y="4130675"/>
          <p14:tracePt t="166928" x="811213" y="4130675"/>
          <p14:tracePt t="166993" x="801688" y="4113213"/>
          <p14:tracePt t="167016" x="801688" y="4103688"/>
          <p14:tracePt t="167025" x="801688" y="4094163"/>
          <p14:tracePt t="167033" x="820738" y="4086225"/>
          <p14:tracePt t="167040" x="830263" y="4086225"/>
          <p14:tracePt t="167048" x="838200" y="4086225"/>
          <p14:tracePt t="167056" x="866775" y="4086225"/>
          <p14:tracePt t="167065" x="874713" y="4086225"/>
          <p14:tracePt t="167072" x="893763" y="4086225"/>
          <p14:tracePt t="167081" x="903288" y="4086225"/>
          <p14:tracePt t="167088" x="939800" y="4086225"/>
          <p14:tracePt t="167098" x="957263" y="4086225"/>
          <p14:tracePt t="167106" x="966788" y="4086225"/>
          <p14:tracePt t="167116" x="993775" y="4086225"/>
          <p14:tracePt t="167121" x="1011238" y="4086225"/>
          <p14:tracePt t="167130" x="1039813" y="4094163"/>
          <p14:tracePt t="167141" x="1047750" y="4103688"/>
          <p14:tracePt t="167144" x="1057275" y="4103688"/>
          <p14:tracePt t="167153" x="1076325" y="4103688"/>
          <p14:tracePt t="167160" x="1084263" y="4103688"/>
          <p14:tracePt t="167185" x="1093788" y="4103688"/>
          <p14:tracePt t="167192" x="1120775" y="4103688"/>
          <p14:tracePt t="167201" x="1130300" y="4094163"/>
          <p14:tracePt t="167216" x="1139825" y="4067175"/>
          <p14:tracePt t="167306" x="1157288" y="4067175"/>
          <p14:tracePt t="167313" x="1176338" y="4067175"/>
          <p14:tracePt t="167320" x="1203325" y="4067175"/>
          <p14:tracePt t="167328" x="1212850" y="4067175"/>
          <p14:tracePt t="167336" x="1230313" y="4067175"/>
          <p14:tracePt t="167344" x="1249363" y="4067175"/>
          <p14:tracePt t="167360" x="1258888" y="4067175"/>
          <p14:tracePt t="167368" x="1266825" y="4067175"/>
          <p14:tracePt t="167376" x="1293813" y="4067175"/>
          <p14:tracePt t="167384" x="1312863" y="4067175"/>
          <p14:tracePt t="167392" x="1349375" y="4067175"/>
          <p14:tracePt t="167400" x="1385888" y="4067175"/>
          <p14:tracePt t="167408" x="1412875" y="4067175"/>
          <p14:tracePt t="167416" x="1439863" y="4049713"/>
          <p14:tracePt t="167424" x="1458913" y="4040188"/>
          <p14:tracePt t="167432" x="1476375" y="4021138"/>
          <p14:tracePt t="167440" x="1512888" y="3994150"/>
          <p14:tracePt t="167448" x="1522413" y="3994150"/>
          <p14:tracePt t="167456" x="1541463" y="3976688"/>
          <p14:tracePt t="167466" x="1541463" y="3967163"/>
          <p14:tracePt t="167472" x="1549400" y="3957638"/>
          <p14:tracePt t="167483" x="1576388" y="3940175"/>
          <p14:tracePt t="167489" x="1585913" y="3930650"/>
          <p14:tracePt t="167501" x="1595438" y="3921125"/>
          <p14:tracePt t="167505" x="1612900" y="3911600"/>
          <p14:tracePt t="167518" x="1622425" y="3911600"/>
          <p14:tracePt t="167521" x="1631950" y="3911600"/>
          <p14:tracePt t="167545" x="1649413" y="3911600"/>
          <p14:tracePt t="167553" x="1658938" y="3911600"/>
          <p14:tracePt t="167564" x="1668463" y="3911600"/>
          <p14:tracePt t="167568" x="1677988" y="3911600"/>
          <p14:tracePt t="167576" x="1695450" y="3903663"/>
          <p14:tracePt t="167584" x="1722438" y="3894138"/>
          <p14:tracePt t="167592" x="1731963" y="3884613"/>
          <p14:tracePt t="167600" x="1751013" y="3884613"/>
          <p14:tracePt t="167616" x="1768475" y="3875088"/>
          <p14:tracePt t="167624" x="1804988" y="3875088"/>
          <p14:tracePt t="167632" x="1860550" y="3840163"/>
          <p14:tracePt t="167640" x="2005013" y="3803650"/>
          <p14:tracePt t="167648" x="2151063" y="3794125"/>
          <p14:tracePt t="167657" x="2287588" y="3767138"/>
          <p14:tracePt t="167665" x="2379663" y="3748088"/>
          <p14:tracePt t="167672" x="2443163" y="3738563"/>
          <p14:tracePt t="167681" x="2470150" y="3738563"/>
          <p14:tracePt t="167688" x="2479675" y="3738563"/>
          <p14:tracePt t="167768" x="2470150" y="3748088"/>
          <p14:tracePt t="167776" x="2462213" y="3748088"/>
          <p14:tracePt t="167784" x="2452688" y="3757613"/>
          <p14:tracePt t="167793" x="2443163" y="3757613"/>
          <p14:tracePt t="167800" x="2425700" y="3767138"/>
          <p14:tracePt t="167984" x="2397125" y="3767138"/>
          <p14:tracePt t="167992" x="2379663" y="3767138"/>
          <p14:tracePt t="168001" x="2352675" y="3767138"/>
          <p14:tracePt t="168009" x="2333625" y="3767138"/>
          <p14:tracePt t="168016" x="2287588" y="3794125"/>
          <p14:tracePt t="168026" x="2279650" y="3794125"/>
          <p14:tracePt t="168036" x="2243138" y="3821113"/>
          <p14:tracePt t="168042" x="2233613" y="3821113"/>
          <p14:tracePt t="168050" x="2206625" y="3840163"/>
          <p14:tracePt t="168168" x="2197100" y="3840163"/>
          <p14:tracePt t="168225" x="2170113" y="3840163"/>
          <p14:tracePt t="168234" x="2133600" y="3840163"/>
          <p14:tracePt t="168241" x="2060575" y="3840163"/>
          <p14:tracePt t="168251" x="2005013" y="3840163"/>
          <p14:tracePt t="168256" x="1951038" y="3840163"/>
          <p14:tracePt t="168264" x="1895475" y="3840163"/>
          <p14:tracePt t="168272" x="1831975" y="3840163"/>
          <p14:tracePt t="168281" x="1804988" y="3840163"/>
          <p14:tracePt t="168288" x="1768475" y="3840163"/>
          <p14:tracePt t="168297" x="1741488" y="3840163"/>
          <p14:tracePt t="168304" x="1722438" y="3840163"/>
          <p14:tracePt t="168312" x="1685925" y="3840163"/>
          <p14:tracePt t="168320" x="1677988" y="3840163"/>
          <p14:tracePt t="168328" x="1631950" y="3830638"/>
          <p14:tracePt t="168336" x="1585913" y="3821113"/>
          <p14:tracePt t="168345" x="1531938" y="3811588"/>
          <p14:tracePt t="168352" x="1449388" y="3784600"/>
          <p14:tracePt t="168360" x="1322388" y="3767138"/>
          <p14:tracePt t="168368" x="1193800" y="3757613"/>
          <p14:tracePt t="168376" x="1084263" y="3738563"/>
          <p14:tracePt t="168384" x="966788" y="3738563"/>
          <p14:tracePt t="168392" x="911225" y="3721100"/>
          <p14:tracePt t="168400" x="893763" y="3721100"/>
          <p14:tracePt t="168408" x="884238" y="3721100"/>
          <p14:tracePt t="168416" x="866775" y="3711575"/>
          <p14:tracePt t="168593" x="874713" y="3702050"/>
          <p14:tracePt t="168600" x="884238" y="3702050"/>
          <p14:tracePt t="168608" x="893763" y="3694113"/>
          <p14:tracePt t="168625" x="903288" y="3694113"/>
          <p14:tracePt t="168680" x="911225" y="3694113"/>
          <p14:tracePt t="168688" x="939800" y="3694113"/>
          <p14:tracePt t="168697" x="974725" y="3694113"/>
          <p14:tracePt t="168704" x="993775" y="3694113"/>
          <p14:tracePt t="168717" x="1020763" y="3694113"/>
          <p14:tracePt t="168721" x="1039813" y="3694113"/>
          <p14:tracePt t="168729" x="1047750" y="3694113"/>
          <p14:tracePt t="168738" x="1057275" y="3694113"/>
          <p14:tracePt t="168745" x="1066800" y="3694113"/>
          <p14:tracePt t="168818" x="1076325" y="3694113"/>
          <p14:tracePt t="168829" x="1084263" y="3694113"/>
          <p14:tracePt t="168842" x="1103313" y="3694113"/>
          <p14:tracePt t="168856" x="1112838" y="3694113"/>
          <p14:tracePt t="168888" x="1120775" y="3694113"/>
          <p14:tracePt t="168896" x="1139825" y="3694113"/>
          <p14:tracePt t="168904" x="1157288" y="3694113"/>
          <p14:tracePt t="168912" x="1166813" y="3694113"/>
          <p14:tracePt t="168920" x="1185863" y="3694113"/>
          <p14:tracePt t="168928" x="1193800" y="3694113"/>
          <p14:tracePt t="169016" x="1203325" y="3684588"/>
          <p14:tracePt t="169033" x="1203325" y="3675063"/>
          <p14:tracePt t="169042" x="1203325" y="3665538"/>
          <p14:tracePt t="169051" x="1212850" y="3657600"/>
          <p14:tracePt t="169057" x="1230313" y="3648075"/>
          <p14:tracePt t="169064" x="1249363" y="3621088"/>
          <p14:tracePt t="169088" x="1258888" y="3621088"/>
          <p14:tracePt t="169144" x="1266825" y="3621088"/>
          <p14:tracePt t="169160" x="1276350" y="3621088"/>
          <p14:tracePt t="169176" x="1285875" y="3621088"/>
          <p14:tracePt t="169202" x="1285875" y="3629025"/>
          <p14:tracePt t="169260" x="1293813" y="3638550"/>
          <p14:tracePt t="169274" x="1303338" y="3638550"/>
          <p14:tracePt t="169283" x="1322388" y="3629025"/>
          <p14:tracePt t="169312" x="1322388" y="3621088"/>
          <p14:tracePt t="169453" x="1322388" y="3629025"/>
          <p14:tracePt t="169464" x="1322388" y="3638550"/>
          <p14:tracePt t="169601" x="1322388" y="3629025"/>
          <p14:tracePt t="169712" x="1330325" y="3621088"/>
          <p14:tracePt t="169720" x="1330325" y="3611563"/>
          <p14:tracePt t="169728" x="1339850" y="3592513"/>
          <p14:tracePt t="169736" x="1349375" y="3565525"/>
          <p14:tracePt t="169752" x="1358900" y="3556000"/>
          <p14:tracePt t="169760" x="1366838" y="3538538"/>
          <p14:tracePt t="169769" x="1376363" y="3529013"/>
          <p14:tracePt t="169784" x="1385888" y="3529013"/>
          <p14:tracePt t="170165" x="1395413" y="3529013"/>
          <p14:tracePt t="170232" x="1403350" y="3529013"/>
          <p14:tracePt t="170241" x="1458913" y="3529013"/>
          <p14:tracePt t="170250" x="1522413" y="3529013"/>
          <p14:tracePt t="170257" x="1612900" y="3529013"/>
          <p14:tracePt t="170268" x="1704975" y="3529013"/>
          <p14:tracePt t="170273" x="1795463" y="3529013"/>
          <p14:tracePt t="170285" x="1887538" y="3529013"/>
          <p14:tracePt t="170289" x="1968500" y="3556000"/>
          <p14:tracePt t="170300" x="2024063" y="3565525"/>
          <p14:tracePt t="170305" x="2070100" y="3575050"/>
          <p14:tracePt t="170316" x="2097088" y="3602038"/>
          <p14:tracePt t="170321" x="2133600" y="3621088"/>
          <p14:tracePt t="170329" x="2151063" y="3629025"/>
          <p14:tracePt t="170338" x="2179638" y="3657600"/>
          <p14:tracePt t="170346" x="2187575" y="3657600"/>
          <p14:tracePt t="170353" x="2243138" y="3684588"/>
          <p14:tracePt t="170360" x="2279650" y="3684588"/>
          <p14:tracePt t="170368" x="2333625" y="3702050"/>
          <p14:tracePt t="170377" x="2397125" y="3702050"/>
          <p14:tracePt t="170384" x="2433638" y="3702050"/>
          <p14:tracePt t="170392" x="2452688" y="3702050"/>
          <p14:tracePt t="170400" x="2462213" y="3702050"/>
          <p14:tracePt t="170437" x="2470150" y="3694113"/>
          <p14:tracePt t="170440" x="2470150" y="3675063"/>
          <p14:tracePt t="170454" x="2443163" y="3657600"/>
          <p14:tracePt t="170456" x="2379663" y="3648075"/>
          <p14:tracePt t="170465" x="2297113" y="3629025"/>
          <p14:tracePt t="170473" x="2206625" y="3602038"/>
          <p14:tracePt t="170481" x="2133600" y="3602038"/>
          <p14:tracePt t="170488" x="2087563" y="3602038"/>
          <p14:tracePt t="170498" x="2060575" y="3602038"/>
          <p14:tracePt t="170504" x="2033588" y="3602038"/>
          <p14:tracePt t="170515" x="2024063" y="3602038"/>
          <p14:tracePt t="170627" x="2014538" y="3602038"/>
          <p14:tracePt t="170649" x="2014538" y="3592513"/>
          <p14:tracePt t="170664" x="2014538" y="3575050"/>
          <p14:tracePt t="170688" x="2014538" y="3565525"/>
          <p14:tracePt t="170712" x="2014538" y="3556000"/>
          <p14:tracePt t="170800" x="2024063" y="3556000"/>
          <p14:tracePt t="170809" x="2033588" y="3556000"/>
          <p14:tracePt t="170816" x="2033588" y="3565525"/>
          <p14:tracePt t="170825" x="2041525" y="3575050"/>
          <p14:tracePt t="170832" x="2051050" y="3575050"/>
          <p14:tracePt t="170840" x="2060575" y="3584575"/>
          <p14:tracePt t="170858" x="2070100" y="3584575"/>
          <p14:tracePt t="170944" x="2078038" y="3584575"/>
          <p14:tracePt t="170960" x="2097088" y="3584575"/>
          <p14:tracePt t="171024" x="2106613" y="3592513"/>
          <p14:tracePt t="171032" x="2106613" y="3611563"/>
          <p14:tracePt t="171042" x="2106613" y="3629025"/>
          <p14:tracePt t="171050" x="2133600" y="3665538"/>
          <p14:tracePt t="171066" x="2143125" y="3675063"/>
          <p14:tracePt t="171074" x="2151063" y="3684588"/>
          <p14:tracePt t="171082" x="2160588" y="3694113"/>
          <p14:tracePt t="171089" x="2160588" y="3702050"/>
          <p14:tracePt t="171099" x="2160588" y="3730625"/>
          <p14:tracePt t="171107" x="2160588" y="3738563"/>
          <p14:tracePt t="171113" x="2160588" y="3748088"/>
          <p14:tracePt t="171120" x="2160588" y="3775075"/>
          <p14:tracePt t="171138" x="2160588" y="3803650"/>
          <p14:tracePt t="171144" x="2160588" y="3821113"/>
          <p14:tracePt t="171154" x="2151063" y="3830638"/>
          <p14:tracePt t="171161" x="2143125" y="3840163"/>
          <p14:tracePt t="171169" x="2124075" y="3867150"/>
          <p14:tracePt t="171177" x="2106613" y="3884613"/>
          <p14:tracePt t="171188" x="2097088" y="3903663"/>
          <p14:tracePt t="171192" x="2087563" y="3911600"/>
          <p14:tracePt t="171200" x="2078038" y="3921125"/>
          <p14:tracePt t="171209" x="2070100" y="3948113"/>
          <p14:tracePt t="171218" x="2060575" y="3957638"/>
          <p14:tracePt t="171225" x="2041525" y="3984625"/>
          <p14:tracePt t="171234" x="2024063" y="4003675"/>
          <p14:tracePt t="171241" x="1997075" y="4021138"/>
          <p14:tracePt t="171249" x="1978025" y="4049713"/>
          <p14:tracePt t="171257" x="1951038" y="4076700"/>
          <p14:tracePt t="171272" x="1941513" y="4076700"/>
          <p14:tracePt t="171273" x="1914525" y="4086225"/>
          <p14:tracePt t="171282" x="1887538" y="4103688"/>
          <p14:tracePt t="171288" x="1841500" y="4122738"/>
          <p14:tracePt t="171297" x="1814513" y="4122738"/>
          <p14:tracePt t="171304" x="1768475" y="4140200"/>
          <p14:tracePt t="171313" x="1714500" y="4140200"/>
          <p14:tracePt t="171320" x="1668463" y="4140200"/>
          <p14:tracePt t="171328" x="1641475" y="4140200"/>
          <p14:tracePt t="171336" x="1612900" y="4140200"/>
          <p14:tracePt t="171344" x="1595438" y="4140200"/>
          <p14:tracePt t="171352" x="1549400" y="4130675"/>
          <p14:tracePt t="171360" x="1541463" y="4086225"/>
          <p14:tracePt t="171368" x="1541463" y="4049713"/>
          <p14:tracePt t="171377" x="1541463" y="4003675"/>
          <p14:tracePt t="171384" x="1541463" y="3948113"/>
          <p14:tracePt t="171392" x="1541463" y="3921125"/>
          <p14:tracePt t="171402" x="1541463" y="3884613"/>
          <p14:tracePt t="171408" x="1541463" y="3840163"/>
          <p14:tracePt t="171416" x="1541463" y="3803650"/>
          <p14:tracePt t="171424" x="1541463" y="3784600"/>
          <p14:tracePt t="171432" x="1549400" y="3748088"/>
          <p14:tracePt t="171440" x="1558925" y="3730625"/>
          <p14:tracePt t="171448" x="1585913" y="3694113"/>
          <p14:tracePt t="171456" x="1595438" y="3665538"/>
          <p14:tracePt t="171464" x="1604963" y="3665538"/>
          <p14:tracePt t="171472" x="1612900" y="3648075"/>
          <p14:tracePt t="171481" x="1649413" y="3611563"/>
          <p14:tracePt t="171488" x="1658938" y="3602038"/>
          <p14:tracePt t="171497" x="1668463" y="3602038"/>
          <p14:tracePt t="171504" x="1695450" y="3575050"/>
          <p14:tracePt t="171520" x="1741488" y="3548063"/>
          <p14:tracePt t="171528" x="1795463" y="3538538"/>
          <p14:tracePt t="171536" x="1851025" y="3538538"/>
          <p14:tracePt t="171545" x="1914525" y="3529013"/>
          <p14:tracePt t="171552" x="1968500" y="3529013"/>
          <p14:tracePt t="171560" x="2014538" y="3529013"/>
          <p14:tracePt t="171568" x="2041525" y="3529013"/>
          <p14:tracePt t="171576" x="2078038" y="3529013"/>
          <p14:tracePt t="171584" x="2087563" y="3529013"/>
          <p14:tracePt t="171593" x="2106613" y="3529013"/>
          <p14:tracePt t="171618" x="2124075" y="3538538"/>
          <p14:tracePt t="171624" x="2124075" y="3548063"/>
          <p14:tracePt t="171632" x="2124075" y="3575050"/>
          <p14:tracePt t="171642" x="2124075" y="3602038"/>
          <p14:tracePt t="171650" x="2124075" y="3629025"/>
          <p14:tracePt t="171657" x="2124075" y="3675063"/>
          <p14:tracePt t="171664" x="2124075" y="3702050"/>
          <p14:tracePt t="171672" x="2114550" y="3721100"/>
          <p14:tracePt t="171681" x="2106613" y="3748088"/>
          <p14:tracePt t="171688" x="2097088" y="3784600"/>
          <p14:tracePt t="171696" x="2070100" y="3811588"/>
          <p14:tracePt t="171704" x="2060575" y="3840163"/>
          <p14:tracePt t="171720" x="2051050" y="3857625"/>
          <p14:tracePt t="171728" x="2041525" y="3875088"/>
          <p14:tracePt t="171736" x="2024063" y="3894138"/>
          <p14:tracePt t="171744" x="2014538" y="3903663"/>
          <p14:tracePt t="171753" x="1997075" y="3911600"/>
          <p14:tracePt t="171760" x="1978025" y="3921125"/>
          <p14:tracePt t="171768" x="1960563" y="3930650"/>
          <p14:tracePt t="171777" x="1931988" y="3930650"/>
          <p14:tracePt t="171784" x="1914525" y="3930650"/>
          <p14:tracePt t="171792" x="1878013" y="3930650"/>
          <p14:tracePt t="171800" x="1851025" y="3930650"/>
          <p14:tracePt t="171810" x="1831975" y="3930650"/>
          <p14:tracePt t="171816" x="1795463" y="3930650"/>
          <p14:tracePt t="171827" x="1787525" y="3930650"/>
          <p14:tracePt t="171840" x="1778000" y="3930650"/>
          <p14:tracePt t="171848" x="1758950" y="3930650"/>
          <p14:tracePt t="171864" x="1751013" y="3930650"/>
          <p14:tracePt t="171913" x="1751013" y="3921125"/>
          <p14:tracePt t="171920" x="1751013" y="3903663"/>
          <p14:tracePt t="171928" x="1751013" y="3894138"/>
          <p14:tracePt t="171936" x="1751013" y="3884613"/>
          <p14:tracePt t="171944" x="1758950" y="3848100"/>
          <p14:tracePt t="171952" x="1804988" y="3840163"/>
          <p14:tracePt t="171961" x="1931988" y="3821113"/>
          <p14:tracePt t="171970" x="2097088" y="3775075"/>
          <p14:tracePt t="171977" x="2306638" y="3748088"/>
          <p14:tracePt t="171987" x="2506663" y="3730625"/>
          <p14:tracePt t="171993" x="2798763" y="3657600"/>
          <p14:tracePt t="172002" x="3200400" y="3565525"/>
          <p14:tracePt t="172008" x="3573463" y="3455988"/>
          <p14:tracePt t="172017" x="4111625" y="3355975"/>
          <p14:tracePt t="172025" x="4667250" y="3236913"/>
          <p14:tracePt t="172032" x="5305425" y="3155950"/>
          <p14:tracePt t="172040" x="5926138" y="3027363"/>
          <p14:tracePt t="172048" x="6454775" y="2854325"/>
          <p14:tracePt t="172056" x="6791325" y="2744788"/>
          <p14:tracePt t="172064" x="6973888" y="2698750"/>
          <p14:tracePt t="172072" x="7202488" y="2581275"/>
          <p14:tracePt t="172080" x="7319963" y="2535238"/>
          <p14:tracePt t="172088" x="7385050" y="2481263"/>
          <p14:tracePt t="172097" x="7466013" y="2444750"/>
          <p14:tracePt t="172104" x="7494588" y="2425700"/>
          <p14:tracePt t="172113" x="7531100" y="2379663"/>
          <p14:tracePt t="172120" x="7539038" y="2379663"/>
          <p14:tracePt t="172128" x="7548563" y="2371725"/>
          <p14:tracePt t="172138" x="7558088" y="2343150"/>
          <p14:tracePt t="172144" x="7567613" y="2335213"/>
          <p14:tracePt t="172160" x="7567613" y="2316163"/>
          <p14:tracePt t="172169" x="7567613" y="2306638"/>
          <p14:tracePt t="172178" x="7567613" y="2298700"/>
          <p14:tracePt t="172193" x="7567613" y="2289175"/>
          <p14:tracePt t="172205" x="7567613" y="2262188"/>
          <p14:tracePt t="172208" x="7567613" y="2243138"/>
          <p14:tracePt t="172216" x="7567613" y="2216150"/>
          <p14:tracePt t="172224" x="7567613" y="2197100"/>
          <p14:tracePt t="172232" x="7548563" y="2152650"/>
          <p14:tracePt t="172241" x="7531100" y="2133600"/>
          <p14:tracePt t="172249" x="7494588" y="2097088"/>
          <p14:tracePt t="172258" x="7458075" y="2079625"/>
          <p14:tracePt t="172266" x="7375525" y="2052638"/>
          <p14:tracePt t="172273" x="7312025" y="2043113"/>
          <p14:tracePt t="172283" x="7219950" y="2024063"/>
          <p14:tracePt t="172289" x="7129463" y="2024063"/>
          <p14:tracePt t="172299" x="7019925" y="2024063"/>
          <p14:tracePt t="172306" x="6873875" y="2024063"/>
          <p14:tracePt t="172316" x="6691313" y="2024063"/>
          <p14:tracePt t="172321" x="6508750" y="2052638"/>
          <p14:tracePt t="172330" x="6299200" y="2097088"/>
          <p14:tracePt t="172336" x="6026150" y="2189163"/>
          <p14:tracePt t="172344" x="5862638" y="2233613"/>
          <p14:tracePt t="172352" x="5697538" y="2252663"/>
          <p14:tracePt t="172360" x="5607050" y="2262188"/>
          <p14:tracePt t="172368" x="5543550" y="2289175"/>
          <p14:tracePt t="172376" x="5497513" y="2289175"/>
          <p14:tracePt t="172392" x="5478463" y="2289175"/>
          <p14:tracePt t="172424" x="5470525" y="2289175"/>
          <p14:tracePt t="172433" x="5451475" y="2289175"/>
          <p14:tracePt t="172440" x="5434013" y="2289175"/>
          <p14:tracePt t="172449" x="5424488" y="2289175"/>
          <p14:tracePt t="172456" x="5414963" y="2289175"/>
          <p14:tracePt t="172466" x="5378450" y="2289175"/>
          <p14:tracePt t="172472" x="5360988" y="2289175"/>
          <p14:tracePt t="172482" x="5324475" y="2289175"/>
          <p14:tracePt t="172488" x="5278438" y="2289175"/>
          <p14:tracePt t="172497" x="5241925" y="2289175"/>
          <p14:tracePt t="172504" x="5214938" y="2289175"/>
          <p14:tracePt t="172515" x="5187950" y="2289175"/>
          <p14:tracePt t="172520" x="5178425" y="2289175"/>
          <p14:tracePt t="172528" x="5168900" y="2289175"/>
          <p14:tracePt t="172664" x="5187950" y="2289175"/>
          <p14:tracePt t="172680" x="5187950" y="2279650"/>
          <p14:tracePt t="172696" x="5195888" y="2279650"/>
          <p14:tracePt t="172713" x="5205413" y="2262188"/>
          <p14:tracePt t="172720" x="5214938" y="2252663"/>
          <p14:tracePt t="172736" x="5224463" y="2243138"/>
          <p14:tracePt t="172762" x="5224463" y="2225675"/>
          <p14:tracePt t="172768" x="5232400" y="2216150"/>
          <p14:tracePt t="173354" x="5224463" y="2197100"/>
          <p14:tracePt t="173362" x="5214938" y="2179638"/>
          <p14:tracePt t="173370" x="5214938" y="2170113"/>
          <p14:tracePt t="173378" x="5214938" y="2160588"/>
          <p14:tracePt t="173385" x="5214938" y="2125663"/>
          <p14:tracePt t="173400" x="5214938" y="2097088"/>
          <p14:tracePt t="173408" x="5214938" y="2079625"/>
          <p14:tracePt t="173416" x="5214938" y="2070100"/>
          <p14:tracePt t="173424" x="5224463" y="2033588"/>
          <p14:tracePt t="173440" x="5232400" y="2024063"/>
          <p14:tracePt t="173450" x="5232400" y="2006600"/>
          <p14:tracePt t="173456" x="5241925" y="1997075"/>
          <p14:tracePt t="173538" x="5241925" y="1987550"/>
          <p14:tracePt t="173546" x="5251450" y="1987550"/>
          <p14:tracePt t="173554" x="5268913" y="1979613"/>
          <p14:tracePt t="173566" x="5297488" y="1979613"/>
          <p14:tracePt t="173568" x="5351463" y="1979613"/>
          <p14:tracePt t="173576" x="5387975" y="1951038"/>
          <p14:tracePt t="173584" x="5405438" y="1951038"/>
          <p14:tracePt t="173592" x="5434013" y="1943100"/>
          <p14:tracePt t="173600" x="5441950" y="1943100"/>
          <p14:tracePt t="173608" x="5451475" y="1943100"/>
          <p14:tracePt t="173632" x="5461000" y="1943100"/>
          <p14:tracePt t="173666" x="5478463" y="1943100"/>
          <p14:tracePt t="173675" x="5487988" y="1943100"/>
          <p14:tracePt t="173688" x="5497513" y="1943100"/>
          <p14:tracePt t="173704" x="5507038" y="1943100"/>
          <p14:tracePt t="173720" x="5524500" y="1943100"/>
          <p14:tracePt t="173728" x="5543550" y="1943100"/>
          <p14:tracePt t="173736" x="5543550" y="1951038"/>
          <p14:tracePt t="173744" x="5551488" y="1960563"/>
          <p14:tracePt t="173752" x="5570538" y="1970088"/>
          <p14:tracePt t="173771" x="5580063" y="1979613"/>
          <p14:tracePt t="173800" x="5588000" y="1997075"/>
          <p14:tracePt t="173832" x="5588000" y="2006600"/>
          <p14:tracePt t="173848" x="5588000" y="2016125"/>
          <p14:tracePt t="173865" x="5588000" y="2024063"/>
          <p14:tracePt t="173873" x="5588000" y="2033588"/>
          <p14:tracePt t="173891" x="5588000" y="2043113"/>
          <p14:tracePt t="173906" x="5588000" y="2060575"/>
          <p14:tracePt t="173913" x="5588000" y="2070100"/>
          <p14:tracePt t="173921" x="5580063" y="2070100"/>
          <p14:tracePt t="173928" x="5570538" y="2079625"/>
          <p14:tracePt t="173944" x="5570538" y="2089150"/>
          <p14:tracePt t="173952" x="5561013" y="2106613"/>
          <p14:tracePt t="173960" x="5543550" y="2125663"/>
          <p14:tracePt t="173968" x="5534025" y="2133600"/>
          <p14:tracePt t="173976" x="5514975" y="2152650"/>
          <p14:tracePt t="173984" x="5478463" y="2170113"/>
          <p14:tracePt t="173993" x="5424488" y="2206625"/>
          <p14:tracePt t="174003" x="5397500" y="2225675"/>
          <p14:tracePt t="174009" x="5351463" y="2233613"/>
          <p14:tracePt t="174018" x="5305425" y="2262188"/>
          <p14:tracePt t="174025" x="5287963" y="2270125"/>
          <p14:tracePt t="174034" x="5268913" y="2270125"/>
          <p14:tracePt t="174040" x="5260975" y="2279650"/>
          <p14:tracePt t="174098" x="5241925" y="2279650"/>
          <p14:tracePt t="174115" x="5224463" y="2270125"/>
          <p14:tracePt t="174124" x="5224463" y="2262188"/>
          <p14:tracePt t="174130" x="5224463" y="2233613"/>
          <p14:tracePt t="174138" x="5224463" y="2206625"/>
          <p14:tracePt t="174144" x="5224463" y="2160588"/>
          <p14:tracePt t="174152" x="5224463" y="2133600"/>
          <p14:tracePt t="174160" x="5224463" y="2116138"/>
          <p14:tracePt t="174168" x="5224463" y="2106613"/>
          <p14:tracePt t="174176" x="5224463" y="2097088"/>
          <p14:tracePt t="174185" x="5224463" y="2089150"/>
          <p14:tracePt t="174194" x="5224463" y="2079625"/>
          <p14:tracePt t="174203" x="5224463" y="2070100"/>
          <p14:tracePt t="174208" x="5232400" y="2060575"/>
          <p14:tracePt t="174216" x="5241925" y="2060575"/>
          <p14:tracePt t="174225" x="5260975" y="2043113"/>
          <p14:tracePt t="174234" x="5278438" y="2043113"/>
          <p14:tracePt t="174241" x="5324475" y="2033588"/>
          <p14:tracePt t="174249" x="5360988" y="2033588"/>
          <p14:tracePt t="174257" x="5387975" y="2024063"/>
          <p14:tracePt t="174267" x="5405438" y="2024063"/>
          <p14:tracePt t="174273" x="5414963" y="2024063"/>
          <p14:tracePt t="174379" x="5414963" y="2033588"/>
          <p14:tracePt t="174388" x="5397500" y="2052638"/>
          <p14:tracePt t="174394" x="5368925" y="2079625"/>
          <p14:tracePt t="174401" x="5334000" y="2097088"/>
          <p14:tracePt t="174408" x="5287963" y="2125663"/>
          <p14:tracePt t="174416" x="5260975" y="2160588"/>
          <p14:tracePt t="174424" x="5178425" y="2216150"/>
          <p14:tracePt t="174432" x="5095875" y="2270125"/>
          <p14:tracePt t="174440" x="4995863" y="2306638"/>
          <p14:tracePt t="174448" x="4859338" y="2389188"/>
          <p14:tracePt t="174456" x="4749800" y="2462213"/>
          <p14:tracePt t="174466" x="4613275" y="2535238"/>
          <p14:tracePt t="174473" x="4440238" y="2598738"/>
          <p14:tracePt t="174482" x="4294188" y="2671763"/>
          <p14:tracePt t="174488" x="4138613" y="2727325"/>
          <p14:tracePt t="174497" x="3992563" y="2790825"/>
          <p14:tracePt t="174504" x="3875088" y="2836863"/>
          <p14:tracePt t="174514" x="3775075" y="2873375"/>
          <p14:tracePt t="174520" x="3646488" y="2917825"/>
          <p14:tracePt t="174528" x="3563938" y="2963863"/>
          <p14:tracePt t="174536" x="3482975" y="3000375"/>
          <p14:tracePt t="174544" x="3436938" y="3009900"/>
          <p14:tracePt t="174552" x="3382963" y="3027363"/>
          <p14:tracePt t="174560" x="3354388" y="3036888"/>
          <p14:tracePt t="174568" x="3346450" y="3036888"/>
          <p14:tracePt t="174576" x="3336925" y="3036888"/>
          <p14:tracePt t="174584" x="3317875" y="3036888"/>
          <p14:tracePt t="174592" x="3309938" y="3036888"/>
          <p14:tracePt t="174600" x="3300413" y="3036888"/>
          <p14:tracePt t="174608" x="3263900" y="3046413"/>
          <p14:tracePt t="174624" x="3236913" y="3054350"/>
          <p14:tracePt t="174633" x="3200400" y="3073400"/>
          <p14:tracePt t="174640" x="3163888" y="3082925"/>
          <p14:tracePt t="174648" x="3136900" y="3082925"/>
          <p14:tracePt t="174656" x="3127375" y="3082925"/>
          <p14:tracePt t="174664" x="3117850" y="3100388"/>
          <p14:tracePt t="174672" x="3108325" y="3100388"/>
          <p14:tracePt t="174680" x="3100388" y="3109913"/>
          <p14:tracePt t="174688" x="3081338" y="3109913"/>
          <p14:tracePt t="174713" x="3071813" y="3109913"/>
          <p14:tracePt t="174728" x="3054350" y="3119438"/>
          <p14:tracePt t="174752" x="3044825" y="3136900"/>
          <p14:tracePt t="174768" x="3035300" y="3146425"/>
          <p14:tracePt t="174776" x="3017838" y="3155950"/>
          <p14:tracePt t="174784" x="2990850" y="3163888"/>
          <p14:tracePt t="174792" x="2954338" y="3182938"/>
          <p14:tracePt t="174800" x="2898775" y="3200400"/>
          <p14:tracePt t="174810" x="2852738" y="3236913"/>
          <p14:tracePt t="174816" x="2789238" y="3273425"/>
          <p14:tracePt t="174824" x="2725738" y="3309938"/>
          <p14:tracePt t="174832" x="2679700" y="3346450"/>
          <p14:tracePt t="174840" x="2606675" y="3402013"/>
          <p14:tracePt t="174848" x="2543175" y="3438525"/>
          <p14:tracePt t="174856" x="2516188" y="3465513"/>
          <p14:tracePt t="174865" x="2479675" y="3502025"/>
          <p14:tracePt t="174872" x="2452688" y="3519488"/>
          <p14:tracePt t="174880" x="2397125" y="3565525"/>
          <p14:tracePt t="174898" x="2333625" y="3611563"/>
          <p14:tracePt t="174904" x="2297113" y="3621088"/>
          <p14:tracePt t="174913" x="2260600" y="3629025"/>
          <p14:tracePt t="174921" x="2224088" y="3665538"/>
          <p14:tracePt t="174928" x="2206625" y="3665538"/>
          <p14:tracePt t="174936" x="2187575" y="3675063"/>
          <p14:tracePt t="174944" x="2160588" y="3675063"/>
          <p14:tracePt t="174952" x="2151063" y="3675063"/>
          <p14:tracePt t="175016" x="2143125" y="3684588"/>
          <p14:tracePt t="175024" x="2143125" y="3694113"/>
          <p14:tracePt t="175048" x="2133600" y="3702050"/>
          <p14:tracePt t="175380" x="2133600" y="3711575"/>
          <p14:tracePt t="175394" x="2133600" y="3730625"/>
          <p14:tracePt t="175420" x="2133600" y="3738563"/>
          <p14:tracePt t="175498" x="2151063" y="3738563"/>
          <p14:tracePt t="175530" x="2151063" y="3730625"/>
          <p14:tracePt t="175538" x="2160588" y="3721100"/>
          <p14:tracePt t="175914" x="2179638" y="3721100"/>
          <p14:tracePt t="175946" x="2187575" y="3721100"/>
          <p14:tracePt t="175956" x="2197100" y="3721100"/>
          <p14:tracePt t="175960" x="2206625" y="3721100"/>
          <p14:tracePt t="175968" x="2206625" y="3711575"/>
          <p14:tracePt t="175976" x="2214563" y="3694113"/>
          <p14:tracePt t="175992" x="2224088" y="3684588"/>
          <p14:tracePt t="176056" x="2270125" y="3711575"/>
          <p14:tracePt t="176064" x="2297113" y="3730625"/>
          <p14:tracePt t="176072" x="2343150" y="3748088"/>
          <p14:tracePt t="176080" x="2416175" y="3775075"/>
          <p14:tracePt t="176088" x="2479675" y="3811588"/>
          <p14:tracePt t="176096" x="2543175" y="3840163"/>
          <p14:tracePt t="176106" x="2635250" y="3848100"/>
          <p14:tracePt t="176114" x="2735263" y="3894138"/>
          <p14:tracePt t="176120" x="2835275" y="3921125"/>
          <p14:tracePt t="176129" x="2944813" y="3948113"/>
          <p14:tracePt t="176138" x="3063875" y="3976688"/>
          <p14:tracePt t="176144" x="3171825" y="4021138"/>
          <p14:tracePt t="176154" x="3273425" y="4030663"/>
          <p14:tracePt t="176160" x="3346450" y="4057650"/>
          <p14:tracePt t="176168" x="3427413" y="4103688"/>
          <p14:tracePt t="176177" x="3509963" y="4130675"/>
          <p14:tracePt t="176185" x="3556000" y="4149725"/>
          <p14:tracePt t="176192" x="3582988" y="4167188"/>
          <p14:tracePt t="176202" x="3629025" y="4203700"/>
          <p14:tracePt t="176208" x="3656013" y="4222750"/>
          <p14:tracePt t="176216" x="3702050" y="4232275"/>
          <p14:tracePt t="176224" x="3765550" y="4286250"/>
          <p14:tracePt t="176233" x="3819525" y="4340225"/>
          <p14:tracePt t="176241" x="3902075" y="4395788"/>
          <p14:tracePt t="176249" x="3948113" y="4432300"/>
          <p14:tracePt t="176257" x="3975100" y="4459288"/>
          <p14:tracePt t="176266" x="4021138" y="4541838"/>
          <p14:tracePt t="176273" x="4038600" y="4568825"/>
          <p14:tracePt t="176282" x="4048125" y="4587875"/>
          <p14:tracePt t="176289" x="4057650" y="4624388"/>
          <p14:tracePt t="176297" x="4065588" y="4624388"/>
          <p14:tracePt t="176313" x="4065588" y="4632325"/>
          <p14:tracePt t="176320" x="4065588" y="4651375"/>
          <p14:tracePt t="176328" x="4065588" y="4660900"/>
          <p14:tracePt t="176336" x="4065588" y="4668838"/>
          <p14:tracePt t="176352" x="4065588" y="4678363"/>
          <p14:tracePt t="176380" x="4065588" y="4687888"/>
          <p14:tracePt t="176401" x="4065588" y="4714875"/>
          <p14:tracePt t="176435" x="4057650" y="4714875"/>
          <p14:tracePt t="176456" x="4038600" y="4714875"/>
          <p14:tracePt t="176464" x="4029075" y="4724400"/>
          <p14:tracePt t="176472" x="4002088" y="4741863"/>
          <p14:tracePt t="176482" x="3984625" y="4751388"/>
          <p14:tracePt t="176488" x="3956050" y="4768850"/>
          <p14:tracePt t="176497" x="3911600" y="4805363"/>
          <p14:tracePt t="176504" x="3883025" y="4824413"/>
          <p14:tracePt t="176513" x="3846513" y="4860925"/>
          <p14:tracePt t="176520" x="3838575" y="4870450"/>
          <p14:tracePt t="176531" x="3810000" y="4897438"/>
          <p14:tracePt t="176536" x="3802063" y="4906963"/>
          <p14:tracePt t="176544" x="3792538" y="4924425"/>
          <p14:tracePt t="176552" x="3783013" y="4943475"/>
          <p14:tracePt t="176568" x="3775075" y="4943475"/>
          <p14:tracePt t="176632" x="3775075" y="4933950"/>
          <p14:tracePt t="176640" x="3783013" y="4860925"/>
          <p14:tracePt t="176648" x="3810000" y="4814888"/>
          <p14:tracePt t="176656" x="3819525" y="4778375"/>
          <p14:tracePt t="176665" x="3829050" y="4751388"/>
          <p14:tracePt t="176672" x="3846513" y="4724400"/>
          <p14:tracePt t="176688" x="3856038" y="4705350"/>
          <p14:tracePt t="176697" x="3856038" y="4697413"/>
          <p14:tracePt t="176714" x="3865563" y="4687888"/>
          <p14:tracePt t="176720" x="3875088" y="4678363"/>
          <p14:tracePt t="176728" x="3892550" y="4660900"/>
          <p14:tracePt t="176736" x="3929063" y="4614863"/>
          <p14:tracePt t="176744" x="3956050" y="4587875"/>
          <p14:tracePt t="176752" x="4011613" y="4486275"/>
          <p14:tracePt t="176760" x="4084638" y="4386263"/>
          <p14:tracePt t="176768" x="4157663" y="4249738"/>
          <p14:tracePt t="176777" x="4194175" y="4122738"/>
          <p14:tracePt t="176784" x="4248150" y="3967163"/>
          <p14:tracePt t="176793" x="4303713" y="3730625"/>
          <p14:tracePt t="176800" x="4348163" y="3565525"/>
          <p14:tracePt t="176810" x="4394200" y="3382963"/>
          <p14:tracePt t="176816" x="4403725" y="3200400"/>
          <p14:tracePt t="176824" x="4421188" y="3054350"/>
          <p14:tracePt t="176834" x="4467225" y="2917825"/>
          <p14:tracePt t="176841" x="4467225" y="2790825"/>
          <p14:tracePt t="176849" x="4476750" y="2698750"/>
          <p14:tracePt t="176857" x="4494213" y="2617788"/>
          <p14:tracePt t="176865" x="4521200" y="2525713"/>
          <p14:tracePt t="176882" x="4557713" y="2435225"/>
          <p14:tracePt t="176888" x="4586288" y="2371725"/>
          <p14:tracePt t="176897" x="4586288" y="2343150"/>
          <p14:tracePt t="176904" x="4586288" y="2325688"/>
          <p14:tracePt t="176913" x="4586288" y="2298700"/>
          <p14:tracePt t="176921" x="4586288" y="2279650"/>
          <p14:tracePt t="176937" x="4586288" y="2252663"/>
          <p14:tracePt t="176946" x="4586288" y="2243138"/>
          <p14:tracePt t="176953" x="4586288" y="2233613"/>
          <p14:tracePt t="176978" x="4576763" y="2216150"/>
          <p14:tracePt t="177097" x="4576763" y="2197100"/>
          <p14:tracePt t="177113" x="4576763" y="2170113"/>
          <p14:tracePt t="177120" x="4576763" y="2152650"/>
          <p14:tracePt t="177129" x="4586288" y="2116138"/>
          <p14:tracePt t="177137" x="4603750" y="2097088"/>
          <p14:tracePt t="177144" x="4613275" y="2070100"/>
          <p14:tracePt t="177153" x="4630738" y="2052638"/>
          <p14:tracePt t="177161" x="4640263" y="2033588"/>
          <p14:tracePt t="177170" x="4649788" y="2016125"/>
          <p14:tracePt t="177189" x="4649788" y="2006600"/>
          <p14:tracePt t="177286" x="4640263" y="2006600"/>
          <p14:tracePt t="177288" x="4613275" y="2016125"/>
          <p14:tracePt t="177296" x="4586288" y="2024063"/>
          <p14:tracePt t="177304" x="4557713" y="2033588"/>
          <p14:tracePt t="177314" x="4513263" y="2070100"/>
          <p14:tracePt t="177320" x="4467225" y="2079625"/>
          <p14:tracePt t="177328" x="4430713" y="2089150"/>
          <p14:tracePt t="177336" x="4367213" y="2125663"/>
          <p14:tracePt t="177344" x="4357688" y="2125663"/>
          <p14:tracePt t="177352" x="4330700" y="2133600"/>
          <p14:tracePt t="177361" x="4321175" y="2133600"/>
          <p14:tracePt t="177369" x="4311650" y="2133600"/>
          <p14:tracePt t="177454" x="4303713" y="2133600"/>
          <p14:tracePt t="177456" x="4294188" y="2133600"/>
          <p14:tracePt t="177464" x="4294188" y="2125663"/>
          <p14:tracePt t="177472" x="4294188" y="2106613"/>
          <p14:tracePt t="177481" x="4284663" y="2097088"/>
          <p14:tracePt t="177488" x="4284663" y="2079625"/>
          <p14:tracePt t="177497" x="4284663" y="2060575"/>
          <p14:tracePt t="177504" x="4284663" y="2052638"/>
          <p14:tracePt t="177514" x="4284663" y="2016125"/>
          <p14:tracePt t="177520" x="4284663" y="1997075"/>
          <p14:tracePt t="177536" x="4284663" y="1970088"/>
          <p14:tracePt t="177544" x="4294188" y="1951038"/>
          <p14:tracePt t="177553" x="4321175" y="1914525"/>
          <p14:tracePt t="177560" x="4384675" y="1887538"/>
          <p14:tracePt t="177568" x="4413250" y="1878013"/>
          <p14:tracePt t="177576" x="4476750" y="1841500"/>
          <p14:tracePt t="177584" x="4530725" y="1833563"/>
          <p14:tracePt t="177592" x="4613275" y="1824038"/>
          <p14:tracePt t="177600" x="4703763" y="1797050"/>
          <p14:tracePt t="177609" x="4767263" y="1778000"/>
          <p14:tracePt t="177616" x="4859338" y="1768475"/>
          <p14:tracePt t="177625" x="4949825" y="1768475"/>
          <p14:tracePt t="177632" x="5022850" y="1768475"/>
          <p14:tracePt t="177640" x="5086350" y="1768475"/>
          <p14:tracePt t="177648" x="5122863" y="1768475"/>
          <p14:tracePt t="177656" x="5141913" y="1768475"/>
          <p14:tracePt t="177665" x="5151438" y="1768475"/>
          <p14:tracePt t="177672" x="5178425" y="1768475"/>
          <p14:tracePt t="177681" x="5187950" y="1787525"/>
          <p14:tracePt t="177688" x="5187950" y="1797050"/>
          <p14:tracePt t="177697" x="5187950" y="1814513"/>
          <p14:tracePt t="177704" x="5187950" y="1833563"/>
          <p14:tracePt t="177720" x="5187950" y="1851025"/>
          <p14:tracePt t="177729" x="5187950" y="1870075"/>
          <p14:tracePt t="177744" x="5187950" y="1897063"/>
          <p14:tracePt t="177760" x="5178425" y="1906588"/>
          <p14:tracePt t="177768" x="5168900" y="1914525"/>
          <p14:tracePt t="177778" x="5159375" y="1924050"/>
          <p14:tracePt t="177792" x="5151438" y="1933575"/>
          <p14:tracePt t="177800" x="5122863" y="1951038"/>
          <p14:tracePt t="177808" x="5095875" y="1960563"/>
          <p14:tracePt t="177816" x="5041900" y="1960563"/>
          <p14:tracePt t="177824" x="4986338" y="1960563"/>
          <p14:tracePt t="177832" x="4922838" y="1970088"/>
          <p14:tracePt t="177840" x="4849813" y="1987550"/>
          <p14:tracePt t="177848" x="4776788" y="1997075"/>
          <p14:tracePt t="177856" x="4713288" y="2006600"/>
          <p14:tracePt t="177866" x="4640263" y="2024063"/>
          <p14:tracePt t="177874" x="4557713" y="2052638"/>
          <p14:tracePt t="177883" x="4513263" y="2070100"/>
          <p14:tracePt t="177900" x="4476750" y="2079625"/>
          <p14:tracePt t="177907" x="4457700" y="2079625"/>
          <p14:tracePt t="177914" x="4448175" y="2089150"/>
          <p14:tracePt t="177961" x="4440238" y="2089150"/>
          <p14:tracePt t="177971" x="4430713" y="2060575"/>
          <p14:tracePt t="177978" x="4421188" y="2043113"/>
          <p14:tracePt t="177986" x="4421188" y="2024063"/>
          <p14:tracePt t="177993" x="4403725" y="1997075"/>
          <p14:tracePt t="178002" x="4394200" y="1979613"/>
          <p14:tracePt t="178010" x="4394200" y="1951038"/>
          <p14:tracePt t="178019" x="4394200" y="1943100"/>
          <p14:tracePt t="178025" x="4394200" y="1924050"/>
          <p14:tracePt t="178032" x="4394200" y="1897063"/>
          <p14:tracePt t="178040" x="4394200" y="1887538"/>
          <p14:tracePt t="178048" x="4394200" y="1860550"/>
          <p14:tracePt t="178056" x="4394200" y="1841500"/>
          <p14:tracePt t="178064" x="4394200" y="1833563"/>
          <p14:tracePt t="178072" x="4394200" y="1814513"/>
          <p14:tracePt t="178088" x="4394200" y="1797050"/>
          <p14:tracePt t="178097" x="4403725" y="1797050"/>
          <p14:tracePt t="178104" x="4430713" y="1787525"/>
          <p14:tracePt t="178113" x="4448175" y="1787525"/>
          <p14:tracePt t="178120" x="4476750" y="1787525"/>
          <p14:tracePt t="178128" x="4530725" y="1787525"/>
          <p14:tracePt t="178137" x="4594225" y="1814513"/>
          <p14:tracePt t="178144" x="4622800" y="1833563"/>
          <p14:tracePt t="178152" x="4686300" y="1851025"/>
          <p14:tracePt t="178160" x="4713288" y="1887538"/>
          <p14:tracePt t="178168" x="4722813" y="1897063"/>
          <p14:tracePt t="178176" x="4740275" y="1924050"/>
          <p14:tracePt t="178192" x="4740275" y="1951038"/>
          <p14:tracePt t="178200" x="4740275" y="1960563"/>
          <p14:tracePt t="178208" x="4740275" y="1970088"/>
          <p14:tracePt t="178217" x="4740275" y="1997075"/>
          <p14:tracePt t="178240" x="4740275" y="2006600"/>
          <p14:tracePt t="178264" x="4740275" y="2016125"/>
          <p14:tracePt t="178281" x="4722813" y="2033588"/>
          <p14:tracePt t="178288" x="4713288" y="2043113"/>
          <p14:tracePt t="178298" x="4695825" y="2060575"/>
          <p14:tracePt t="178304" x="4676775" y="2070100"/>
          <p14:tracePt t="178313" x="4659313" y="2089150"/>
          <p14:tracePt t="178322" x="4640263" y="2106613"/>
          <p14:tracePt t="178333" x="4622800" y="2116138"/>
          <p14:tracePt t="178337" x="4576763" y="2152650"/>
          <p14:tracePt t="178346" x="4557713" y="2160588"/>
          <p14:tracePt t="178357" x="4513263" y="2179638"/>
          <p14:tracePt t="178360" x="4467225" y="2206625"/>
          <p14:tracePt t="178368" x="4413250" y="2216150"/>
          <p14:tracePt t="178376" x="4394200" y="2225675"/>
          <p14:tracePt t="178384" x="4340225" y="2225675"/>
          <p14:tracePt t="178394" x="4294188" y="2252663"/>
          <p14:tracePt t="178409" x="4248150" y="2252663"/>
          <p14:tracePt t="178417" x="4211638" y="2252663"/>
          <p14:tracePt t="178435" x="4194175" y="2252663"/>
          <p14:tracePt t="178440" x="4165600" y="2252663"/>
          <p14:tracePt t="178448" x="4157663" y="2252663"/>
          <p14:tracePt t="178456" x="4138613" y="2252663"/>
          <p14:tracePt t="178464" x="4121150" y="2216150"/>
          <p14:tracePt t="178472" x="4121150" y="2197100"/>
          <p14:tracePt t="178482" x="4102100" y="2160588"/>
          <p14:tracePt t="178488" x="4102100" y="2116138"/>
          <p14:tracePt t="178496" x="4102100" y="2097088"/>
          <p14:tracePt t="178504" x="4102100" y="2060575"/>
          <p14:tracePt t="178514" x="4102100" y="2043113"/>
          <p14:tracePt t="178520" x="4111625" y="1997075"/>
          <p14:tracePt t="178531" x="4111625" y="1987550"/>
          <p14:tracePt t="178536" x="4129088" y="1979613"/>
          <p14:tracePt t="178544" x="4148138" y="1951038"/>
          <p14:tracePt t="178552" x="4194175" y="1943100"/>
          <p14:tracePt t="178560" x="4221163" y="1933575"/>
          <p14:tracePt t="178569" x="4267200" y="1933575"/>
          <p14:tracePt t="178576" x="4321175" y="1933575"/>
          <p14:tracePt t="178584" x="4384675" y="1906588"/>
          <p14:tracePt t="178592" x="4421188" y="1906588"/>
          <p14:tracePt t="178600" x="4440238" y="1906588"/>
          <p14:tracePt t="178608" x="4476750" y="1906588"/>
          <p14:tracePt t="178616" x="4521200" y="1906588"/>
          <p14:tracePt t="178624" x="4576763" y="1906588"/>
          <p14:tracePt t="178632" x="4613275" y="1906588"/>
          <p14:tracePt t="178640" x="4649788" y="1906588"/>
          <p14:tracePt t="178648" x="4703763" y="1914525"/>
          <p14:tracePt t="178658" x="4730750" y="1924050"/>
          <p14:tracePt t="178665" x="4740275" y="1924050"/>
          <p14:tracePt t="178672" x="4767263" y="1933575"/>
          <p14:tracePt t="178681" x="4776788" y="1933575"/>
          <p14:tracePt t="178688" x="4786313" y="1943100"/>
          <p14:tracePt t="178713" x="4795838" y="1951038"/>
          <p14:tracePt t="178783" x="4795838" y="1960563"/>
          <p14:tracePt t="178801" x="4795838" y="1979613"/>
          <p14:tracePt t="178814" x="4795838" y="1987550"/>
          <p14:tracePt t="178816" x="4795838" y="1997075"/>
          <p14:tracePt t="178824" x="4795838" y="2006600"/>
          <p14:tracePt t="178832" x="4795838" y="2016125"/>
          <p14:tracePt t="178840" x="4795838" y="2024063"/>
          <p14:tracePt t="178849" x="4795838" y="2043113"/>
          <p14:tracePt t="178856" x="4776788" y="2060575"/>
          <p14:tracePt t="178864" x="4759325" y="2079625"/>
          <p14:tracePt t="178872" x="4740275" y="2089150"/>
          <p14:tracePt t="178880" x="4722813" y="2097088"/>
          <p14:tracePt t="178899" x="4676775" y="2133600"/>
          <p14:tracePt t="178904" x="4630738" y="2143125"/>
          <p14:tracePt t="178920" x="4622800" y="2143125"/>
          <p14:tracePt t="178936" x="4613275" y="2143125"/>
          <p14:tracePt t="178952" x="4594225" y="2143125"/>
          <p14:tracePt t="178984" x="4586288" y="2143125"/>
          <p14:tracePt t="179158" x="4576763" y="2143125"/>
          <p14:tracePt t="179160" x="4576763" y="2133600"/>
          <p14:tracePt t="179586" x="4549775" y="2133600"/>
          <p14:tracePt t="179595" x="4530725" y="2125663"/>
          <p14:tracePt t="179603" x="4513263" y="2125663"/>
          <p14:tracePt t="179608" x="4503738" y="2116138"/>
          <p14:tracePt t="179616" x="4494213" y="2116138"/>
          <p14:tracePt t="179624" x="4484688" y="2116138"/>
          <p14:tracePt t="179640" x="4476750" y="2106613"/>
          <p14:tracePt t="179681" x="4467225" y="2097088"/>
          <p14:tracePt t="179688" x="4457700" y="2097088"/>
          <p14:tracePt t="179696" x="4457700" y="2089150"/>
          <p14:tracePt t="179712" x="4457700" y="2070100"/>
          <p14:tracePt t="179720" x="4457700" y="2052638"/>
          <p14:tracePt t="179730" x="4457700" y="2043113"/>
          <p14:tracePt t="179738" x="4457700" y="2033588"/>
          <p14:tracePt t="179749" x="4457700" y="2016125"/>
          <p14:tracePt t="179778" x="4457700" y="2006600"/>
          <p14:tracePt t="179786" x="4476750" y="1997075"/>
          <p14:tracePt t="179803" x="4503738" y="1997075"/>
          <p14:tracePt t="179818" x="4557713" y="1997075"/>
          <p14:tracePt t="179825" x="4594225" y="1987550"/>
          <p14:tracePt t="179832" x="4603750" y="1987550"/>
          <p14:tracePt t="179840" x="4640263" y="1960563"/>
          <p14:tracePt t="179848" x="4649788" y="1960563"/>
          <p14:tracePt t="180452" x="4659313" y="1960563"/>
          <p14:tracePt t="180465" x="4659313" y="1970088"/>
          <p14:tracePt t="180473" x="4659313" y="1997075"/>
          <p14:tracePt t="180484" x="4659313" y="2043113"/>
          <p14:tracePt t="180488" x="4613275" y="2089150"/>
          <p14:tracePt t="180497" x="4586288" y="2133600"/>
          <p14:tracePt t="180504" x="4494213" y="2216150"/>
          <p14:tracePt t="180514" x="4376738" y="2289175"/>
          <p14:tracePt t="180520" x="4257675" y="2398713"/>
          <p14:tracePt t="180531" x="4138613" y="2481263"/>
          <p14:tracePt t="180536" x="3975100" y="2625725"/>
          <p14:tracePt t="180544" x="3838575" y="2754313"/>
          <p14:tracePt t="180552" x="3702050" y="2890838"/>
          <p14:tracePt t="180560" x="3563938" y="3027363"/>
          <p14:tracePt t="180568" x="3463925" y="3127375"/>
          <p14:tracePt t="180577" x="3354388" y="3265488"/>
          <p14:tracePt t="180584" x="3281363" y="3365500"/>
          <p14:tracePt t="180592" x="3208338" y="3502025"/>
          <p14:tracePt t="180600" x="3181350" y="3621088"/>
          <p14:tracePt t="180609" x="3127375" y="3730625"/>
          <p14:tracePt t="180617" x="3081338" y="3830638"/>
          <p14:tracePt t="180625" x="3027363" y="3948113"/>
          <p14:tracePt t="180635" x="3008313" y="4003675"/>
          <p14:tracePt t="180641" x="3008313" y="4021138"/>
          <p14:tracePt t="180651" x="2962275" y="4086225"/>
          <p14:tracePt t="180657" x="2925763" y="4167188"/>
          <p14:tracePt t="180667" x="2852738" y="4222750"/>
          <p14:tracePt t="180673" x="2789238" y="4259263"/>
          <p14:tracePt t="180682" x="2744788" y="4276725"/>
          <p14:tracePt t="180688" x="2698750" y="4303713"/>
          <p14:tracePt t="180696" x="2643188" y="4322763"/>
          <p14:tracePt t="180704" x="2635250" y="4332288"/>
          <p14:tracePt t="180713" x="2598738" y="4340225"/>
          <p14:tracePt t="180729" x="2579688" y="4359275"/>
          <p14:tracePt t="180736" x="2562225" y="4386263"/>
          <p14:tracePt t="180744" x="2533650" y="4405313"/>
          <p14:tracePt t="180752" x="2506663" y="4432300"/>
          <p14:tracePt t="180764" x="2489200" y="4441825"/>
          <p14:tracePt t="180768" x="2462213" y="4459288"/>
          <p14:tracePt t="180778" x="2433638" y="4478338"/>
          <p14:tracePt t="180784" x="2406650" y="4505325"/>
          <p14:tracePt t="180792" x="2379663" y="4532313"/>
          <p14:tracePt t="180800" x="2343150" y="4551363"/>
          <p14:tracePt t="180809" x="2287588" y="4605338"/>
          <p14:tracePt t="180818" x="2260600" y="4632325"/>
          <p14:tracePt t="180826" x="2214563" y="4697413"/>
          <p14:tracePt t="180832" x="2170113" y="4741863"/>
          <p14:tracePt t="180840" x="2114550" y="4805363"/>
          <p14:tracePt t="180848" x="2078038" y="4841875"/>
          <p14:tracePt t="180856" x="2051050" y="4887913"/>
          <p14:tracePt t="180864" x="2024063" y="4933950"/>
          <p14:tracePt t="180872" x="1997075" y="4960938"/>
          <p14:tracePt t="180881" x="1987550" y="4997450"/>
          <p14:tracePt t="180888" x="1951038" y="5016500"/>
          <p14:tracePt t="180896" x="1931988" y="5033963"/>
          <p14:tracePt t="180904" x="1924050" y="5043488"/>
          <p14:tracePt t="180913" x="1914525" y="5060950"/>
          <p14:tracePt t="180920" x="1895475" y="5070475"/>
          <p14:tracePt t="180929" x="1878013" y="5089525"/>
          <p14:tracePt t="180937" x="1860550" y="5097463"/>
          <p14:tracePt t="180948" x="1814513" y="5106988"/>
          <p14:tracePt t="180956" x="1758950" y="5133975"/>
          <p14:tracePt t="180960" x="1695450" y="5143500"/>
          <p14:tracePt t="180969" x="1668463" y="5143500"/>
          <p14:tracePt t="180976" x="1622425" y="5153025"/>
          <p14:tracePt t="180984" x="1585913" y="5160963"/>
          <p14:tracePt t="180992" x="1568450" y="5160963"/>
          <p14:tracePt t="181000" x="1522413" y="5189538"/>
          <p14:tracePt t="181008" x="1495425" y="5189538"/>
          <p14:tracePt t="181016" x="1476375" y="5197475"/>
          <p14:tracePt t="181024" x="1431925" y="5197475"/>
          <p14:tracePt t="181032" x="1395413" y="5207000"/>
          <p14:tracePt t="181040" x="1358900" y="5207000"/>
          <p14:tracePt t="181048" x="1322388" y="5216525"/>
          <p14:tracePt t="181056" x="1285875" y="5233988"/>
          <p14:tracePt t="181064" x="1266825" y="5243513"/>
          <p14:tracePt t="181072" x="1230313" y="5262563"/>
          <p14:tracePt t="181081" x="1222375" y="5262563"/>
          <p14:tracePt t="181088" x="1203325" y="5270500"/>
          <p14:tracePt t="181097" x="1185863" y="5280025"/>
          <p14:tracePt t="181108" x="1176338" y="5289550"/>
          <p14:tracePt t="181114" x="1166813" y="5289550"/>
          <p14:tracePt t="181120" x="1157288" y="5289550"/>
          <p14:tracePt t="181129" x="1149350" y="5299075"/>
          <p14:tracePt t="181138" x="1139825" y="5299075"/>
          <p14:tracePt t="181152" x="1130300" y="5299075"/>
          <p14:tracePt t="181481" x="1185863" y="5299075"/>
          <p14:tracePt t="181489" x="1266825" y="5280025"/>
          <p14:tracePt t="181496" x="1339850" y="5280025"/>
          <p14:tracePt t="181504" x="1468438" y="5270500"/>
          <p14:tracePt t="181513" x="1549400" y="5270500"/>
          <p14:tracePt t="181520" x="1658938" y="5270500"/>
          <p14:tracePt t="181530" x="1731963" y="5270500"/>
          <p14:tracePt t="181536" x="1804988" y="5270500"/>
          <p14:tracePt t="181544" x="1860550" y="5270500"/>
          <p14:tracePt t="181552" x="1914525" y="5270500"/>
          <p14:tracePt t="181562" x="1968500" y="5270500"/>
          <p14:tracePt t="181568" x="2005013" y="5270500"/>
          <p14:tracePt t="181584" x="2033588" y="5262563"/>
          <p14:tracePt t="181593" x="2051050" y="5253038"/>
          <p14:tracePt t="181600" x="2087563" y="5253038"/>
          <p14:tracePt t="181609" x="2114550" y="5226050"/>
          <p14:tracePt t="181617" x="2143125" y="5216525"/>
          <p14:tracePt t="181625" x="2187575" y="5207000"/>
          <p14:tracePt t="181636" x="2233613" y="5197475"/>
          <p14:tracePt t="181641" x="2243138" y="5197475"/>
          <p14:tracePt t="181650" x="2270125" y="5180013"/>
          <p14:tracePt t="181672" x="2287588" y="5180013"/>
          <p14:tracePt t="181681" x="2287588" y="5170488"/>
          <p14:tracePt t="181882" x="2324100" y="5116513"/>
          <p14:tracePt t="181894" x="2379663" y="5016500"/>
          <p14:tracePt t="181896" x="2425700" y="4906963"/>
          <p14:tracePt t="181904" x="2433638" y="4824413"/>
          <p14:tracePt t="181916" x="2452688" y="4714875"/>
          <p14:tracePt t="181922" x="2452688" y="4624388"/>
          <p14:tracePt t="181931" x="2452688" y="4514850"/>
          <p14:tracePt t="181936" x="2452688" y="4386263"/>
          <p14:tracePt t="181950" x="2452688" y="4313238"/>
          <p14:tracePt t="181955" x="2433638" y="4249738"/>
          <p14:tracePt t="181960" x="2406650" y="4176713"/>
          <p14:tracePt t="181968" x="2397125" y="4113213"/>
          <p14:tracePt t="181976" x="2397125" y="4086225"/>
          <p14:tracePt t="181984" x="2397125" y="4067175"/>
          <p14:tracePt t="181992" x="2397125" y="4057650"/>
          <p14:tracePt t="182000" x="2397125" y="4040188"/>
          <p14:tracePt t="182008" x="2397125" y="4021138"/>
          <p14:tracePt t="182016" x="2397125" y="4013200"/>
          <p14:tracePt t="182024" x="2397125" y="3984625"/>
          <p14:tracePt t="182032" x="2397125" y="3948113"/>
          <p14:tracePt t="182040" x="2397125" y="3930650"/>
          <p14:tracePt t="182048" x="2397125" y="3903663"/>
          <p14:tracePt t="182056" x="2397125" y="3848100"/>
          <p14:tracePt t="182064" x="2433638" y="3784600"/>
          <p14:tracePt t="182072" x="2443163" y="3738563"/>
          <p14:tracePt t="182080" x="2452688" y="3702050"/>
          <p14:tracePt t="182088" x="2452688" y="3657600"/>
          <p14:tracePt t="182096" x="2452688" y="3621088"/>
          <p14:tracePt t="182104" x="2452688" y="3611563"/>
          <p14:tracePt t="182113" x="2452688" y="3602038"/>
          <p14:tracePt t="182120" x="2452688" y="3575050"/>
          <p14:tracePt t="182138" x="2452688" y="3565525"/>
          <p14:tracePt t="182193" x="2470150" y="3575050"/>
          <p14:tracePt t="182201" x="2479675" y="3584575"/>
          <p14:tracePt t="182208" x="2498725" y="3621088"/>
          <p14:tracePt t="182216" x="2552700" y="3684588"/>
          <p14:tracePt t="182224" x="2625725" y="3757613"/>
          <p14:tracePt t="182232" x="2725738" y="3840163"/>
          <p14:tracePt t="182240" x="2844800" y="3911600"/>
          <p14:tracePt t="182248" x="3027363" y="4049713"/>
          <p14:tracePt t="182256" x="3154363" y="4122738"/>
          <p14:tracePt t="182265" x="3190875" y="4130675"/>
          <p14:tracePt t="182273" x="3273425" y="4195763"/>
          <p14:tracePt t="182284" x="3363913" y="4268788"/>
          <p14:tracePt t="182289" x="3390900" y="4286250"/>
          <p14:tracePt t="182298" x="3390900" y="4295775"/>
          <p14:tracePt t="182315" x="3390900" y="4303713"/>
          <p14:tracePt t="182408" x="3390900" y="4313238"/>
          <p14:tracePt t="182424" x="3382963" y="4313238"/>
          <p14:tracePt t="182440" x="3373438" y="4295775"/>
          <p14:tracePt t="182448" x="3373438" y="4276725"/>
          <p14:tracePt t="182456" x="3363913" y="4259263"/>
          <p14:tracePt t="182465" x="3346450" y="4232275"/>
          <p14:tracePt t="182472" x="3346450" y="4213225"/>
          <p14:tracePt t="182481" x="3336925" y="4167188"/>
          <p14:tracePt t="182488" x="3327400" y="4130675"/>
          <p14:tracePt t="182497" x="3309938" y="4067175"/>
          <p14:tracePt t="182504" x="3281363" y="3984625"/>
          <p14:tracePt t="182513" x="3273425" y="3911600"/>
          <p14:tracePt t="182520" x="3263900" y="3840163"/>
          <p14:tracePt t="182530" x="3244850" y="3702050"/>
          <p14:tracePt t="182536" x="3217863" y="3556000"/>
          <p14:tracePt t="182544" x="3217863" y="3429000"/>
          <p14:tracePt t="182552" x="3217863" y="3302000"/>
          <p14:tracePt t="182560" x="3217863" y="3292475"/>
          <p14:tracePt t="182568" x="3217863" y="3182938"/>
          <p14:tracePt t="182576" x="3217863" y="3090863"/>
          <p14:tracePt t="182584" x="3217863" y="2963863"/>
          <p14:tracePt t="182592" x="3217863" y="2854325"/>
          <p14:tracePt t="182600" x="3217863" y="2781300"/>
          <p14:tracePt t="182609" x="3217863" y="2708275"/>
          <p14:tracePt t="182617" x="3217863" y="2662238"/>
          <p14:tracePt t="182625" x="3217863" y="2625725"/>
          <p14:tracePt t="182638" x="3208338" y="2608263"/>
          <p14:tracePt t="182696" x="3190875" y="2617788"/>
          <p14:tracePt t="182704" x="3181350" y="2635250"/>
          <p14:tracePt t="182712" x="3171825" y="2662238"/>
          <p14:tracePt t="182720" x="3163888" y="2671763"/>
          <p14:tracePt t="182733" x="3154363" y="2698750"/>
          <p14:tracePt t="182749" x="3154363" y="2708275"/>
          <p14:tracePt t="182753" x="3154363" y="2717800"/>
          <p14:tracePt t="182777" x="3144838" y="2717800"/>
          <p14:tracePt t="182841" x="3081338" y="2717800"/>
          <p14:tracePt t="182848" x="2954338" y="2717800"/>
          <p14:tracePt t="182856" x="2752725" y="2717800"/>
          <p14:tracePt t="182864" x="2533650" y="2717800"/>
          <p14:tracePt t="182872" x="2352675" y="2717800"/>
          <p14:tracePt t="182881" x="2133600" y="2717800"/>
          <p14:tracePt t="182889" x="1987550" y="2717800"/>
          <p14:tracePt t="182896" x="1860550" y="2717800"/>
          <p14:tracePt t="182904" x="1787525" y="2717800"/>
          <p14:tracePt t="182913" x="1758950" y="2717800"/>
          <p14:tracePt t="182920" x="1751013" y="2717800"/>
          <p14:tracePt t="183033" x="1787525" y="2717800"/>
          <p14:tracePt t="183043" x="1851025" y="2717800"/>
          <p14:tracePt t="183050" x="1905000" y="2698750"/>
          <p14:tracePt t="183062" x="1987550" y="2681288"/>
          <p14:tracePt t="183065" x="2060575" y="2681288"/>
          <p14:tracePt t="183073" x="2151063" y="2671763"/>
          <p14:tracePt t="183080" x="2224088" y="2671763"/>
          <p14:tracePt t="183088" x="2306638" y="2671763"/>
          <p14:tracePt t="183096" x="2397125" y="2671763"/>
          <p14:tracePt t="183104" x="2489200" y="2671763"/>
          <p14:tracePt t="183113" x="2616200" y="2671763"/>
          <p14:tracePt t="183120" x="2744788" y="2671763"/>
          <p14:tracePt t="183129" x="2935288" y="2671763"/>
          <p14:tracePt t="183138" x="3136900" y="2671763"/>
          <p14:tracePt t="183144" x="3446463" y="2654300"/>
          <p14:tracePt t="183152" x="3738563" y="2589213"/>
          <p14:tracePt t="183162" x="3829050" y="2589213"/>
          <p14:tracePt t="183169" x="3883025" y="2581275"/>
          <p14:tracePt t="183178" x="4065588" y="2535238"/>
          <p14:tracePt t="183185" x="4148138" y="2525713"/>
          <p14:tracePt t="183193" x="4238625" y="2498725"/>
          <p14:tracePt t="183201" x="4275138" y="2489200"/>
          <p14:tracePt t="183208" x="4284663" y="2481263"/>
          <p14:tracePt t="183216" x="4294188" y="2462213"/>
          <p14:tracePt t="183224" x="4311650" y="2444750"/>
          <p14:tracePt t="183240" x="4311650" y="2435225"/>
          <p14:tracePt t="183249" x="4311650" y="2425700"/>
          <p14:tracePt t="183258" x="4321175" y="2408238"/>
          <p14:tracePt t="183268" x="4321175" y="2398713"/>
          <p14:tracePt t="183273" x="4330700" y="2389188"/>
          <p14:tracePt t="183283" x="4340225" y="2389188"/>
          <p14:tracePt t="183289" x="4348163" y="2379663"/>
          <p14:tracePt t="183299" x="4357688" y="2371725"/>
          <p14:tracePt t="183305" x="4357688" y="2362200"/>
          <p14:tracePt t="183316" x="4367213" y="2352675"/>
          <p14:tracePt t="183424" x="4376738" y="2316163"/>
          <p14:tracePt t="183432" x="4376738" y="2298700"/>
          <p14:tracePt t="183440" x="4376738" y="2270125"/>
          <p14:tracePt t="183448" x="4394200" y="2243138"/>
          <p14:tracePt t="183456" x="4403725" y="2225675"/>
          <p14:tracePt t="183465" x="4413250" y="2206625"/>
          <p14:tracePt t="183473" x="4413250" y="2170113"/>
          <p14:tracePt t="183485" x="4413250" y="2152650"/>
          <p14:tracePt t="183488" x="4421188" y="2133600"/>
          <p14:tracePt t="183504" x="4421188" y="2116138"/>
          <p14:tracePt t="183515" x="4421188" y="2106613"/>
          <p14:tracePt t="183521" x="4421188" y="2097088"/>
          <p14:tracePt t="183533" x="4421188" y="2079625"/>
          <p14:tracePt t="183712" x="4421188" y="2070100"/>
          <p14:tracePt t="183720" x="4421188" y="2060575"/>
          <p14:tracePt t="183729" x="4440238" y="2043113"/>
          <p14:tracePt t="183736" x="4440238" y="2033588"/>
          <p14:tracePt t="183752" x="4440238" y="2024063"/>
          <p14:tracePt t="183760" x="4440238" y="2006600"/>
          <p14:tracePt t="183768" x="4448175" y="1987550"/>
          <p14:tracePt t="183784" x="4448175" y="1979613"/>
          <p14:tracePt t="183794" x="4448175" y="1970088"/>
          <p14:tracePt t="183800" x="4457700" y="1951038"/>
          <p14:tracePt t="183816" x="4467225" y="1933575"/>
          <p14:tracePt t="183825" x="4476750" y="1924050"/>
          <p14:tracePt t="183832" x="4494213" y="1906588"/>
          <p14:tracePt t="183840" x="4513263" y="1887538"/>
          <p14:tracePt t="183848" x="4540250" y="1878013"/>
          <p14:tracePt t="183856" x="4586288" y="1851025"/>
          <p14:tracePt t="183864" x="4603750" y="1833563"/>
          <p14:tracePt t="183872" x="4649788" y="1824038"/>
          <p14:tracePt t="183881" x="4713288" y="1804988"/>
          <p14:tracePt t="183888" x="4767263" y="1778000"/>
          <p14:tracePt t="183898" x="4849813" y="1768475"/>
          <p14:tracePt t="183904" x="4941888" y="1731963"/>
          <p14:tracePt t="183912" x="5022850" y="1724025"/>
          <p14:tracePt t="183920" x="5078413" y="1724025"/>
          <p14:tracePt t="183929" x="5151438" y="1714500"/>
          <p14:tracePt t="183936" x="5205413" y="1714500"/>
          <p14:tracePt t="183945" x="5268913" y="1697038"/>
          <p14:tracePt t="183953" x="5324475" y="1697038"/>
          <p14:tracePt t="183960" x="5387975" y="1677988"/>
          <p14:tracePt t="183968" x="5414963" y="1677988"/>
          <p14:tracePt t="183976" x="5434013" y="1668463"/>
          <p14:tracePt t="183984" x="5441950" y="1668463"/>
          <p14:tracePt t="183992" x="5470525" y="1668463"/>
          <p14:tracePt t="184000" x="5487988" y="1668463"/>
          <p14:tracePt t="184008" x="5514975" y="1668463"/>
          <p14:tracePt t="184016" x="5534025" y="1668463"/>
          <p14:tracePt t="184024" x="5570538" y="1668463"/>
          <p14:tracePt t="184032" x="5607050" y="1677988"/>
          <p14:tracePt t="184040" x="5624513" y="1687513"/>
          <p14:tracePt t="184048" x="5670550" y="1724025"/>
          <p14:tracePt t="184057" x="5688013" y="1731963"/>
          <p14:tracePt t="184065" x="5707063" y="1741488"/>
          <p14:tracePt t="184072" x="5724525" y="1751013"/>
          <p14:tracePt t="184088" x="5743575" y="1768475"/>
          <p14:tracePt t="184104" x="5753100" y="1778000"/>
          <p14:tracePt t="184112" x="5761038" y="1787525"/>
          <p14:tracePt t="184129" x="5770563" y="1797050"/>
          <p14:tracePt t="184138" x="5770563" y="1804988"/>
          <p14:tracePt t="184152" x="5780088" y="1814513"/>
          <p14:tracePt t="184160" x="5789613" y="1833563"/>
          <p14:tracePt t="184168" x="5789613" y="1841500"/>
          <p14:tracePt t="184184" x="5789613" y="1860550"/>
          <p14:tracePt t="184192" x="5797550" y="1870075"/>
          <p14:tracePt t="184208" x="5797550" y="1878013"/>
          <p14:tracePt t="184216" x="5797550" y="1897063"/>
          <p14:tracePt t="184224" x="5807075" y="1906588"/>
          <p14:tracePt t="184232" x="5807075" y="1924050"/>
          <p14:tracePt t="184240" x="5816600" y="1943100"/>
          <p14:tracePt t="184248" x="5853113" y="1970088"/>
          <p14:tracePt t="184256" x="5862638" y="1997075"/>
          <p14:tracePt t="184264" x="5870575" y="2024063"/>
          <p14:tracePt t="184272" x="5899150" y="2070100"/>
          <p14:tracePt t="184280" x="5926138" y="2097088"/>
          <p14:tracePt t="184289" x="5953125" y="2133600"/>
          <p14:tracePt t="184299" x="5972175" y="2160588"/>
          <p14:tracePt t="184304" x="6007100" y="2206625"/>
          <p14:tracePt t="184313" x="6016625" y="2216150"/>
          <p14:tracePt t="184320" x="6026150" y="2233613"/>
          <p14:tracePt t="184424" x="6026150" y="2216150"/>
          <p14:tracePt t="184432" x="6026150" y="2206625"/>
          <p14:tracePt t="184440" x="6026150" y="2189163"/>
          <p14:tracePt t="184448" x="6026150" y="2160588"/>
          <p14:tracePt t="184458" x="6026150" y="2152650"/>
          <p14:tracePt t="184466" x="6026150" y="2143125"/>
          <p14:tracePt t="184473" x="6026150" y="2116138"/>
          <p14:tracePt t="184485" x="6016625" y="2097088"/>
          <p14:tracePt t="184498" x="6007100" y="2089150"/>
          <p14:tracePt t="184504" x="5999163" y="2070100"/>
          <p14:tracePt t="184516" x="5989638" y="2070100"/>
          <p14:tracePt t="184520" x="5972175" y="2052638"/>
          <p14:tracePt t="184531" x="5953125" y="2024063"/>
          <p14:tracePt t="184536" x="5926138" y="2006600"/>
          <p14:tracePt t="184545" x="5916613" y="1997075"/>
          <p14:tracePt t="184552" x="5899150" y="1979613"/>
          <p14:tracePt t="184560" x="5870575" y="1960563"/>
          <p14:tracePt t="184568" x="5834063" y="1960563"/>
          <p14:tracePt t="184580" x="5807075" y="1951038"/>
          <p14:tracePt t="184584" x="5761038" y="1933575"/>
          <p14:tracePt t="184592" x="5707063" y="1914525"/>
          <p14:tracePt t="184600" x="5661025" y="1914525"/>
          <p14:tracePt t="184608" x="5624513" y="1906588"/>
          <p14:tracePt t="184616" x="5607050" y="1897063"/>
          <p14:tracePt t="184624" x="5570538" y="1897063"/>
          <p14:tracePt t="184632" x="5551488" y="1897063"/>
          <p14:tracePt t="184640" x="5534025" y="1887538"/>
          <p14:tracePt t="184648" x="5514975" y="1878013"/>
          <p14:tracePt t="184656" x="5497513" y="1878013"/>
          <p14:tracePt t="184664" x="5461000" y="1878013"/>
          <p14:tracePt t="184672" x="5434013" y="1878013"/>
          <p14:tracePt t="184680" x="5414963" y="1878013"/>
          <p14:tracePt t="184688" x="5368925" y="1878013"/>
          <p14:tracePt t="184697" x="5351463" y="1878013"/>
          <p14:tracePt t="184704" x="5324475" y="1878013"/>
          <p14:tracePt t="184713" x="5287963" y="1878013"/>
          <p14:tracePt t="184720" x="5251450" y="1887538"/>
          <p14:tracePt t="184729" x="5178425" y="1924050"/>
          <p14:tracePt t="184736" x="5151438" y="1943100"/>
          <p14:tracePt t="184745" x="5105400" y="1951038"/>
          <p14:tracePt t="184752" x="5059363" y="1987550"/>
          <p14:tracePt t="184760" x="4995863" y="2006600"/>
          <p14:tracePt t="184768" x="4959350" y="2016125"/>
          <p14:tracePt t="184776" x="4895850" y="2060575"/>
          <p14:tracePt t="184784" x="4868863" y="2070100"/>
          <p14:tracePt t="184792" x="4822825" y="2079625"/>
          <p14:tracePt t="184800" x="4759325" y="2116138"/>
          <p14:tracePt t="184808" x="4730750" y="2125663"/>
          <p14:tracePt t="184816" x="4713288" y="2133600"/>
          <p14:tracePt t="184824" x="4667250" y="2160588"/>
          <p14:tracePt t="184835" x="4649788" y="2170113"/>
          <p14:tracePt t="184841" x="4640263" y="2170113"/>
          <p14:tracePt t="184851" x="4613275" y="2179638"/>
          <p14:tracePt t="184867" x="4603750" y="2189163"/>
          <p14:tracePt t="184873" x="4594225" y="2189163"/>
          <p14:tracePt t="184889" x="4576763" y="2197100"/>
          <p14:tracePt t="184936" x="4567238" y="2197100"/>
          <p14:tracePt t="184944" x="4557713" y="2197100"/>
          <p14:tracePt t="184952" x="4540250" y="2206625"/>
          <p14:tracePt t="185080" x="4530725" y="2206625"/>
          <p14:tracePt t="185088" x="4530725" y="2197100"/>
          <p14:tracePt t="185096" x="4530725" y="2189163"/>
          <p14:tracePt t="185104" x="4540250" y="2160588"/>
          <p14:tracePt t="185113" x="4567238" y="2143125"/>
          <p14:tracePt t="185120" x="4567238" y="2133600"/>
          <p14:tracePt t="185129" x="4567238" y="2125663"/>
          <p14:tracePt t="185138" x="4576763" y="2106613"/>
          <p14:tracePt t="185145" x="4594225" y="2089150"/>
          <p14:tracePt t="185152" x="4613275" y="2070100"/>
          <p14:tracePt t="185160" x="4659313" y="2060575"/>
          <p14:tracePt t="185168" x="4686300" y="2033588"/>
          <p14:tracePt t="185176" x="4722813" y="2016125"/>
          <p14:tracePt t="185185" x="4759325" y="2006600"/>
          <p14:tracePt t="185193" x="4795838" y="1997075"/>
          <p14:tracePt t="185206" x="4832350" y="1997075"/>
          <p14:tracePt t="185208" x="4895850" y="1970088"/>
          <p14:tracePt t="185224" x="4932363" y="1970088"/>
          <p14:tracePt t="185232" x="4968875" y="1970088"/>
          <p14:tracePt t="185240" x="4978400" y="1970088"/>
          <p14:tracePt t="185248" x="5014913" y="1970088"/>
          <p14:tracePt t="185256" x="5032375" y="1970088"/>
          <p14:tracePt t="185264" x="5059363" y="1970088"/>
          <p14:tracePt t="185274" x="5095875" y="1970088"/>
          <p14:tracePt t="185284" x="5114925" y="1970088"/>
          <p14:tracePt t="185289" x="5168900" y="1979613"/>
          <p14:tracePt t="185298" x="5205413" y="1997075"/>
          <p14:tracePt t="185306" x="5241925" y="2016125"/>
          <p14:tracePt t="185315" x="5278438" y="2043113"/>
          <p14:tracePt t="185322" x="5297488" y="2052638"/>
          <p14:tracePt t="185330" x="5341938" y="2070100"/>
          <p14:tracePt t="185336" x="5351463" y="2070100"/>
          <p14:tracePt t="185346" x="5351463" y="2079625"/>
          <p14:tracePt t="185352" x="5360988" y="2079625"/>
          <p14:tracePt t="185392" x="5368925" y="2079625"/>
          <p14:tracePt t="185669" x="5378450" y="2097088"/>
          <p14:tracePt t="185675" x="5378450" y="2116138"/>
          <p14:tracePt t="185681" x="5360988" y="2143125"/>
          <p14:tracePt t="185688" x="5278438" y="2197100"/>
          <p14:tracePt t="185697" x="5224463" y="2243138"/>
          <p14:tracePt t="185704" x="5141913" y="2306638"/>
          <p14:tracePt t="185713" x="5022850" y="2389188"/>
          <p14:tracePt t="185720" x="4905375" y="2481263"/>
          <p14:tracePt t="185732" x="4749800" y="2554288"/>
          <p14:tracePt t="185736" x="4640263" y="2625725"/>
          <p14:tracePt t="185746" x="4503738" y="2717800"/>
          <p14:tracePt t="185752" x="4294188" y="2854325"/>
          <p14:tracePt t="185760" x="4157663" y="2936875"/>
          <p14:tracePt t="185768" x="4002088" y="3036888"/>
          <p14:tracePt t="185777" x="3819525" y="3173413"/>
          <p14:tracePt t="185784" x="3673475" y="3265488"/>
          <p14:tracePt t="185792" x="3519488" y="3338513"/>
          <p14:tracePt t="185800" x="3382963" y="3429000"/>
          <p14:tracePt t="185809" x="3200400" y="3565525"/>
          <p14:tracePt t="185816" x="3081338" y="3657600"/>
          <p14:tracePt t="185825" x="2998788" y="3721100"/>
          <p14:tracePt t="185832" x="2935288" y="3775075"/>
          <p14:tracePt t="185840" x="2852738" y="3848100"/>
          <p14:tracePt t="185848" x="2798763" y="3911600"/>
          <p14:tracePt t="185856" x="2744788" y="3976688"/>
          <p14:tracePt t="185864" x="2698750" y="4013200"/>
          <p14:tracePt t="185874" x="2652713" y="4049713"/>
          <p14:tracePt t="185897" x="2506663" y="4167188"/>
          <p14:tracePt t="185905" x="2443163" y="4222750"/>
          <p14:tracePt t="185913" x="2397125" y="4240213"/>
          <p14:tracePt t="185920" x="2360613" y="4276725"/>
          <p14:tracePt t="185929" x="2333625" y="4286250"/>
          <p14:tracePt t="185936" x="2306638" y="4295775"/>
          <p14:tracePt t="185945" x="2287588" y="4295775"/>
          <p14:tracePt t="185952" x="2279650" y="4303713"/>
          <p14:tracePt t="185960" x="2270125" y="4313238"/>
          <p14:tracePt t="186008" x="2260600" y="4313238"/>
          <p14:tracePt t="186024" x="2251075" y="4313238"/>
          <p14:tracePt t="186032" x="2243138" y="4313238"/>
          <p14:tracePt t="186040" x="2243138" y="4303713"/>
          <p14:tracePt t="186048" x="2243138" y="4276725"/>
          <p14:tracePt t="186056" x="2243138" y="4240213"/>
          <p14:tracePt t="186064" x="2243138" y="4222750"/>
          <p14:tracePt t="186072" x="2243138" y="4213225"/>
          <p14:tracePt t="186081" x="2243138" y="4186238"/>
          <p14:tracePt t="186088" x="2243138" y="4176713"/>
          <p14:tracePt t="186159" x="2243138" y="4167188"/>
          <p14:tracePt t="186161" x="2224088" y="4167188"/>
          <p14:tracePt t="186170" x="2214563" y="4167188"/>
          <p14:tracePt t="186178" x="2206625" y="4167188"/>
          <p14:tracePt t="186226" x="2197100" y="4159250"/>
          <p14:tracePt t="186232" x="2197100" y="4140200"/>
          <p14:tracePt t="186240" x="2187575" y="4130675"/>
          <p14:tracePt t="186248" x="2187575" y="4103688"/>
          <p14:tracePt t="186256" x="2187575" y="4094163"/>
          <p14:tracePt t="186264" x="2170113" y="4067175"/>
          <p14:tracePt t="186272" x="2160588" y="4057650"/>
          <p14:tracePt t="186304" x="2133600" y="4057650"/>
          <p14:tracePt t="186312" x="2087563" y="4057650"/>
          <p14:tracePt t="186320" x="2060575" y="4057650"/>
          <p14:tracePt t="186329" x="2005013" y="4057650"/>
          <p14:tracePt t="186336" x="1924050" y="4094163"/>
          <p14:tracePt t="186345" x="1851025" y="4113213"/>
          <p14:tracePt t="186352" x="1768475" y="4140200"/>
          <p14:tracePt t="186360" x="1704975" y="4186238"/>
          <p14:tracePt t="186368" x="1641475" y="4203700"/>
          <p14:tracePt t="186376" x="1595438" y="4213225"/>
          <p14:tracePt t="186384" x="1568450" y="4240213"/>
          <p14:tracePt t="186392" x="1541463" y="4249738"/>
          <p14:tracePt t="186426" x="1522413" y="4240213"/>
          <p14:tracePt t="186437" x="1522413" y="4186238"/>
          <p14:tracePt t="186440" x="1504950" y="4103688"/>
          <p14:tracePt t="186448" x="1504950" y="4030663"/>
          <p14:tracePt t="186456" x="1476375" y="3940175"/>
          <p14:tracePt t="186464" x="1468438" y="3857625"/>
          <p14:tracePt t="186472" x="1449388" y="3784600"/>
          <p14:tracePt t="186482" x="1439863" y="3684588"/>
          <p14:tracePt t="186488" x="1439863" y="3657600"/>
          <p14:tracePt t="186497" x="1439863" y="3602038"/>
          <p14:tracePt t="186504" x="1439863" y="3575050"/>
          <p14:tracePt t="186515" x="1439863" y="3565525"/>
          <p14:tracePt t="186520" x="1439863" y="3556000"/>
          <p14:tracePt t="186560" x="1449388" y="3548063"/>
          <p14:tracePt t="186570" x="1512888" y="3548063"/>
          <p14:tracePt t="186580" x="1595438" y="3548063"/>
          <p14:tracePt t="186584" x="1722438" y="3548063"/>
          <p14:tracePt t="186597" x="1868488" y="3548063"/>
          <p14:tracePt t="186601" x="2005013" y="3548063"/>
          <p14:tracePt t="186609" x="2170113" y="3548063"/>
          <p14:tracePt t="186617" x="2333625" y="3548063"/>
          <p14:tracePt t="186626" x="2479675" y="3548063"/>
          <p14:tracePt t="186634" x="2589213" y="3548063"/>
          <p14:tracePt t="186640" x="2689225" y="3511550"/>
          <p14:tracePt t="186648" x="2744788" y="3511550"/>
          <p14:tracePt t="186656" x="2771775" y="3502025"/>
          <p14:tracePt t="186665" x="2781300" y="3502025"/>
          <p14:tracePt t="186672" x="2798763" y="3492500"/>
          <p14:tracePt t="186736" x="2798763" y="3511550"/>
          <p14:tracePt t="186746" x="2798763" y="3565525"/>
          <p14:tracePt t="186752" x="2798763" y="3602038"/>
          <p14:tracePt t="186760" x="2798763" y="3657600"/>
          <p14:tracePt t="186768" x="2798763" y="3721100"/>
          <p14:tracePt t="186776" x="2789238" y="3767138"/>
          <p14:tracePt t="186784" x="2762250" y="3803650"/>
          <p14:tracePt t="186792" x="2744788" y="3848100"/>
          <p14:tracePt t="186800" x="2716213" y="3884613"/>
          <p14:tracePt t="186810" x="2698750" y="3911600"/>
          <p14:tracePt t="186816" x="2689225" y="3930650"/>
          <p14:tracePt t="186824" x="2671763" y="3948113"/>
          <p14:tracePt t="186832" x="2662238" y="3957638"/>
          <p14:tracePt t="186841" x="2652713" y="3967163"/>
          <p14:tracePt t="186848" x="2635250" y="3984625"/>
          <p14:tracePt t="186865" x="2598738" y="3984625"/>
          <p14:tracePt t="186873" x="2562225" y="3984625"/>
          <p14:tracePt t="186883" x="2525713" y="3984625"/>
          <p14:tracePt t="186896" x="2416175" y="3984625"/>
          <p14:tracePt t="186904" x="2370138" y="3984625"/>
          <p14:tracePt t="186912" x="2352675" y="3984625"/>
          <p14:tracePt t="186920" x="2316163" y="3984625"/>
          <p14:tracePt t="186928" x="2270125" y="3976688"/>
          <p14:tracePt t="186936" x="2251075" y="3976688"/>
          <p14:tracePt t="186946" x="2224088" y="3967163"/>
          <p14:tracePt t="186953" x="2206625" y="3967163"/>
          <p14:tracePt t="186960" x="2179638" y="3967163"/>
          <p14:tracePt t="186968" x="2170113" y="3967163"/>
          <p14:tracePt t="186976" x="2151063" y="3948113"/>
          <p14:tracePt t="186984" x="2143125" y="3948113"/>
          <p14:tracePt t="186992" x="2133600" y="3940175"/>
          <p14:tracePt t="187000" x="2124075" y="3940175"/>
          <p14:tracePt t="187008" x="2087563" y="3930650"/>
          <p14:tracePt t="187016" x="2078038" y="3930650"/>
          <p14:tracePt t="187024" x="2051050" y="3921125"/>
          <p14:tracePt t="187040" x="2041525" y="3921125"/>
          <p14:tracePt t="187049" x="2014538" y="3911600"/>
          <p14:tracePt t="187056" x="2014538" y="3903663"/>
          <p14:tracePt t="187064" x="2005013" y="3894138"/>
          <p14:tracePt t="187072" x="1997075" y="3884613"/>
          <p14:tracePt t="187088" x="1987550" y="3867150"/>
          <p14:tracePt t="187096" x="1960563" y="3848100"/>
          <p14:tracePt t="187106" x="1951038" y="3840163"/>
          <p14:tracePt t="187114" x="1941513" y="3821113"/>
          <p14:tracePt t="187121" x="1931988" y="3811588"/>
          <p14:tracePt t="187132" x="1924050" y="3811588"/>
          <p14:tracePt t="187140" x="1914525" y="3803650"/>
          <p14:tracePt t="187152" x="1905000" y="3794125"/>
          <p14:tracePt t="187240" x="1905000" y="3784600"/>
          <p14:tracePt t="187256" x="1905000" y="3767138"/>
          <p14:tracePt t="187264" x="1905000" y="3748088"/>
          <p14:tracePt t="187273" x="1931988" y="3730625"/>
          <p14:tracePt t="187282" x="1960563" y="3711575"/>
          <p14:tracePt t="187288" x="1968500" y="3702050"/>
          <p14:tracePt t="187296" x="1987550" y="3694113"/>
          <p14:tracePt t="187304" x="1987550" y="3684588"/>
          <p14:tracePt t="187313" x="2014538" y="3675063"/>
          <p14:tracePt t="187320" x="2014538" y="3665538"/>
          <p14:tracePt t="187408" x="2024063" y="3675063"/>
          <p14:tracePt t="187416" x="2024063" y="3694113"/>
          <p14:tracePt t="187424" x="2024063" y="3711575"/>
          <p14:tracePt t="187432" x="2024063" y="3721100"/>
          <p14:tracePt t="187442" x="2024063" y="3738563"/>
          <p14:tracePt t="187453" x="2014538" y="3748088"/>
          <p14:tracePt t="187472" x="2005013" y="3748088"/>
          <p14:tracePt t="187688" x="1997075" y="3757613"/>
          <p14:tracePt t="187832" x="1997075" y="3767138"/>
          <p14:tracePt t="187840" x="2041525" y="3821113"/>
          <p14:tracePt t="187848" x="2179638" y="3894138"/>
          <p14:tracePt t="187856" x="2324100" y="3957638"/>
          <p14:tracePt t="187865" x="2498725" y="4013200"/>
          <p14:tracePt t="187873" x="2671763" y="4113213"/>
          <p14:tracePt t="187881" x="2871788" y="4195763"/>
          <p14:tracePt t="187897" x="3154363" y="4376738"/>
          <p14:tracePt t="187905" x="3244850" y="4449763"/>
          <p14:tracePt t="187912" x="3327400" y="4514850"/>
          <p14:tracePt t="187920" x="3336925" y="4551363"/>
          <p14:tracePt t="187929" x="3354388" y="4587875"/>
          <p14:tracePt t="187936" x="3363913" y="4614863"/>
          <p14:tracePt t="187945" x="3363913" y="4641850"/>
          <p14:tracePt t="187952" x="3363913" y="4660900"/>
          <p14:tracePt t="187960" x="3354388" y="4687888"/>
          <p14:tracePt t="187969" x="3354388" y="4697413"/>
          <p14:tracePt t="187976" x="3346450" y="4705350"/>
          <p14:tracePt t="187984" x="3336925" y="4732338"/>
          <p14:tracePt t="187992" x="3327400" y="4732338"/>
          <p14:tracePt t="188123" x="3327400" y="4741863"/>
          <p14:tracePt t="188130" x="3317875" y="4751388"/>
          <p14:tracePt t="188142" x="3309938" y="4760913"/>
          <p14:tracePt t="188145" x="3281363" y="4787900"/>
          <p14:tracePt t="188170" x="3273425" y="4797425"/>
          <p14:tracePt t="188178" x="3263900" y="4805363"/>
          <p14:tracePt t="188193" x="3244850" y="4805363"/>
          <p14:tracePt t="188202" x="3227388" y="4814888"/>
          <p14:tracePt t="188216" x="3217863" y="4824413"/>
          <p14:tracePt t="188312" x="3208338" y="4841875"/>
          <p14:tracePt t="188320" x="3200400" y="4860925"/>
          <p14:tracePt t="188329" x="3190875" y="4878388"/>
          <p14:tracePt t="188336" x="3181350" y="4887913"/>
          <p14:tracePt t="188345" x="3181350" y="4897438"/>
          <p14:tracePt t="188352" x="3181350" y="4906963"/>
          <p14:tracePt t="188360" x="3171825" y="4914900"/>
          <p14:tracePt t="188368" x="3163888" y="4924425"/>
          <p14:tracePt t="188376" x="3154363" y="4933950"/>
          <p14:tracePt t="188392" x="3144838" y="4943475"/>
          <p14:tracePt t="188426" x="3136900" y="4970463"/>
          <p14:tracePt t="188546" x="3136900" y="4979988"/>
          <p14:tracePt t="188563" x="3127375" y="4997450"/>
          <p14:tracePt t="188624" x="3108325" y="5024438"/>
          <p14:tracePt t="188632" x="3100388" y="5024438"/>
          <p14:tracePt t="188640" x="3071813" y="5024438"/>
          <p14:tracePt t="188648" x="3044825" y="5043488"/>
          <p14:tracePt t="188658" x="3017838" y="5043488"/>
          <p14:tracePt t="188664" x="2971800" y="5043488"/>
          <p14:tracePt t="188672" x="2954338" y="5043488"/>
          <p14:tracePt t="188680" x="2925763" y="5043488"/>
          <p14:tracePt t="188688" x="2908300" y="5043488"/>
          <p14:tracePt t="188696" x="2881313" y="5043488"/>
          <p14:tracePt t="188704" x="2862263" y="5043488"/>
          <p14:tracePt t="188713" x="2835275" y="5043488"/>
          <p14:tracePt t="188720" x="2825750" y="5043488"/>
          <p14:tracePt t="188729" x="2817813" y="5033963"/>
          <p14:tracePt t="188736" x="2808288" y="5024438"/>
          <p14:tracePt t="188745" x="2789238" y="5006975"/>
          <p14:tracePt t="188760" x="2781300" y="4997450"/>
          <p14:tracePt t="188779" x="2781300" y="4979988"/>
          <p14:tracePt t="188800" x="2781300" y="4970463"/>
          <p14:tracePt t="188816" x="2781300" y="4960938"/>
          <p14:tracePt t="188824" x="2781300" y="4951413"/>
          <p14:tracePt t="188832" x="2781300" y="4933950"/>
          <p14:tracePt t="188840" x="2781300" y="4924425"/>
          <p14:tracePt t="188848" x="2781300" y="4887913"/>
          <p14:tracePt t="188864" x="2781300" y="4878388"/>
          <p14:tracePt t="188872" x="2789238" y="4860925"/>
          <p14:tracePt t="188880" x="2817813" y="4824413"/>
          <p14:tracePt t="188888" x="2844800" y="4824413"/>
          <p14:tracePt t="188896" x="2881313" y="4814888"/>
          <p14:tracePt t="188904" x="2935288" y="4805363"/>
          <p14:tracePt t="188913" x="3008313" y="4778375"/>
          <p14:tracePt t="188920" x="3017838" y="4778375"/>
          <p14:tracePt t="188929" x="3063875" y="4778375"/>
          <p14:tracePt t="188936" x="3100388" y="4778375"/>
          <p14:tracePt t="188945" x="3117850" y="4778375"/>
          <p14:tracePt t="188952" x="3144838" y="4778375"/>
          <p14:tracePt t="188961" x="3154363" y="4778375"/>
          <p14:tracePt t="188968" x="3171825" y="4778375"/>
          <p14:tracePt t="188976" x="3181350" y="4778375"/>
          <p14:tracePt t="188984" x="3200400" y="4778375"/>
          <p14:tracePt t="189000" x="3217863" y="4787900"/>
          <p14:tracePt t="189008" x="3236913" y="4797425"/>
          <p14:tracePt t="189016" x="3244850" y="4814888"/>
          <p14:tracePt t="189032" x="3254375" y="4824413"/>
          <p14:tracePt t="189040" x="3254375" y="4833938"/>
          <p14:tracePt t="189049" x="3273425" y="4870450"/>
          <p14:tracePt t="189057" x="3273425" y="4878388"/>
          <p14:tracePt t="189064" x="3273425" y="4897438"/>
          <p14:tracePt t="189073" x="3273425" y="4906963"/>
          <p14:tracePt t="189083" x="3281363" y="4914900"/>
          <p14:tracePt t="189089" x="3281363" y="4933950"/>
          <p14:tracePt t="189096" x="3281363" y="4943475"/>
          <p14:tracePt t="189108" x="3281363" y="4951413"/>
          <p14:tracePt t="189112" x="3281363" y="4960938"/>
          <p14:tracePt t="189129" x="3281363" y="4979988"/>
          <p14:tracePt t="189192" x="3281363" y="4987925"/>
          <p14:tracePt t="189224" x="3281363" y="4997450"/>
          <p14:tracePt t="189232" x="3281363" y="5016500"/>
          <p14:tracePt t="189240" x="3281363" y="5024438"/>
          <p14:tracePt t="189248" x="3273425" y="5043488"/>
          <p14:tracePt t="189256" x="3263900" y="5053013"/>
          <p14:tracePt t="189274" x="3254375" y="5070475"/>
          <p14:tracePt t="189284" x="3217863" y="5080000"/>
          <p14:tracePt t="189289" x="3200400" y="5089525"/>
          <p14:tracePt t="189298" x="3181350" y="5089525"/>
          <p14:tracePt t="189306" x="3154363" y="5089525"/>
          <p14:tracePt t="189315" x="3127375" y="5089525"/>
          <p14:tracePt t="189321" x="3100388" y="5089525"/>
          <p14:tracePt t="189329" x="3081338" y="5089525"/>
          <p14:tracePt t="189336" x="3054350" y="5089525"/>
          <p14:tracePt t="189345" x="3035300" y="5089525"/>
          <p14:tracePt t="189352" x="3027363" y="5089525"/>
          <p14:tracePt t="189360" x="3017838" y="5089525"/>
          <p14:tracePt t="189368" x="2998788" y="5089525"/>
          <p14:tracePt t="189376" x="2990850" y="5080000"/>
          <p14:tracePt t="189384" x="2981325" y="5060950"/>
          <p14:tracePt t="189393" x="2962275" y="5043488"/>
          <p14:tracePt t="189401" x="2944813" y="5016500"/>
          <p14:tracePt t="189409" x="2935288" y="4997450"/>
          <p14:tracePt t="189417" x="2917825" y="4960938"/>
          <p14:tracePt t="189425" x="2908300" y="4943475"/>
          <p14:tracePt t="189436" x="2898775" y="4924425"/>
          <p14:tracePt t="189456" x="2898775" y="4914900"/>
          <p14:tracePt t="189530" x="2898775" y="4887913"/>
          <p14:tracePt t="189538" x="2898775" y="4878388"/>
          <p14:tracePt t="189546" x="2898775" y="4870450"/>
          <p14:tracePt t="189554" x="2944813" y="4870450"/>
          <p14:tracePt t="189567" x="2998788" y="4841875"/>
          <p14:tracePt t="189569" x="3017838" y="4841875"/>
          <p14:tracePt t="189578" x="3044825" y="4833938"/>
          <p14:tracePt t="189584" x="3054350" y="4833938"/>
          <p14:tracePt t="189792" x="3081338" y="4814888"/>
          <p14:tracePt t="189801" x="3127375" y="4768850"/>
          <p14:tracePt t="189810" x="3181350" y="4714875"/>
          <p14:tracePt t="189816" x="3227388" y="4668838"/>
          <p14:tracePt t="189824" x="3273425" y="4632325"/>
          <p14:tracePt t="189832" x="3327400" y="4587875"/>
          <p14:tracePt t="189840" x="3390900" y="4514850"/>
          <p14:tracePt t="189848" x="3473450" y="4449763"/>
          <p14:tracePt t="189857" x="3546475" y="4376738"/>
          <p14:tracePt t="189864" x="3646488" y="4303713"/>
          <p14:tracePt t="189872" x="3709988" y="4222750"/>
          <p14:tracePt t="189880" x="3783013" y="4140200"/>
          <p14:tracePt t="189898" x="3929063" y="3957638"/>
          <p14:tracePt t="189905" x="4002088" y="3857625"/>
          <p14:tracePt t="189912" x="4075113" y="3738563"/>
          <p14:tracePt t="189920" x="4111625" y="3638550"/>
          <p14:tracePt t="189928" x="4165600" y="3538538"/>
          <p14:tracePt t="189936" x="4221163" y="3455988"/>
          <p14:tracePt t="189945" x="4275138" y="3392488"/>
          <p14:tracePt t="189952" x="4284663" y="3365500"/>
          <p14:tracePt t="189964" x="4330700" y="3328988"/>
          <p14:tracePt t="189970" x="4357688" y="3265488"/>
          <p14:tracePt t="189978" x="4394200" y="3219450"/>
          <p14:tracePt t="189987" x="4440238" y="3173413"/>
          <p14:tracePt t="189993" x="4457700" y="3155950"/>
          <p14:tracePt t="190004" x="4484688" y="3119438"/>
          <p14:tracePt t="190009" x="4513263" y="3100388"/>
          <p14:tracePt t="190017" x="4521200" y="3073400"/>
          <p14:tracePt t="190024" x="4567238" y="3027363"/>
          <p14:tracePt t="190032" x="4603750" y="3000375"/>
          <p14:tracePt t="190041" x="4630738" y="2973388"/>
          <p14:tracePt t="190049" x="4659313" y="2936875"/>
          <p14:tracePt t="190057" x="4686300" y="2909888"/>
          <p14:tracePt t="190066" x="4722813" y="2854325"/>
          <p14:tracePt t="190072" x="4730750" y="2836863"/>
          <p14:tracePt t="190081" x="4730750" y="2790825"/>
          <p14:tracePt t="190088" x="4740275" y="2744788"/>
          <p14:tracePt t="190096" x="4740275" y="2708275"/>
          <p14:tracePt t="190104" x="4740275" y="2681288"/>
          <p14:tracePt t="190113" x="4759325" y="2608263"/>
          <p14:tracePt t="190123" x="4759325" y="2598738"/>
          <p14:tracePt t="190131" x="4759325" y="2589213"/>
          <p14:tracePt t="190140" x="4759325" y="2571750"/>
          <p14:tracePt t="190145" x="4759325" y="2554288"/>
          <p14:tracePt t="190163" x="4759325" y="2544763"/>
          <p14:tracePt t="190200" x="4767263" y="2517775"/>
          <p14:tracePt t="190224" x="4767263" y="2508250"/>
          <p14:tracePt t="190232" x="4767263" y="2481263"/>
          <p14:tracePt t="190240" x="4767263" y="2462213"/>
          <p14:tracePt t="190248" x="4776788" y="2444750"/>
          <p14:tracePt t="190256" x="4776788" y="2425700"/>
          <p14:tracePt t="190264" x="4776788" y="2416175"/>
          <p14:tracePt t="190273" x="4786313" y="2389188"/>
          <p14:tracePt t="190290" x="4786313" y="2371725"/>
          <p14:tracePt t="190298" x="4786313" y="2352675"/>
          <p14:tracePt t="190306" x="4786313" y="2343150"/>
          <p14:tracePt t="190321" x="4786313" y="2335213"/>
          <p14:tracePt t="190352" x="4786313" y="2325688"/>
          <p14:tracePt t="190370" x="4759325" y="2325688"/>
          <p14:tracePt t="190378" x="4713288" y="2325688"/>
          <p14:tracePt t="190390" x="4676775" y="2325688"/>
          <p14:tracePt t="190392" x="4622800" y="2325688"/>
          <p14:tracePt t="190400" x="4567238" y="2325688"/>
          <p14:tracePt t="190408" x="4503738" y="2325688"/>
          <p14:tracePt t="190416" x="4430713" y="2325688"/>
          <p14:tracePt t="190425" x="4376738" y="2325688"/>
          <p14:tracePt t="190432" x="4303713" y="2325688"/>
          <p14:tracePt t="190441" x="4267200" y="2325688"/>
          <p14:tracePt t="190454" x="4221163" y="2325688"/>
          <p14:tracePt t="190456" x="4202113" y="2325688"/>
          <p14:tracePt t="190467" x="4184650" y="2325688"/>
          <p14:tracePt t="190474" x="4175125" y="2316163"/>
          <p14:tracePt t="190485" x="4157663" y="2298700"/>
          <p14:tracePt t="190497" x="4157663" y="2289175"/>
          <p14:tracePt t="190504" x="4157663" y="2270125"/>
          <p14:tracePt t="190515" x="4157663" y="2252663"/>
          <p14:tracePt t="190520" x="4157663" y="2243138"/>
          <p14:tracePt t="190530" x="4157663" y="2216150"/>
          <p14:tracePt t="190536" x="4157663" y="2206625"/>
          <p14:tracePt t="190546" x="4157663" y="2189163"/>
          <p14:tracePt t="190552" x="4157663" y="2170113"/>
          <p14:tracePt t="190560" x="4157663" y="2160588"/>
          <p14:tracePt t="190568" x="4157663" y="2143125"/>
          <p14:tracePt t="190580" x="4157663" y="2125663"/>
          <p14:tracePt t="190584" x="4157663" y="2079625"/>
          <p14:tracePt t="190592" x="4165600" y="2079625"/>
          <p14:tracePt t="190600" x="4165600" y="2070100"/>
          <p14:tracePt t="190608" x="4175125" y="2060575"/>
          <p14:tracePt t="190616" x="4184650" y="2060575"/>
          <p14:tracePt t="190624" x="4194175" y="2052638"/>
          <p14:tracePt t="190632" x="4202113" y="2043113"/>
          <p14:tracePt t="190640" x="4211638" y="2043113"/>
          <p14:tracePt t="190648" x="4230688" y="2033588"/>
          <p14:tracePt t="190656" x="4238625" y="2033588"/>
          <p14:tracePt t="190664" x="4275138" y="2033588"/>
          <p14:tracePt t="190672" x="4330700" y="2024063"/>
          <p14:tracePt t="190680" x="4384675" y="2024063"/>
          <p14:tracePt t="190688" x="4494213" y="2016125"/>
          <p14:tracePt t="190697" x="4594225" y="1997075"/>
          <p14:tracePt t="190704" x="4686300" y="1987550"/>
          <p14:tracePt t="190713" x="4759325" y="1987550"/>
          <p14:tracePt t="190720" x="4832350" y="1987550"/>
          <p14:tracePt t="190729" x="4886325" y="1987550"/>
          <p14:tracePt t="190736" x="4895850" y="1987550"/>
          <p14:tracePt t="190747" x="4932363" y="1987550"/>
          <p14:tracePt t="190752" x="4968875" y="1997075"/>
          <p14:tracePt t="190760" x="4968875" y="2006600"/>
          <p14:tracePt t="190769" x="4986338" y="2016125"/>
          <p14:tracePt t="190784" x="4995863" y="2024063"/>
          <p14:tracePt t="190792" x="4995863" y="2033588"/>
          <p14:tracePt t="190800" x="5014913" y="2052638"/>
          <p14:tracePt t="190810" x="5014913" y="2060575"/>
          <p14:tracePt t="190817" x="5014913" y="2070100"/>
          <p14:tracePt t="190827" x="5014913" y="2097088"/>
          <p14:tracePt t="190834" x="5014913" y="2106613"/>
          <p14:tracePt t="190843" x="5022850" y="2106613"/>
          <p14:tracePt t="190848" x="5022850" y="2116138"/>
          <p14:tracePt t="190858" x="5022850" y="2133600"/>
          <p14:tracePt t="190957" x="5022850" y="2143125"/>
          <p14:tracePt t="190960" x="4978400" y="2143125"/>
          <p14:tracePt t="190968" x="4905375" y="2143125"/>
          <p14:tracePt t="190976" x="4832350" y="2143125"/>
          <p14:tracePt t="190984" x="4759325" y="2143125"/>
          <p14:tracePt t="190992" x="4676775" y="2143125"/>
          <p14:tracePt t="191000" x="4649788" y="2143125"/>
          <p14:tracePt t="191008" x="4594225" y="2143125"/>
          <p14:tracePt t="191016" x="4557713" y="2143125"/>
          <p14:tracePt t="191024" x="4521200" y="2143125"/>
          <p14:tracePt t="191032" x="4513263" y="2143125"/>
          <p14:tracePt t="191040" x="4503738" y="2143125"/>
          <p14:tracePt t="191048" x="4484688" y="2143125"/>
          <p14:tracePt t="191056" x="4467225" y="2143125"/>
          <p14:tracePt t="191064" x="4457700" y="2143125"/>
          <p14:tracePt t="191072" x="4440238" y="2143125"/>
          <p14:tracePt t="191080" x="4430713" y="2143125"/>
          <p14:tracePt t="191171" x="4430713" y="2133600"/>
          <p14:tracePt t="191178" x="4430713" y="2116138"/>
          <p14:tracePt t="191192" x="4430713" y="2106613"/>
          <p14:tracePt t="191200" x="4430713" y="2097088"/>
          <p14:tracePt t="191208" x="4440238" y="2089150"/>
          <p14:tracePt t="191216" x="4448175" y="2070100"/>
          <p14:tracePt t="191224" x="4457700" y="2070100"/>
          <p14:tracePt t="191232" x="4467225" y="2060575"/>
          <p14:tracePt t="191248" x="4476750" y="2060575"/>
          <p14:tracePt t="191256" x="4484688" y="2060575"/>
          <p14:tracePt t="191265" x="4494213" y="2060575"/>
          <p14:tracePt t="191283" x="4503738" y="2060575"/>
          <p14:tracePt t="191296" x="4513263" y="2060575"/>
          <p14:tracePt t="191328" x="4521200" y="2060575"/>
          <p14:tracePt t="191345" x="4521200" y="2070100"/>
          <p14:tracePt t="191362" x="4521200" y="2079625"/>
          <p14:tracePt t="191368" x="4521200" y="2097088"/>
          <p14:tracePt t="191376" x="4521200" y="2116138"/>
          <p14:tracePt t="191392" x="4521200" y="2143125"/>
          <p14:tracePt t="191400" x="4494213" y="2179638"/>
          <p14:tracePt t="191409" x="4448175" y="2216150"/>
          <p14:tracePt t="191417" x="4367213" y="2270125"/>
          <p14:tracePt t="191425" x="4267200" y="2335213"/>
          <p14:tracePt t="191436" x="4165600" y="2379663"/>
          <p14:tracePt t="191440" x="4084638" y="2452688"/>
          <p14:tracePt t="191448" x="3965575" y="2554288"/>
          <p14:tracePt t="191456" x="3846513" y="2662238"/>
          <p14:tracePt t="191464" x="3746500" y="2744788"/>
          <p14:tracePt t="191472" x="3656013" y="2844800"/>
          <p14:tracePt t="191482" x="3563938" y="2982913"/>
          <p14:tracePt t="191488" x="3500438" y="3082925"/>
          <p14:tracePt t="191496" x="3436938" y="3236913"/>
          <p14:tracePt t="191504" x="3390900" y="3365500"/>
          <p14:tracePt t="191514" x="3346450" y="3519488"/>
          <p14:tracePt t="191520" x="3317875" y="3629025"/>
          <p14:tracePt t="191530" x="3273425" y="3748088"/>
          <p14:tracePt t="191536" x="3217863" y="3875088"/>
          <p14:tracePt t="191545" x="3171825" y="3976688"/>
          <p14:tracePt t="191552" x="3136900" y="4040188"/>
          <p14:tracePt t="191561" x="3081338" y="4122738"/>
          <p14:tracePt t="191568" x="3063875" y="4159250"/>
          <p14:tracePt t="191576" x="3027363" y="4186238"/>
          <p14:tracePt t="191584" x="3008313" y="4203700"/>
          <p14:tracePt t="191600" x="2998788" y="4213225"/>
          <p14:tracePt t="191616" x="2990850" y="4213225"/>
          <p14:tracePt t="191624" x="2990850" y="4222750"/>
          <p14:tracePt t="191632" x="2981325" y="4240213"/>
          <p14:tracePt t="191640" x="2954338" y="4268788"/>
          <p14:tracePt t="191648" x="2954338" y="4286250"/>
          <p14:tracePt t="191656" x="2954338" y="4322763"/>
          <p14:tracePt t="191664" x="2954338" y="4340225"/>
          <p14:tracePt t="191673" x="2954338" y="4376738"/>
          <p14:tracePt t="191680" x="2954338" y="4405313"/>
          <p14:tracePt t="191688" x="2954338" y="4441825"/>
          <p14:tracePt t="191696" x="2962275" y="4486275"/>
          <p14:tracePt t="191704" x="2981325" y="4514850"/>
          <p14:tracePt t="191713" x="3027363" y="4559300"/>
          <p14:tracePt t="191720" x="3071813" y="4595813"/>
          <p14:tracePt t="191729" x="3117850" y="4624388"/>
          <p14:tracePt t="191736" x="3163888" y="4660900"/>
          <p14:tracePt t="191745" x="3200400" y="4678363"/>
          <p14:tracePt t="191752" x="3244850" y="4714875"/>
          <p14:tracePt t="191763" x="3263900" y="4732338"/>
          <p14:tracePt t="191768" x="3309938" y="4760913"/>
          <p14:tracePt t="191777" x="3336925" y="4787900"/>
          <p14:tracePt t="191784" x="3382963" y="4814888"/>
          <p14:tracePt t="191792" x="3390900" y="4824413"/>
          <p14:tracePt t="191800" x="3409950" y="4833938"/>
          <p14:tracePt t="191827" x="3419475" y="4841875"/>
          <p14:tracePt t="191848" x="3419475" y="4851400"/>
          <p14:tracePt t="191922" x="3419475" y="4860925"/>
          <p14:tracePt t="191960" x="3419475" y="4870450"/>
          <p14:tracePt t="192260" x="3427413" y="4870450"/>
          <p14:tracePt t="192273" x="3436938" y="4870450"/>
          <p14:tracePt t="192281" x="3446463" y="4860925"/>
          <p14:tracePt t="192361" x="3463925" y="4851400"/>
          <p14:tracePt t="192370" x="3482975" y="4833938"/>
          <p14:tracePt t="192378" x="3500438" y="4787900"/>
          <p14:tracePt t="192385" x="3536950" y="4768850"/>
          <p14:tracePt t="192393" x="3573463" y="4705350"/>
          <p14:tracePt t="192405" x="3619500" y="4660900"/>
          <p14:tracePt t="192409" x="3656013" y="4578350"/>
          <p14:tracePt t="192418" x="3709988" y="4514850"/>
          <p14:tracePt t="192425" x="3783013" y="4413250"/>
          <p14:tracePt t="192433" x="3856038" y="4313238"/>
          <p14:tracePt t="192440" x="3929063" y="4213225"/>
          <p14:tracePt t="192448" x="4021138" y="4076700"/>
          <p14:tracePt t="192456" x="4121150" y="3957638"/>
          <p14:tracePt t="192465" x="4194175" y="3840163"/>
          <p14:tracePt t="192473" x="4267200" y="3738563"/>
          <p14:tracePt t="192484" x="4357688" y="3621088"/>
          <p14:tracePt t="192488" x="4448175" y="3482975"/>
          <p14:tracePt t="192496" x="4521200" y="3365500"/>
          <p14:tracePt t="192504" x="4613275" y="3228975"/>
          <p14:tracePt t="192513" x="4703763" y="3109913"/>
          <p14:tracePt t="192520" x="4803775" y="3009900"/>
          <p14:tracePt t="192529" x="4868863" y="2927350"/>
          <p14:tracePt t="192536" x="4922838" y="2854325"/>
          <p14:tracePt t="192545" x="4959350" y="2790825"/>
          <p14:tracePt t="192553" x="5014913" y="2727325"/>
          <p14:tracePt t="192562" x="5049838" y="2681288"/>
          <p14:tracePt t="192568" x="5086350" y="2635250"/>
          <p14:tracePt t="192577" x="5122863" y="2589213"/>
          <p14:tracePt t="192584" x="5132388" y="2571750"/>
          <p14:tracePt t="192592" x="5141913" y="2525713"/>
          <p14:tracePt t="192600" x="5141913" y="2498725"/>
          <p14:tracePt t="192608" x="5159375" y="2462213"/>
          <p14:tracePt t="192616" x="5159375" y="2425700"/>
          <p14:tracePt t="192624" x="5159375" y="2416175"/>
          <p14:tracePt t="192632" x="5159375" y="2389188"/>
          <p14:tracePt t="192640" x="5159375" y="2379663"/>
          <p14:tracePt t="192648" x="5159375" y="2371725"/>
          <p14:tracePt t="192744" x="5168900" y="2362200"/>
          <p14:tracePt t="192752" x="5178425" y="2343150"/>
          <p14:tracePt t="192763" x="5214938" y="2306638"/>
          <p14:tracePt t="192768" x="5224463" y="2298700"/>
          <p14:tracePt t="192778" x="5241925" y="2262188"/>
          <p14:tracePt t="192784" x="5251450" y="2243138"/>
          <p14:tracePt t="192792" x="5268913" y="2225675"/>
          <p14:tracePt t="192800" x="5278438" y="2206625"/>
          <p14:tracePt t="192810" x="5297488" y="2170113"/>
          <p14:tracePt t="192817" x="5314950" y="2152650"/>
          <p14:tracePt t="192825" x="5324475" y="2143125"/>
          <p14:tracePt t="192832" x="5334000" y="2143125"/>
          <p14:tracePt t="192841" x="5351463" y="2116138"/>
          <p14:tracePt t="192848" x="5360988" y="2106613"/>
          <p14:tracePt t="192856" x="5368925" y="2097088"/>
          <p14:tracePt t="192864" x="5378450" y="2089150"/>
          <p14:tracePt t="192872" x="5387975" y="2079625"/>
          <p14:tracePt t="192895" x="5397500" y="2070100"/>
          <p14:tracePt t="192904" x="5405438" y="2060575"/>
          <p14:tracePt t="193156" x="5360988" y="2079625"/>
          <p14:tracePt t="193160" x="5241925" y="2125663"/>
          <p14:tracePt t="193168" x="5114925" y="2170113"/>
          <p14:tracePt t="193176" x="4959350" y="2243138"/>
          <p14:tracePt t="193185" x="4713288" y="2325688"/>
          <p14:tracePt t="193194" x="4413250" y="2435225"/>
          <p14:tracePt t="193207" x="4175125" y="2525713"/>
          <p14:tracePt t="193208" x="3783013" y="2708275"/>
          <p14:tracePt t="193218" x="3473450" y="2827338"/>
          <p14:tracePt t="193225" x="3163888" y="2954338"/>
          <p14:tracePt t="193234" x="2852738" y="3082925"/>
          <p14:tracePt t="193240" x="2570163" y="3219450"/>
          <p14:tracePt t="193248" x="2397125" y="3302000"/>
          <p14:tracePt t="193256" x="2206625" y="3375025"/>
          <p14:tracePt t="193264" x="2033588" y="3455988"/>
          <p14:tracePt t="193272" x="1914525" y="3529013"/>
          <p14:tracePt t="193280" x="1787525" y="3584575"/>
          <p14:tracePt t="193288" x="1704975" y="3638550"/>
          <p14:tracePt t="193297" x="1622425" y="3694113"/>
          <p14:tracePt t="193304" x="1522413" y="3757613"/>
          <p14:tracePt t="193314" x="1458913" y="3775075"/>
          <p14:tracePt t="193320" x="1412875" y="3811588"/>
          <p14:tracePt t="193328" x="1366838" y="3840163"/>
          <p14:tracePt t="193337" x="1322388" y="3857625"/>
          <p14:tracePt t="193347" x="1312863" y="3867150"/>
          <p14:tracePt t="193353" x="1303338" y="3875088"/>
          <p14:tracePt t="193361" x="1285875" y="3884613"/>
          <p14:tracePt t="193368" x="1276350" y="3884613"/>
          <p14:tracePt t="193377" x="1258888" y="3903663"/>
          <p14:tracePt t="193384" x="1249363" y="3911600"/>
          <p14:tracePt t="193392" x="1239838" y="3921125"/>
          <p14:tracePt t="193400" x="1203325" y="3940175"/>
          <p14:tracePt t="193408" x="1185863" y="3957638"/>
          <p14:tracePt t="193416" x="1149350" y="3976688"/>
          <p14:tracePt t="193424" x="1120775" y="4003675"/>
          <p14:tracePt t="193432" x="1066800" y="4040188"/>
          <p14:tracePt t="193440" x="1039813" y="4076700"/>
          <p14:tracePt t="193449" x="1030288" y="4086225"/>
          <p14:tracePt t="193456" x="1011238" y="4103688"/>
          <p14:tracePt t="193465" x="984250" y="4130675"/>
          <p14:tracePt t="193474" x="974725" y="4140200"/>
          <p14:tracePt t="193486" x="957263" y="4159250"/>
          <p14:tracePt t="193488" x="947738" y="4167188"/>
          <p14:tracePt t="193514" x="939800" y="4195763"/>
          <p14:tracePt t="193618" x="947738" y="4195763"/>
          <p14:tracePt t="193626" x="984250" y="4186238"/>
          <p14:tracePt t="193634" x="1011238" y="4186238"/>
          <p14:tracePt t="193640" x="1039813" y="4167188"/>
          <p14:tracePt t="193648" x="1047750" y="4167188"/>
          <p14:tracePt t="193656" x="1066800" y="4167188"/>
          <p14:tracePt t="193665" x="1084263" y="4159250"/>
          <p14:tracePt t="193674" x="1093788" y="4159250"/>
          <p14:tracePt t="193681" x="1130300" y="4140200"/>
          <p14:tracePt t="193688" x="1157288" y="4122738"/>
          <p14:tracePt t="193696" x="1222375" y="4086225"/>
          <p14:tracePt t="193704" x="1249363" y="4076700"/>
          <p14:tracePt t="193713" x="1322388" y="4030663"/>
          <p14:tracePt t="193720" x="1385888" y="4013200"/>
          <p14:tracePt t="193730" x="1458913" y="3976688"/>
          <p14:tracePt t="193737" x="1558925" y="3948113"/>
          <p14:tracePt t="193747" x="1658938" y="3903663"/>
          <p14:tracePt t="193753" x="1804988" y="3875088"/>
          <p14:tracePt t="193766" x="1931988" y="3875088"/>
          <p14:tracePt t="193769" x="2060575" y="3867150"/>
          <p14:tracePt t="193777" x="2206625" y="3830638"/>
          <p14:tracePt t="193785" x="2352675" y="3830638"/>
          <p14:tracePt t="193792" x="2516188" y="3830638"/>
          <p14:tracePt t="193800" x="2643188" y="3830638"/>
          <p14:tracePt t="193809" x="2652713" y="3830638"/>
          <p14:tracePt t="193817" x="2662238" y="3830638"/>
          <p14:tracePt t="193826" x="2698750" y="3840163"/>
          <p14:tracePt t="193832" x="2708275" y="3875088"/>
          <p14:tracePt t="193842" x="2708275" y="3894138"/>
          <p14:tracePt t="193860" x="2689225" y="3921125"/>
          <p14:tracePt t="193867" x="2671763" y="3967163"/>
          <p14:tracePt t="193874" x="2616200" y="4021138"/>
          <p14:tracePt t="193882" x="2570163" y="4067175"/>
          <p14:tracePt t="193896" x="2489200" y="4130675"/>
          <p14:tracePt t="193904" x="2443163" y="4167188"/>
          <p14:tracePt t="193913" x="2425700" y="4203700"/>
          <p14:tracePt t="193920" x="2406650" y="4222750"/>
          <p14:tracePt t="193929" x="2397125" y="4232275"/>
          <p14:tracePt t="193936" x="2389188" y="4259263"/>
          <p14:tracePt t="193961" x="2389188" y="4276725"/>
          <p14:tracePt t="193968" x="2389188" y="4286250"/>
          <p14:tracePt t="194140" x="2389188" y="4232275"/>
          <p14:tracePt t="194144" x="2416175" y="4159250"/>
          <p14:tracePt t="194152" x="2416175" y="4067175"/>
          <p14:tracePt t="194160" x="2425700" y="3967163"/>
          <p14:tracePt t="194168" x="2425700" y="3840163"/>
          <p14:tracePt t="194176" x="2425700" y="3830638"/>
          <p14:tracePt t="194185" x="2443163" y="3775075"/>
          <p14:tracePt t="194192" x="2452688" y="3711575"/>
          <p14:tracePt t="194201" x="2452688" y="3638550"/>
          <p14:tracePt t="194208" x="2452688" y="3548063"/>
          <p14:tracePt t="194216" x="2452688" y="3475038"/>
          <p14:tracePt t="194224" x="2452688" y="3419475"/>
          <p14:tracePt t="194232" x="2452688" y="3338513"/>
          <p14:tracePt t="194240" x="2452688" y="3282950"/>
          <p14:tracePt t="194249" x="2452688" y="3209925"/>
          <p14:tracePt t="194256" x="2452688" y="3173413"/>
          <p14:tracePt t="194265" x="2452688" y="3119438"/>
          <p14:tracePt t="194272" x="2452688" y="3063875"/>
          <p14:tracePt t="194281" x="2452688" y="3000375"/>
          <p14:tracePt t="194288" x="2452688" y="2946400"/>
          <p14:tracePt t="194296" x="2425700" y="2909888"/>
          <p14:tracePt t="194304" x="2416175" y="2881313"/>
          <p14:tracePt t="194312" x="2416175" y="2863850"/>
          <p14:tracePt t="194320" x="2416175" y="2854325"/>
          <p14:tracePt t="194329" x="2406650" y="2854325"/>
          <p14:tracePt t="194440" x="2397125" y="2873375"/>
          <p14:tracePt t="194448" x="2370138" y="2917825"/>
          <p14:tracePt t="194456" x="2360613" y="2963863"/>
          <p14:tracePt t="194465" x="2324100" y="3009900"/>
          <p14:tracePt t="194472" x="2297113" y="3073400"/>
          <p14:tracePt t="194481" x="2279650" y="3100388"/>
          <p14:tracePt t="194488" x="2260600" y="3119438"/>
          <p14:tracePt t="194496" x="2233613" y="3155950"/>
          <p14:tracePt t="194514" x="2214563" y="3173413"/>
          <p14:tracePt t="194680" x="2214563" y="3146425"/>
          <p14:tracePt t="194689" x="2224088" y="3127375"/>
          <p14:tracePt t="194697" x="2243138" y="3073400"/>
          <p14:tracePt t="194707" x="2270125" y="3027363"/>
          <p14:tracePt t="194714" x="2287588" y="2990850"/>
          <p14:tracePt t="194720" x="2316163" y="2936875"/>
          <p14:tracePt t="194729" x="2324100" y="2917825"/>
          <p14:tracePt t="194736" x="2352675" y="2854325"/>
          <p14:tracePt t="194746" x="2389188" y="2808288"/>
          <p14:tracePt t="194752" x="2406650" y="2790825"/>
          <p14:tracePt t="194763" x="2443163" y="2744788"/>
          <p14:tracePt t="194769" x="2452688" y="2717800"/>
          <p14:tracePt t="194782" x="2462213" y="2690813"/>
          <p14:tracePt t="194784" x="2479675" y="2654300"/>
          <p14:tracePt t="194793" x="2479675" y="2644775"/>
          <p14:tracePt t="194809" x="2489200" y="2625725"/>
          <p14:tracePt t="194816" x="2489200" y="2617788"/>
          <p14:tracePt t="194826" x="2489200" y="2608263"/>
          <p14:tracePt t="194840" x="2489200" y="2598738"/>
          <p14:tracePt t="195267" x="2498725" y="2598738"/>
          <p14:tracePt t="195272" x="2525713" y="2608263"/>
          <p14:tracePt t="195280" x="2562225" y="2608263"/>
          <p14:tracePt t="195288" x="2598738" y="2608263"/>
          <p14:tracePt t="195296" x="2698750" y="2608263"/>
          <p14:tracePt t="195304" x="2752725" y="2581275"/>
          <p14:tracePt t="195313" x="2808288" y="2525713"/>
          <p14:tracePt t="195320" x="2835275" y="2508250"/>
          <p14:tracePt t="195330" x="2844800" y="2498725"/>
          <p14:tracePt t="195336" x="2844800" y="2489200"/>
          <p14:tracePt t="195363" x="2844800" y="2471738"/>
          <p14:tracePt t="195379" x="2844800" y="2462213"/>
          <p14:tracePt t="195394" x="2844800" y="2416175"/>
          <p14:tracePt t="195401" x="2844800" y="2408238"/>
          <p14:tracePt t="195419" x="2844800" y="2398713"/>
          <p14:tracePt t="195467" x="2844800" y="2389188"/>
          <p14:tracePt t="195472" x="2817813" y="2389188"/>
          <p14:tracePt t="195483" x="2789238" y="2389188"/>
          <p14:tracePt t="195488" x="2762250" y="2389188"/>
          <p14:tracePt t="195496" x="2716213" y="2389188"/>
          <p14:tracePt t="195504" x="2671763" y="2416175"/>
          <p14:tracePt t="195515" x="2662238" y="2416175"/>
          <p14:tracePt t="195593" x="2652713" y="2416175"/>
          <p14:tracePt t="195616" x="2652713" y="2389188"/>
          <p14:tracePt t="195633" x="2652713" y="2379663"/>
          <p14:tracePt t="195640" x="2652713" y="2371725"/>
          <p14:tracePt t="195648" x="2652713" y="2362200"/>
          <p14:tracePt t="195656" x="2652713" y="2352675"/>
          <p14:tracePt t="195664" x="2652713" y="2335213"/>
          <p14:tracePt t="195680" x="2652713" y="2325688"/>
          <p14:tracePt t="195761" x="2652713" y="2316163"/>
          <p14:tracePt t="195768" x="2635250" y="2316163"/>
          <p14:tracePt t="195779" x="2616200" y="2316163"/>
          <p14:tracePt t="195784" x="2589213" y="2316163"/>
          <p14:tracePt t="195793" x="2570163" y="2316163"/>
          <p14:tracePt t="195800" x="2533650" y="2316163"/>
          <p14:tracePt t="195809" x="2479675" y="2316163"/>
          <p14:tracePt t="195816" x="2433638" y="2316163"/>
          <p14:tracePt t="195826" x="2360613" y="2316163"/>
          <p14:tracePt t="195832" x="2306638" y="2316163"/>
          <p14:tracePt t="195841" x="2214563" y="2335213"/>
          <p14:tracePt t="195848" x="2114550" y="2379663"/>
          <p14:tracePt t="195856" x="2014538" y="2416175"/>
          <p14:tracePt t="195864" x="1905000" y="2462213"/>
          <p14:tracePt t="195873" x="1751013" y="2535238"/>
          <p14:tracePt t="195881" x="1649413" y="2589213"/>
          <p14:tracePt t="195888" x="1512888" y="2671763"/>
          <p14:tracePt t="195896" x="1412875" y="2754313"/>
          <p14:tracePt t="195904" x="1312863" y="2827338"/>
          <p14:tracePt t="195915" x="1249363" y="2890838"/>
          <p14:tracePt t="195921" x="1166813" y="2963863"/>
          <p14:tracePt t="195930" x="1112838" y="3009900"/>
          <p14:tracePt t="195937" x="1047750" y="3082925"/>
          <p14:tracePt t="195946" x="1011238" y="3109913"/>
          <p14:tracePt t="195953" x="984250" y="3146425"/>
          <p14:tracePt t="195961" x="930275" y="3192463"/>
          <p14:tracePt t="195969" x="911225" y="3200400"/>
          <p14:tracePt t="196032" x="903288" y="3219450"/>
          <p14:tracePt t="196048" x="893763" y="3236913"/>
          <p14:tracePt t="196056" x="874713" y="3255963"/>
          <p14:tracePt t="196064" x="866775" y="3282950"/>
          <p14:tracePt t="196072" x="857250" y="3309938"/>
          <p14:tracePt t="196080" x="838200" y="3338513"/>
          <p14:tracePt t="196088" x="830263" y="3346450"/>
          <p14:tracePt t="196096" x="820738" y="3365500"/>
          <p14:tracePt t="196104" x="820738" y="3392488"/>
          <p14:tracePt t="196113" x="820738" y="3419475"/>
          <p14:tracePt t="196120" x="811213" y="3465513"/>
          <p14:tracePt t="196129" x="811213" y="3482975"/>
          <p14:tracePt t="196136" x="811213" y="3519488"/>
          <p14:tracePt t="196144" x="811213" y="3565525"/>
          <p14:tracePt t="196152" x="811213" y="3602038"/>
          <p14:tracePt t="196161" x="811213" y="3657600"/>
          <p14:tracePt t="196168" x="811213" y="3711575"/>
          <p14:tracePt t="196176" x="811213" y="3794125"/>
          <p14:tracePt t="196185" x="811213" y="3848100"/>
          <p14:tracePt t="196192" x="811213" y="3903663"/>
          <p14:tracePt t="196201" x="811213" y="3940175"/>
          <p14:tracePt t="196208" x="811213" y="3976688"/>
          <p14:tracePt t="196216" x="811213" y="4013200"/>
          <p14:tracePt t="196224" x="801688" y="4057650"/>
          <p14:tracePt t="196232" x="793750" y="4094163"/>
          <p14:tracePt t="196240" x="793750" y="4113213"/>
          <p14:tracePt t="196248" x="793750" y="4159250"/>
          <p14:tracePt t="196256" x="793750" y="4195763"/>
          <p14:tracePt t="196264" x="793750" y="4222750"/>
          <p14:tracePt t="196272" x="793750" y="4276725"/>
          <p14:tracePt t="196281" x="793750" y="4322763"/>
          <p14:tracePt t="196288" x="793750" y="4332288"/>
          <p14:tracePt t="196296" x="793750" y="4359275"/>
          <p14:tracePt t="196304" x="801688" y="4386263"/>
          <p14:tracePt t="196312" x="811213" y="4413250"/>
          <p14:tracePt t="196320" x="811213" y="4449763"/>
          <p14:tracePt t="196329" x="830263" y="4468813"/>
          <p14:tracePt t="196336" x="838200" y="4478338"/>
          <p14:tracePt t="196344" x="847725" y="4495800"/>
          <p14:tracePt t="196361" x="847725" y="4505325"/>
          <p14:tracePt t="196368" x="857250" y="4514850"/>
          <p14:tracePt t="196378" x="857250" y="4522788"/>
          <p14:tracePt t="196488" x="866775" y="4522788"/>
          <p14:tracePt t="196504" x="884238" y="4522788"/>
          <p14:tracePt t="196514" x="930275" y="4522788"/>
          <p14:tracePt t="196520" x="966788" y="4522788"/>
          <p14:tracePt t="196528" x="1011238" y="4522788"/>
          <p14:tracePt t="196536" x="1066800" y="4522788"/>
          <p14:tracePt t="196545" x="1139825" y="4522788"/>
          <p14:tracePt t="196552" x="1193800" y="4522788"/>
          <p14:tracePt t="196561" x="1249363" y="4522788"/>
          <p14:tracePt t="196569" x="1303338" y="4522788"/>
          <p14:tracePt t="196582" x="1358900" y="4522788"/>
          <p14:tracePt t="196585" x="1422400" y="4522788"/>
          <p14:tracePt t="196594" x="1439863" y="4522788"/>
          <p14:tracePt t="196602" x="1468438" y="4522788"/>
          <p14:tracePt t="196609" x="1476375" y="4522788"/>
          <p14:tracePt t="196633" x="1495425" y="4522788"/>
          <p14:tracePt t="196768" x="1504950" y="4522788"/>
          <p14:tracePt t="196776" x="1504950" y="4514850"/>
          <p14:tracePt t="196784" x="1504950" y="4505325"/>
          <p14:tracePt t="196874" x="1504950" y="4495800"/>
          <p14:tracePt t="196882" x="1504950" y="4478338"/>
          <p14:tracePt t="196890" x="1504950" y="4468813"/>
          <p14:tracePt t="196905" x="1504950" y="4459288"/>
          <p14:tracePt t="196912" x="1504950" y="4449763"/>
          <p14:tracePt t="196929" x="1504950" y="4422775"/>
          <p14:tracePt t="196945" x="1504950" y="4413250"/>
          <p14:tracePt t="196952" x="1504950" y="4386263"/>
          <p14:tracePt t="196966" x="1504950" y="4376738"/>
          <p14:tracePt t="196970" x="1504950" y="4349750"/>
          <p14:tracePt t="196976" x="1504950" y="4332288"/>
          <p14:tracePt t="196984" x="1504950" y="4303713"/>
          <p14:tracePt t="196992" x="1504950" y="4286250"/>
          <p14:tracePt t="197000" x="1504950" y="4259263"/>
          <p14:tracePt t="197008" x="1504950" y="4240213"/>
          <p14:tracePt t="197016" x="1504950" y="4213225"/>
          <p14:tracePt t="197024" x="1504950" y="4203700"/>
          <p14:tracePt t="197032" x="1504950" y="4186238"/>
          <p14:tracePt t="197040" x="1504950" y="4149725"/>
          <p14:tracePt t="197048" x="1504950" y="4130675"/>
          <p14:tracePt t="197056" x="1504950" y="4113213"/>
          <p14:tracePt t="197064" x="1504950" y="4094163"/>
          <p14:tracePt t="197072" x="1504950" y="4067175"/>
          <p14:tracePt t="197080" x="1504950" y="4057650"/>
          <p14:tracePt t="197096" x="1504950" y="4049713"/>
          <p14:tracePt t="197546" x="1504950" y="4057650"/>
          <p14:tracePt t="197562" x="1504950" y="4067175"/>
          <p14:tracePt t="197568" x="1512888" y="4067175"/>
          <p14:tracePt t="197634" x="1522413" y="4067175"/>
          <p14:tracePt t="197640" x="1558925" y="4067175"/>
          <p14:tracePt t="197648" x="1585913" y="4067175"/>
          <p14:tracePt t="197657" x="1641475" y="4067175"/>
          <p14:tracePt t="197664" x="1714500" y="4067175"/>
          <p14:tracePt t="197672" x="1795463" y="4057650"/>
          <p14:tracePt t="197680" x="1868488" y="4057650"/>
          <p14:tracePt t="197688" x="1997075" y="4057650"/>
          <p14:tracePt t="197696" x="2106613" y="4057650"/>
          <p14:tracePt t="197704" x="2197100" y="4057650"/>
          <p14:tracePt t="197712" x="2324100" y="4057650"/>
          <p14:tracePt t="197720" x="2452688" y="4057650"/>
          <p14:tracePt t="197729" x="2579688" y="4057650"/>
          <p14:tracePt t="197736" x="2744788" y="4057650"/>
          <p14:tracePt t="197745" x="2925763" y="4076700"/>
          <p14:tracePt t="197754" x="3090863" y="4086225"/>
          <p14:tracePt t="197771" x="3582988" y="4213225"/>
          <p14:tracePt t="197781" x="3875088" y="4268788"/>
          <p14:tracePt t="197785" x="3892550" y="4268788"/>
          <p14:tracePt t="197801" x="4075113" y="4313238"/>
          <p14:tracePt t="197812" x="4257675" y="4340225"/>
          <p14:tracePt t="197816" x="4394200" y="4386263"/>
          <p14:tracePt t="197825" x="4467225" y="4405313"/>
          <p14:tracePt t="197832" x="4513263" y="4413250"/>
          <p14:tracePt t="197840" x="4530725" y="4422775"/>
          <p14:tracePt t="198008" x="4530725" y="4441825"/>
          <p14:tracePt t="198016" x="4521200" y="4449763"/>
          <p14:tracePt t="198024" x="4513263" y="4449763"/>
          <p14:tracePt t="198032" x="4494213" y="4459288"/>
          <p14:tracePt t="198040" x="4476750" y="4478338"/>
          <p14:tracePt t="198048" x="4457700" y="4486275"/>
          <p14:tracePt t="198056" x="4430713" y="4495800"/>
          <p14:tracePt t="198064" x="4394200" y="4514850"/>
          <p14:tracePt t="198072" x="4367213" y="4532313"/>
          <p14:tracePt t="198080" x="4348163" y="4551363"/>
          <p14:tracePt t="198088" x="4340225" y="4578350"/>
          <p14:tracePt t="198096" x="4303713" y="4595813"/>
          <p14:tracePt t="198106" x="4294188" y="4624388"/>
          <p14:tracePt t="198112" x="4294188" y="4632325"/>
          <p14:tracePt t="198121" x="4284663" y="4660900"/>
          <p14:tracePt t="198128" x="4284663" y="4668838"/>
          <p14:tracePt t="198144" x="4284663" y="4678363"/>
          <p14:tracePt t="198268" x="4284663" y="4697413"/>
          <p14:tracePt t="198337" x="4284663" y="4705350"/>
          <p14:tracePt t="198353" x="4284663" y="4724400"/>
          <p14:tracePt t="198368" x="4294188" y="4732338"/>
          <p14:tracePt t="198377" x="4311650" y="4751388"/>
          <p14:tracePt t="198392" x="4330700" y="4760913"/>
          <p14:tracePt t="198400" x="4357688" y="4768850"/>
          <p14:tracePt t="198408" x="4376738" y="4778375"/>
          <p14:tracePt t="198416" x="4413250" y="4797425"/>
          <p14:tracePt t="198432" x="4430713" y="4805363"/>
          <p14:tracePt t="198440" x="4448175" y="4814888"/>
          <p14:tracePt t="198464" x="4457700" y="4814888"/>
          <p14:tracePt t="198546" x="4448175" y="4814888"/>
          <p14:tracePt t="198554" x="4440238" y="4814888"/>
          <p14:tracePt t="198564" x="4403725" y="4814888"/>
          <p14:tracePt t="198568" x="4376738" y="4805363"/>
          <p14:tracePt t="198579" x="4340225" y="4797425"/>
          <p14:tracePt t="198585" x="4303713" y="4797425"/>
          <p14:tracePt t="198596" x="4275138" y="4787900"/>
          <p14:tracePt t="198601" x="4238625" y="4787900"/>
          <p14:tracePt t="198610" x="4202113" y="4787900"/>
          <p14:tracePt t="198617" x="4157663" y="4787900"/>
          <p14:tracePt t="198625" x="4138613" y="4787900"/>
          <p14:tracePt t="198633" x="4102100" y="4787900"/>
          <p14:tracePt t="198640" x="4048125" y="4814888"/>
          <p14:tracePt t="198649" x="4002088" y="4833938"/>
          <p14:tracePt t="198658" x="3938588" y="4870450"/>
          <p14:tracePt t="198664" x="3875088" y="4897438"/>
          <p14:tracePt t="198672" x="3792538" y="4951413"/>
          <p14:tracePt t="198680" x="3709988" y="4987925"/>
          <p14:tracePt t="198688" x="3629025" y="5060950"/>
          <p14:tracePt t="198696" x="3509963" y="5133975"/>
          <p14:tracePt t="198704" x="3427413" y="5207000"/>
          <p14:tracePt t="198712" x="3354388" y="5262563"/>
          <p14:tracePt t="198720" x="3309938" y="5307013"/>
          <p14:tracePt t="198731" x="3273425" y="5353050"/>
          <p14:tracePt t="198736" x="3254375" y="5399088"/>
          <p14:tracePt t="198747" x="3254375" y="5445125"/>
          <p14:tracePt t="198752" x="3254375" y="5481638"/>
          <p14:tracePt t="198763" x="3254375" y="5508625"/>
          <p14:tracePt t="198768" x="3254375" y="5545138"/>
          <p14:tracePt t="198779" x="3254375" y="5554663"/>
          <p14:tracePt t="198784" x="3254375" y="5589588"/>
          <p14:tracePt t="198792" x="3273425" y="5608638"/>
          <p14:tracePt t="198800" x="3327400" y="5645150"/>
          <p14:tracePt t="198810" x="3390900" y="5662613"/>
          <p14:tracePt t="198816" x="3509963" y="5708650"/>
          <p14:tracePt t="198825" x="3619500" y="5772150"/>
          <p14:tracePt t="198832" x="3819525" y="5845175"/>
          <p14:tracePt t="198840" x="3965575" y="5910263"/>
          <p14:tracePt t="198848" x="4121150" y="5983288"/>
          <p14:tracePt t="198856" x="4221163" y="6091238"/>
          <p14:tracePt t="198864" x="4303713" y="6156325"/>
          <p14:tracePt t="198873" x="4376738" y="6237288"/>
          <p14:tracePt t="198880" x="4413250" y="6310313"/>
          <p14:tracePt t="198900" x="4440238" y="6411913"/>
          <p14:tracePt t="198905" x="4440238" y="6465888"/>
          <p14:tracePt t="198913" x="4440238" y="6519863"/>
          <p14:tracePt t="198922" x="4413250" y="6556375"/>
          <p14:tracePt t="198930" x="4394200" y="6584950"/>
          <p14:tracePt t="198937" x="4376738" y="6602413"/>
          <p14:tracePt t="198945" x="4357688" y="6611938"/>
          <p14:tracePt t="198952" x="4348163" y="6621463"/>
          <p14:tracePt t="199188" x="4340225" y="6629400"/>
          <p14:tracePt t="199192" x="4330700" y="6629400"/>
          <p14:tracePt t="199208" x="4330700" y="6638925"/>
          <p14:tracePt t="199264" x="4321175" y="6638925"/>
          <p14:tracePt t="199272" x="4311650" y="6638925"/>
          <p14:tracePt t="199384" x="4303713" y="6648450"/>
          <p14:tracePt t="199400" x="4311650" y="6657975"/>
          <p14:tracePt t="199408" x="4340225" y="6657975"/>
          <p14:tracePt t="199417" x="4394200" y="6657975"/>
          <p14:tracePt t="199425" x="4448175" y="6657975"/>
          <p14:tracePt t="199432" x="4494213" y="6657975"/>
          <p14:tracePt t="199440" x="4540250" y="6648450"/>
          <p14:tracePt t="199448" x="4586288" y="6611938"/>
          <p14:tracePt t="199456" x="4613275" y="6584950"/>
          <p14:tracePt t="199464" x="4622800" y="6565900"/>
          <p14:tracePt t="199472" x="4622800" y="6511925"/>
          <p14:tracePt t="199481" x="4622800" y="6465888"/>
          <p14:tracePt t="199490" x="4622800" y="6446838"/>
          <p14:tracePt t="199497" x="4622800" y="6429375"/>
          <p14:tracePt t="199506" x="4622800" y="6402388"/>
          <p14:tracePt t="199519" x="4622800" y="6392863"/>
          <p14:tracePt t="199520" x="4622800" y="6365875"/>
          <p14:tracePt t="199536" x="4622800" y="6356350"/>
          <p14:tracePt t="199552" x="4622800" y="6346825"/>
          <p14:tracePt t="199561" x="4622800" y="6319838"/>
          <p14:tracePt t="199568" x="4630738" y="6265863"/>
          <p14:tracePt t="199578" x="4649788" y="6219825"/>
          <p14:tracePt t="199584" x="4676775" y="6119813"/>
          <p14:tracePt t="199592" x="4695825" y="6027738"/>
          <p14:tracePt t="199600" x="4730750" y="5927725"/>
          <p14:tracePt t="199608" x="4759325" y="5818188"/>
          <p14:tracePt t="199616" x="4786313" y="5699125"/>
          <p14:tracePt t="199624" x="4813300" y="5589588"/>
          <p14:tracePt t="199632" x="4832350" y="5499100"/>
          <p14:tracePt t="199640" x="4832350" y="5408613"/>
          <p14:tracePt t="199648" x="4859338" y="5343525"/>
          <p14:tracePt t="199656" x="4859338" y="5289550"/>
          <p14:tracePt t="199664" x="4859338" y="5253038"/>
          <p14:tracePt t="199672" x="4859338" y="5226050"/>
          <p14:tracePt t="199680" x="4859338" y="5207000"/>
          <p14:tracePt t="199690" x="4859338" y="5180013"/>
          <p14:tracePt t="199698" x="4859338" y="5170488"/>
          <p14:tracePt t="199705" x="4859338" y="5160963"/>
          <p14:tracePt t="199714" x="4859338" y="5153025"/>
          <p14:tracePt t="199721" x="4859338" y="5143500"/>
          <p14:tracePt t="199729" x="4868863" y="5126038"/>
          <p14:tracePt t="199746" x="4868863" y="5106988"/>
          <p14:tracePt t="199753" x="4876800" y="5089525"/>
          <p14:tracePt t="199768" x="4876800" y="5080000"/>
          <p14:tracePt t="199779" x="4876800" y="5060950"/>
          <p14:tracePt t="199799" x="4876800" y="5053013"/>
          <p14:tracePt t="199802" x="4876800" y="5043488"/>
          <p14:tracePt t="199833" x="4905375" y="5006975"/>
          <p14:tracePt t="199848" x="4913313" y="4970463"/>
          <p14:tracePt t="199856" x="4913313" y="4960938"/>
          <p14:tracePt t="199864" x="4922838" y="4960938"/>
          <p14:tracePt t="199880" x="4922838" y="4924425"/>
          <p14:tracePt t="199888" x="4922838" y="4906963"/>
          <p14:tracePt t="199897" x="4932363" y="4887913"/>
          <p14:tracePt t="199904" x="4932363" y="4870450"/>
          <p14:tracePt t="199912" x="4932363" y="4860925"/>
          <p14:tracePt t="199921" x="4932363" y="4833938"/>
          <p14:tracePt t="199928" x="4932363" y="4824413"/>
          <p14:tracePt t="200009" x="4922838" y="4814888"/>
          <p14:tracePt t="200016" x="4913313" y="4814888"/>
          <p14:tracePt t="200024" x="4905375" y="4814888"/>
          <p14:tracePt t="200032" x="4895850" y="4814888"/>
          <p14:tracePt t="200040" x="4876800" y="4814888"/>
          <p14:tracePt t="200145" x="4886325" y="4805363"/>
          <p14:tracePt t="200154" x="4922838" y="4778375"/>
          <p14:tracePt t="200163" x="4949825" y="4778375"/>
          <p14:tracePt t="200169" x="4978400" y="4768850"/>
          <p14:tracePt t="200180" x="5032375" y="4768850"/>
          <p14:tracePt t="200187" x="5078413" y="4760913"/>
          <p14:tracePt t="200193" x="5114925" y="4760913"/>
          <p14:tracePt t="200204" x="5159375" y="4760913"/>
          <p14:tracePt t="200208" x="5178425" y="4741863"/>
          <p14:tracePt t="200216" x="5205413" y="4741863"/>
          <p14:tracePt t="200224" x="5224463" y="4741863"/>
          <p14:tracePt t="200232" x="5232400" y="4732338"/>
          <p14:tracePt t="200240" x="5251450" y="4732338"/>
          <p14:tracePt t="200272" x="5268913" y="4724400"/>
          <p14:tracePt t="200289" x="5268913" y="4714875"/>
          <p14:tracePt t="200298" x="5287963" y="4697413"/>
          <p14:tracePt t="200336" x="5297488" y="4697413"/>
          <p14:tracePt t="200352" x="5305425" y="4687888"/>
          <p14:tracePt t="200368" x="5297488" y="4660900"/>
          <p14:tracePt t="200377" x="5224463" y="4641850"/>
          <p14:tracePt t="200384" x="5095875" y="4632325"/>
          <p14:tracePt t="200392" x="4949825" y="4614863"/>
          <p14:tracePt t="200400" x="4740275" y="4568825"/>
          <p14:tracePt t="200408" x="4503738" y="4551363"/>
          <p14:tracePt t="200416" x="4221163" y="4495800"/>
          <p14:tracePt t="200425" x="3975100" y="4459288"/>
          <p14:tracePt t="200433" x="3692525" y="4422775"/>
          <p14:tracePt t="200440" x="3463925" y="4349750"/>
          <p14:tracePt t="200448" x="3300413" y="4303713"/>
          <p14:tracePt t="200456" x="3127375" y="4232275"/>
          <p14:tracePt t="200464" x="2990850" y="4167188"/>
          <p14:tracePt t="200472" x="2862263" y="4122738"/>
          <p14:tracePt t="200481" x="2781300" y="4086225"/>
          <p14:tracePt t="200488" x="2716213" y="4049713"/>
          <p14:tracePt t="200497" x="2698750" y="4030663"/>
          <p14:tracePt t="200505" x="2662238" y="3984625"/>
          <p14:tracePt t="200516" x="2652713" y="3976688"/>
          <p14:tracePt t="200520" x="2635250" y="3957638"/>
          <p14:tracePt t="200528" x="2616200" y="3948113"/>
          <p14:tracePt t="200536" x="2598738" y="3930650"/>
          <p14:tracePt t="200544" x="2579688" y="3921125"/>
          <p14:tracePt t="200552" x="2552700" y="3884613"/>
          <p14:tracePt t="200561" x="2516188" y="3875088"/>
          <p14:tracePt t="200568" x="2489200" y="3867150"/>
          <p14:tracePt t="200578" x="2462213" y="3848100"/>
          <p14:tracePt t="200584" x="2406650" y="3840163"/>
          <p14:tracePt t="200592" x="2343150" y="3821113"/>
          <p14:tracePt t="200600" x="2279650" y="3803650"/>
          <p14:tracePt t="200608" x="2206625" y="3775075"/>
          <p14:tracePt t="200616" x="2170113" y="3767138"/>
          <p14:tracePt t="200624" x="2114550" y="3748088"/>
          <p14:tracePt t="200632" x="2087563" y="3748088"/>
          <p14:tracePt t="200640" x="2070100" y="3738563"/>
          <p14:tracePt t="200648" x="2060575" y="3738563"/>
          <p14:tracePt t="200672" x="2041525" y="3738563"/>
          <p14:tracePt t="200688" x="2033588" y="3738563"/>
          <p14:tracePt t="200704" x="2005013" y="3738563"/>
          <p14:tracePt t="200713" x="1997075" y="3738563"/>
          <p14:tracePt t="200737" x="1987550" y="3738563"/>
          <p14:tracePt t="200745" x="1960563" y="3738563"/>
          <p14:tracePt t="200752" x="1941513" y="3721100"/>
          <p14:tracePt t="200761" x="1931988" y="3711575"/>
          <p14:tracePt t="200768" x="1905000" y="3694113"/>
          <p14:tracePt t="200779" x="1895475" y="3694113"/>
          <p14:tracePt t="200784" x="1868488" y="3675063"/>
          <p14:tracePt t="200792" x="1851025" y="3665538"/>
          <p14:tracePt t="200800" x="1841500" y="3665538"/>
          <p14:tracePt t="200809" x="1824038" y="3657600"/>
          <p14:tracePt t="200824" x="1795463" y="3648075"/>
          <p14:tracePt t="200832" x="1795463" y="3638550"/>
          <p14:tracePt t="200840" x="1787525" y="3638550"/>
          <p14:tracePt t="200848" x="1778000" y="3638550"/>
          <p14:tracePt t="200856" x="1768475" y="3638550"/>
          <p14:tracePt t="200879" x="1758950" y="3638550"/>
          <p14:tracePt t="200898" x="1741488" y="3638550"/>
          <p14:tracePt t="200986" x="1768475" y="3629025"/>
          <p14:tracePt t="200994" x="1868488" y="3611563"/>
          <p14:tracePt t="201001" x="2014538" y="3602038"/>
          <p14:tracePt t="201009" x="2214563" y="3565525"/>
          <p14:tracePt t="201016" x="2379663" y="3538538"/>
          <p14:tracePt t="201027" x="2552700" y="3519488"/>
          <p14:tracePt t="201034" x="2662238" y="3519488"/>
          <p14:tracePt t="201040" x="2671763" y="3519488"/>
          <p14:tracePt t="201048" x="2781300" y="3492500"/>
          <p14:tracePt t="201056" x="2871788" y="3482975"/>
          <p14:tracePt t="201064" x="2925763" y="3475038"/>
          <p14:tracePt t="201072" x="2944813" y="3475038"/>
          <p14:tracePt t="201298" x="2954338" y="3475038"/>
          <p14:tracePt t="201322" x="2944813" y="3492500"/>
          <p14:tracePt t="201335" x="2944813" y="3519488"/>
          <p14:tracePt t="201337" x="2935288" y="3556000"/>
          <p14:tracePt t="201344" x="2917825" y="3584575"/>
          <p14:tracePt t="201354" x="2908300" y="3638550"/>
          <p14:tracePt t="201363" x="2889250" y="3702050"/>
          <p14:tracePt t="201369" x="2881313" y="3757613"/>
          <p14:tracePt t="201378" x="2881313" y="3867150"/>
          <p14:tracePt t="201385" x="2852738" y="3967163"/>
          <p14:tracePt t="201393" x="2852738" y="4094163"/>
          <p14:tracePt t="201400" x="2844800" y="4186238"/>
          <p14:tracePt t="201411" x="2825750" y="4313238"/>
          <p14:tracePt t="201416" x="2817813" y="4441825"/>
          <p14:tracePt t="201424" x="2789238" y="4541838"/>
          <p14:tracePt t="201434" x="2771775" y="4651375"/>
          <p14:tracePt t="201440" x="2762250" y="4751388"/>
          <p14:tracePt t="201448" x="2762250" y="4841875"/>
          <p14:tracePt t="201458" x="2744788" y="4897438"/>
          <p14:tracePt t="201468" x="2744788" y="4924425"/>
          <p14:tracePt t="201473" x="2725738" y="4970463"/>
          <p14:tracePt t="201582" x="2716213" y="4987925"/>
          <p14:tracePt t="201585" x="2716213" y="5006975"/>
          <p14:tracePt t="201592" x="2716213" y="5016500"/>
          <p14:tracePt t="201600" x="2708275" y="5024438"/>
          <p14:tracePt t="201616" x="2708275" y="5043488"/>
          <p14:tracePt t="201624" x="2698750" y="5053013"/>
          <p14:tracePt t="201800" x="2708275" y="5053013"/>
          <p14:tracePt t="201809" x="2716213" y="5053013"/>
          <p14:tracePt t="201816" x="2725738" y="5053013"/>
          <p14:tracePt t="201832" x="2762250" y="5053013"/>
          <p14:tracePt t="201841" x="2771775" y="5060950"/>
          <p14:tracePt t="201856" x="2789238" y="5070475"/>
          <p14:tracePt t="201864" x="2798763" y="5070475"/>
          <p14:tracePt t="201872" x="2817813" y="5070475"/>
          <p14:tracePt t="201895" x="2844800" y="5080000"/>
          <p14:tracePt t="201896" x="2862263" y="5080000"/>
          <p14:tracePt t="201977" x="2871788" y="5080000"/>
          <p14:tracePt t="201984" x="2871788" y="5089525"/>
          <p14:tracePt t="202000" x="2871788" y="5097463"/>
          <p14:tracePt t="202024" x="2871788" y="5106988"/>
          <p14:tracePt t="202048" x="2871788" y="5116513"/>
          <p14:tracePt t="202097" x="2871788" y="5097463"/>
          <p14:tracePt t="202105" x="2871788" y="5089525"/>
          <p14:tracePt t="202112" x="2871788" y="5070475"/>
          <p14:tracePt t="202120" x="2871788" y="5043488"/>
          <p14:tracePt t="202129" x="2871788" y="5033963"/>
          <p14:tracePt t="202137" x="2871788" y="5006975"/>
          <p14:tracePt t="202145" x="2871788" y="4987925"/>
          <p14:tracePt t="202153" x="2871788" y="4960938"/>
          <p14:tracePt t="202164" x="2871788" y="4943475"/>
          <p14:tracePt t="202169" x="2871788" y="4906963"/>
          <p14:tracePt t="202181" x="2889250" y="4870450"/>
          <p14:tracePt t="202187" x="2898775" y="4851400"/>
          <p14:tracePt t="202192" x="2908300" y="4814888"/>
          <p14:tracePt t="202200" x="2917825" y="4805363"/>
          <p14:tracePt t="202210" x="2935288" y="4787900"/>
          <p14:tracePt t="202217" x="2944813" y="4768850"/>
          <p14:tracePt t="202225" x="2954338" y="4760913"/>
          <p14:tracePt t="202234" x="2962275" y="4751388"/>
          <p14:tracePt t="202243" x="2981325" y="4724400"/>
          <p14:tracePt t="202249" x="2998788" y="4705350"/>
          <p14:tracePt t="202257" x="3027363" y="4697413"/>
          <p14:tracePt t="202264" x="3081338" y="4668838"/>
          <p14:tracePt t="202273" x="3144838" y="4660900"/>
          <p14:tracePt t="202282" x="3200400" y="4651375"/>
          <p14:tracePt t="202289" x="3263900" y="4632325"/>
          <p14:tracePt t="202297" x="3309938" y="4614863"/>
          <p14:tracePt t="202305" x="3336925" y="4614863"/>
          <p14:tracePt t="202314" x="3363913" y="4614863"/>
          <p14:tracePt t="202321" x="3382963" y="4614863"/>
          <p14:tracePt t="202331" x="3400425" y="4614863"/>
          <p14:tracePt t="202347" x="3409950" y="4614863"/>
          <p14:tracePt t="202361" x="3419475" y="4614863"/>
          <p14:tracePt t="202368" x="3419475" y="4651375"/>
          <p14:tracePt t="202377" x="3419475" y="4687888"/>
          <p14:tracePt t="202384" x="3419475" y="4724400"/>
          <p14:tracePt t="202392" x="3419475" y="4760913"/>
          <p14:tracePt t="202400" x="3382963" y="4805363"/>
          <p14:tracePt t="202408" x="3346450" y="4841875"/>
          <p14:tracePt t="202416" x="3327400" y="4870450"/>
          <p14:tracePt t="202424" x="3300413" y="4878388"/>
          <p14:tracePt t="202432" x="3236913" y="4914900"/>
          <p14:tracePt t="202440" x="3208338" y="4933950"/>
          <p14:tracePt t="202448" x="3181350" y="4943475"/>
          <p14:tracePt t="202457" x="3136900" y="4979988"/>
          <p14:tracePt t="202467" x="3100388" y="4987925"/>
          <p14:tracePt t="202474" x="3090863" y="4987925"/>
          <p14:tracePt t="202484" x="3071813" y="4997450"/>
          <p14:tracePt t="202488" x="3035300" y="5016500"/>
          <p14:tracePt t="202496" x="3017838" y="5016500"/>
          <p14:tracePt t="202504" x="2998788" y="5033963"/>
          <p14:tracePt t="202514" x="2990850" y="5033963"/>
          <p14:tracePt t="202520" x="2962275" y="5033963"/>
          <p14:tracePt t="202536" x="2954338" y="5033963"/>
          <p14:tracePt t="202544" x="2944813" y="5033963"/>
          <p14:tracePt t="202552" x="2925763" y="5043488"/>
          <p14:tracePt t="202602" x="2917825" y="5043488"/>
          <p14:tracePt t="202624" x="2917825" y="5033963"/>
          <p14:tracePt t="202632" x="2917825" y="5024438"/>
          <p14:tracePt t="202640" x="2917825" y="5016500"/>
          <p14:tracePt t="202667" x="2917825" y="4997450"/>
          <p14:tracePt t="202673" x="2925763" y="4979988"/>
          <p14:tracePt t="202680" x="2944813" y="4979988"/>
          <p14:tracePt t="202688" x="2954338" y="4970463"/>
          <p14:tracePt t="202696" x="2962275" y="4960938"/>
          <p14:tracePt t="202704" x="2998788" y="4951413"/>
          <p14:tracePt t="202712" x="3017838" y="4933950"/>
          <p14:tracePt t="202720" x="3035300" y="4924425"/>
          <p14:tracePt t="202733" x="3044825" y="4924425"/>
          <p14:tracePt t="202736" x="3054350" y="4914900"/>
          <p14:tracePt t="202752" x="3081338" y="4897438"/>
          <p14:tracePt t="202840" x="3090863" y="4897438"/>
          <p14:tracePt t="202857" x="3090863" y="4906963"/>
          <p14:tracePt t="202872" x="3090863" y="4933950"/>
          <p14:tracePt t="202880" x="3071813" y="4943475"/>
          <p14:tracePt t="202888" x="3054350" y="4943475"/>
          <p14:tracePt t="202896" x="3035300" y="4951413"/>
          <p14:tracePt t="202904" x="3008313" y="4960938"/>
          <p14:tracePt t="202912" x="2998788" y="4960938"/>
          <p14:tracePt t="202920" x="2990850" y="4970463"/>
          <p14:tracePt t="203010" x="2981325" y="4979988"/>
          <p14:tracePt t="203033" x="2971800" y="4979988"/>
          <p14:tracePt t="203050" x="2962275" y="4987925"/>
          <p14:tracePt t="203058" x="2954338" y="4997450"/>
          <p14:tracePt t="203065" x="2954338" y="5024438"/>
          <p14:tracePt t="203072" x="2954338" y="5033963"/>
          <p14:tracePt t="203080" x="2954338" y="5053013"/>
          <p14:tracePt t="203088" x="2962275" y="5080000"/>
          <p14:tracePt t="203096" x="2971800" y="5080000"/>
          <p14:tracePt t="203105" x="2971800" y="5097463"/>
          <p14:tracePt t="203112" x="2971800" y="5106988"/>
          <p14:tracePt t="203120" x="2971800" y="5116513"/>
          <p14:tracePt t="203129" x="2971800" y="5126038"/>
          <p14:tracePt t="203185" x="2971800" y="5143500"/>
          <p14:tracePt t="203201" x="2981325" y="5160963"/>
          <p14:tracePt t="203208" x="2998788" y="5160963"/>
          <p14:tracePt t="203217" x="3017838" y="5180013"/>
          <p14:tracePt t="203225" x="3027363" y="5197475"/>
          <p14:tracePt t="203233" x="3063875" y="5243513"/>
          <p14:tracePt t="203240" x="3071813" y="5270500"/>
          <p14:tracePt t="203248" x="3071813" y="5299075"/>
          <p14:tracePt t="203256" x="3090863" y="5335588"/>
          <p14:tracePt t="203265" x="3127375" y="5380038"/>
          <p14:tracePt t="203272" x="3144838" y="5408613"/>
          <p14:tracePt t="203280" x="3163888" y="5426075"/>
          <p14:tracePt t="203288" x="3208338" y="5445125"/>
          <p14:tracePt t="203297" x="3227388" y="5472113"/>
          <p14:tracePt t="203304" x="3236913" y="5472113"/>
          <p14:tracePt t="203312" x="3244850" y="5472113"/>
          <p14:tracePt t="203320" x="3254375" y="5472113"/>
          <p14:tracePt t="203328" x="3263900" y="5472113"/>
          <p14:tracePt t="203336" x="3309938" y="5472113"/>
          <p14:tracePt t="203344" x="3346450" y="5472113"/>
          <p14:tracePt t="203352" x="3354388" y="5481638"/>
          <p14:tracePt t="203363" x="3382963" y="5499100"/>
          <p14:tracePt t="203434" x="3390900" y="5508625"/>
          <p14:tracePt t="203440" x="3390900" y="5518150"/>
          <p14:tracePt t="203450" x="3363913" y="5526088"/>
          <p14:tracePt t="203457" x="3346450" y="5535613"/>
          <p14:tracePt t="203466" x="3336925" y="5545138"/>
          <p14:tracePt t="203473" x="3317875" y="5554663"/>
          <p14:tracePt t="203485" x="3317875" y="5562600"/>
          <p14:tracePt t="203488" x="3309938" y="5562600"/>
          <p14:tracePt t="203520" x="3300413" y="5545138"/>
          <p14:tracePt t="203528" x="3300413" y="5526088"/>
          <p14:tracePt t="203536" x="3354388" y="5489575"/>
          <p14:tracePt t="203545" x="3390900" y="5472113"/>
          <p14:tracePt t="203552" x="3427413" y="5445125"/>
          <p14:tracePt t="203560" x="3436938" y="5435600"/>
          <p14:tracePt t="203584" x="3446463" y="5426075"/>
          <p14:tracePt t="203625" x="3436938" y="5426075"/>
          <p14:tracePt t="203633" x="3409950" y="5445125"/>
          <p14:tracePt t="203643" x="3400425" y="5453063"/>
          <p14:tracePt t="203729" x="3400425" y="5462588"/>
          <p14:tracePt t="203737" x="3409950" y="5462588"/>
          <p14:tracePt t="203745" x="3436938" y="5445125"/>
          <p14:tracePt t="203752" x="3463925" y="5435600"/>
          <p14:tracePt t="203762" x="3482975" y="5426075"/>
          <p14:tracePt t="203768" x="3509963" y="5416550"/>
          <p14:tracePt t="203779" x="3527425" y="5408613"/>
          <p14:tracePt t="203784" x="3527425" y="5399088"/>
          <p14:tracePt t="203793" x="3536950" y="5399088"/>
          <p14:tracePt t="203800" x="3556000" y="5389563"/>
          <p14:tracePt t="203810" x="3573463" y="5380038"/>
          <p14:tracePt t="203816" x="3609975" y="5362575"/>
          <p14:tracePt t="203826" x="3629025" y="5335588"/>
          <p14:tracePt t="203832" x="3702050" y="5280025"/>
          <p14:tracePt t="203840" x="3802063" y="5226050"/>
          <p14:tracePt t="203848" x="3919538" y="5153025"/>
          <p14:tracePt t="203856" x="4038600" y="5080000"/>
          <p14:tracePt t="203864" x="4175125" y="4970463"/>
          <p14:tracePt t="203873" x="4330700" y="4841875"/>
          <p14:tracePt t="203880" x="4549775" y="4724400"/>
          <p14:tracePt t="203889" x="4913313" y="4514850"/>
          <p14:tracePt t="203911" x="5797550" y="4130675"/>
          <p14:tracePt t="203913" x="6218238" y="3940175"/>
          <p14:tracePt t="203920" x="6664325" y="3830638"/>
          <p14:tracePt t="203928" x="7102475" y="3711575"/>
          <p14:tracePt t="203936" x="7402513" y="3629025"/>
          <p14:tracePt t="203944" x="7694613" y="3556000"/>
          <p14:tracePt t="203952" x="7867650" y="3511550"/>
          <p14:tracePt t="203964" x="8013700" y="3511550"/>
          <p14:tracePt t="203969" x="8067675" y="3492500"/>
          <p14:tracePt t="203985" x="8096250" y="3492500"/>
          <p14:tracePt t="203999" x="8104188" y="3492500"/>
          <p14:tracePt t="204017" x="8140700" y="3502025"/>
          <p14:tracePt t="204025" x="8140700" y="3548063"/>
          <p14:tracePt t="204033" x="8140700" y="3611563"/>
          <p14:tracePt t="204040" x="8140700" y="3665538"/>
          <p14:tracePt t="204048" x="8150225" y="3730625"/>
          <p14:tracePt t="204056" x="8169275" y="3803650"/>
          <p14:tracePt t="204064" x="8177213" y="3884613"/>
          <p14:tracePt t="204072" x="8204200" y="3976688"/>
          <p14:tracePt t="204080" x="8204200" y="4067175"/>
          <p14:tracePt t="204088" x="8204200" y="4103688"/>
          <p14:tracePt t="204289" x="8213725" y="4030663"/>
          <p14:tracePt t="204297" x="8240713" y="3994150"/>
          <p14:tracePt t="204304" x="8259763" y="3948113"/>
          <p14:tracePt t="204312" x="8259763" y="3940175"/>
          <p14:tracePt t="204320" x="8259763" y="3921125"/>
          <p14:tracePt t="204329" x="8277225" y="3894138"/>
          <p14:tracePt t="204336" x="8305800" y="3857625"/>
          <p14:tracePt t="204344" x="8323263" y="3840163"/>
          <p14:tracePt t="204352" x="8359775" y="3830638"/>
          <p14:tracePt t="204360" x="8396288" y="3821113"/>
          <p14:tracePt t="204368" x="8415338" y="3811588"/>
          <p14:tracePt t="204378" x="8442325" y="3794125"/>
          <p14:tracePt t="204384" x="8488363" y="3757613"/>
          <p14:tracePt t="204396" x="8515350" y="3738563"/>
          <p14:tracePt t="204400" x="8551863" y="3702050"/>
          <p14:tracePt t="204408" x="8578850" y="3684588"/>
          <p14:tracePt t="204416" x="8596313" y="3665538"/>
          <p14:tracePt t="204424" x="8632825" y="3629025"/>
          <p14:tracePt t="204432" x="8642350" y="3621088"/>
          <p14:tracePt t="204440" x="8669338" y="3602038"/>
          <p14:tracePt t="204450" x="8678863" y="3602038"/>
          <p14:tracePt t="204456" x="8697913" y="3592513"/>
          <p14:tracePt t="204464" x="8705850" y="3584575"/>
          <p14:tracePt t="204472" x="8724900" y="3584575"/>
          <p14:tracePt t="204480" x="8778875" y="3556000"/>
          <p14:tracePt t="204488" x="8861425" y="3556000"/>
          <p14:tracePt t="204497" x="8951913" y="3556000"/>
          <p14:tracePt t="204504" x="9061450" y="35560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ja-JP" altLang="en-US"/>
              <a:t>命令の形にする</a:t>
            </a:r>
          </a:p>
        </p:txBody>
      </p:sp>
      <p:sp>
        <p:nvSpPr>
          <p:cNvPr id="23555" name="Text Box 4"/>
          <p:cNvSpPr txBox="1">
            <a:spLocks noChangeArrowheads="1"/>
          </p:cNvSpPr>
          <p:nvPr/>
        </p:nvSpPr>
        <p:spPr bwMode="auto">
          <a:xfrm>
            <a:off x="1187450" y="1341438"/>
            <a:ext cx="353218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p>
          <a:p>
            <a:pPr eaLnBrk="1" hangingPunct="1">
              <a:spcBef>
                <a:spcPct val="0"/>
              </a:spcBef>
              <a:buFontTx/>
              <a:buNone/>
            </a:pPr>
            <a:r>
              <a:rPr lang="en-US" altLang="ja-JP" sz="1800" b="1"/>
              <a:t> 0    110    00000001</a:t>
            </a:r>
          </a:p>
          <a:p>
            <a:pPr eaLnBrk="1" hangingPunct="1">
              <a:spcBef>
                <a:spcPct val="0"/>
              </a:spcBef>
              <a:buFontTx/>
              <a:buNone/>
            </a:pPr>
            <a:r>
              <a:rPr lang="en-US" altLang="ja-JP" sz="1800" b="1"/>
              <a:t> 1     000   00000010</a:t>
            </a:r>
          </a:p>
        </p:txBody>
      </p:sp>
      <p:sp>
        <p:nvSpPr>
          <p:cNvPr id="23556" name="Rectangle 6"/>
          <p:cNvSpPr>
            <a:spLocks noChangeArrowheads="1"/>
          </p:cNvSpPr>
          <p:nvPr/>
        </p:nvSpPr>
        <p:spPr bwMode="auto">
          <a:xfrm>
            <a:off x="1258888" y="2133600"/>
            <a:ext cx="936625"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57" name="Rectangle 7"/>
          <p:cNvSpPr>
            <a:spLocks noChangeArrowheads="1"/>
          </p:cNvSpPr>
          <p:nvPr/>
        </p:nvSpPr>
        <p:spPr bwMode="auto">
          <a:xfrm>
            <a:off x="2266950" y="2133600"/>
            <a:ext cx="1512888"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558" name="Text Box 10"/>
          <p:cNvSpPr txBox="1">
            <a:spLocks noChangeArrowheads="1"/>
          </p:cNvSpPr>
          <p:nvPr/>
        </p:nvSpPr>
        <p:spPr bwMode="auto">
          <a:xfrm>
            <a:off x="5292725" y="1700213"/>
            <a:ext cx="2681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操作を表す部分：</a:t>
            </a:r>
            <a:r>
              <a:rPr lang="en-US" altLang="ja-JP" sz="1800"/>
              <a:t>op-code</a:t>
            </a:r>
          </a:p>
          <a:p>
            <a:pPr eaLnBrk="1" hangingPunct="1">
              <a:spcBef>
                <a:spcPct val="0"/>
              </a:spcBef>
              <a:buFontTx/>
              <a:buNone/>
            </a:pPr>
            <a:r>
              <a:rPr lang="ja-JP" altLang="en-US" sz="1800"/>
              <a:t>オプコード</a:t>
            </a:r>
          </a:p>
        </p:txBody>
      </p:sp>
      <p:sp>
        <p:nvSpPr>
          <p:cNvPr id="23559" name="Line 11"/>
          <p:cNvSpPr>
            <a:spLocks noChangeShapeType="1"/>
          </p:cNvSpPr>
          <p:nvPr/>
        </p:nvSpPr>
        <p:spPr bwMode="auto">
          <a:xfrm flipH="1">
            <a:off x="1979613" y="1916113"/>
            <a:ext cx="3240087"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0" name="Text Box 12"/>
          <p:cNvSpPr txBox="1">
            <a:spLocks noChangeArrowheads="1"/>
          </p:cNvSpPr>
          <p:nvPr/>
        </p:nvSpPr>
        <p:spPr bwMode="auto">
          <a:xfrm>
            <a:off x="5292725" y="2355850"/>
            <a:ext cx="31511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操作対象を表す部分：</a:t>
            </a:r>
            <a:r>
              <a:rPr lang="en-US" altLang="ja-JP" sz="1800"/>
              <a:t>operand</a:t>
            </a:r>
          </a:p>
          <a:p>
            <a:pPr eaLnBrk="1" hangingPunct="1">
              <a:spcBef>
                <a:spcPct val="0"/>
              </a:spcBef>
              <a:buFontTx/>
              <a:buNone/>
            </a:pPr>
            <a:r>
              <a:rPr lang="ja-JP" altLang="en-US" sz="1800"/>
              <a:t>オペランド</a:t>
            </a:r>
          </a:p>
        </p:txBody>
      </p:sp>
      <p:sp>
        <p:nvSpPr>
          <p:cNvPr id="23561" name="Line 13"/>
          <p:cNvSpPr>
            <a:spLocks noChangeShapeType="1"/>
          </p:cNvSpPr>
          <p:nvPr/>
        </p:nvSpPr>
        <p:spPr bwMode="auto">
          <a:xfrm flipH="1" flipV="1">
            <a:off x="3851275" y="2420938"/>
            <a:ext cx="144145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Text Box 14"/>
          <p:cNvSpPr txBox="1">
            <a:spLocks noChangeArrowheads="1"/>
          </p:cNvSpPr>
          <p:nvPr/>
        </p:nvSpPr>
        <p:spPr bwMode="auto">
          <a:xfrm>
            <a:off x="1527175" y="3665538"/>
            <a:ext cx="543242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0000  NOP</a:t>
            </a:r>
          </a:p>
          <a:p>
            <a:pPr eaLnBrk="1" hangingPunct="1">
              <a:spcBef>
                <a:spcPct val="0"/>
              </a:spcBef>
              <a:buFontTx/>
              <a:buNone/>
            </a:pPr>
            <a:r>
              <a:rPr lang="en-US" altLang="ja-JP" sz="1800"/>
              <a:t>0001  LD</a:t>
            </a:r>
            <a:r>
              <a:rPr lang="ja-JP" altLang="en-US" sz="1800"/>
              <a:t>　（ </a:t>
            </a:r>
            <a:r>
              <a:rPr lang="en-US" altLang="ja-JP" sz="1800"/>
              <a:t>Load</a:t>
            </a:r>
            <a:r>
              <a:rPr lang="ja-JP" altLang="en-US" sz="1800"/>
              <a:t>）メモリから</a:t>
            </a:r>
            <a:r>
              <a:rPr lang="en-US" altLang="ja-JP" sz="1800"/>
              <a:t>ACC</a:t>
            </a:r>
            <a:r>
              <a:rPr lang="ja-JP" altLang="en-US" sz="1800"/>
              <a:t>にデータを読み込む</a:t>
            </a:r>
          </a:p>
          <a:p>
            <a:pPr eaLnBrk="1" hangingPunct="1">
              <a:spcBef>
                <a:spcPct val="0"/>
              </a:spcBef>
              <a:buFontTx/>
              <a:buNone/>
            </a:pPr>
            <a:r>
              <a:rPr lang="en-US" altLang="ja-JP" sz="1800"/>
              <a:t>0010</a:t>
            </a:r>
            <a:r>
              <a:rPr lang="ja-JP" altLang="en-US" sz="1800"/>
              <a:t>　</a:t>
            </a:r>
            <a:r>
              <a:rPr lang="en-US" altLang="ja-JP" sz="1800"/>
              <a:t>AND</a:t>
            </a:r>
            <a:r>
              <a:rPr lang="ja-JP" altLang="en-US" sz="1800"/>
              <a:t>　</a:t>
            </a:r>
          </a:p>
          <a:p>
            <a:pPr eaLnBrk="1" hangingPunct="1">
              <a:spcBef>
                <a:spcPct val="0"/>
              </a:spcBef>
              <a:buFontTx/>
              <a:buNone/>
            </a:pPr>
            <a:r>
              <a:rPr lang="en-US" altLang="ja-JP" sz="1800"/>
              <a:t>0011</a:t>
            </a:r>
            <a:r>
              <a:rPr lang="ja-JP" altLang="en-US" sz="1800"/>
              <a:t>　</a:t>
            </a:r>
            <a:r>
              <a:rPr lang="en-US" altLang="ja-JP" sz="1800"/>
              <a:t>OR</a:t>
            </a:r>
          </a:p>
          <a:p>
            <a:pPr eaLnBrk="1" hangingPunct="1">
              <a:spcBef>
                <a:spcPct val="0"/>
              </a:spcBef>
              <a:buFontTx/>
              <a:buNone/>
            </a:pPr>
            <a:r>
              <a:rPr lang="en-US" altLang="ja-JP" sz="1800"/>
              <a:t>0100</a:t>
            </a:r>
            <a:r>
              <a:rPr lang="ja-JP" altLang="en-US" sz="1800"/>
              <a:t>　</a:t>
            </a:r>
            <a:r>
              <a:rPr lang="en-US" altLang="ja-JP" sz="1800"/>
              <a:t>SL</a:t>
            </a:r>
            <a:r>
              <a:rPr lang="ja-JP" altLang="en-US" sz="1800"/>
              <a:t>　この時はオペランドは何でも良い</a:t>
            </a:r>
          </a:p>
          <a:p>
            <a:pPr eaLnBrk="1" hangingPunct="1">
              <a:spcBef>
                <a:spcPct val="0"/>
              </a:spcBef>
              <a:buFontTx/>
              <a:buNone/>
            </a:pPr>
            <a:r>
              <a:rPr lang="en-US" altLang="ja-JP" sz="1800"/>
              <a:t>0101</a:t>
            </a:r>
            <a:r>
              <a:rPr lang="ja-JP" altLang="en-US" sz="1800"/>
              <a:t>　</a:t>
            </a:r>
            <a:r>
              <a:rPr lang="en-US" altLang="ja-JP" sz="1800"/>
              <a:t>SR</a:t>
            </a:r>
            <a:r>
              <a:rPr lang="ja-JP" altLang="en-US" sz="1800"/>
              <a:t>　この時はオペランドは何でも良い</a:t>
            </a:r>
          </a:p>
          <a:p>
            <a:pPr eaLnBrk="1" hangingPunct="1">
              <a:spcBef>
                <a:spcPct val="0"/>
              </a:spcBef>
              <a:buFontTx/>
              <a:buNone/>
            </a:pPr>
            <a:r>
              <a:rPr lang="en-US" altLang="ja-JP" sz="1800"/>
              <a:t>0110</a:t>
            </a:r>
            <a:r>
              <a:rPr lang="ja-JP" altLang="en-US" sz="1800"/>
              <a:t>　</a:t>
            </a:r>
            <a:r>
              <a:rPr lang="en-US" altLang="ja-JP" sz="1800"/>
              <a:t>ADD</a:t>
            </a:r>
          </a:p>
          <a:p>
            <a:pPr eaLnBrk="1" hangingPunct="1">
              <a:spcBef>
                <a:spcPct val="0"/>
              </a:spcBef>
              <a:buFontTx/>
              <a:buNone/>
            </a:pPr>
            <a:r>
              <a:rPr lang="en-US" altLang="ja-JP" sz="1800"/>
              <a:t>0111</a:t>
            </a:r>
            <a:r>
              <a:rPr lang="ja-JP" altLang="en-US" sz="1800"/>
              <a:t>　</a:t>
            </a:r>
            <a:r>
              <a:rPr lang="en-US" altLang="ja-JP" sz="1800"/>
              <a:t>SUB</a:t>
            </a:r>
          </a:p>
          <a:p>
            <a:pPr eaLnBrk="1" hangingPunct="1">
              <a:spcBef>
                <a:spcPct val="0"/>
              </a:spcBef>
              <a:buFontTx/>
              <a:buNone/>
            </a:pPr>
            <a:r>
              <a:rPr lang="en-US" altLang="ja-JP" sz="1800"/>
              <a:t>1000</a:t>
            </a:r>
            <a:r>
              <a:rPr lang="ja-JP" altLang="en-US" sz="1800"/>
              <a:t>　</a:t>
            </a:r>
            <a:r>
              <a:rPr lang="en-US" altLang="ja-JP" sz="1800"/>
              <a:t>ST</a:t>
            </a:r>
            <a:r>
              <a:rPr lang="ja-JP" altLang="en-US" sz="1800"/>
              <a:t>　（</a:t>
            </a:r>
            <a:r>
              <a:rPr lang="en-US" altLang="ja-JP" sz="1800"/>
              <a:t>Store</a:t>
            </a:r>
            <a:r>
              <a:rPr lang="ja-JP" altLang="en-US" sz="1800"/>
              <a:t>）メモリへ</a:t>
            </a:r>
            <a:r>
              <a:rPr lang="en-US" altLang="ja-JP" sz="1800"/>
              <a:t>ACC</a:t>
            </a:r>
            <a:r>
              <a:rPr lang="ja-JP" altLang="en-US" sz="1800"/>
              <a:t>からデータを書き込む</a:t>
            </a:r>
          </a:p>
        </p:txBody>
      </p:sp>
      <p:sp>
        <p:nvSpPr>
          <p:cNvPr id="23563" name="Line 15"/>
          <p:cNvSpPr>
            <a:spLocks noChangeShapeType="1"/>
          </p:cNvSpPr>
          <p:nvPr/>
        </p:nvSpPr>
        <p:spPr bwMode="auto">
          <a:xfrm flipH="1">
            <a:off x="2843213" y="3644900"/>
            <a:ext cx="792162"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4" name="Text Box 16"/>
          <p:cNvSpPr txBox="1">
            <a:spLocks noChangeArrowheads="1"/>
          </p:cNvSpPr>
          <p:nvPr/>
        </p:nvSpPr>
        <p:spPr bwMode="auto">
          <a:xfrm>
            <a:off x="3832225" y="3433763"/>
            <a:ext cx="4440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分かりやすい記号で書く：ニーモニックと呼ぶ</a:t>
            </a:r>
          </a:p>
        </p:txBody>
      </p:sp>
      <p:pic>
        <p:nvPicPr>
          <p:cNvPr id="2" name="オーディオ 1">
            <a:hlinkClick r:id="" action="ppaction://media"/>
            <a:extLst>
              <a:ext uri="{FF2B5EF4-FFF2-40B4-BE49-F238E27FC236}">
                <a16:creationId xmlns:a16="http://schemas.microsoft.com/office/drawing/2014/main" id="{1D6A77A0-0D6A-4B0C-B635-FC7029F477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491"/>
    </mc:Choice>
    <mc:Fallback xmlns="">
      <p:transition spd="slow" advTm="275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68" x="8742363" y="4030663"/>
          <p14:tracePt t="2371" x="8523288" y="4086225"/>
          <p14:tracePt t="2379" x="8359775" y="4094163"/>
          <p14:tracePt t="2388" x="8159750" y="4130675"/>
          <p14:tracePt t="2396" x="8013700" y="4159250"/>
          <p14:tracePt t="2404" x="7858125" y="4176713"/>
          <p14:tracePt t="2413" x="7712075" y="4176713"/>
          <p14:tracePt t="2421" x="7575550" y="4176713"/>
          <p14:tracePt t="2431" x="7448550" y="4176713"/>
          <p14:tracePt t="2435" x="7348538" y="4176713"/>
          <p14:tracePt t="2444" x="7239000" y="4176713"/>
          <p14:tracePt t="2451" x="7165975" y="4176713"/>
          <p14:tracePt t="2463" x="7129463" y="4176713"/>
          <p14:tracePt t="2470" x="7102475" y="4176713"/>
          <p14:tracePt t="2480" x="7083425" y="4176713"/>
          <p14:tracePt t="2484" x="7065963" y="4176713"/>
          <p14:tracePt t="2583" x="7019925" y="4186238"/>
          <p14:tracePt t="2589" x="7000875" y="4195763"/>
          <p14:tracePt t="2597" x="6946900" y="4213225"/>
          <p14:tracePt t="2606" x="6883400" y="4240213"/>
          <p14:tracePt t="2614" x="6819900" y="4249738"/>
          <p14:tracePt t="2621" x="6710363" y="4295775"/>
          <p14:tracePt t="2629" x="6645275" y="4303713"/>
          <p14:tracePt t="2635" x="6591300" y="4322763"/>
          <p14:tracePt t="2645" x="6545263" y="4340225"/>
          <p14:tracePt t="2651" x="6527800" y="4349750"/>
          <p14:tracePt t="2742" x="6518275" y="4349750"/>
          <p14:tracePt t="2755" x="6518275" y="4340225"/>
          <p14:tracePt t="2779" x="6518275" y="4332288"/>
          <p14:tracePt t="2787" x="6537325" y="4322763"/>
          <p14:tracePt t="2884" x="6545263" y="4313238"/>
          <p14:tracePt t="2915" x="6554788" y="4313238"/>
          <p14:tracePt t="2924" x="6564313" y="4313238"/>
          <p14:tracePt t="2971" x="6573838" y="4313238"/>
          <p14:tracePt t="2979" x="6581775" y="4303713"/>
          <p14:tracePt t="2987" x="6591300" y="4295775"/>
          <p14:tracePt t="2996" x="6600825" y="4286250"/>
          <p14:tracePt t="3007" x="6618288" y="4268788"/>
          <p14:tracePt t="3180" x="6627813" y="4259263"/>
          <p14:tracePt t="3195" x="6645275" y="4240213"/>
          <p14:tracePt t="3205" x="6654800" y="4232275"/>
          <p14:tracePt t="3220" x="6664325" y="4222750"/>
          <p14:tracePt t="3237" x="6664325" y="4213225"/>
          <p14:tracePt t="3957" x="6673850" y="4195763"/>
          <p14:tracePt t="4604" x="6673850" y="4186238"/>
          <p14:tracePt t="4612" x="6673850" y="4176713"/>
          <p14:tracePt t="4619" x="6691313" y="4159250"/>
          <p14:tracePt t="4645" x="6700838" y="4140200"/>
          <p14:tracePt t="4669" x="6710363" y="4122738"/>
          <p14:tracePt t="4901" x="6710363" y="4113213"/>
          <p14:tracePt t="4914" x="6710363" y="4103688"/>
          <p14:tracePt t="4915" x="6718300" y="4094163"/>
          <p14:tracePt t="5828" x="6718300" y="4086225"/>
          <p14:tracePt t="5835" x="6737350" y="4067175"/>
          <p14:tracePt t="5843" x="6737350" y="4057650"/>
          <p14:tracePt t="5852" x="6737350" y="4013200"/>
          <p14:tracePt t="5862" x="6737350" y="4003675"/>
          <p14:tracePt t="5868" x="6737350" y="3994150"/>
          <p14:tracePt t="5880" x="6737350" y="3984625"/>
          <p14:tracePt t="5899" x="6737350" y="3976688"/>
          <p14:tracePt t="5933" x="6737350" y="3967163"/>
          <p14:tracePt t="5949" x="6737350" y="3957638"/>
          <p14:tracePt t="5958" x="6681788" y="3930650"/>
          <p14:tracePt t="5964" x="6618288" y="3911600"/>
          <p14:tracePt t="5972" x="6508750" y="3884613"/>
          <p14:tracePt t="5980" x="6372225" y="3811588"/>
          <p14:tracePt t="5988" x="6254750" y="3738563"/>
          <p14:tracePt t="5995" x="6135688" y="3665538"/>
          <p14:tracePt t="6003" x="5999163" y="3556000"/>
          <p14:tracePt t="6011" x="5862638" y="3465513"/>
          <p14:tracePt t="6019" x="5688013" y="3375025"/>
          <p14:tracePt t="6027" x="5551488" y="3302000"/>
          <p14:tracePt t="6035" x="5434013" y="3209925"/>
          <p14:tracePt t="6043" x="5314950" y="3100388"/>
          <p14:tracePt t="6051" x="5232400" y="3036888"/>
          <p14:tracePt t="6061" x="5132388" y="2963863"/>
          <p14:tracePt t="6067" x="5068888" y="2909888"/>
          <p14:tracePt t="6076" x="5022850" y="2863850"/>
          <p14:tracePt t="6083" x="4949825" y="2808288"/>
          <p14:tracePt t="6092" x="4886325" y="2771775"/>
          <p14:tracePt t="6099" x="4840288" y="2735263"/>
          <p14:tracePt t="6107" x="4759325" y="2690813"/>
          <p14:tracePt t="6115" x="4686300" y="2662238"/>
          <p14:tracePt t="6123" x="4603750" y="2625725"/>
          <p14:tracePt t="6131" x="4513263" y="2625725"/>
          <p14:tracePt t="6139" x="4430713" y="2617788"/>
          <p14:tracePt t="6147" x="4421188" y="2617788"/>
          <p14:tracePt t="6155" x="4413250" y="2617788"/>
          <p14:tracePt t="6163" x="4321175" y="2617788"/>
          <p14:tracePt t="6171" x="4267200" y="2617788"/>
          <p14:tracePt t="6179" x="4194175" y="2617788"/>
          <p14:tracePt t="6187" x="4138613" y="2617788"/>
          <p14:tracePt t="6195" x="4094163" y="2617788"/>
          <p14:tracePt t="6205" x="4075113" y="2617788"/>
          <p14:tracePt t="6211" x="4038600" y="2617788"/>
          <p14:tracePt t="6220" x="4011613" y="2617788"/>
          <p14:tracePt t="6228" x="3992563" y="2617788"/>
          <p14:tracePt t="6235" x="3965575" y="2608263"/>
          <p14:tracePt t="6243" x="3929063" y="2581275"/>
          <p14:tracePt t="6253" x="3892550" y="2571750"/>
          <p14:tracePt t="6260" x="3829050" y="2571750"/>
          <p14:tracePt t="6267" x="3738563" y="2562225"/>
          <p14:tracePt t="6275" x="3629025" y="2544763"/>
          <p14:tracePt t="6283" x="3546475" y="2517775"/>
          <p14:tracePt t="6292" x="3419475" y="2517775"/>
          <p14:tracePt t="6301" x="3273425" y="2508250"/>
          <p14:tracePt t="6308" x="3181350" y="2508250"/>
          <p14:tracePt t="6315" x="3071813" y="2508250"/>
          <p14:tracePt t="6323" x="2962275" y="2508250"/>
          <p14:tracePt t="6331" x="2871788" y="2508250"/>
          <p14:tracePt t="6340" x="2798763" y="2508250"/>
          <p14:tracePt t="6348" x="2762250" y="2508250"/>
          <p14:tracePt t="6364" x="2735263" y="2508250"/>
          <p14:tracePt t="6372" x="2708275" y="2508250"/>
          <p14:tracePt t="6380" x="2679700" y="2508250"/>
          <p14:tracePt t="6387" x="2625725" y="2517775"/>
          <p14:tracePt t="6395" x="2589213" y="2517775"/>
          <p14:tracePt t="6403" x="2533650" y="2525713"/>
          <p14:tracePt t="6411" x="2498725" y="2525713"/>
          <p14:tracePt t="6419" x="2425700" y="2544763"/>
          <p14:tracePt t="6428" x="2379663" y="2544763"/>
          <p14:tracePt t="6435" x="2297113" y="2562225"/>
          <p14:tracePt t="6444" x="2243138" y="2562225"/>
          <p14:tracePt t="6451" x="2179638" y="2581275"/>
          <p14:tracePt t="6460" x="2124075" y="2589213"/>
          <p14:tracePt t="6467" x="2078038" y="2589213"/>
          <p14:tracePt t="6475" x="2051050" y="2598738"/>
          <p14:tracePt t="6483" x="2005013" y="2625725"/>
          <p14:tracePt t="6492" x="1987550" y="2625725"/>
          <p14:tracePt t="6499" x="1951038" y="2635250"/>
          <p14:tracePt t="6507" x="1914525" y="2644775"/>
          <p14:tracePt t="6515" x="1887538" y="2644775"/>
          <p14:tracePt t="6524" x="1851025" y="2654300"/>
          <p14:tracePt t="6532" x="1831975" y="2654300"/>
          <p14:tracePt t="6541" x="1795463" y="2654300"/>
          <p14:tracePt t="6554" x="1787525" y="2654300"/>
          <p14:tracePt t="6555" x="1768475" y="2654300"/>
          <p14:tracePt t="6571" x="1758950" y="2654300"/>
          <p14:tracePt t="6581" x="1751013" y="2654300"/>
          <p14:tracePt t="6587" x="1741488" y="2654300"/>
          <p14:tracePt t="6595" x="1714500" y="2654300"/>
          <p14:tracePt t="6603" x="1685925" y="2662238"/>
          <p14:tracePt t="6612" x="1641475" y="2671763"/>
          <p14:tracePt t="6619" x="1604963" y="2681288"/>
          <p14:tracePt t="6627" x="1541463" y="2681288"/>
          <p14:tracePt t="6635" x="1504950" y="2690813"/>
          <p14:tracePt t="6643" x="1458913" y="2708275"/>
          <p14:tracePt t="6651" x="1431925" y="2727325"/>
          <p14:tracePt t="6659" x="1385888" y="2735263"/>
          <p14:tracePt t="6667" x="1349375" y="2744788"/>
          <p14:tracePt t="6676" x="1330325" y="2744788"/>
          <p14:tracePt t="6683" x="1312863" y="2754313"/>
          <p14:tracePt t="7079" x="1303338" y="2763838"/>
          <p14:tracePt t="7085" x="1303338" y="2781300"/>
          <p14:tracePt t="7093" x="1303338" y="2790825"/>
          <p14:tracePt t="7100" x="1303338" y="2808288"/>
          <p14:tracePt t="7117" x="1303338" y="2827338"/>
          <p14:tracePt t="7124" x="1303338" y="2854325"/>
          <p14:tracePt t="7131" x="1303338" y="2873375"/>
          <p14:tracePt t="7139" x="1312863" y="2909888"/>
          <p14:tracePt t="7148" x="1312863" y="2927350"/>
          <p14:tracePt t="7155" x="1322388" y="2963863"/>
          <p14:tracePt t="7163" x="1322388" y="2990850"/>
          <p14:tracePt t="7171" x="1339850" y="3036888"/>
          <p14:tracePt t="7179" x="1339850" y="3063875"/>
          <p14:tracePt t="7187" x="1339850" y="3100388"/>
          <p14:tracePt t="7195" x="1349375" y="3119438"/>
          <p14:tracePt t="7203" x="1349375" y="3136900"/>
          <p14:tracePt t="7288" x="1349375" y="3146425"/>
          <p14:tracePt t="7300" x="1358900" y="3163888"/>
          <p14:tracePt t="7307" x="1358900" y="3192463"/>
          <p14:tracePt t="7315" x="1366838" y="3200400"/>
          <p14:tracePt t="7323" x="1385888" y="3219450"/>
          <p14:tracePt t="7331" x="1395413" y="3228975"/>
          <p14:tracePt t="7341" x="1403350" y="3236913"/>
          <p14:tracePt t="7349" x="1412875" y="3246438"/>
          <p14:tracePt t="7380" x="1431925" y="3265488"/>
          <p14:tracePt t="7616" x="1431925" y="3282950"/>
          <p14:tracePt t="7636" x="1422400" y="3292475"/>
          <p14:tracePt t="7644" x="1412875" y="3319463"/>
          <p14:tracePt t="7901" x="1412875" y="3328988"/>
          <p14:tracePt t="7915" x="1412875" y="3338513"/>
          <p14:tracePt t="7931" x="1412875" y="3355975"/>
          <p14:tracePt t="7955" x="1412875" y="3365500"/>
          <p14:tracePt t="8013" x="1412875" y="3375025"/>
          <p14:tracePt t="8051" x="1412875" y="3392488"/>
          <p14:tracePt t="8083" x="1412875" y="3402013"/>
          <p14:tracePt t="8341" x="1412875" y="3411538"/>
          <p14:tracePt t="8357" x="1412875" y="3419475"/>
          <p14:tracePt t="10029" x="1422400" y="3419475"/>
          <p14:tracePt t="10039" x="1458913" y="3402013"/>
          <p14:tracePt t="10046" x="1476375" y="3392488"/>
          <p14:tracePt t="10054" x="1504950" y="3375025"/>
          <p14:tracePt t="10059" x="1541463" y="3355975"/>
          <p14:tracePt t="10067" x="1549400" y="3346450"/>
          <p14:tracePt t="10075" x="1549400" y="3338513"/>
          <p14:tracePt t="10285" x="1558925" y="3338513"/>
          <p14:tracePt t="10291" x="1568450" y="3338513"/>
          <p14:tracePt t="10691" x="1604963" y="3338513"/>
          <p14:tracePt t="10699" x="1622425" y="3338513"/>
          <p14:tracePt t="10708" x="1649413" y="3328988"/>
          <p14:tracePt t="10715" x="1685925" y="3309938"/>
          <p14:tracePt t="10731" x="1714500" y="3302000"/>
          <p14:tracePt t="10739" x="1722438" y="3302000"/>
          <p14:tracePt t="10747" x="1741488" y="3302000"/>
          <p14:tracePt t="10755" x="1751013" y="3292475"/>
          <p14:tracePt t="10779" x="1758950" y="3282950"/>
          <p14:tracePt t="10787" x="1787525" y="3282950"/>
          <p14:tracePt t="10795" x="1804988" y="3265488"/>
          <p14:tracePt t="10803" x="1814513" y="3255963"/>
          <p14:tracePt t="10811" x="1831975" y="3246438"/>
          <p14:tracePt t="10819" x="1851025" y="3236913"/>
          <p14:tracePt t="10827" x="1868488" y="3228975"/>
          <p14:tracePt t="10835" x="1887538" y="3209925"/>
          <p14:tracePt t="10843" x="1895475" y="3182938"/>
          <p14:tracePt t="10851" x="1914525" y="3155950"/>
          <p14:tracePt t="10859" x="1924050" y="3136900"/>
          <p14:tracePt t="10867" x="1941513" y="3119438"/>
          <p14:tracePt t="10875" x="1960563" y="3100388"/>
          <p14:tracePt t="10894" x="1960563" y="3073400"/>
          <p14:tracePt t="10899" x="1968500" y="3054350"/>
          <p14:tracePt t="10909" x="1978025" y="3036888"/>
          <p14:tracePt t="10915" x="1987550" y="3036888"/>
          <p14:tracePt t="10927" x="1997075" y="3017838"/>
          <p14:tracePt t="10947" x="1997075" y="3000375"/>
          <p14:tracePt t="11109" x="1997075" y="2982913"/>
          <p14:tracePt t="11115" x="1997075" y="2973388"/>
          <p14:tracePt t="11131" x="2005013" y="2946400"/>
          <p14:tracePt t="11147" x="2005013" y="2936875"/>
          <p14:tracePt t="11155" x="2024063" y="2917825"/>
          <p14:tracePt t="11171" x="2024063" y="2900363"/>
          <p14:tracePt t="11187" x="2024063" y="2890838"/>
          <p14:tracePt t="11195" x="2024063" y="2873375"/>
          <p14:tracePt t="11203" x="2024063" y="2863850"/>
          <p14:tracePt t="11211" x="2024063" y="2854325"/>
          <p14:tracePt t="11219" x="2024063" y="2844800"/>
          <p14:tracePt t="11227" x="2024063" y="2836863"/>
          <p14:tracePt t="11243" x="2024063" y="2827338"/>
          <p14:tracePt t="11252" x="2024063" y="2817813"/>
          <p14:tracePt t="11268" x="2024063" y="2808288"/>
          <p14:tracePt t="11275" x="2024063" y="2790825"/>
          <p14:tracePt t="11292" x="2024063" y="2781300"/>
          <p14:tracePt t="11299" x="2014538" y="2771775"/>
          <p14:tracePt t="11508" x="2005013" y="2771775"/>
          <p14:tracePt t="11515" x="1987550" y="2781300"/>
          <p14:tracePt t="11629" x="1987550" y="2771775"/>
          <p14:tracePt t="11644" x="1997075" y="2744788"/>
          <p14:tracePt t="11651" x="2005013" y="2727325"/>
          <p14:tracePt t="11660" x="2033588" y="2681288"/>
          <p14:tracePt t="11668" x="2033588" y="2671763"/>
          <p14:tracePt t="11677" x="2041525" y="2635250"/>
          <p14:tracePt t="11683" x="2051050" y="2625725"/>
          <p14:tracePt t="11692" x="2060575" y="2589213"/>
          <p14:tracePt t="11699" x="2070100" y="2581275"/>
          <p14:tracePt t="11715" x="2070100" y="2562225"/>
          <p14:tracePt t="11725" x="2078038" y="2554288"/>
          <p14:tracePt t="12145" x="2078038" y="2562225"/>
          <p14:tracePt t="12151" x="2078038" y="2581275"/>
          <p14:tracePt t="12159" x="2078038" y="2589213"/>
          <p14:tracePt t="12165" x="2078038" y="2608263"/>
          <p14:tracePt t="12172" x="2078038" y="2635250"/>
          <p14:tracePt t="12180" x="2078038" y="2654300"/>
          <p14:tracePt t="12187" x="2087563" y="2681288"/>
          <p14:tracePt t="12195" x="2087563" y="2698750"/>
          <p14:tracePt t="12203" x="2097088" y="2744788"/>
          <p14:tracePt t="12211" x="2097088" y="2771775"/>
          <p14:tracePt t="12220" x="2097088" y="2790825"/>
          <p14:tracePt t="12227" x="2097088" y="2817813"/>
          <p14:tracePt t="12237" x="2097088" y="2827338"/>
          <p14:tracePt t="12243" x="2097088" y="2844800"/>
          <p14:tracePt t="12259" x="2097088" y="2854325"/>
          <p14:tracePt t="12859" x="2097088" y="2863850"/>
          <p14:tracePt t="12875" x="2097088" y="2873375"/>
          <p14:tracePt t="12893" x="2097088" y="2881313"/>
          <p14:tracePt t="12943" x="2097088" y="2900363"/>
          <p14:tracePt t="12958" x="2097088" y="2909888"/>
          <p14:tracePt t="12971" x="2097088" y="2917825"/>
          <p14:tracePt t="12987" x="2097088" y="2936875"/>
          <p14:tracePt t="12995" x="2097088" y="2954338"/>
          <p14:tracePt t="13003" x="2097088" y="2963863"/>
          <p14:tracePt t="13011" x="2097088" y="2982913"/>
          <p14:tracePt t="13027" x="2097088" y="2990850"/>
          <p14:tracePt t="13451" x="2097088" y="3000375"/>
          <p14:tracePt t="13459" x="2097088" y="3027363"/>
          <p14:tracePt t="13467" x="2097088" y="3036888"/>
          <p14:tracePt t="13475" x="2097088" y="3063875"/>
          <p14:tracePt t="13483" x="2097088" y="3082925"/>
          <p14:tracePt t="13492" x="2124075" y="3127375"/>
          <p14:tracePt t="13499" x="2124075" y="3163888"/>
          <p14:tracePt t="13508" x="2124075" y="3182938"/>
          <p14:tracePt t="13515" x="2124075" y="3209925"/>
          <p14:tracePt t="13523" x="2124075" y="3219450"/>
          <p14:tracePt t="13531" x="2124075" y="3236913"/>
          <p14:tracePt t="13553" x="2124075" y="3265488"/>
          <p14:tracePt t="13564" x="2124075" y="3273425"/>
          <p14:tracePt t="13573" x="2124075" y="3282950"/>
          <p14:tracePt t="13582" x="2124075" y="3292475"/>
          <p14:tracePt t="13595" x="2124075" y="3302000"/>
          <p14:tracePt t="13603" x="2114550" y="3309938"/>
          <p14:tracePt t="13619" x="2114550" y="3319463"/>
          <p14:tracePt t="13627" x="2106613" y="3328988"/>
          <p14:tracePt t="13635" x="2106613" y="3338513"/>
          <p14:tracePt t="13643" x="2097088" y="3355975"/>
          <p14:tracePt t="13659" x="2087563" y="3355975"/>
          <p14:tracePt t="13692" x="2078038" y="3365500"/>
          <p14:tracePt t="13827" x="2024063" y="3346450"/>
          <p14:tracePt t="13835" x="1997075" y="3328988"/>
          <p14:tracePt t="13843" x="1951038" y="3309938"/>
          <p14:tracePt t="13851" x="1924050" y="3282950"/>
          <p14:tracePt t="13859" x="1878013" y="3265488"/>
          <p14:tracePt t="13867" x="1824038" y="3228975"/>
          <p14:tracePt t="13875" x="1795463" y="3200400"/>
          <p14:tracePt t="13883" x="1778000" y="3173413"/>
          <p14:tracePt t="13891" x="1758950" y="3146425"/>
          <p14:tracePt t="13911" x="1722438" y="3082925"/>
          <p14:tracePt t="13916" x="1722438" y="3063875"/>
          <p14:tracePt t="13925" x="1714500" y="3017838"/>
          <p14:tracePt t="13931" x="1714500" y="2963863"/>
          <p14:tracePt t="13939" x="1714500" y="2927350"/>
          <p14:tracePt t="13947" x="1714500" y="2873375"/>
          <p14:tracePt t="13955" x="1714500" y="2827338"/>
          <p14:tracePt t="13963" x="1714500" y="2808288"/>
          <p14:tracePt t="13972" x="1731963" y="2754313"/>
          <p14:tracePt t="13979" x="1731963" y="2744788"/>
          <p14:tracePt t="13988" x="1758950" y="2698750"/>
          <p14:tracePt t="13995" x="1778000" y="2681288"/>
          <p14:tracePt t="14005" x="1795463" y="2654300"/>
          <p14:tracePt t="14012" x="1814513" y="2644775"/>
          <p14:tracePt t="14035" x="1824038" y="2644775"/>
          <p14:tracePt t="14075" x="1831975" y="2635250"/>
          <p14:tracePt t="14091" x="1841500" y="2625725"/>
          <p14:tracePt t="14142" x="1851025" y="2608263"/>
          <p14:tracePt t="14155" x="1868488" y="2581275"/>
          <p14:tracePt t="14163" x="1868488" y="2571750"/>
          <p14:tracePt t="14173" x="1868488" y="2562225"/>
          <p14:tracePt t="14179" x="1878013" y="2535238"/>
          <p14:tracePt t="14187" x="1905000" y="2517775"/>
          <p14:tracePt t="14195" x="1924050" y="2498725"/>
          <p14:tracePt t="14205" x="1941513" y="2462213"/>
          <p14:tracePt t="14211" x="1960563" y="2452688"/>
          <p14:tracePt t="14219" x="1978025" y="2435225"/>
          <p14:tracePt t="14227" x="1987550" y="2425700"/>
          <p14:tracePt t="14237" x="2005013" y="2408238"/>
          <p14:tracePt t="14243" x="2014538" y="2408238"/>
          <p14:tracePt t="14253" x="2024063" y="2398713"/>
          <p14:tracePt t="14260" x="2024063" y="2389188"/>
          <p14:tracePt t="14643" x="2033588" y="2389188"/>
          <p14:tracePt t="14651" x="2041525" y="2389188"/>
          <p14:tracePt t="14661" x="2051050" y="2389188"/>
          <p14:tracePt t="14780" x="2070100" y="2389188"/>
          <p14:tracePt t="14787" x="2087563" y="2389188"/>
          <p14:tracePt t="14803" x="2097088" y="2389188"/>
          <p14:tracePt t="14819" x="2124075" y="2389188"/>
          <p14:tracePt t="14995" x="2124075" y="2398713"/>
          <p14:tracePt t="15003" x="2124075" y="2416175"/>
          <p14:tracePt t="15027" x="2124075" y="2425700"/>
          <p14:tracePt t="15253" x="2133600" y="2435225"/>
          <p14:tracePt t="15259" x="2170113" y="2444750"/>
          <p14:tracePt t="15267" x="2179638" y="2444750"/>
          <p14:tracePt t="15275" x="2214563" y="2471738"/>
          <p14:tracePt t="15284" x="2260600" y="2471738"/>
          <p14:tracePt t="15294" x="2297113" y="2471738"/>
          <p14:tracePt t="15304" x="2370138" y="2489200"/>
          <p14:tracePt t="15308" x="2470150" y="2498725"/>
          <p14:tracePt t="15315" x="2579688" y="2498725"/>
          <p14:tracePt t="15324" x="2652713" y="2498725"/>
          <p14:tracePt t="15331" x="2762250" y="2498725"/>
          <p14:tracePt t="15339" x="2835275" y="2498725"/>
          <p14:tracePt t="15347" x="2871788" y="2498725"/>
          <p14:tracePt t="15355" x="2917825" y="2498725"/>
          <p14:tracePt t="15365" x="2935288" y="2498725"/>
          <p14:tracePt t="15371" x="2944813" y="2498725"/>
          <p14:tracePt t="15403" x="2944813" y="2508250"/>
          <p14:tracePt t="15443" x="2962275" y="2508250"/>
          <p14:tracePt t="15451" x="2971800" y="2517775"/>
          <p14:tracePt t="15459" x="2981325" y="2525713"/>
          <p14:tracePt t="15475" x="2990850" y="2535238"/>
          <p14:tracePt t="16093" x="2990850" y="2544763"/>
          <p14:tracePt t="16112" x="2981325" y="2554288"/>
          <p14:tracePt t="16669" x="2981325" y="2562225"/>
          <p14:tracePt t="16682" x="2971800" y="2571750"/>
          <p14:tracePt t="17057" x="2962275" y="2581275"/>
          <p14:tracePt t="17059" x="2962275" y="2589213"/>
          <p14:tracePt t="17171" x="2954338" y="2589213"/>
          <p14:tracePt t="17567" x="2944813" y="2589213"/>
          <p14:tracePt t="17584" x="2935288" y="2589213"/>
          <p14:tracePt t="17605" x="2935288" y="2598738"/>
          <p14:tracePt t="17653" x="2935288" y="2608263"/>
          <p14:tracePt t="17763" x="2935288" y="2617788"/>
          <p14:tracePt t="17779" x="2944813" y="2617788"/>
          <p14:tracePt t="17803" x="2962275" y="2625725"/>
          <p14:tracePt t="17868" x="2998788" y="2625725"/>
          <p14:tracePt t="17876" x="3027363" y="2625725"/>
          <p14:tracePt t="17883" x="3063875" y="2625725"/>
          <p14:tracePt t="17892" x="3081338" y="2608263"/>
          <p14:tracePt t="17899" x="3108325" y="2608263"/>
          <p14:tracePt t="17909" x="3127375" y="2608263"/>
          <p14:tracePt t="17915" x="3154363" y="2598738"/>
          <p14:tracePt t="17927" x="3163888" y="2598738"/>
          <p14:tracePt t="17931" x="3171825" y="2598738"/>
          <p14:tracePt t="17939" x="3181350" y="2598738"/>
          <p14:tracePt t="17955" x="3200400" y="2598738"/>
          <p14:tracePt t="17972" x="3208338" y="2598738"/>
          <p14:tracePt t="17979" x="3217863" y="2598738"/>
          <p14:tracePt t="17987" x="3236913" y="2598738"/>
          <p14:tracePt t="17997" x="3244850" y="2598738"/>
          <p14:tracePt t="18013" x="3254375" y="2598738"/>
          <p14:tracePt t="18461" x="3263900" y="2598738"/>
          <p14:tracePt t="18470" x="3263900" y="2608263"/>
          <p14:tracePt t="18476" x="3263900" y="2644775"/>
          <p14:tracePt t="18491" x="3263900" y="2654300"/>
          <p14:tracePt t="18499" x="3263900" y="2681288"/>
          <p14:tracePt t="18510" x="3263900" y="2698750"/>
          <p14:tracePt t="18515" x="3263900" y="2717800"/>
          <p14:tracePt t="18524" x="3263900" y="2727325"/>
          <p14:tracePt t="18531" x="3263900" y="2744788"/>
          <p14:tracePt t="18543" x="3254375" y="2754313"/>
          <p14:tracePt t="18552" x="3254375" y="2763838"/>
          <p14:tracePt t="18651" x="3254375" y="2781300"/>
          <p14:tracePt t="18659" x="3244850" y="2817813"/>
          <p14:tracePt t="18667" x="3236913" y="2817813"/>
          <p14:tracePt t="18675" x="3217863" y="2863850"/>
          <p14:tracePt t="18683" x="3200400" y="2881313"/>
          <p14:tracePt t="18691" x="3190875" y="2900363"/>
          <p14:tracePt t="18700" x="3190875" y="2909888"/>
          <p14:tracePt t="18708" x="3181350" y="2927350"/>
          <p14:tracePt t="19078" x="3181350" y="2936875"/>
          <p14:tracePt t="19087" x="3181350" y="2954338"/>
          <p14:tracePt t="19101" x="3181350" y="2963863"/>
          <p14:tracePt t="19110" x="3181350" y="2982913"/>
          <p14:tracePt t="19115" x="3181350" y="2990850"/>
          <p14:tracePt t="19129" x="3181350" y="3009900"/>
          <p14:tracePt t="19133" x="3181350" y="3027363"/>
          <p14:tracePt t="19144" x="3181350" y="3046413"/>
          <p14:tracePt t="19148" x="3181350" y="3054350"/>
          <p14:tracePt t="19156" x="3181350" y="3063875"/>
          <p14:tracePt t="19164" x="3181350" y="3082925"/>
          <p14:tracePt t="19172" x="3181350" y="3090863"/>
          <p14:tracePt t="19260" x="3190875" y="3073400"/>
          <p14:tracePt t="19275" x="3200400" y="3054350"/>
          <p14:tracePt t="19284" x="3200400" y="3046413"/>
          <p14:tracePt t="19292" x="3200400" y="3036888"/>
          <p14:tracePt t="19304" x="3200400" y="3017838"/>
          <p14:tracePt t="19308" x="3200400" y="3009900"/>
          <p14:tracePt t="19315" x="3190875" y="2990850"/>
          <p14:tracePt t="19324" x="3190875" y="2982913"/>
          <p14:tracePt t="19331" x="3190875" y="2973388"/>
          <p14:tracePt t="19340" x="3181350" y="2954338"/>
          <p14:tracePt t="19347" x="3171825" y="2946400"/>
          <p14:tracePt t="19355" x="3163888" y="2936875"/>
          <p14:tracePt t="19389" x="3163888" y="2927350"/>
          <p14:tracePt t="19396" x="3163888" y="2917825"/>
          <p14:tracePt t="19403" x="3163888" y="2881313"/>
          <p14:tracePt t="19411" x="3163888" y="2854325"/>
          <p14:tracePt t="19419" x="3163888" y="2827338"/>
          <p14:tracePt t="19427" x="3163888" y="2800350"/>
          <p14:tracePt t="19436" x="3171825" y="2763838"/>
          <p14:tracePt t="19445" x="3181350" y="2727325"/>
          <p14:tracePt t="19453" x="3200400" y="2690813"/>
          <p14:tracePt t="19459" x="3200400" y="2681288"/>
          <p14:tracePt t="19475" x="3208338" y="2681288"/>
          <p14:tracePt t="19667" x="3200400" y="2681288"/>
          <p14:tracePt t="19675" x="3200400" y="2717800"/>
          <p14:tracePt t="19683" x="3200400" y="2735263"/>
          <p14:tracePt t="19699" x="3200400" y="2754313"/>
          <p14:tracePt t="19707" x="3200400" y="2763838"/>
          <p14:tracePt t="19715" x="3200400" y="2771775"/>
          <p14:tracePt t="19821" x="3190875" y="2763838"/>
          <p14:tracePt t="19832" x="3171825" y="2763838"/>
          <p14:tracePt t="19835" x="3171825" y="2771775"/>
          <p14:tracePt t="19843" x="3171825" y="2800350"/>
          <p14:tracePt t="19851" x="3171825" y="2808288"/>
          <p14:tracePt t="19859" x="3171825" y="2817813"/>
          <p14:tracePt t="19867" x="3171825" y="2827338"/>
          <p14:tracePt t="19899" x="3171825" y="2836863"/>
          <p14:tracePt t="19931" x="3171825" y="2817813"/>
          <p14:tracePt t="19940" x="3171825" y="2800350"/>
          <p14:tracePt t="19947" x="3171825" y="2790825"/>
          <p14:tracePt t="19955" x="3154363" y="2781300"/>
          <p14:tracePt t="19963" x="3108325" y="2781300"/>
          <p14:tracePt t="19971" x="3071813" y="2781300"/>
          <p14:tracePt t="19979" x="3063875" y="2781300"/>
          <p14:tracePt t="20011" x="3054350" y="2771775"/>
          <p14:tracePt t="20020" x="3054350" y="2763838"/>
          <p14:tracePt t="20028" x="3054350" y="2744788"/>
          <p14:tracePt t="20037" x="3063875" y="2744788"/>
          <p14:tracePt t="20045" x="3081338" y="2735263"/>
          <p14:tracePt t="20061" x="3090863" y="2727325"/>
          <p14:tracePt t="20092" x="3100388" y="2727325"/>
          <p14:tracePt t="20100" x="3117850" y="2727325"/>
          <p14:tracePt t="20110" x="3136900" y="2727325"/>
          <p14:tracePt t="20116" x="3154363" y="2717800"/>
          <p14:tracePt t="20129" x="3200400" y="2717800"/>
          <p14:tracePt t="20131" x="3263900" y="2698750"/>
          <p14:tracePt t="20142" x="3346450" y="2662238"/>
          <p14:tracePt t="20149" x="3409950" y="2654300"/>
          <p14:tracePt t="20157" x="3463925" y="2635250"/>
          <p14:tracePt t="20164" x="3490913" y="2625725"/>
          <p14:tracePt t="20171" x="3509963" y="2625725"/>
          <p14:tracePt t="20179" x="3536950" y="2608263"/>
          <p14:tracePt t="20195" x="3556000" y="2598738"/>
          <p14:tracePt t="20205" x="3573463" y="2598738"/>
          <p14:tracePt t="20211" x="3582988" y="2598738"/>
          <p14:tracePt t="20229" x="3592513" y="2598738"/>
          <p14:tracePt t="20259" x="3600450" y="2598738"/>
          <p14:tracePt t="43701" x="3573463" y="2589213"/>
          <p14:tracePt t="43708" x="3500438" y="2508250"/>
          <p14:tracePt t="43716" x="3354388" y="2270125"/>
          <p14:tracePt t="43724" x="3263900" y="2143125"/>
          <p14:tracePt t="43732" x="3181350" y="2033588"/>
          <p14:tracePt t="43739" x="3117850" y="1997075"/>
          <p14:tracePt t="43747" x="3063875" y="1997075"/>
          <p14:tracePt t="43756" x="3017838" y="1997075"/>
          <p14:tracePt t="43763" x="3008313" y="2006600"/>
          <p14:tracePt t="43774" x="3008313" y="2024063"/>
          <p14:tracePt t="43779" x="3017838" y="2043113"/>
          <p14:tracePt t="43788" x="3081338" y="2070100"/>
          <p14:tracePt t="43795" x="3208338" y="2125663"/>
          <p14:tracePt t="43803" x="3327400" y="2189163"/>
          <p14:tracePt t="43812" x="3463925" y="2243138"/>
          <p14:tracePt t="43819" x="3546475" y="2316163"/>
          <p14:tracePt t="43827" x="3629025" y="2371725"/>
          <p14:tracePt t="43835" x="3673475" y="2416175"/>
          <p14:tracePt t="43843" x="3709988" y="2452688"/>
          <p14:tracePt t="43851" x="3738563" y="2481263"/>
          <p14:tracePt t="43859" x="3775075" y="2498725"/>
          <p14:tracePt t="43868" x="3829050" y="2535238"/>
          <p14:tracePt t="43876" x="3856038" y="2562225"/>
          <p14:tracePt t="43884" x="3919538" y="2608263"/>
          <p14:tracePt t="43911" x="3965575" y="2625725"/>
          <p14:tracePt t="43957" x="3938588" y="2625725"/>
          <p14:tracePt t="43966" x="3865563" y="2625725"/>
          <p14:tracePt t="43974" x="3810000" y="2625725"/>
          <p14:tracePt t="43981" x="3738563" y="2625725"/>
          <p14:tracePt t="43989" x="3683000" y="2625725"/>
          <p14:tracePt t="43995" x="3636963" y="2625725"/>
          <p14:tracePt t="44003" x="3600450" y="2625725"/>
          <p14:tracePt t="44011" x="3556000" y="2625725"/>
          <p14:tracePt t="44019" x="3536950" y="2625725"/>
          <p14:tracePt t="44027" x="3519488" y="2625725"/>
          <p14:tracePt t="44035" x="3500438" y="2625725"/>
          <p14:tracePt t="44043" x="3490913" y="2617788"/>
          <p14:tracePt t="44052" x="3482975" y="2617788"/>
          <p14:tracePt t="44059" x="3473450" y="2617788"/>
          <p14:tracePt t="44067" x="3455988" y="2617788"/>
          <p14:tracePt t="44075" x="3427413" y="2608263"/>
          <p14:tracePt t="44083" x="3419475" y="2598738"/>
          <p14:tracePt t="44091" x="3400425" y="2589213"/>
          <p14:tracePt t="44099" x="3354388" y="2581275"/>
          <p14:tracePt t="44108" x="3346450" y="2571750"/>
          <p14:tracePt t="44115" x="3336925" y="2571750"/>
          <p14:tracePt t="44124" x="3317875" y="2562225"/>
          <p14:tracePt t="44131" x="3273425" y="2562225"/>
          <p14:tracePt t="44139" x="3227388" y="2554288"/>
          <p14:tracePt t="44147" x="3200400" y="2554288"/>
          <p14:tracePt t="44156" x="3144838" y="2544763"/>
          <p14:tracePt t="44163" x="3090863" y="2544763"/>
          <p14:tracePt t="44172" x="3044825" y="2544763"/>
          <p14:tracePt t="44179" x="2990850" y="2517775"/>
          <p14:tracePt t="44188" x="2954338" y="2517775"/>
          <p14:tracePt t="44196" x="2917825" y="2517775"/>
          <p14:tracePt t="44206" x="2889250" y="2517775"/>
          <p14:tracePt t="44211" x="2881313" y="2517775"/>
          <p14:tracePt t="44219" x="2862263" y="2517775"/>
          <p14:tracePt t="44328" x="2844800" y="2517775"/>
          <p14:tracePt t="44337" x="2808288" y="2525713"/>
          <p14:tracePt t="44340" x="2752725" y="2525713"/>
          <p14:tracePt t="44349" x="2735263" y="2535238"/>
          <p14:tracePt t="44358" x="2679700" y="2562225"/>
          <p14:tracePt t="44365" x="2635250" y="2571750"/>
          <p14:tracePt t="44372" x="2579688" y="2581275"/>
          <p14:tracePt t="44379" x="2506663" y="2589213"/>
          <p14:tracePt t="44388" x="2443163" y="2589213"/>
          <p14:tracePt t="44395" x="2352675" y="2617788"/>
          <p14:tracePt t="44404" x="2297113" y="2617788"/>
          <p14:tracePt t="44411" x="2214563" y="2635250"/>
          <p14:tracePt t="44419" x="2143125" y="2635250"/>
          <p14:tracePt t="44427" x="2087563" y="2635250"/>
          <p14:tracePt t="44435" x="2033588" y="2635250"/>
          <p14:tracePt t="44443" x="1978025" y="2635250"/>
          <p14:tracePt t="44451" x="1914525" y="2635250"/>
          <p14:tracePt t="44459" x="1887538" y="2635250"/>
          <p14:tracePt t="44468" x="1860550" y="2635250"/>
          <p14:tracePt t="44701" x="1895475" y="2644775"/>
          <p14:tracePt t="44710" x="1924050" y="2644775"/>
          <p14:tracePt t="44717" x="1941513" y="2654300"/>
          <p14:tracePt t="44724" x="1960563" y="2671763"/>
          <p14:tracePt t="44732" x="1978025" y="2681288"/>
          <p14:tracePt t="44747" x="1987550" y="2690813"/>
          <p14:tracePt t="44756" x="1987550" y="2708275"/>
          <p14:tracePt t="44763" x="1987550" y="2717800"/>
          <p14:tracePt t="44772" x="1987550" y="2727325"/>
          <p14:tracePt t="44795" x="1987550" y="2754313"/>
          <p14:tracePt t="44827" x="1987550" y="2771775"/>
          <p14:tracePt t="44835" x="1978025" y="2771775"/>
          <p14:tracePt t="44843" x="1931988" y="2781300"/>
          <p14:tracePt t="44851" x="1868488" y="2808288"/>
          <p14:tracePt t="44859" x="1814513" y="2808288"/>
          <p14:tracePt t="44867" x="1731963" y="2827338"/>
          <p14:tracePt t="44876" x="1677988" y="2827338"/>
          <p14:tracePt t="44890" x="1612900" y="2836863"/>
          <p14:tracePt t="44891" x="1558925" y="2836863"/>
          <p14:tracePt t="44899" x="1522413" y="2836863"/>
          <p14:tracePt t="44909" x="1504950" y="2836863"/>
          <p14:tracePt t="44915" x="1476375" y="2836863"/>
          <p14:tracePt t="44925" x="1458913" y="2836863"/>
          <p14:tracePt t="44939" x="1439863" y="2836863"/>
          <p14:tracePt t="44947" x="1431925" y="2836863"/>
          <p14:tracePt t="44955" x="1431925" y="2827338"/>
          <p14:tracePt t="44963" x="1422400" y="2808288"/>
          <p14:tracePt t="44972" x="1422400" y="2790825"/>
          <p14:tracePt t="44979" x="1422400" y="2771775"/>
          <p14:tracePt t="44988" x="1412875" y="2735263"/>
          <p14:tracePt t="44996" x="1412875" y="2727325"/>
          <p14:tracePt t="45008" x="1412875" y="2698750"/>
          <p14:tracePt t="45013" x="1412875" y="2681288"/>
          <p14:tracePt t="45020" x="1412875" y="2654300"/>
          <p14:tracePt t="45028" x="1412875" y="2644775"/>
          <p14:tracePt t="45036" x="1412875" y="2608263"/>
          <p14:tracePt t="45044" x="1412875" y="2598738"/>
          <p14:tracePt t="45052" x="1412875" y="2589213"/>
          <p14:tracePt t="45067" x="1412875" y="2571750"/>
          <p14:tracePt t="45075" x="1412875" y="2554288"/>
          <p14:tracePt t="45083" x="1422400" y="2544763"/>
          <p14:tracePt t="45091" x="1439863" y="2535238"/>
          <p14:tracePt t="45099" x="1495425" y="2498725"/>
          <p14:tracePt t="45107" x="1558925" y="2489200"/>
          <p14:tracePt t="45115" x="1631950" y="2444750"/>
          <p14:tracePt t="45123" x="1731963" y="2435225"/>
          <p14:tracePt t="45131" x="1795463" y="2408238"/>
          <p14:tracePt t="45140" x="1841500" y="2389188"/>
          <p14:tracePt t="45147" x="1868488" y="2389188"/>
          <p14:tracePt t="45156" x="1924050" y="2389188"/>
          <p14:tracePt t="45163" x="1960563" y="2389188"/>
          <p14:tracePt t="45172" x="2005013" y="2389188"/>
          <p14:tracePt t="45179" x="2060575" y="2389188"/>
          <p14:tracePt t="45188" x="2070100" y="2398713"/>
          <p14:tracePt t="45195" x="2078038" y="2408238"/>
          <p14:tracePt t="45211" x="2078038" y="2425700"/>
          <p14:tracePt t="45219" x="2078038" y="2462213"/>
          <p14:tracePt t="45237" x="2078038" y="2471738"/>
          <p14:tracePt t="45243" x="2078038" y="2489200"/>
          <p14:tracePt t="45253" x="2078038" y="2498725"/>
          <p14:tracePt t="45259" x="2078038" y="2508250"/>
          <p14:tracePt t="45267" x="2078038" y="2517775"/>
          <p14:tracePt t="45357" x="2078038" y="2535238"/>
          <p14:tracePt t="45366" x="2060575" y="2554288"/>
          <p14:tracePt t="45371" x="2024063" y="2571750"/>
          <p14:tracePt t="45379" x="1997075" y="2581275"/>
          <p14:tracePt t="45388" x="1960563" y="2598738"/>
          <p14:tracePt t="45395" x="1905000" y="2617788"/>
          <p14:tracePt t="45403" x="1887538" y="2625725"/>
          <p14:tracePt t="45411" x="1860550" y="2644775"/>
          <p14:tracePt t="45419" x="1851025" y="2644775"/>
          <p14:tracePt t="45427" x="1824038" y="2654300"/>
          <p14:tracePt t="45435" x="1804988" y="2662238"/>
          <p14:tracePt t="45443" x="1787525" y="2671763"/>
          <p14:tracePt t="45452" x="1768475" y="2671763"/>
          <p14:tracePt t="45459" x="1758950" y="2681288"/>
          <p14:tracePt t="45467" x="1751013" y="2690813"/>
          <p14:tracePt t="45509" x="1731963" y="2690813"/>
          <p14:tracePt t="45515" x="1722438" y="2690813"/>
          <p14:tracePt t="45541" x="1704975" y="2681288"/>
          <p14:tracePt t="45606" x="1704975" y="2662238"/>
          <p14:tracePt t="45621" x="1704975" y="2654300"/>
          <p14:tracePt t="45651" x="1704975" y="2644775"/>
          <p14:tracePt t="45668" x="1704975" y="2625725"/>
          <p14:tracePt t="45701" x="1704975" y="2617788"/>
          <p14:tracePt t="45738" x="1704975" y="2608263"/>
          <p14:tracePt t="45746" x="1714500" y="2598738"/>
          <p14:tracePt t="45761" x="1722438" y="2598738"/>
          <p14:tracePt t="45766" x="1731963" y="2598738"/>
          <p14:tracePt t="45773" x="1768475" y="2571750"/>
          <p14:tracePt t="45780" x="1795463" y="2562225"/>
          <p14:tracePt t="45788" x="1814513" y="2554288"/>
          <p14:tracePt t="45795" x="1824038" y="2554288"/>
          <p14:tracePt t="45803" x="1878013" y="2544763"/>
          <p14:tracePt t="45811" x="1931988" y="2517775"/>
          <p14:tracePt t="45819" x="1968500" y="2508250"/>
          <p14:tracePt t="45827" x="1987550" y="2508250"/>
          <p14:tracePt t="45835" x="2014538" y="2508250"/>
          <p14:tracePt t="45843" x="2024063" y="2508250"/>
          <p14:tracePt t="45859" x="2041525" y="2508250"/>
          <p14:tracePt t="45867" x="2051050" y="2508250"/>
          <p14:tracePt t="45892" x="2060575" y="2508250"/>
          <p14:tracePt t="45899" x="2070100" y="2508250"/>
          <p14:tracePt t="45909" x="2087563" y="2508250"/>
          <p14:tracePt t="45915" x="2097088" y="2517775"/>
          <p14:tracePt t="45933" x="2106613" y="2525713"/>
          <p14:tracePt t="45949" x="2124075" y="2535238"/>
          <p14:tracePt t="46356" x="2124075" y="2562225"/>
          <p14:tracePt t="46363" x="2114550" y="2571750"/>
          <p14:tracePt t="46371" x="2097088" y="2589213"/>
          <p14:tracePt t="46380" x="2087563" y="2598738"/>
          <p14:tracePt t="46391" x="2087563" y="2608263"/>
          <p14:tracePt t="46396" x="2078038" y="2617788"/>
          <p14:tracePt t="46403" x="2060575" y="2635250"/>
          <p14:tracePt t="46411" x="2051050" y="2635250"/>
          <p14:tracePt t="46428" x="2041525" y="2644775"/>
          <p14:tracePt t="46587" x="2041525" y="2635250"/>
          <p14:tracePt t="46595" x="2051050" y="2625725"/>
          <p14:tracePt t="46632" x="2051050" y="2617788"/>
          <p14:tracePt t="46843" x="2051050" y="2608263"/>
          <p14:tracePt t="46853" x="2024063" y="2608263"/>
          <p14:tracePt t="46860" x="1997075" y="2608263"/>
          <p14:tracePt t="46869" x="1951038" y="2608263"/>
          <p14:tracePt t="46878" x="1924050" y="2608263"/>
          <p14:tracePt t="46894" x="1841500" y="2608263"/>
          <p14:tracePt t="46901" x="1804988" y="2608263"/>
          <p14:tracePt t="46912" x="1795463" y="2608263"/>
          <p14:tracePt t="46915" x="1778000" y="2608263"/>
          <p14:tracePt t="46987" x="1758950" y="2608263"/>
          <p14:tracePt t="46995" x="1751013" y="2608263"/>
          <p14:tracePt t="47005" x="1722438" y="2608263"/>
          <p14:tracePt t="47011" x="1714500" y="2608263"/>
          <p14:tracePt t="47019" x="1677988" y="2608263"/>
          <p14:tracePt t="47027" x="1658938" y="2608263"/>
          <p14:tracePt t="47036" x="1622425" y="2608263"/>
          <p14:tracePt t="47045" x="1595438" y="2608263"/>
          <p14:tracePt t="47058" x="1568450" y="2608263"/>
          <p14:tracePt t="47059" x="1549400" y="2608263"/>
          <p14:tracePt t="47067" x="1541463" y="2608263"/>
          <p14:tracePt t="47075" x="1531938" y="2608263"/>
          <p14:tracePt t="47125" x="1522413" y="2608263"/>
          <p14:tracePt t="47131" x="1495425" y="2608263"/>
          <p14:tracePt t="47139" x="1476375" y="2608263"/>
          <p14:tracePt t="47147" x="1458913" y="2608263"/>
          <p14:tracePt t="47163" x="1449388" y="2608263"/>
          <p14:tracePt t="47285" x="1458913" y="2598738"/>
          <p14:tracePt t="47300" x="1468438" y="2589213"/>
          <p14:tracePt t="47307" x="1476375" y="2589213"/>
          <p14:tracePt t="47331" x="1495425" y="2581275"/>
          <p14:tracePt t="47403" x="1504950" y="2581275"/>
          <p14:tracePt t="47411" x="1504950" y="2589213"/>
          <p14:tracePt t="47419" x="1504950" y="2608263"/>
          <p14:tracePt t="47427" x="1512888" y="2617788"/>
          <p14:tracePt t="47435" x="1512888" y="2644775"/>
          <p14:tracePt t="47443" x="1531938" y="2662238"/>
          <p14:tracePt t="47459" x="1531938" y="2690813"/>
          <p14:tracePt t="47469" x="1531938" y="2698750"/>
          <p14:tracePt t="47477" x="1531938" y="2735263"/>
          <p14:tracePt t="47490" x="1531938" y="2744788"/>
          <p14:tracePt t="47499" x="1531938" y="2771775"/>
          <p14:tracePt t="47507" x="1531938" y="2781300"/>
          <p14:tracePt t="47515" x="1531938" y="2808288"/>
          <p14:tracePt t="47523" x="1531938" y="2817813"/>
          <p14:tracePt t="47531" x="1531938" y="2827338"/>
          <p14:tracePt t="47539" x="1531938" y="2836863"/>
          <p14:tracePt t="47555" x="1531938" y="2844800"/>
          <p14:tracePt t="47564" x="1531938" y="2854325"/>
          <p14:tracePt t="47571" x="1531938" y="2863850"/>
          <p14:tracePt t="47580" x="1531938" y="2873375"/>
          <p14:tracePt t="47595" x="1531938" y="2890838"/>
          <p14:tracePt t="47604" x="1531938" y="2900363"/>
          <p14:tracePt t="47717" x="1541463" y="2909888"/>
          <p14:tracePt t="47741" x="1568450" y="2909888"/>
          <p14:tracePt t="47756" x="1576388" y="2909888"/>
          <p14:tracePt t="47763" x="1585913" y="2900363"/>
          <p14:tracePt t="47787" x="1595438" y="2890838"/>
          <p14:tracePt t="47963" x="1604963" y="2890838"/>
          <p14:tracePt t="47971" x="1622425" y="2890838"/>
          <p14:tracePt t="47979" x="1649413" y="2890838"/>
          <p14:tracePt t="47987" x="1677988" y="2890838"/>
          <p14:tracePt t="47995" x="1704975" y="2890838"/>
          <p14:tracePt t="48003" x="1714500" y="2890838"/>
          <p14:tracePt t="48011" x="1751013" y="2890838"/>
          <p14:tracePt t="48019" x="1768475" y="2890838"/>
          <p14:tracePt t="48027" x="1787525" y="2890838"/>
          <p14:tracePt t="48036" x="1795463" y="2890838"/>
          <p14:tracePt t="48044" x="1814513" y="2881313"/>
          <p14:tracePt t="48653" x="1814513" y="2909888"/>
          <p14:tracePt t="48664" x="1795463" y="2936875"/>
          <p14:tracePt t="48669" x="1778000" y="2982913"/>
          <p14:tracePt t="48680" x="1741488" y="3027363"/>
          <p14:tracePt t="48683" x="1731963" y="3046413"/>
          <p14:tracePt t="48691" x="1685925" y="3109913"/>
          <p14:tracePt t="48699" x="1677988" y="3119438"/>
          <p14:tracePt t="48708" x="1658938" y="3136900"/>
          <p14:tracePt t="48715" x="1649413" y="3163888"/>
          <p14:tracePt t="48723" x="1631950" y="3182938"/>
          <p14:tracePt t="48731" x="1622425" y="3209925"/>
          <p14:tracePt t="48739" x="1612900" y="3228975"/>
          <p14:tracePt t="48747" x="1595438" y="3265488"/>
          <p14:tracePt t="48757" x="1595438" y="3273425"/>
          <p14:tracePt t="48763" x="1585913" y="3273425"/>
          <p14:tracePt t="49115" x="1595438" y="3273425"/>
          <p14:tracePt t="49123" x="1685925" y="3273425"/>
          <p14:tracePt t="49131" x="1714500" y="3273425"/>
          <p14:tracePt t="49139" x="1751013" y="3273425"/>
          <p14:tracePt t="49147" x="1787525" y="3273425"/>
          <p14:tracePt t="49155" x="1814513" y="3273425"/>
          <p14:tracePt t="49163" x="1831975" y="3273425"/>
          <p14:tracePt t="49237" x="1841500" y="3273425"/>
          <p14:tracePt t="49243" x="1868488" y="3273425"/>
          <p14:tracePt t="49251" x="1878013" y="3273425"/>
          <p14:tracePt t="49259" x="1887538" y="3273425"/>
          <p14:tracePt t="49267" x="1914525" y="3273425"/>
          <p14:tracePt t="49299" x="1924050" y="3273425"/>
          <p14:tracePt t="49339" x="1931988" y="3273425"/>
          <p14:tracePt t="49499" x="1931988" y="3265488"/>
          <p14:tracePt t="49525" x="1931988" y="3255963"/>
          <p14:tracePt t="49555" x="1931988" y="3228975"/>
          <p14:tracePt t="49580" x="1924050" y="3209925"/>
          <p14:tracePt t="49587" x="1914525" y="3209925"/>
          <p14:tracePt t="49596" x="1868488" y="3209925"/>
          <p14:tracePt t="49604" x="1831975" y="3209925"/>
          <p14:tracePt t="49613" x="1814513" y="3209925"/>
          <p14:tracePt t="49619" x="1768475" y="3209925"/>
          <p14:tracePt t="49627" x="1741488" y="3209925"/>
          <p14:tracePt t="49635" x="1722438" y="3209925"/>
          <p14:tracePt t="49643" x="1695450" y="3209925"/>
          <p14:tracePt t="49651" x="1677988" y="3209925"/>
          <p14:tracePt t="49660" x="1668463" y="3209925"/>
          <p14:tracePt t="49668" x="1649413" y="3209925"/>
          <p14:tracePt t="49679" x="1641475" y="3209925"/>
          <p14:tracePt t="49693" x="1631950" y="3209925"/>
          <p14:tracePt t="49700" x="1612900" y="3209925"/>
          <p14:tracePt t="49708" x="1595438" y="3209925"/>
          <p14:tracePt t="49716" x="1568450" y="3236913"/>
          <p14:tracePt t="49725" x="1531938" y="3236913"/>
          <p14:tracePt t="49733" x="1504950" y="3246438"/>
          <p14:tracePt t="49743" x="1468438" y="3246438"/>
          <p14:tracePt t="49748" x="1431925" y="3246438"/>
          <p14:tracePt t="49758" x="1403350" y="3246438"/>
          <p14:tracePt t="49764" x="1385888" y="3246438"/>
          <p14:tracePt t="49774" x="1366838" y="3246438"/>
          <p14:tracePt t="49779" x="1358900" y="3246438"/>
          <p14:tracePt t="50067" x="1366838" y="3246438"/>
          <p14:tracePt t="50075" x="1395413" y="3246438"/>
          <p14:tracePt t="50083" x="1412875" y="3246438"/>
          <p14:tracePt t="50091" x="1431925" y="3246438"/>
          <p14:tracePt t="50099" x="1449388" y="3246438"/>
          <p14:tracePt t="50107" x="1476375" y="3246438"/>
          <p14:tracePt t="50115" x="1485900" y="3246438"/>
          <p14:tracePt t="50123" x="1504950" y="3246438"/>
          <p14:tracePt t="50132" x="1531938" y="3246438"/>
          <p14:tracePt t="50141" x="1549400" y="3246438"/>
          <p14:tracePt t="50149" x="1585913" y="3246438"/>
          <p14:tracePt t="50156" x="1622425" y="3246438"/>
          <p14:tracePt t="50164" x="1658938" y="3236913"/>
          <p14:tracePt t="50179" x="1722438" y="3219450"/>
          <p14:tracePt t="50188" x="1751013" y="3219450"/>
          <p14:tracePt t="50195" x="1778000" y="3219450"/>
          <p14:tracePt t="50203" x="1824038" y="3209925"/>
          <p14:tracePt t="50211" x="1841500" y="3209925"/>
          <p14:tracePt t="50219" x="1868488" y="3200400"/>
          <p14:tracePt t="50227" x="1878013" y="3200400"/>
          <p14:tracePt t="50238" x="1895475" y="3200400"/>
          <p14:tracePt t="50243" x="1914525" y="3200400"/>
          <p14:tracePt t="50254" x="1914525" y="3192463"/>
          <p14:tracePt t="50260" x="1924050" y="3182938"/>
          <p14:tracePt t="50293" x="1931988" y="3182938"/>
          <p14:tracePt t="50307" x="1951038" y="3182938"/>
          <p14:tracePt t="50323" x="1960563" y="3182938"/>
          <p14:tracePt t="50512" x="1968500" y="3173413"/>
          <p14:tracePt t="50587" x="1978025" y="3163888"/>
          <p14:tracePt t="50596" x="1978025" y="3155950"/>
          <p14:tracePt t="50885" x="1978025" y="3136900"/>
          <p14:tracePt t="50891" x="1978025" y="3127375"/>
          <p14:tracePt t="50899" x="1987550" y="3127375"/>
          <p14:tracePt t="50907" x="1997075" y="3119438"/>
          <p14:tracePt t="50925" x="1997075" y="3109913"/>
          <p14:tracePt t="52955" x="1997075" y="3100388"/>
          <p14:tracePt t="52973" x="2005013" y="3090863"/>
          <p14:tracePt t="53006" x="2005013" y="3073400"/>
          <p14:tracePt t="54243" x="2014538" y="3063875"/>
          <p14:tracePt t="55933" x="2024063" y="3063875"/>
          <p14:tracePt t="55942" x="2033588" y="3063875"/>
          <p14:tracePt t="55955" x="2041525" y="3063875"/>
          <p14:tracePt t="56557" x="2005013" y="3063875"/>
          <p14:tracePt t="56563" x="1997075" y="3063875"/>
          <p14:tracePt t="56571" x="1987550" y="3054350"/>
          <p14:tracePt t="56580" x="1968500" y="3046413"/>
          <p14:tracePt t="56587" x="1960563" y="3027363"/>
          <p14:tracePt t="56595" x="1951038" y="3017838"/>
          <p14:tracePt t="56603" x="1951038" y="3009900"/>
          <p14:tracePt t="56612" x="1941513" y="2982913"/>
          <p14:tracePt t="56619" x="1914525" y="2963863"/>
          <p14:tracePt t="56635" x="1905000" y="2946400"/>
          <p14:tracePt t="56643" x="1895475" y="2927350"/>
          <p14:tracePt t="56651" x="1895475" y="2917825"/>
          <p14:tracePt t="56659" x="1887538" y="2890838"/>
          <p14:tracePt t="56667" x="1887538" y="2881313"/>
          <p14:tracePt t="56675" x="1887538" y="2873375"/>
          <p14:tracePt t="56683" x="1887538" y="2863850"/>
          <p14:tracePt t="56692" x="1887538" y="2844800"/>
          <p14:tracePt t="56700" x="1887538" y="2836863"/>
          <p14:tracePt t="56708" x="1887538" y="2817813"/>
          <p14:tracePt t="56716" x="1887538" y="2808288"/>
          <p14:tracePt t="56725" x="1887538" y="2800350"/>
          <p14:tracePt t="56733" x="1887538" y="2790825"/>
          <p14:tracePt t="56742" x="1887538" y="2781300"/>
          <p14:tracePt t="56763" x="1887538" y="2771775"/>
          <p14:tracePt t="56811" x="1887538" y="2763838"/>
          <p14:tracePt t="57135" x="1887538" y="2754313"/>
          <p14:tracePt t="57139" x="1887538" y="2735263"/>
          <p14:tracePt t="57148" x="1895475" y="2727325"/>
          <p14:tracePt t="57156" x="1905000" y="2717800"/>
          <p14:tracePt t="57164" x="1914525" y="2717800"/>
          <p14:tracePt t="57171" x="1924050" y="2698750"/>
          <p14:tracePt t="57179" x="1931988" y="2690813"/>
          <p14:tracePt t="57188" x="1960563" y="2681288"/>
          <p14:tracePt t="57195" x="1960563" y="2671763"/>
          <p14:tracePt t="57211" x="1968500" y="2662238"/>
          <p14:tracePt t="57227" x="1978025" y="2662238"/>
          <p14:tracePt t="57260" x="1987550" y="2654300"/>
          <p14:tracePt t="57276" x="1997075" y="2654300"/>
          <p14:tracePt t="57387" x="2005013" y="2654300"/>
          <p14:tracePt t="58517" x="2014538" y="2644775"/>
          <p14:tracePt t="58632" x="1997075" y="2654300"/>
          <p14:tracePt t="58643" x="1997075" y="2662238"/>
          <p14:tracePt t="58667" x="1997075" y="2671763"/>
          <p14:tracePt t="59446" x="1997075" y="2681288"/>
          <p14:tracePt t="59459" x="1997075" y="2690813"/>
          <p14:tracePt t="59483" x="1997075" y="2698750"/>
          <p14:tracePt t="59499" x="1997075" y="2708275"/>
          <p14:tracePt t="59536" x="1997075" y="2727325"/>
          <p14:tracePt t="59557" x="2005013" y="2735263"/>
          <p14:tracePt t="59572" x="2014538" y="2744788"/>
          <p14:tracePt t="59584" x="2014538" y="2763838"/>
          <p14:tracePt t="59595" x="2024063" y="2763838"/>
          <p14:tracePt t="59603" x="2041525" y="2771775"/>
          <p14:tracePt t="59613" x="2070100" y="2771775"/>
          <p14:tracePt t="59620" x="2087563" y="2771775"/>
          <p14:tracePt t="59627" x="2106613" y="2771775"/>
          <p14:tracePt t="59635" x="2124075" y="2771775"/>
          <p14:tracePt t="59643" x="2133600" y="2771775"/>
          <p14:tracePt t="59651" x="2160588" y="2771775"/>
          <p14:tracePt t="59659" x="2170113" y="2771775"/>
          <p14:tracePt t="59667" x="2179638" y="2771775"/>
          <p14:tracePt t="59675" x="2187575" y="2771775"/>
          <p14:tracePt t="59685" x="2197100" y="2771775"/>
          <p14:tracePt t="59693" x="2206625" y="2771775"/>
          <p14:tracePt t="59744" x="2214563" y="2781300"/>
          <p14:tracePt t="59853" x="2224088" y="2781300"/>
          <p14:tracePt t="59859" x="2233613" y="2781300"/>
          <p14:tracePt t="59867" x="2243138" y="2781300"/>
          <p14:tracePt t="59900" x="2251075" y="2781300"/>
          <p14:tracePt t="59915" x="2270125" y="2781300"/>
          <p14:tracePt t="59932" x="2287588" y="2771775"/>
          <p14:tracePt t="59949" x="2297113" y="2763838"/>
          <p14:tracePt t="59974" x="2306638" y="2754313"/>
          <p14:tracePt t="60011" x="2316163" y="2744788"/>
          <p14:tracePt t="60027" x="2324100" y="2735263"/>
          <p14:tracePt t="60093" x="2324100" y="2727325"/>
          <p14:tracePt t="60221" x="2343150" y="2708275"/>
          <p14:tracePt t="60237" x="2360613" y="2690813"/>
          <p14:tracePt t="60243" x="2370138" y="2690813"/>
          <p14:tracePt t="60252" x="2379663" y="2681288"/>
          <p14:tracePt t="60259" x="2416175" y="2662238"/>
          <p14:tracePt t="60267" x="2433638" y="2662238"/>
          <p14:tracePt t="60275" x="2462213" y="2654300"/>
          <p14:tracePt t="60283" x="2506663" y="2635250"/>
          <p14:tracePt t="60291" x="2525713" y="2635250"/>
          <p14:tracePt t="60299" x="2552700" y="2625725"/>
          <p14:tracePt t="60307" x="2579688" y="2617788"/>
          <p14:tracePt t="60315" x="2598738" y="2617788"/>
          <p14:tracePt t="60323" x="2606675" y="2608263"/>
          <p14:tracePt t="60331" x="2616200" y="2608263"/>
          <p14:tracePt t="60347" x="2625725" y="2598738"/>
          <p14:tracePt t="60411" x="2635250" y="2589213"/>
          <p14:tracePt t="60537" x="2625725" y="2589213"/>
          <p14:tracePt t="60539" x="2598738" y="2589213"/>
          <p14:tracePt t="60552" x="2552700" y="2589213"/>
          <p14:tracePt t="60555" x="2498725" y="2608263"/>
          <p14:tracePt t="60566" x="2433638" y="2617788"/>
          <p14:tracePt t="60573" x="2379663" y="2617788"/>
          <p14:tracePt t="60583" x="2333625" y="2644775"/>
          <p14:tracePt t="60588" x="2287588" y="2654300"/>
          <p14:tracePt t="60595" x="2279650" y="2654300"/>
          <p14:tracePt t="60604" x="2251075" y="2662238"/>
          <p14:tracePt t="60691" x="2243138" y="2662238"/>
          <p14:tracePt t="60699" x="2233613" y="2654300"/>
          <p14:tracePt t="60715" x="2233613" y="2644775"/>
          <p14:tracePt t="60723" x="2233613" y="2635250"/>
          <p14:tracePt t="60731" x="2233613" y="2617788"/>
          <p14:tracePt t="60739" x="2233613" y="2608263"/>
          <p14:tracePt t="60747" x="2233613" y="2598738"/>
          <p14:tracePt t="60755" x="2233613" y="2571750"/>
          <p14:tracePt t="60763" x="2233613" y="2562225"/>
          <p14:tracePt t="60771" x="2233613" y="2554288"/>
          <p14:tracePt t="60779" x="2233613" y="2535238"/>
          <p14:tracePt t="60787" x="2233613" y="2517775"/>
          <p14:tracePt t="60811" x="2233613" y="2498725"/>
          <p14:tracePt t="60835" x="2233613" y="2489200"/>
          <p14:tracePt t="60943" x="2233613" y="2481263"/>
          <p14:tracePt t="60949" x="2233613" y="2471738"/>
          <p14:tracePt t="60965" x="2243138" y="2462213"/>
          <p14:tracePt t="60972" x="2260600" y="2444750"/>
          <p14:tracePt t="60980" x="2270125" y="2444750"/>
          <p14:tracePt t="60989" x="2333625" y="2435225"/>
          <p14:tracePt t="60995" x="2352675" y="2435225"/>
          <p14:tracePt t="61005" x="2379663" y="2425700"/>
          <p14:tracePt t="61011" x="2416175" y="2425700"/>
          <p14:tracePt t="61020" x="2425700" y="2416175"/>
          <p14:tracePt t="61027" x="2443163" y="2416175"/>
          <p14:tracePt t="61035" x="2452688" y="2416175"/>
          <p14:tracePt t="61043" x="2462213" y="2416175"/>
          <p14:tracePt t="61052" x="2470150" y="2416175"/>
          <p14:tracePt t="61067" x="2479675" y="2416175"/>
          <p14:tracePt t="61075" x="2506663" y="2416175"/>
          <p14:tracePt t="61083" x="2552700" y="2416175"/>
          <p14:tracePt t="61091" x="2579688" y="2408238"/>
          <p14:tracePt t="61101" x="2625725" y="2398713"/>
          <p14:tracePt t="61107" x="2652713" y="2398713"/>
          <p14:tracePt t="61115" x="2662238" y="2398713"/>
          <p14:tracePt t="61123" x="2708275" y="2389188"/>
          <p14:tracePt t="61131" x="2725738" y="2389188"/>
          <p14:tracePt t="61139" x="2762250" y="2389188"/>
          <p14:tracePt t="61147" x="2817813" y="2389188"/>
          <p14:tracePt t="61155" x="2862263" y="2389188"/>
          <p14:tracePt t="61163" x="2917825" y="2389188"/>
          <p14:tracePt t="61171" x="2971800" y="2389188"/>
          <p14:tracePt t="61179" x="3017838" y="2389188"/>
          <p14:tracePt t="61187" x="3044825" y="2389188"/>
          <p14:tracePt t="61195" x="3071813" y="2389188"/>
          <p14:tracePt t="61203" x="3081338" y="2389188"/>
          <p14:tracePt t="61211" x="3108325" y="2389188"/>
          <p14:tracePt t="61227" x="3117850" y="2389188"/>
          <p14:tracePt t="61261" x="3144838" y="2389188"/>
          <p14:tracePt t="61271" x="3171825" y="2389188"/>
          <p14:tracePt t="61277" x="3217863" y="2389188"/>
          <p14:tracePt t="61291" x="3254375" y="2389188"/>
          <p14:tracePt t="61293" x="3309938" y="2389188"/>
          <p14:tracePt t="61303" x="3373438" y="2389188"/>
          <p14:tracePt t="61307" x="3409950" y="2389188"/>
          <p14:tracePt t="61316" x="3436938" y="2389188"/>
          <p14:tracePt t="61323" x="3455988" y="2389188"/>
          <p14:tracePt t="61331" x="3473450" y="2389188"/>
          <p14:tracePt t="61421" x="3482975" y="2389188"/>
          <p14:tracePt t="61435" x="3500438" y="2389188"/>
          <p14:tracePt t="61443" x="3519488" y="2389188"/>
          <p14:tracePt t="61451" x="3527425" y="2389188"/>
          <p14:tracePt t="61467" x="3546475" y="2389188"/>
          <p14:tracePt t="61491" x="3556000" y="2398713"/>
          <p14:tracePt t="61508" x="3563938" y="2408238"/>
          <p14:tracePt t="61541" x="3563938" y="2425700"/>
          <p14:tracePt t="61552" x="3556000" y="2435225"/>
          <p14:tracePt t="61563" x="3546475" y="2462213"/>
          <p14:tracePt t="61571" x="3527425" y="2481263"/>
          <p14:tracePt t="61580" x="3527425" y="2489200"/>
          <p14:tracePt t="61587" x="3527425" y="2498725"/>
          <p14:tracePt t="61595" x="3519488" y="2517775"/>
          <p14:tracePt t="61604" x="3509963" y="2525713"/>
          <p14:tracePt t="61612" x="3509963" y="2535238"/>
          <p14:tracePt t="61645" x="3509963" y="2554288"/>
          <p14:tracePt t="61661" x="3500438" y="2571750"/>
          <p14:tracePt t="61679" x="3490913" y="2571750"/>
          <p14:tracePt t="61691" x="3482975" y="2581275"/>
          <p14:tracePt t="61699" x="3463925" y="2598738"/>
          <p14:tracePt t="61716" x="3455988" y="2608263"/>
          <p14:tracePt t="61726" x="3436938" y="2617788"/>
          <p14:tracePt t="61733" x="3419475" y="2625725"/>
          <p14:tracePt t="61741" x="3409950" y="2635250"/>
          <p14:tracePt t="61749" x="3400425" y="2644775"/>
          <p14:tracePt t="61759" x="3400425" y="2654300"/>
          <p14:tracePt t="61765" x="3390900" y="2654300"/>
          <p14:tracePt t="61773" x="3382963" y="2662238"/>
          <p14:tracePt t="61780" x="3354388" y="2662238"/>
          <p14:tracePt t="61787" x="3346450" y="2671763"/>
          <p14:tracePt t="61795" x="3336925" y="2681288"/>
          <p14:tracePt t="61804" x="3327400" y="2681288"/>
          <p14:tracePt t="61821" x="3309938" y="2681288"/>
          <p14:tracePt t="61835" x="3300413" y="2681288"/>
          <p14:tracePt t="61843" x="3290888" y="2681288"/>
          <p14:tracePt t="61852" x="3263900" y="2681288"/>
          <p14:tracePt t="61859" x="3244850" y="2681288"/>
          <p14:tracePt t="61867" x="3217863" y="2681288"/>
          <p14:tracePt t="61877" x="3181350" y="2681288"/>
          <p14:tracePt t="61883" x="3163888" y="2681288"/>
          <p14:tracePt t="61904" x="3100388" y="2681288"/>
          <p14:tracePt t="61909" x="3063875" y="2681288"/>
          <p14:tracePt t="61915" x="3035300" y="2681288"/>
          <p14:tracePt t="61923" x="3027363" y="2681288"/>
          <p14:tracePt t="61931" x="3017838" y="2681288"/>
          <p14:tracePt t="61991" x="3008313" y="2681288"/>
          <p14:tracePt t="62003" x="2981325" y="2681288"/>
          <p14:tracePt t="62027" x="2971800" y="2671763"/>
          <p14:tracePt t="62043" x="2962275" y="2671763"/>
          <p14:tracePt t="62051" x="2962275" y="2662238"/>
          <p14:tracePt t="62075" x="2954338" y="2644775"/>
          <p14:tracePt t="62091" x="2944813" y="2644775"/>
          <p14:tracePt t="62115" x="2944813" y="2635250"/>
          <p14:tracePt t="62131" x="2944813" y="2625725"/>
          <p14:tracePt t="62160" x="2962275" y="2608263"/>
          <p14:tracePt t="62172" x="2981325" y="2608263"/>
          <p14:tracePt t="62188" x="3008313" y="2608263"/>
          <p14:tracePt t="62891" x="3017838" y="2598738"/>
          <p14:tracePt t="63213" x="3017838" y="2589213"/>
          <p14:tracePt t="63222" x="3027363" y="2581275"/>
          <p14:tracePt t="64667" x="3035300" y="2571750"/>
          <p14:tracePt t="64955" x="3035300" y="2562225"/>
          <p14:tracePt t="64972" x="3035300" y="2554288"/>
          <p14:tracePt t="64981" x="3044825" y="2544763"/>
          <p14:tracePt t="64990" x="3044825" y="2535238"/>
          <p14:tracePt t="65100" x="3044825" y="2562225"/>
          <p14:tracePt t="65107" x="3044825" y="2571750"/>
          <p14:tracePt t="65116" x="3044825" y="2598738"/>
          <p14:tracePt t="65125" x="3044825" y="2608263"/>
          <p14:tracePt t="65132" x="3035300" y="2617788"/>
          <p14:tracePt t="65140" x="3027363" y="2625725"/>
          <p14:tracePt t="65149" x="3008313" y="2644775"/>
          <p14:tracePt t="65156" x="2998788" y="2654300"/>
          <p14:tracePt t="65180" x="2990850" y="2662238"/>
          <p14:tracePt t="65222" x="2981325" y="2662238"/>
          <p14:tracePt t="65228" x="2971800" y="2662238"/>
          <p14:tracePt t="65241" x="2944813" y="2662238"/>
          <p14:tracePt t="65243" x="2935288" y="2654300"/>
          <p14:tracePt t="65261" x="2925763" y="2644775"/>
          <p14:tracePt t="65277" x="2917825" y="2644775"/>
          <p14:tracePt t="65293" x="2908300" y="2635250"/>
          <p14:tracePt t="65515" x="2898775" y="2635250"/>
          <p14:tracePt t="65860" x="2898775" y="2644775"/>
          <p14:tracePt t="65867" x="2917825" y="2654300"/>
          <p14:tracePt t="65875" x="2935288" y="2654300"/>
          <p14:tracePt t="65891" x="2944813" y="2654300"/>
          <p14:tracePt t="65908" x="2954338" y="2662238"/>
          <p14:tracePt t="65924" x="2971800" y="2671763"/>
          <p14:tracePt t="65956" x="2981325" y="2681288"/>
          <p14:tracePt t="66036" x="2981325" y="2690813"/>
          <p14:tracePt t="66051" x="2981325" y="2698750"/>
          <p14:tracePt t="66075" x="2981325" y="2717800"/>
          <p14:tracePt t="66092" x="2981325" y="2735263"/>
          <p14:tracePt t="66099" x="2971800" y="2735263"/>
          <p14:tracePt t="66107" x="2954338" y="2744788"/>
          <p14:tracePt t="66115" x="2935288" y="2754313"/>
          <p14:tracePt t="66123" x="2908300" y="2754313"/>
          <p14:tracePt t="66131" x="2871788" y="2771775"/>
          <p14:tracePt t="66147" x="2844800" y="2771775"/>
          <p14:tracePt t="66155" x="2825750" y="2771775"/>
          <p14:tracePt t="66163" x="2798763" y="2771775"/>
          <p14:tracePt t="66171" x="2789238" y="2771775"/>
          <p14:tracePt t="66180" x="2762250" y="2771775"/>
          <p14:tracePt t="66188" x="2735263" y="2771775"/>
          <p14:tracePt t="66197" x="2708275" y="2771775"/>
          <p14:tracePt t="66209" x="2689225" y="2771775"/>
          <p14:tracePt t="66212" x="2671763" y="2771775"/>
          <p14:tracePt t="66224" x="2662238" y="2771775"/>
          <p14:tracePt t="66229" x="2652713" y="2771775"/>
          <p14:tracePt t="66260" x="2643188" y="2771775"/>
          <p14:tracePt t="66292" x="2625725" y="2744788"/>
          <p14:tracePt t="66301" x="2625725" y="2735263"/>
          <p14:tracePt t="66307" x="2625725" y="2708275"/>
          <p14:tracePt t="66315" x="2625725" y="2698750"/>
          <p14:tracePt t="66323" x="2625725" y="2690813"/>
          <p14:tracePt t="66339" x="2625725" y="2681288"/>
          <p14:tracePt t="66347" x="2625725" y="2671763"/>
          <p14:tracePt t="66355" x="2625725" y="2662238"/>
          <p14:tracePt t="66371" x="2625725" y="2644775"/>
          <p14:tracePt t="66380" x="2625725" y="2625725"/>
          <p14:tracePt t="66387" x="2625725" y="2617788"/>
          <p14:tracePt t="66395" x="2625725" y="2598738"/>
          <p14:tracePt t="66403" x="2625725" y="2581275"/>
          <p14:tracePt t="66411" x="2625725" y="2562225"/>
          <p14:tracePt t="66420" x="2625725" y="2554288"/>
          <p14:tracePt t="66436" x="2635250" y="2544763"/>
          <p14:tracePt t="66444" x="2662238" y="2517775"/>
          <p14:tracePt t="66475" x="2671763" y="2508250"/>
          <p14:tracePt t="66483" x="2689225" y="2489200"/>
          <p14:tracePt t="66492" x="2708275" y="2489200"/>
          <p14:tracePt t="66500" x="2725738" y="2489200"/>
          <p14:tracePt t="66509" x="2752725" y="2489200"/>
          <p14:tracePt t="66516" x="2789238" y="2481263"/>
          <p14:tracePt t="66525" x="2808288" y="2471738"/>
          <p14:tracePt t="66536" x="2862263" y="2452688"/>
          <p14:tracePt t="66539" x="2881313" y="2452688"/>
          <p14:tracePt t="66549" x="2908300" y="2452688"/>
          <p14:tracePt t="66555" x="2935288" y="2452688"/>
          <p14:tracePt t="66563" x="2962275" y="2435225"/>
          <p14:tracePt t="66571" x="2981325" y="2435225"/>
          <p14:tracePt t="66581" x="2998788" y="2435225"/>
          <p14:tracePt t="66588" x="3008313" y="2435225"/>
          <p14:tracePt t="66598" x="3027363" y="2435225"/>
          <p14:tracePt t="66606" x="3035300" y="2435225"/>
          <p14:tracePt t="66615" x="3044825" y="2435225"/>
          <p14:tracePt t="66620" x="3063875" y="2435225"/>
          <p14:tracePt t="66636" x="3081338" y="2452688"/>
          <p14:tracePt t="66643" x="3081338" y="2462213"/>
          <p14:tracePt t="66651" x="3090863" y="2481263"/>
          <p14:tracePt t="66669" x="3090863" y="2489200"/>
          <p14:tracePt t="66680" x="3100388" y="2498725"/>
          <p14:tracePt t="66692" x="3100388" y="2508250"/>
          <p14:tracePt t="66764" x="3100388" y="2517775"/>
          <p14:tracePt t="66771" x="3090863" y="2535238"/>
          <p14:tracePt t="66779" x="3063875" y="2554288"/>
          <p14:tracePt t="66787" x="3035300" y="2571750"/>
          <p14:tracePt t="66795" x="3027363" y="2571750"/>
          <p14:tracePt t="66804" x="2998788" y="2581275"/>
          <p14:tracePt t="66811" x="2990850" y="2581275"/>
          <p14:tracePt t="66819" x="2981325" y="2581275"/>
          <p14:tracePt t="66827" x="2971800" y="2589213"/>
          <p14:tracePt t="66844" x="2971800" y="2598738"/>
          <p14:tracePt t="66851" x="2962275" y="2598738"/>
          <p14:tracePt t="66860" x="2954338" y="2608263"/>
          <p14:tracePt t="66867" x="2944813" y="2608263"/>
          <p14:tracePt t="66875" x="2935288" y="2608263"/>
          <p14:tracePt t="66883" x="2917825" y="2608263"/>
          <p14:tracePt t="66892" x="2898775" y="2608263"/>
          <p14:tracePt t="66903" x="2871788" y="2608263"/>
          <p14:tracePt t="66907" x="2862263" y="2608263"/>
          <p14:tracePt t="66915" x="2852738" y="2617788"/>
          <p14:tracePt t="67028" x="2844800" y="2617788"/>
          <p14:tracePt t="67037" x="2844800" y="2598738"/>
          <p14:tracePt t="67044" x="2844800" y="2589213"/>
          <p14:tracePt t="67053" x="2844800" y="2562225"/>
          <p14:tracePt t="67060" x="2862263" y="2535238"/>
          <p14:tracePt t="67071" x="2862263" y="2517775"/>
          <p14:tracePt t="67076" x="2871788" y="2508250"/>
          <p14:tracePt t="67084" x="2871788" y="2498725"/>
          <p14:tracePt t="67092" x="2871788" y="2489200"/>
          <p14:tracePt t="67102" x="2871788" y="2481263"/>
          <p14:tracePt t="67108" x="2871788" y="2471738"/>
          <p14:tracePt t="67123" x="2871788" y="2462213"/>
          <p14:tracePt t="67205" x="2871788" y="2452688"/>
          <p14:tracePt t="67211" x="2835275" y="2471738"/>
          <p14:tracePt t="67222" x="2771775" y="2498725"/>
          <p14:tracePt t="67228" x="2708275" y="2535238"/>
          <p14:tracePt t="67241" x="2625725" y="2581275"/>
          <p14:tracePt t="67244" x="2525713" y="2617788"/>
          <p14:tracePt t="67253" x="2433638" y="2644775"/>
          <p14:tracePt t="67259" x="2370138" y="2690813"/>
          <p14:tracePt t="67267" x="2324100" y="2708275"/>
          <p14:tracePt t="67275" x="2287588" y="2727325"/>
          <p14:tracePt t="67283" x="2233613" y="2754313"/>
          <p14:tracePt t="67300" x="2224088" y="2754313"/>
          <p14:tracePt t="67307" x="2206625" y="2754313"/>
          <p14:tracePt t="67339" x="2197100" y="2754313"/>
          <p14:tracePt t="67372" x="2187575" y="2754313"/>
          <p14:tracePt t="67478" x="2170113" y="2754313"/>
          <p14:tracePt t="67487" x="2160588" y="2754313"/>
          <p14:tracePt t="67491" x="2151063" y="2744788"/>
          <p14:tracePt t="67507" x="2143125" y="2727325"/>
          <p14:tracePt t="67589" x="2106613" y="2727325"/>
          <p14:tracePt t="67598" x="2097088" y="2735263"/>
          <p14:tracePt t="67604" x="2078038" y="2744788"/>
          <p14:tracePt t="67615" x="2070100" y="2744788"/>
          <p14:tracePt t="67619" x="2060575" y="2744788"/>
          <p14:tracePt t="68467" x="2060575" y="2735263"/>
          <p14:tracePt t="69157" x="2051050" y="2735263"/>
          <p14:tracePt t="69173" x="2051050" y="2744788"/>
          <p14:tracePt t="69180" x="2033588" y="2763838"/>
          <p14:tracePt t="69187" x="2005013" y="2781300"/>
          <p14:tracePt t="69203" x="1997075" y="2800350"/>
          <p14:tracePt t="69308" x="1987550" y="2800350"/>
          <p14:tracePt t="69316" x="1978025" y="2808288"/>
          <p14:tracePt t="69325" x="1960563" y="2808288"/>
          <p14:tracePt t="69334" x="1941513" y="2808288"/>
          <p14:tracePt t="69444" x="1931988" y="2808288"/>
          <p14:tracePt t="69451" x="1924050" y="2808288"/>
          <p14:tracePt t="69459" x="1914525" y="2808288"/>
          <p14:tracePt t="69467" x="1905000" y="2808288"/>
          <p14:tracePt t="69475" x="1895475" y="2808288"/>
          <p14:tracePt t="69491" x="1887538" y="2808288"/>
          <p14:tracePt t="69515" x="1868488" y="2808288"/>
          <p14:tracePt t="69645" x="1860550" y="2808288"/>
          <p14:tracePt t="69654" x="1851025" y="2808288"/>
          <p14:tracePt t="69665" x="1814513" y="2808288"/>
          <p14:tracePt t="69670" x="1758950" y="2808288"/>
          <p14:tracePt t="69678" x="1731963" y="2808288"/>
          <p14:tracePt t="69683" x="1695450" y="2808288"/>
          <p14:tracePt t="69691" x="1649413" y="2808288"/>
          <p14:tracePt t="69699" x="1595438" y="2808288"/>
          <p14:tracePt t="69707" x="1541463" y="2808288"/>
          <p14:tracePt t="69715" x="1485900" y="2808288"/>
          <p14:tracePt t="69723" x="1431925" y="2808288"/>
          <p14:tracePt t="69731" x="1385888" y="2808288"/>
          <p14:tracePt t="69739" x="1330325" y="2808288"/>
          <p14:tracePt t="69749" x="1293813" y="2808288"/>
          <p14:tracePt t="69758" x="1285875" y="2808288"/>
          <p14:tracePt t="69837" x="1276350" y="2800350"/>
          <p14:tracePt t="69847" x="1276350" y="2790825"/>
          <p14:tracePt t="69860" x="1276350" y="2781300"/>
          <p14:tracePt t="69867" x="1276350" y="2763838"/>
          <p14:tracePt t="69875" x="1276350" y="2754313"/>
          <p14:tracePt t="69899" x="1276350" y="2735263"/>
          <p14:tracePt t="69940" x="1285875" y="2727325"/>
          <p14:tracePt t="69957" x="1293813" y="2708275"/>
          <p14:tracePt t="69963" x="1303338" y="2708275"/>
          <p14:tracePt t="69980" x="1322388" y="2698750"/>
          <p14:tracePt t="69991" x="1358900" y="2690813"/>
          <p14:tracePt t="69995" x="1385888" y="2662238"/>
          <p14:tracePt t="70003" x="1412875" y="2654300"/>
          <p14:tracePt t="70011" x="1431925" y="2644775"/>
          <p14:tracePt t="70019" x="1468438" y="2635250"/>
          <p14:tracePt t="70027" x="1476375" y="2635250"/>
          <p14:tracePt t="70036" x="1541463" y="2598738"/>
          <p14:tracePt t="70044" x="1558925" y="2598738"/>
          <p14:tracePt t="70052" x="1576388" y="2589213"/>
          <p14:tracePt t="70059" x="1612900" y="2589213"/>
          <p14:tracePt t="70067" x="1631950" y="2581275"/>
          <p14:tracePt t="70075" x="1677988" y="2581275"/>
          <p14:tracePt t="70083" x="1704975" y="2581275"/>
          <p14:tracePt t="70091" x="1714500" y="2581275"/>
          <p14:tracePt t="70099" x="1722438" y="2581275"/>
          <p14:tracePt t="70107" x="1731963" y="2581275"/>
          <p14:tracePt t="70115" x="1751013" y="2581275"/>
          <p14:tracePt t="70123" x="1758950" y="2581275"/>
          <p14:tracePt t="70139" x="1795463" y="2581275"/>
          <p14:tracePt t="70147" x="1804988" y="2581275"/>
          <p14:tracePt t="70156" x="1814513" y="2581275"/>
          <p14:tracePt t="70163" x="1831975" y="2581275"/>
          <p14:tracePt t="70171" x="1860550" y="2581275"/>
          <p14:tracePt t="70179" x="1895475" y="2581275"/>
          <p14:tracePt t="70187" x="1905000" y="2581275"/>
          <p14:tracePt t="70531" x="1895475" y="2581275"/>
          <p14:tracePt t="70539" x="1895475" y="2571750"/>
          <p14:tracePt t="70549" x="1895475" y="2562225"/>
          <p14:tracePt t="70563" x="1895475" y="2554288"/>
          <p14:tracePt t="70571" x="1895475" y="2535238"/>
          <p14:tracePt t="70582" x="1895475" y="2517775"/>
          <p14:tracePt t="70613" x="1895475" y="2508250"/>
          <p14:tracePt t="70620" x="1895475" y="2489200"/>
          <p14:tracePt t="70644" x="1905000" y="2481263"/>
          <p14:tracePt t="70659" x="1914525" y="2462213"/>
          <p14:tracePt t="70667" x="1924050" y="2462213"/>
          <p14:tracePt t="70676" x="1941513" y="2444750"/>
          <p14:tracePt t="70683" x="1951038" y="2435225"/>
          <p14:tracePt t="70691" x="1960563" y="2425700"/>
          <p14:tracePt t="70699" x="1968500" y="2425700"/>
          <p14:tracePt t="70707" x="1987550" y="2416175"/>
          <p14:tracePt t="70723" x="2005013" y="2398713"/>
          <p14:tracePt t="71021" x="2005013" y="2408238"/>
          <p14:tracePt t="71029" x="2033588" y="2408238"/>
          <p14:tracePt t="71037" x="2087563" y="2379663"/>
          <p14:tracePt t="71043" x="2151063" y="2352675"/>
          <p14:tracePt t="71053" x="2233613" y="2316163"/>
          <p14:tracePt t="71059" x="2324100" y="2289175"/>
          <p14:tracePt t="71067" x="2443163" y="2243138"/>
          <p14:tracePt t="71075" x="2552700" y="2216150"/>
          <p14:tracePt t="71083" x="2652713" y="2189163"/>
          <p14:tracePt t="71091" x="2716213" y="2160588"/>
          <p14:tracePt t="71099" x="2789238" y="2152650"/>
          <p14:tracePt t="71108" x="2817813" y="2152650"/>
          <p14:tracePt t="71115" x="2844800" y="2152650"/>
          <p14:tracePt t="71124" x="2862263" y="2152650"/>
          <p14:tracePt t="71147" x="2871788" y="2152650"/>
          <p14:tracePt t="71163" x="2889250" y="2152650"/>
          <p14:tracePt t="71171" x="2898775" y="2152650"/>
          <p14:tracePt t="71188" x="2908300" y="2152650"/>
          <p14:tracePt t="71197" x="2917825" y="2152650"/>
          <p14:tracePt t="71222" x="2917825" y="2160588"/>
          <p14:tracePt t="71228" x="2925763" y="2170113"/>
          <p14:tracePt t="71242" x="2935288" y="2179638"/>
          <p14:tracePt t="71255" x="2944813" y="2197100"/>
          <p14:tracePt t="71259" x="2954338" y="2216150"/>
          <p14:tracePt t="71284" x="2962275" y="2225675"/>
          <p14:tracePt t="71291" x="2971800" y="2252663"/>
          <p14:tracePt t="71299" x="2981325" y="2262188"/>
          <p14:tracePt t="71315" x="2981325" y="2279650"/>
          <p14:tracePt t="71323" x="2990850" y="2298700"/>
          <p14:tracePt t="71348" x="2998788" y="2316163"/>
          <p14:tracePt t="71364" x="2998788" y="2325688"/>
          <p14:tracePt t="71437" x="3008313" y="2335213"/>
          <p14:tracePt t="71445" x="3008313" y="2343150"/>
          <p14:tracePt t="71454" x="3008313" y="2352675"/>
          <p14:tracePt t="71461" x="3008313" y="2379663"/>
          <p14:tracePt t="71468" x="3008313" y="2389188"/>
          <p14:tracePt t="71485" x="3008313" y="2408238"/>
          <p14:tracePt t="71499" x="3008313" y="2416175"/>
          <p14:tracePt t="71507" x="3008313" y="2425700"/>
          <p14:tracePt t="71523" x="3008313" y="2435225"/>
          <p14:tracePt t="71571" x="3008313" y="2452688"/>
          <p14:tracePt t="71727" x="3027363" y="2425700"/>
          <p14:tracePt t="71733" x="3027363" y="2416175"/>
          <p14:tracePt t="71743" x="3027363" y="2408238"/>
          <p14:tracePt t="71747" x="3035300" y="2408238"/>
          <p14:tracePt t="71755" x="3035300" y="2389188"/>
          <p14:tracePt t="71763" x="3035300" y="2379663"/>
          <p14:tracePt t="71771" x="3035300" y="2371725"/>
          <p14:tracePt t="71779" x="3035300" y="2362200"/>
          <p14:tracePt t="71795" x="3035300" y="2343150"/>
          <p14:tracePt t="71812" x="3035300" y="2335213"/>
          <p14:tracePt t="71821" x="3035300" y="2325688"/>
          <p14:tracePt t="71828" x="3035300" y="2306638"/>
          <p14:tracePt t="71844" x="3035300" y="2289175"/>
          <p14:tracePt t="71863" x="3035300" y="2279650"/>
          <p14:tracePt t="71867" x="3027363" y="2270125"/>
          <p14:tracePt t="71883" x="2998788" y="2270125"/>
          <p14:tracePt t="71903" x="2935288" y="2270125"/>
          <p14:tracePt t="71907" x="2898775" y="2270125"/>
          <p14:tracePt t="71915" x="2871788" y="2270125"/>
          <p14:tracePt t="71923" x="2817813" y="2270125"/>
          <p14:tracePt t="71931" x="2762250" y="2279650"/>
          <p14:tracePt t="71940" x="2716213" y="2279650"/>
          <p14:tracePt t="71947" x="2643188" y="2298700"/>
          <p14:tracePt t="71955" x="2606675" y="2316163"/>
          <p14:tracePt t="71963" x="2562225" y="2325688"/>
          <p14:tracePt t="71971" x="2533650" y="2325688"/>
          <p14:tracePt t="71979" x="2506663" y="2325688"/>
          <p14:tracePt t="71988" x="2470150" y="2325688"/>
          <p14:tracePt t="71995" x="2470150" y="2335213"/>
          <p14:tracePt t="72004" x="2452688" y="2335213"/>
          <p14:tracePt t="72011" x="2416175" y="2335213"/>
          <p14:tracePt t="72078" x="2397125" y="2343150"/>
          <p14:tracePt t="72087" x="2360613" y="2371725"/>
          <p14:tracePt t="72095" x="2333625" y="2371725"/>
          <p14:tracePt t="72100" x="2306638" y="2398713"/>
          <p14:tracePt t="72108" x="2297113" y="2408238"/>
          <p14:tracePt t="72115" x="2287588" y="2408238"/>
          <p14:tracePt t="72123" x="2270125" y="2416175"/>
          <p14:tracePt t="72132" x="2251075" y="2444750"/>
          <p14:tracePt t="72139" x="2243138" y="2452688"/>
          <p14:tracePt t="72147" x="2233613" y="2462213"/>
          <p14:tracePt t="72155" x="2224088" y="2471738"/>
          <p14:tracePt t="72163" x="2214563" y="2489200"/>
          <p14:tracePt t="72171" x="2214563" y="2498725"/>
          <p14:tracePt t="72187" x="2197100" y="2517775"/>
          <p14:tracePt t="72195" x="2197100" y="2525713"/>
          <p14:tracePt t="72211" x="2197100" y="2535238"/>
          <p14:tracePt t="72220" x="2197100" y="2544763"/>
          <p14:tracePt t="72227" x="2197100" y="2554288"/>
          <p14:tracePt t="72238" x="2197100" y="2562225"/>
          <p14:tracePt t="72243" x="2197100" y="2571750"/>
          <p14:tracePt t="72275" x="2187575" y="2589213"/>
          <p14:tracePt t="72795" x="2197100" y="2571750"/>
          <p14:tracePt t="72803" x="2206625" y="2571750"/>
          <p14:tracePt t="72811" x="2224088" y="2554288"/>
          <p14:tracePt t="72819" x="2260600" y="2544763"/>
          <p14:tracePt t="72827" x="2260600" y="2535238"/>
          <p14:tracePt t="72836" x="2270125" y="2525713"/>
          <p14:tracePt t="72854" x="2279650" y="2517775"/>
          <p14:tracePt t="72915" x="2287588" y="2517775"/>
          <p14:tracePt t="72924" x="2316163" y="2517775"/>
          <p14:tracePt t="72931" x="2333625" y="2517775"/>
          <p14:tracePt t="72940" x="2370138" y="2517775"/>
          <p14:tracePt t="72947" x="2416175" y="2517775"/>
          <p14:tracePt t="72956" x="2433638" y="2517775"/>
          <p14:tracePt t="72963" x="2462213" y="2517775"/>
          <p14:tracePt t="72971" x="2498725" y="2517775"/>
          <p14:tracePt t="72979" x="2516188" y="2508250"/>
          <p14:tracePt t="72989" x="2552700" y="2489200"/>
          <p14:tracePt t="72995" x="2570163" y="2489200"/>
          <p14:tracePt t="73004" x="2589213" y="2481263"/>
          <p14:tracePt t="73012" x="2606675" y="2481263"/>
          <p14:tracePt t="73021" x="2625725" y="2471738"/>
          <p14:tracePt t="73029" x="2652713" y="2471738"/>
          <p14:tracePt t="73038" x="2689225" y="2462213"/>
          <p14:tracePt t="73044" x="2752725" y="2462213"/>
          <p14:tracePt t="73057" x="2781300" y="2435225"/>
          <p14:tracePt t="73059" x="2835275" y="2435225"/>
          <p14:tracePt t="73067" x="2881313" y="2425700"/>
          <p14:tracePt t="73075" x="2954338" y="2425700"/>
          <p14:tracePt t="73083" x="3008313" y="2416175"/>
          <p14:tracePt t="73091" x="3108325" y="2398713"/>
          <p14:tracePt t="73099" x="3181350" y="2362200"/>
          <p14:tracePt t="73107" x="3263900" y="2352675"/>
          <p14:tracePt t="73116" x="3300413" y="2335213"/>
          <p14:tracePt t="73123" x="3336925" y="2335213"/>
          <p14:tracePt t="73131" x="3354388" y="2335213"/>
          <p14:tracePt t="73309" x="3354388" y="2325688"/>
          <p14:tracePt t="73332" x="3354388" y="2316163"/>
          <p14:tracePt t="73342" x="3354388" y="2306638"/>
          <p14:tracePt t="73348" x="3346450" y="2306638"/>
          <p14:tracePt t="73356" x="3290888" y="2306638"/>
          <p14:tracePt t="73367" x="3181350" y="2306638"/>
          <p14:tracePt t="73372" x="3054350" y="2306638"/>
          <p14:tracePt t="73379" x="2917825" y="2362200"/>
          <p14:tracePt t="73387" x="2771775" y="2398713"/>
          <p14:tracePt t="73395" x="2652713" y="2435225"/>
          <p14:tracePt t="73405" x="2525713" y="2489200"/>
          <p14:tracePt t="73411" x="2443163" y="2517775"/>
          <p14:tracePt t="73419" x="2379663" y="2554288"/>
          <p14:tracePt t="73427" x="2316163" y="2581275"/>
          <p14:tracePt t="73436" x="2270125" y="2617788"/>
          <p14:tracePt t="73443" x="2251075" y="2625725"/>
          <p14:tracePt t="73453" x="2224088" y="2635250"/>
          <p14:tracePt t="73459" x="2206625" y="2654300"/>
          <p14:tracePt t="73483" x="2187575" y="2654300"/>
          <p14:tracePt t="73492" x="2179638" y="2654300"/>
          <p14:tracePt t="73499" x="2170113" y="2654300"/>
          <p14:tracePt t="73507" x="2143125" y="2662238"/>
          <p14:tracePt t="73515" x="2124075" y="2662238"/>
          <p14:tracePt t="73523" x="2106613" y="2662238"/>
          <p14:tracePt t="73531" x="2087563" y="2662238"/>
          <p14:tracePt t="73539" x="2078038" y="2662238"/>
          <p14:tracePt t="73547" x="2078038" y="2671763"/>
          <p14:tracePt t="73565" x="2051050" y="2681288"/>
          <p14:tracePt t="73573" x="2014538" y="2698750"/>
          <p14:tracePt t="73582" x="1978025" y="2708275"/>
          <p14:tracePt t="73587" x="1941513" y="2717800"/>
          <p14:tracePt t="73595" x="1905000" y="2727325"/>
          <p14:tracePt t="73603" x="1868488" y="2754313"/>
          <p14:tracePt t="73612" x="1868488" y="2763838"/>
          <p14:tracePt t="73619" x="1851025" y="2763838"/>
          <p14:tracePt t="73628" x="1841500" y="2763838"/>
          <p14:tracePt t="73769" x="1851025" y="2763838"/>
          <p14:tracePt t="73780" x="1868488" y="2754313"/>
          <p14:tracePt t="73869" x="1878013" y="2754313"/>
          <p14:tracePt t="73995" x="1868488" y="2763838"/>
          <p14:tracePt t="74004" x="1851025" y="2771775"/>
          <p14:tracePt t="74011" x="1841500" y="2771775"/>
          <p14:tracePt t="74020" x="1831975" y="2781300"/>
          <p14:tracePt t="74043" x="1814513" y="2800350"/>
          <p14:tracePt t="74051" x="1795463" y="2800350"/>
          <p14:tracePt t="74067" x="1787525" y="2800350"/>
          <p14:tracePt t="74083" x="1768475" y="2800350"/>
          <p14:tracePt t="74107" x="1758950" y="2800350"/>
          <p14:tracePt t="74124" x="1751013" y="2800350"/>
          <p14:tracePt t="74149" x="1714500" y="2790825"/>
          <p14:tracePt t="74157" x="1704975" y="2790825"/>
          <p14:tracePt t="74164" x="1695450" y="2790825"/>
          <p14:tracePt t="74173" x="1677988" y="2781300"/>
          <p14:tracePt t="74181" x="1668463" y="2781300"/>
          <p14:tracePt t="74189" x="1649413" y="2781300"/>
          <p14:tracePt t="74196" x="1631950" y="2781300"/>
          <p14:tracePt t="74206" x="1622425" y="2781300"/>
          <p14:tracePt t="74211" x="1604963" y="2763838"/>
          <p14:tracePt t="74237" x="1604963" y="2754313"/>
          <p14:tracePt t="74243" x="1595438" y="2744788"/>
          <p14:tracePt t="74253" x="1585913" y="2735263"/>
          <p14:tracePt t="74275" x="1585913" y="2727325"/>
          <p14:tracePt t="74291" x="1576388" y="2717800"/>
          <p14:tracePt t="74324" x="1576388" y="2708275"/>
          <p14:tracePt t="74331" x="1576388" y="2690813"/>
          <p14:tracePt t="74348" x="1576388" y="2681288"/>
          <p14:tracePt t="74356" x="1576388" y="2671763"/>
          <p14:tracePt t="74363" x="1576388" y="2662238"/>
          <p14:tracePt t="74380" x="1576388" y="2644775"/>
          <p14:tracePt t="74476" x="1576388" y="2635250"/>
          <p14:tracePt t="74491" x="1576388" y="2625725"/>
          <p14:tracePt t="74508" x="1576388" y="2608263"/>
          <p14:tracePt t="74516" x="1576388" y="2589213"/>
          <p14:tracePt t="74535" x="1576388" y="2581275"/>
          <p14:tracePt t="74540" x="1585913" y="2554288"/>
          <p14:tracePt t="74547" x="1631950" y="2535238"/>
          <p14:tracePt t="74555" x="1658938" y="2525713"/>
          <p14:tracePt t="74563" x="1714500" y="2517775"/>
          <p14:tracePt t="74571" x="1741488" y="2508250"/>
          <p14:tracePt t="74580" x="1795463" y="2489200"/>
          <p14:tracePt t="74595" x="1841500" y="2489200"/>
          <p14:tracePt t="74603" x="1851025" y="2489200"/>
          <p14:tracePt t="74611" x="1860550" y="2489200"/>
          <p14:tracePt t="74659" x="1868488" y="2489200"/>
          <p14:tracePt t="74739" x="1878013" y="2508250"/>
          <p14:tracePt t="74755" x="1887538" y="2517775"/>
          <p14:tracePt t="74763" x="1887538" y="2525713"/>
          <p14:tracePt t="74772" x="1887538" y="2535238"/>
          <p14:tracePt t="74787" x="1887538" y="2544763"/>
          <p14:tracePt t="74795" x="1887538" y="2562225"/>
          <p14:tracePt t="74804" x="1887538" y="2571750"/>
          <p14:tracePt t="74811" x="1887538" y="2589213"/>
          <p14:tracePt t="74819" x="1887538" y="2608263"/>
          <p14:tracePt t="74827" x="1895475" y="2617788"/>
          <p14:tracePt t="74867" x="1905000" y="2625725"/>
          <p14:tracePt t="74884" x="1905000" y="2644775"/>
          <p14:tracePt t="74911" x="1905000" y="2654300"/>
          <p14:tracePt t="74915" x="1905000" y="2662238"/>
          <p14:tracePt t="74931" x="1905000" y="2671763"/>
          <p14:tracePt t="74940" x="1905000" y="2681288"/>
          <p14:tracePt t="74947" x="1905000" y="2690813"/>
          <p14:tracePt t="74955" x="1905000" y="2698750"/>
          <p14:tracePt t="74972" x="1905000" y="2708275"/>
          <p14:tracePt t="74980" x="1905000" y="2727325"/>
          <p14:tracePt t="75140" x="1905000" y="2708275"/>
          <p14:tracePt t="75523" x="1905000" y="2698750"/>
          <p14:tracePt t="75895" x="1914525" y="2690813"/>
          <p14:tracePt t="76683" x="1914525" y="2671763"/>
          <p14:tracePt t="76699" x="1924050" y="2662238"/>
          <p14:tracePt t="78242" x="1924050" y="2654300"/>
          <p14:tracePt t="78275" x="1931988" y="2644775"/>
          <p14:tracePt t="78291" x="1931988" y="2625725"/>
          <p14:tracePt t="78299" x="1941513" y="2625725"/>
          <p14:tracePt t="79805" x="1951038" y="2617788"/>
          <p14:tracePt t="79835" x="1960563" y="2608263"/>
          <p14:tracePt t="79843" x="1968500" y="2598738"/>
          <p14:tracePt t="79875" x="1978025" y="2589213"/>
          <p14:tracePt t="79883" x="1978025" y="2581275"/>
          <p14:tracePt t="79891" x="1978025" y="2571750"/>
          <p14:tracePt t="79899" x="1987550" y="2571750"/>
          <p14:tracePt t="79925" x="1997075" y="2562225"/>
          <p14:tracePt t="79931" x="2005013" y="2554288"/>
          <p14:tracePt t="79939" x="2005013" y="2544763"/>
          <p14:tracePt t="79947" x="2014538" y="2535238"/>
          <p14:tracePt t="80621" x="2014538" y="2544763"/>
          <p14:tracePt t="81241" x="2024063" y="2554288"/>
          <p14:tracePt t="81252" x="2033588" y="2554288"/>
          <p14:tracePt t="81268" x="2041525" y="2535238"/>
          <p14:tracePt t="81275" x="2051050" y="2525713"/>
          <p14:tracePt t="81283" x="2060575" y="2517775"/>
          <p14:tracePt t="81291" x="2070100" y="2508250"/>
          <p14:tracePt t="81299" x="2087563" y="2489200"/>
          <p14:tracePt t="81307" x="2097088" y="2489200"/>
          <p14:tracePt t="81316" x="2133600" y="2481263"/>
          <p14:tracePt t="81323" x="2151063" y="2452688"/>
          <p14:tracePt t="81338" x="2197100" y="2444750"/>
          <p14:tracePt t="81341" x="2251075" y="2425700"/>
          <p14:tracePt t="81349" x="2316163" y="2425700"/>
          <p14:tracePt t="81358" x="2352675" y="2398713"/>
          <p14:tracePt t="81367" x="2397125" y="2389188"/>
          <p14:tracePt t="81371" x="2425700" y="2379663"/>
          <p14:tracePt t="81379" x="2443163" y="2379663"/>
          <p14:tracePt t="81387" x="2462213" y="2371725"/>
          <p14:tracePt t="81395" x="2470150" y="2371725"/>
          <p14:tracePt t="81403" x="2498725" y="2362200"/>
          <p14:tracePt t="81411" x="2506663" y="2352675"/>
          <p14:tracePt t="81420" x="2516188" y="2343150"/>
          <p14:tracePt t="81427" x="2543175" y="2335213"/>
          <p14:tracePt t="81435" x="2579688" y="2325688"/>
          <p14:tracePt t="81443" x="2616200" y="2306638"/>
          <p14:tracePt t="81451" x="2689225" y="2279650"/>
          <p14:tracePt t="81460" x="2817813" y="2270125"/>
          <p14:tracePt t="81471" x="2944813" y="2225675"/>
          <p14:tracePt t="81477" x="3081338" y="2197100"/>
          <p14:tracePt t="81492" x="3244850" y="2160588"/>
          <p14:tracePt t="81494" x="3390900" y="2160588"/>
          <p14:tracePt t="81501" x="3519488" y="2133600"/>
          <p14:tracePt t="81508" x="3665538" y="2133600"/>
          <p14:tracePt t="81516" x="3810000" y="2116138"/>
          <p14:tracePt t="81523" x="3911600" y="2089150"/>
          <p14:tracePt t="81531" x="4021138" y="2079625"/>
          <p14:tracePt t="81539" x="4111625" y="2060575"/>
          <p14:tracePt t="81547" x="4221163" y="2052638"/>
          <p14:tracePt t="81555" x="4303713" y="2043113"/>
          <p14:tracePt t="81567" x="4348163" y="2016125"/>
          <p14:tracePt t="81574" x="4403725" y="2006600"/>
          <p14:tracePt t="81586" x="4484688" y="1979613"/>
          <p14:tracePt t="81588" x="4530725" y="1951038"/>
          <p14:tracePt t="81596" x="4594225" y="1933575"/>
          <p14:tracePt t="81605" x="4659313" y="1906588"/>
          <p14:tracePt t="81612" x="4730750" y="1878013"/>
          <p14:tracePt t="81620" x="4813300" y="1870075"/>
          <p14:tracePt t="81629" x="4941888" y="1833563"/>
          <p14:tracePt t="81638" x="5068888" y="1824038"/>
          <p14:tracePt t="81645" x="5214938" y="1804988"/>
          <p14:tracePt t="81653" x="5360988" y="1797050"/>
          <p14:tracePt t="81661" x="5534025" y="1760538"/>
          <p14:tracePt t="81668" x="5607050" y="1751013"/>
          <p14:tracePt t="81676" x="5634038" y="1751013"/>
          <p14:tracePt t="81683" x="5761038" y="1741488"/>
          <p14:tracePt t="81691" x="5843588" y="1724025"/>
          <p14:tracePt t="81699" x="5953125" y="1697038"/>
          <p14:tracePt t="81707" x="6043613" y="1687513"/>
          <p14:tracePt t="81715" x="6089650" y="1687513"/>
          <p14:tracePt t="81723" x="6135688" y="1668463"/>
          <p14:tracePt t="81739" x="6145213" y="1668463"/>
          <p14:tracePt t="81757" x="6153150" y="1668463"/>
          <p14:tracePt t="81763" x="6181725" y="1668463"/>
          <p14:tracePt t="81772" x="6199188" y="1668463"/>
          <p14:tracePt t="81779" x="6226175" y="1668463"/>
          <p14:tracePt t="81788" x="6281738" y="1668463"/>
          <p14:tracePt t="81795" x="6326188" y="1668463"/>
          <p14:tracePt t="81803" x="6381750" y="1668463"/>
          <p14:tracePt t="81811" x="6435725" y="1668463"/>
          <p14:tracePt t="81819" x="6508750" y="1668463"/>
          <p14:tracePt t="81827" x="6545263" y="1668463"/>
          <p14:tracePt t="81835" x="6600825" y="1668463"/>
          <p14:tracePt t="81843" x="6664325" y="1668463"/>
          <p14:tracePt t="81852" x="6691313" y="1668463"/>
          <p14:tracePt t="81859" x="6727825" y="1668463"/>
          <p14:tracePt t="81868" x="6737350" y="1668463"/>
          <p14:tracePt t="81875" x="6773863" y="1687513"/>
          <p14:tracePt t="81891" x="6810375" y="1697038"/>
          <p14:tracePt t="81909" x="6819900" y="1697038"/>
          <p14:tracePt t="81915" x="6837363" y="1704975"/>
          <p14:tracePt t="81931" x="6837363" y="1724025"/>
          <p14:tracePt t="81947" x="6846888" y="1731963"/>
          <p14:tracePt t="81965" x="6856413" y="1731963"/>
          <p14:tracePt t="81992" x="6864350" y="1751013"/>
          <p14:tracePt t="81998" x="6873875" y="1768475"/>
          <p14:tracePt t="82011" x="6883400" y="1778000"/>
          <p14:tracePt t="82019" x="6900863" y="1797050"/>
          <p14:tracePt t="82035" x="6910388" y="1804988"/>
          <p14:tracePt t="82043" x="6910388" y="1814513"/>
          <p14:tracePt t="82052" x="6910388" y="1824038"/>
          <p14:tracePt t="82068" x="6929438" y="1841500"/>
          <p14:tracePt t="82075" x="6946900" y="1860550"/>
          <p14:tracePt t="82083" x="6956425" y="1870075"/>
          <p14:tracePt t="82091" x="6964363" y="1870075"/>
          <p14:tracePt t="82099" x="6992938" y="1914525"/>
          <p14:tracePt t="82107" x="7019925" y="1933575"/>
          <p14:tracePt t="82115" x="7037388" y="1960563"/>
          <p14:tracePt t="82123" x="7056438" y="1979613"/>
          <p14:tracePt t="82131" x="7073900" y="2016125"/>
          <p14:tracePt t="82139" x="7092950" y="2024063"/>
          <p14:tracePt t="82147" x="7102475" y="2033588"/>
          <p14:tracePt t="82155" x="7119938" y="2052638"/>
          <p14:tracePt t="82163" x="7129463" y="2052638"/>
          <p14:tracePt t="82397" x="7138988" y="2052638"/>
          <p14:tracePt t="82405" x="7175500" y="2052638"/>
          <p14:tracePt t="82413" x="7192963" y="2052638"/>
          <p14:tracePt t="82420" x="7229475" y="2052638"/>
          <p14:tracePt t="82427" x="7275513" y="2052638"/>
          <p14:tracePt t="82435" x="7292975" y="2052638"/>
          <p14:tracePt t="82443" x="7319963" y="2052638"/>
          <p14:tracePt t="82452" x="7329488" y="2052638"/>
          <p14:tracePt t="82460" x="7356475" y="2043113"/>
          <p14:tracePt t="82476" x="7375525" y="2043113"/>
          <p14:tracePt t="82490" x="7392988" y="2043113"/>
          <p14:tracePt t="82491" x="7412038" y="2043113"/>
          <p14:tracePt t="82499" x="7429500" y="2033588"/>
          <p14:tracePt t="82507" x="7458075" y="2033588"/>
          <p14:tracePt t="82515" x="7485063" y="2033588"/>
          <p14:tracePt t="82523" x="7502525" y="2033588"/>
          <p14:tracePt t="82531" x="7539038" y="2033588"/>
          <p14:tracePt t="82539" x="7558088" y="2033588"/>
          <p14:tracePt t="82555" x="7585075" y="2033588"/>
          <p14:tracePt t="82571" x="7594600" y="2033588"/>
          <p14:tracePt t="83501" x="7602538" y="2024063"/>
          <p14:tracePt t="89443" x="7602538" y="2033588"/>
          <p14:tracePt t="89573" x="7602538" y="2043113"/>
          <p14:tracePt t="89614" x="7594600" y="2043113"/>
          <p14:tracePt t="91508" x="7602538" y="2043113"/>
          <p14:tracePt t="91524" x="7621588" y="2043113"/>
          <p14:tracePt t="91532" x="7631113" y="2043113"/>
          <p14:tracePt t="92557" x="7631113" y="2052638"/>
          <p14:tracePt t="92565" x="7631113" y="2060575"/>
          <p14:tracePt t="92589" x="7631113" y="2079625"/>
          <p14:tracePt t="94059" x="7631113" y="2089150"/>
          <p14:tracePt t="94115" x="7631113" y="2097088"/>
          <p14:tracePt t="94131" x="7631113" y="2116138"/>
          <p14:tracePt t="94148" x="7631113" y="2125663"/>
          <p14:tracePt t="94709" x="7631113" y="2143125"/>
          <p14:tracePt t="98397" x="7639050" y="2143125"/>
          <p14:tracePt t="98461" x="7648575" y="2125663"/>
          <p14:tracePt t="98519" x="7648575" y="2116138"/>
          <p14:tracePt t="98664" x="7612063" y="2106613"/>
          <p14:tracePt t="98669" x="7521575" y="2106613"/>
          <p14:tracePt t="98681" x="7448550" y="2106613"/>
          <p14:tracePt t="98683" x="7356475" y="2106613"/>
          <p14:tracePt t="98692" x="7239000" y="2116138"/>
          <p14:tracePt t="98700" x="7183438" y="2133600"/>
          <p14:tracePt t="98707" x="7102475" y="2160588"/>
          <p14:tracePt t="98715" x="7029450" y="2179638"/>
          <p14:tracePt t="98723" x="6964363" y="2197100"/>
          <p14:tracePt t="98731" x="6846888" y="2225675"/>
          <p14:tracePt t="98739" x="6791325" y="2243138"/>
          <p14:tracePt t="98747" x="6746875" y="2262188"/>
          <p14:tracePt t="98755" x="6681788" y="2270125"/>
          <p14:tracePt t="98763" x="6654800" y="2289175"/>
          <p14:tracePt t="98771" x="6618288" y="2298700"/>
          <p14:tracePt t="98779" x="6554788" y="2316163"/>
          <p14:tracePt t="98787" x="6481763" y="2316163"/>
          <p14:tracePt t="98795" x="6399213" y="2335213"/>
          <p14:tracePt t="98804" x="6291263" y="2343150"/>
          <p14:tracePt t="98811" x="6162675" y="2362200"/>
          <p14:tracePt t="98820" x="6016625" y="2389188"/>
          <p14:tracePt t="98827" x="5843588" y="2408238"/>
          <p14:tracePt t="98835" x="5680075" y="2435225"/>
          <p14:tracePt t="98843" x="5534025" y="2435225"/>
          <p14:tracePt t="98851" x="5387975" y="2481263"/>
          <p14:tracePt t="98859" x="5260975" y="2498725"/>
          <p14:tracePt t="98867" x="5159375" y="2508250"/>
          <p14:tracePt t="98877" x="5068888" y="2508250"/>
          <p14:tracePt t="98883" x="5022850" y="2535238"/>
          <p14:tracePt t="98902" x="4959350" y="2544763"/>
          <p14:tracePt t="98909" x="4913313" y="2544763"/>
          <p14:tracePt t="98916" x="4895850" y="2554288"/>
          <p14:tracePt t="98923" x="4859338" y="2554288"/>
          <p14:tracePt t="98931" x="4849813" y="2554288"/>
          <p14:tracePt t="98939" x="4795838" y="2562225"/>
          <p14:tracePt t="98947" x="4749800" y="2581275"/>
          <p14:tracePt t="98956" x="4695825" y="2598738"/>
          <p14:tracePt t="98963" x="4630738" y="2608263"/>
          <p14:tracePt t="98971" x="4557713" y="2644775"/>
          <p14:tracePt t="98979" x="4513263" y="2662238"/>
          <p14:tracePt t="98987" x="4467225" y="2662238"/>
          <p14:tracePt t="98995" x="4448175" y="2671763"/>
          <p14:tracePt t="99003" x="4421188" y="2681288"/>
          <p14:tracePt t="99019" x="4403725" y="2681288"/>
          <p14:tracePt t="99027" x="4384675" y="2698750"/>
          <p14:tracePt t="99035" x="4357688" y="2708275"/>
          <p14:tracePt t="99043" x="4321175" y="2717800"/>
          <p14:tracePt t="99051" x="4284663" y="2727325"/>
          <p14:tracePt t="99060" x="4238625" y="2754313"/>
          <p14:tracePt t="99070" x="4194175" y="2763838"/>
          <p14:tracePt t="99076" x="4157663" y="2763838"/>
          <p14:tracePt t="99085" x="4111625" y="2763838"/>
          <p14:tracePt t="99092" x="4094163" y="2771775"/>
          <p14:tracePt t="99102" x="4084638" y="2771775"/>
          <p14:tracePt t="99109" x="4057650" y="2781300"/>
          <p14:tracePt t="99118" x="4029075" y="2800350"/>
          <p14:tracePt t="99125" x="4011613" y="2808288"/>
          <p14:tracePt t="99132" x="3984625" y="2808288"/>
          <p14:tracePt t="99140" x="3956050" y="2808288"/>
          <p14:tracePt t="99148" x="3919538" y="2817813"/>
          <p14:tracePt t="99156" x="3892550" y="2827338"/>
          <p14:tracePt t="99163" x="3865563" y="2827338"/>
          <p14:tracePt t="99171" x="3838575" y="2827338"/>
          <p14:tracePt t="99179" x="3810000" y="2844800"/>
          <p14:tracePt t="99188" x="3783013" y="2844800"/>
          <p14:tracePt t="99195" x="3765550" y="2844800"/>
          <p14:tracePt t="99204" x="3729038" y="2863850"/>
          <p14:tracePt t="99211" x="3683000" y="2863850"/>
          <p14:tracePt t="99219" x="3656013" y="2873375"/>
          <p14:tracePt t="99228" x="3609975" y="2873375"/>
          <p14:tracePt t="99236" x="3573463" y="2881313"/>
          <p14:tracePt t="99243" x="3556000" y="2881313"/>
          <p14:tracePt t="99251" x="3509963" y="2881313"/>
          <p14:tracePt t="99259" x="3500438" y="2881313"/>
          <p14:tracePt t="99267" x="3482975" y="2881313"/>
          <p14:tracePt t="99275" x="3473450" y="2890838"/>
          <p14:tracePt t="99284" x="3463925" y="2890838"/>
          <p14:tracePt t="99523" x="3455988" y="2890838"/>
          <p14:tracePt t="99539" x="3436938" y="2881313"/>
          <p14:tracePt t="99547" x="3427413" y="2873375"/>
          <p14:tracePt t="99563" x="3419475" y="2854325"/>
          <p14:tracePt t="99571" x="3419475" y="2844800"/>
          <p14:tracePt t="99653" x="3409950" y="2844800"/>
          <p14:tracePt t="99685" x="3390900" y="2844800"/>
          <p14:tracePt t="99694" x="3346450" y="2844800"/>
          <p14:tracePt t="99702" x="3290888" y="2844800"/>
          <p14:tracePt t="99710" x="3217863" y="2844800"/>
          <p14:tracePt t="99717" x="3144838" y="2844800"/>
          <p14:tracePt t="99724" x="3090863" y="2844800"/>
          <p14:tracePt t="99731" x="3035300" y="2844800"/>
          <p14:tracePt t="99739" x="2981325" y="2844800"/>
          <p14:tracePt t="99747" x="2944813" y="2844800"/>
          <p14:tracePt t="99757" x="2925763" y="2844800"/>
          <p14:tracePt t="99765" x="2898775" y="2844800"/>
          <p14:tracePt t="99773" x="2889250" y="2844800"/>
          <p14:tracePt t="99797" x="2862263" y="2836863"/>
          <p14:tracePt t="99819" x="2835275" y="2817813"/>
          <p14:tracePt t="99827" x="2835275" y="2808288"/>
          <p14:tracePt t="99835" x="2825750" y="2800350"/>
          <p14:tracePt t="99843" x="2817813" y="2790825"/>
          <p14:tracePt t="99851" x="2798763" y="2781300"/>
          <p14:tracePt t="99859" x="2789238" y="2771775"/>
          <p14:tracePt t="99868" x="2771775" y="2763838"/>
          <p14:tracePt t="99885" x="2762250" y="2754313"/>
          <p14:tracePt t="99900" x="2744788" y="2735263"/>
          <p14:tracePt t="99908" x="2744788" y="2727325"/>
          <p14:tracePt t="99923" x="2735263" y="2717800"/>
          <p14:tracePt t="99931" x="2725738" y="2708275"/>
          <p14:tracePt t="99955" x="2725738" y="2690813"/>
          <p14:tracePt t="99963" x="2725738" y="2662238"/>
          <p14:tracePt t="99972" x="2725738" y="2625725"/>
          <p14:tracePt t="99979" x="2725738" y="2608263"/>
          <p14:tracePt t="99988" x="2725738" y="2581275"/>
          <p14:tracePt t="99995" x="2725738" y="2554288"/>
          <p14:tracePt t="100004" x="2735263" y="2525713"/>
          <p14:tracePt t="100012" x="2752725" y="2489200"/>
          <p14:tracePt t="100023" x="2789238" y="2444750"/>
          <p14:tracePt t="100028" x="2798763" y="2435225"/>
          <p14:tracePt t="100036" x="2852738" y="2408238"/>
          <p14:tracePt t="100044" x="2881313" y="2389188"/>
          <p14:tracePt t="100055" x="2898775" y="2379663"/>
          <p14:tracePt t="100059" x="2954338" y="2343150"/>
          <p14:tracePt t="100068" x="2990850" y="2325688"/>
          <p14:tracePt t="100075" x="3027363" y="2316163"/>
          <p14:tracePt t="100083" x="3071813" y="2289175"/>
          <p14:tracePt t="100091" x="3108325" y="2279650"/>
          <p14:tracePt t="100100" x="3163888" y="2252663"/>
          <p14:tracePt t="100107" x="3227388" y="2233613"/>
          <p14:tracePt t="100115" x="3254375" y="2233613"/>
          <p14:tracePt t="100123" x="3273425" y="2225675"/>
          <p14:tracePt t="100134" x="3317875" y="2216150"/>
          <p14:tracePt t="100139" x="3336925" y="2216150"/>
          <p14:tracePt t="100147" x="3363913" y="2197100"/>
          <p14:tracePt t="100155" x="3382963" y="2197100"/>
          <p14:tracePt t="100163" x="3400425" y="2197100"/>
          <p14:tracePt t="100171" x="3419475" y="2197100"/>
          <p14:tracePt t="100179" x="3446463" y="2197100"/>
          <p14:tracePt t="100187" x="3455988" y="2197100"/>
          <p14:tracePt t="100195" x="3463925" y="2197100"/>
          <p14:tracePt t="100211" x="3482975" y="2197100"/>
          <p14:tracePt t="100220" x="3490913" y="2197100"/>
          <p14:tracePt t="100227" x="3509963" y="2206625"/>
          <p14:tracePt t="100235" x="3527425" y="2225675"/>
          <p14:tracePt t="100243" x="3556000" y="2233613"/>
          <p14:tracePt t="100251" x="3563938" y="2243138"/>
          <p14:tracePt t="100261" x="3582988" y="2243138"/>
          <p14:tracePt t="100269" x="3600450" y="2262188"/>
          <p14:tracePt t="100278" x="3609975" y="2270125"/>
          <p14:tracePt t="100287" x="3619500" y="2289175"/>
          <p14:tracePt t="100293" x="3636963" y="2298700"/>
          <p14:tracePt t="100305" x="3636963" y="2306638"/>
          <p14:tracePt t="100307" x="3646488" y="2316163"/>
          <p14:tracePt t="100319" x="3656013" y="2325688"/>
          <p14:tracePt t="100324" x="3656013" y="2343150"/>
          <p14:tracePt t="100340" x="3673475" y="2362200"/>
          <p14:tracePt t="100356" x="3673475" y="2379663"/>
          <p14:tracePt t="100365" x="3673475" y="2398713"/>
          <p14:tracePt t="100372" x="3673475" y="2408238"/>
          <p14:tracePt t="100380" x="3673475" y="2425700"/>
          <p14:tracePt t="100388" x="3673475" y="2444750"/>
          <p14:tracePt t="100398" x="3673475" y="2452688"/>
          <p14:tracePt t="100405" x="3673475" y="2481263"/>
          <p14:tracePt t="100419" x="3673475" y="2498725"/>
          <p14:tracePt t="100427" x="3665538" y="2517775"/>
          <p14:tracePt t="100435" x="3646488" y="2535238"/>
          <p14:tracePt t="100443" x="3636963" y="2544763"/>
          <p14:tracePt t="100451" x="3619500" y="2554288"/>
          <p14:tracePt t="100459" x="3582988" y="2571750"/>
          <p14:tracePt t="100467" x="3563938" y="2589213"/>
          <p14:tracePt t="100475" x="3536950" y="2598738"/>
          <p14:tracePt t="100483" x="3490913" y="2617788"/>
          <p14:tracePt t="100491" x="3436938" y="2625725"/>
          <p14:tracePt t="100500" x="3400425" y="2635250"/>
          <p14:tracePt t="100507" x="3346450" y="2654300"/>
          <p14:tracePt t="100516" x="3273425" y="2681288"/>
          <p14:tracePt t="100523" x="3236913" y="2681288"/>
          <p14:tracePt t="100532" x="3181350" y="2681288"/>
          <p14:tracePt t="100540" x="3154363" y="2690813"/>
          <p14:tracePt t="100550" x="3127375" y="2690813"/>
          <p14:tracePt t="100555" x="3090863" y="2690813"/>
          <p14:tracePt t="100564" x="3054350" y="2698750"/>
          <p14:tracePt t="100571" x="3027363" y="2698750"/>
          <p14:tracePt t="100580" x="2990850" y="2698750"/>
          <p14:tracePt t="100587" x="2944813" y="2698750"/>
          <p14:tracePt t="100595" x="2908300" y="2698750"/>
          <p14:tracePt t="100603" x="2889250" y="2698750"/>
          <p14:tracePt t="100617" x="2852738" y="2698750"/>
          <p14:tracePt t="100635" x="2844800" y="2698750"/>
          <p14:tracePt t="100699" x="2835275" y="2698750"/>
          <p14:tracePt t="100707" x="2835275" y="2690813"/>
          <p14:tracePt t="100723" x="2835275" y="2681288"/>
          <p14:tracePt t="100787" x="2835275" y="2671763"/>
          <p14:tracePt t="100795" x="2852738" y="2662238"/>
          <p14:tracePt t="100803" x="2889250" y="2662238"/>
          <p14:tracePt t="100811" x="2935288" y="2662238"/>
          <p14:tracePt t="100820" x="2998788" y="2662238"/>
          <p14:tracePt t="100828" x="3063875" y="2662238"/>
          <p14:tracePt t="100836" x="3136900" y="2662238"/>
          <p14:tracePt t="100844" x="3208338" y="2662238"/>
          <p14:tracePt t="100853" x="3317875" y="2662238"/>
          <p14:tracePt t="100861" x="3427413" y="2662238"/>
          <p14:tracePt t="100867" x="3556000" y="2662238"/>
          <p14:tracePt t="100876" x="3702050" y="2662238"/>
          <p14:tracePt t="100883" x="3883025" y="2662238"/>
          <p14:tracePt t="100902" x="4467225" y="2662238"/>
          <p14:tracePt t="100908" x="4686300" y="2662238"/>
          <p14:tracePt t="100917" x="5251450" y="2662238"/>
          <p14:tracePt t="100923" x="5688013" y="2662238"/>
          <p14:tracePt t="100931" x="6135688" y="2662238"/>
          <p14:tracePt t="100939" x="6564313" y="2617788"/>
          <p14:tracePt t="100947" x="6791325" y="2617788"/>
          <p14:tracePt t="100955" x="7046913" y="2617788"/>
          <p14:tracePt t="100964" x="7248525" y="2617788"/>
          <p14:tracePt t="100971" x="7356475" y="2617788"/>
          <p14:tracePt t="100979" x="7466013" y="2608263"/>
          <p14:tracePt t="100987" x="7494588" y="2598738"/>
          <p14:tracePt t="100997" x="7502525" y="2598738"/>
          <p14:tracePt t="101029" x="7512050" y="2589213"/>
          <p14:tracePt t="101038" x="7521575" y="2581275"/>
          <p14:tracePt t="101044" x="7521575" y="2571750"/>
          <p14:tracePt t="101057" x="7531100" y="2562225"/>
          <p14:tracePt t="101059" x="7548563" y="2562225"/>
          <p14:tracePt t="101068" x="7567613" y="2544763"/>
          <p14:tracePt t="101075" x="7585075" y="2535238"/>
          <p14:tracePt t="101083" x="7631113" y="2525713"/>
          <p14:tracePt t="101091" x="7667625" y="2517775"/>
          <p14:tracePt t="101100" x="7721600" y="2517775"/>
          <p14:tracePt t="101107" x="7785100" y="2508250"/>
          <p14:tracePt t="101117" x="7858125" y="2489200"/>
          <p14:tracePt t="101123" x="7967663" y="2489200"/>
          <p14:tracePt t="101131" x="8050213" y="2471738"/>
          <p14:tracePt t="101140" x="8123238" y="2452688"/>
          <p14:tracePt t="101149" x="8240713" y="2444750"/>
          <p14:tracePt t="101160" x="8296275" y="2444750"/>
          <p14:tracePt t="101163" x="8305800" y="2444750"/>
          <p14:tracePt t="101171" x="8378825" y="2425700"/>
          <p14:tracePt t="101179" x="8432800" y="2416175"/>
          <p14:tracePt t="101187" x="8515350" y="2408238"/>
          <p14:tracePt t="101195" x="8542338" y="2398713"/>
          <p14:tracePt t="101211" x="8559800" y="2398713"/>
          <p14:tracePt t="101421" x="8542338" y="2408238"/>
          <p14:tracePt t="101430" x="8523288" y="2416175"/>
          <p14:tracePt t="101437" x="8488363" y="2435225"/>
          <p14:tracePt t="101446" x="8459788" y="2452688"/>
          <p14:tracePt t="101452" x="8442325" y="2471738"/>
          <p14:tracePt t="101460" x="8432800" y="2481263"/>
          <p14:tracePt t="101469" x="8423275" y="2498725"/>
          <p14:tracePt t="101476" x="8415338" y="2508250"/>
          <p14:tracePt t="101493" x="8405813" y="2508250"/>
          <p14:tracePt t="101505" x="8396288" y="2508250"/>
          <p14:tracePt t="101510" x="8386763" y="2517775"/>
          <p14:tracePt t="101524" x="8378825" y="2525713"/>
          <p14:tracePt t="101540" x="8369300" y="2535238"/>
          <p14:tracePt t="101549" x="8359775" y="2544763"/>
          <p14:tracePt t="101564" x="8350250" y="2544763"/>
          <p14:tracePt t="101580" x="8342313" y="2554288"/>
          <p14:tracePt t="101773" x="8332788" y="2554288"/>
          <p14:tracePt t="101780" x="8332788" y="2544763"/>
          <p14:tracePt t="101805" x="8332788" y="2535238"/>
          <p14:tracePt t="102149" x="8332788" y="2525713"/>
          <p14:tracePt t="102245" x="8332788" y="2517775"/>
          <p14:tracePt t="102589" x="8323263" y="2517775"/>
          <p14:tracePt t="102598" x="8305800" y="2517775"/>
          <p14:tracePt t="102604" x="8277225" y="2517775"/>
          <p14:tracePt t="102613" x="8259763" y="2525713"/>
          <p14:tracePt t="102619" x="8250238" y="2535238"/>
          <p14:tracePt t="102631" x="8232775" y="2544763"/>
          <p14:tracePt t="102636" x="8213725" y="2544763"/>
          <p14:tracePt t="102644" x="8204200" y="2544763"/>
          <p14:tracePt t="102659" x="8196263" y="2544763"/>
          <p14:tracePt t="102667" x="8177213" y="2554288"/>
          <p14:tracePt t="102699" x="8159750" y="2562225"/>
          <p14:tracePt t="103037" x="8150225" y="2562225"/>
          <p14:tracePt t="103044" x="8096250" y="2562225"/>
          <p14:tracePt t="103055" x="7986713" y="2571750"/>
          <p14:tracePt t="103059" x="7858125" y="2617788"/>
          <p14:tracePt t="103067" x="7685088" y="2662238"/>
          <p14:tracePt t="103075" x="7485063" y="2690813"/>
          <p14:tracePt t="103083" x="7283450" y="2708275"/>
          <p14:tracePt t="103091" x="7073900" y="2754313"/>
          <p14:tracePt t="103100" x="6964363" y="2771775"/>
          <p14:tracePt t="103108" x="6827838" y="2790825"/>
          <p14:tracePt t="103116" x="6718300" y="2817813"/>
          <p14:tracePt t="103123" x="6627813" y="2827338"/>
          <p14:tracePt t="103131" x="6537325" y="2827338"/>
          <p14:tracePt t="103139" x="6472238" y="2827338"/>
          <p14:tracePt t="103147" x="6435725" y="2827338"/>
          <p14:tracePt t="103155" x="6381750" y="2827338"/>
          <p14:tracePt t="103163" x="6362700" y="2827338"/>
          <p14:tracePt t="103171" x="6326188" y="2827338"/>
          <p14:tracePt t="103179" x="6308725" y="2827338"/>
          <p14:tracePt t="103187" x="6262688" y="2827338"/>
          <p14:tracePt t="103195" x="6245225" y="2817813"/>
          <p14:tracePt t="103203" x="6218238" y="2817813"/>
          <p14:tracePt t="103211" x="6208713" y="2808288"/>
          <p14:tracePt t="103348" x="6181725" y="2808288"/>
          <p14:tracePt t="103355" x="6153150" y="2808288"/>
          <p14:tracePt t="103363" x="6099175" y="2808288"/>
          <p14:tracePt t="103371" x="6007100" y="2808288"/>
          <p14:tracePt t="103379" x="5880100" y="2808288"/>
          <p14:tracePt t="103387" x="5734050" y="2808288"/>
          <p14:tracePt t="103395" x="5524500" y="2836863"/>
          <p14:tracePt t="103403" x="5278438" y="2863850"/>
          <p14:tracePt t="103412" x="5078413" y="2900363"/>
          <p14:tracePt t="103419" x="4795838" y="2936875"/>
          <p14:tracePt t="103427" x="4586288" y="2973388"/>
          <p14:tracePt t="103435" x="4340225" y="3000375"/>
          <p14:tracePt t="103443" x="4157663" y="3036888"/>
          <p14:tracePt t="103451" x="4029075" y="3036888"/>
          <p14:tracePt t="103459" x="3919538" y="3046413"/>
          <p14:tracePt t="103467" x="3875088" y="3073400"/>
          <p14:tracePt t="103475" x="3865563" y="3073400"/>
          <p14:tracePt t="103518" x="3856038" y="3073400"/>
          <p14:tracePt t="103525" x="3846513" y="3073400"/>
          <p14:tracePt t="103538" x="3829050" y="3073400"/>
          <p14:tracePt t="103548" x="3819525" y="3073400"/>
          <p14:tracePt t="103731" x="3810000" y="3073400"/>
          <p14:tracePt t="103748" x="3775075" y="3073400"/>
          <p14:tracePt t="103763" x="3746500" y="3073400"/>
          <p14:tracePt t="103771" x="3729038" y="3082925"/>
          <p14:tracePt t="103779" x="3719513" y="3082925"/>
          <p14:tracePt t="103787" x="3692525" y="3082925"/>
          <p14:tracePt t="103795" x="3683000" y="3090863"/>
          <p14:tracePt t="103811" x="3673475" y="3090863"/>
          <p14:tracePt t="103827" x="3665538" y="3090863"/>
          <p14:tracePt t="103867" x="3656013" y="3090863"/>
          <p14:tracePt t="104010" x="3656013" y="3082925"/>
          <p14:tracePt t="104015" x="3656013" y="3073400"/>
          <p14:tracePt t="104038" x="3656013" y="3063875"/>
          <p14:tracePt t="104044" x="3656013" y="3054350"/>
          <p14:tracePt t="104051" x="3665538" y="3036888"/>
          <p14:tracePt t="104059" x="3673475" y="3036888"/>
          <p14:tracePt t="104075" x="3683000" y="3027363"/>
          <p14:tracePt t="104084" x="3692525" y="3027363"/>
          <p14:tracePt t="104091" x="3702050" y="3017838"/>
          <p14:tracePt t="104358" x="3709988" y="3017838"/>
          <p14:tracePt t="104391" x="3719513" y="3017838"/>
          <p14:tracePt t="104420" x="3729038" y="3017838"/>
          <p14:tracePt t="105877" x="3738563" y="3009900"/>
          <p14:tracePt t="106209" x="3738563" y="3000375"/>
          <p14:tracePt t="106251" x="3738563" y="2990850"/>
          <p14:tracePt t="106275" x="3746500" y="2990850"/>
          <p14:tracePt t="106573" x="3756025" y="2982913"/>
          <p14:tracePt t="106861" x="3765550" y="2990850"/>
          <p14:tracePt t="106882" x="3765550" y="3000375"/>
          <p14:tracePt t="106885" x="3756025" y="3027363"/>
          <p14:tracePt t="106900" x="3738563" y="3054350"/>
          <p14:tracePt t="106908" x="3719513" y="3073400"/>
          <p14:tracePt t="106919" x="3709988" y="3090863"/>
          <p14:tracePt t="106928" x="3692525" y="3109913"/>
          <p14:tracePt t="106931" x="3665538" y="3127375"/>
          <p14:tracePt t="106940" x="3646488" y="3155950"/>
          <p14:tracePt t="106949" x="3619500" y="3163888"/>
          <p14:tracePt t="106956" x="3600450" y="3182938"/>
          <p14:tracePt t="106964" x="3573463" y="3200400"/>
          <p14:tracePt t="106974" x="3536950" y="3200400"/>
          <p14:tracePt t="106981" x="3509963" y="3228975"/>
          <p14:tracePt t="106991" x="3482975" y="3246438"/>
          <p14:tracePt t="106996" x="3436938" y="3255963"/>
          <p14:tracePt t="107006" x="3409950" y="3265488"/>
          <p14:tracePt t="107012" x="3346450" y="3302000"/>
          <p14:tracePt t="107023" x="3309938" y="3309938"/>
          <p14:tracePt t="107027" x="3244850" y="3319463"/>
          <p14:tracePt t="107035" x="3217863" y="3319463"/>
          <p14:tracePt t="107044" x="3181350" y="3338513"/>
          <p14:tracePt t="107057" x="3171825" y="3338513"/>
          <p14:tracePt t="107060" x="3163888" y="3346450"/>
          <p14:tracePt t="107068" x="3154363" y="3346450"/>
          <p14:tracePt t="107123" x="3144838" y="3346450"/>
          <p14:tracePt t="107139" x="3127375" y="3346450"/>
          <p14:tracePt t="107171" x="3117850" y="3346450"/>
          <p14:tracePt t="107334" x="3108325" y="3346450"/>
          <p14:tracePt t="107451" x="3108325" y="3365500"/>
          <p14:tracePt t="107459" x="3071813" y="3411538"/>
          <p14:tracePt t="107467" x="3027363" y="3492500"/>
          <p14:tracePt t="107475" x="2981325" y="3556000"/>
          <p14:tracePt t="107486" x="2944813" y="3611563"/>
          <p14:tracePt t="107492" x="2908300" y="3657600"/>
          <p14:tracePt t="107501" x="2835275" y="3738563"/>
          <p14:tracePt t="107507" x="2781300" y="3803650"/>
          <p14:tracePt t="107517" x="2735263" y="3857625"/>
          <p14:tracePt t="107524" x="2689225" y="3875088"/>
          <p14:tracePt t="107536" x="2671763" y="3875088"/>
          <p14:tracePt t="107550" x="2643188" y="3894138"/>
          <p14:tracePt t="107555" x="2635250" y="3903663"/>
          <p14:tracePt t="107563" x="2625725" y="3903663"/>
          <p14:tracePt t="107571" x="2625725" y="3911600"/>
          <p14:tracePt t="107588" x="2606675" y="3911600"/>
          <p14:tracePt t="107595" x="2589213" y="3911600"/>
          <p14:tracePt t="107604" x="2562225" y="3921125"/>
          <p14:tracePt t="107613" x="2543175" y="3940175"/>
          <p14:tracePt t="107620" x="2525713" y="3948113"/>
          <p14:tracePt t="107630" x="2479675" y="3957638"/>
          <p14:tracePt t="107635" x="2452688" y="3967163"/>
          <p14:tracePt t="107643" x="2433638" y="3994150"/>
          <p14:tracePt t="107659" x="2416175" y="4003675"/>
          <p14:tracePt t="107667" x="2406650" y="4003675"/>
          <p14:tracePt t="107683" x="2397125" y="4003675"/>
          <p14:tracePt t="107980" x="2389188" y="4003675"/>
          <p14:tracePt t="108422" x="2389188" y="4030663"/>
          <p14:tracePt t="108436" x="2389188" y="4040188"/>
          <p14:tracePt t="108443" x="2389188" y="4049713"/>
          <p14:tracePt t="108459" x="2389188" y="4067175"/>
          <p14:tracePt t="108468" x="2389188" y="4076700"/>
          <p14:tracePt t="108484" x="2389188" y="4094163"/>
          <p14:tracePt t="108491" x="2389188" y="4103688"/>
          <p14:tracePt t="108499" x="2389188" y="4113213"/>
          <p14:tracePt t="108509" x="2389188" y="4122738"/>
          <p14:tracePt t="108521" x="2389188" y="4140200"/>
          <p14:tracePt t="108525" x="2379663" y="4159250"/>
          <p14:tracePt t="108541" x="2379663" y="4176713"/>
          <p14:tracePt t="108552" x="2379663" y="4195763"/>
          <p14:tracePt t="108854" x="2379663" y="4203700"/>
          <p14:tracePt t="108894" x="2379663" y="4213225"/>
          <p14:tracePt t="108931" x="2379663" y="4232275"/>
          <p14:tracePt t="108947" x="2379663" y="4240213"/>
          <p14:tracePt t="108963" x="2379663" y="4249738"/>
          <p14:tracePt t="108972" x="2370138" y="4249738"/>
          <p14:tracePt t="108980" x="2360613" y="4259263"/>
          <p14:tracePt t="109307" x="2324100" y="4276725"/>
          <p14:tracePt t="109315" x="2297113" y="4295775"/>
          <p14:tracePt t="109323" x="2279650" y="4295775"/>
          <p14:tracePt t="109332" x="2260600" y="4295775"/>
          <p14:tracePt t="109339" x="2251075" y="4295775"/>
          <p14:tracePt t="109347" x="2233613" y="4295775"/>
          <p14:tracePt t="109355" x="2214563" y="4303713"/>
          <p14:tracePt t="109380" x="2187575" y="4332288"/>
          <p14:tracePt t="109388" x="2170113" y="4340225"/>
          <p14:tracePt t="109404" x="2160588" y="4349750"/>
          <p14:tracePt t="109411" x="2143125" y="4349750"/>
          <p14:tracePt t="109420" x="2133600" y="4349750"/>
          <p14:tracePt t="109435" x="2114550" y="4368800"/>
          <p14:tracePt t="109652" x="2114550" y="4349750"/>
          <p14:tracePt t="109855" x="2114550" y="4340225"/>
          <p14:tracePt t="109870" x="2041525" y="4332288"/>
          <p14:tracePt t="109878" x="2033588" y="4332288"/>
          <p14:tracePt t="109883" x="2005013" y="4322763"/>
          <p14:tracePt t="110019" x="1997075" y="4313238"/>
          <p14:tracePt t="110027" x="1987550" y="4303713"/>
          <p14:tracePt t="110035" x="1978025" y="4295775"/>
          <p14:tracePt t="110051" x="1978025" y="4286250"/>
          <p14:tracePt t="110059" x="1978025" y="4276725"/>
          <p14:tracePt t="110067" x="1978025" y="4259263"/>
          <p14:tracePt t="110075" x="1978025" y="4249738"/>
          <p14:tracePt t="110083" x="1978025" y="4213225"/>
          <p14:tracePt t="110091" x="1978025" y="4203700"/>
          <p14:tracePt t="110099" x="1978025" y="4167188"/>
          <p14:tracePt t="110108" x="1978025" y="4149725"/>
          <p14:tracePt t="110116" x="1978025" y="4122738"/>
          <p14:tracePt t="110123" x="1978025" y="4103688"/>
          <p14:tracePt t="110133" x="1978025" y="4076700"/>
          <p14:tracePt t="110140" x="1960563" y="4049713"/>
          <p14:tracePt t="110150" x="1951038" y="4013200"/>
          <p14:tracePt t="110157" x="1931988" y="3976688"/>
          <p14:tracePt t="110163" x="1931988" y="3967163"/>
          <p14:tracePt t="110172" x="1905000" y="3903663"/>
          <p14:tracePt t="110180" x="1895475" y="3884613"/>
          <p14:tracePt t="110188" x="1887538" y="3848100"/>
          <p14:tracePt t="110196" x="1851025" y="3794125"/>
          <p14:tracePt t="110207" x="1831975" y="3748088"/>
          <p14:tracePt t="110211" x="1814513" y="3721100"/>
          <p14:tracePt t="110220" x="1787525" y="3684588"/>
          <p14:tracePt t="110227" x="1758950" y="3638550"/>
          <p14:tracePt t="110237" x="1731963" y="3592513"/>
          <p14:tracePt t="110243" x="1704975" y="3575050"/>
          <p14:tracePt t="110251" x="1685925" y="3529013"/>
          <p14:tracePt t="110259" x="1677988" y="3519488"/>
          <p14:tracePt t="110268" x="1658938" y="3492500"/>
          <p14:tracePt t="110275" x="1641475" y="3475038"/>
          <p14:tracePt t="110285" x="1612900" y="3455988"/>
          <p14:tracePt t="110291" x="1595438" y="3438525"/>
          <p14:tracePt t="110302" x="1585913" y="3429000"/>
          <p14:tracePt t="110307" x="1576388" y="3429000"/>
          <p14:tracePt t="110316" x="1558925" y="3419475"/>
          <p14:tracePt t="110323" x="1549400" y="3411538"/>
          <p14:tracePt t="110332" x="1541463" y="3402013"/>
          <p14:tracePt t="110357" x="1531938" y="3402013"/>
          <p14:tracePt t="110372" x="1531938" y="3392488"/>
          <p14:tracePt t="110387" x="1531938" y="3382963"/>
          <p14:tracePt t="110395" x="1531938" y="3375025"/>
          <p14:tracePt t="110404" x="1531938" y="3365500"/>
          <p14:tracePt t="110411" x="1531938" y="3355975"/>
          <p14:tracePt t="110419" x="1531938" y="3346450"/>
          <p14:tracePt t="110427" x="1512888" y="3328988"/>
          <p14:tracePt t="110443" x="1504950" y="3309938"/>
          <p14:tracePt t="110451" x="1504950" y="3292475"/>
          <p14:tracePt t="110459" x="1504950" y="3282950"/>
          <p14:tracePt t="110468" x="1504950" y="3273425"/>
          <p14:tracePt t="110484" x="1504950" y="3265488"/>
          <p14:tracePt t="110499" x="1504950" y="3246438"/>
          <p14:tracePt t="110507" x="1495425" y="3228975"/>
          <p14:tracePt t="110539" x="1495425" y="3200400"/>
          <p14:tracePt t="110547" x="1485900" y="3192463"/>
          <p14:tracePt t="110555" x="1485900" y="3182938"/>
          <p14:tracePt t="110565" x="1485900" y="3163888"/>
          <p14:tracePt t="110571" x="1485900" y="3155950"/>
          <p14:tracePt t="110580" x="1485900" y="3146425"/>
          <p14:tracePt t="110595" x="1485900" y="3127375"/>
          <p14:tracePt t="110603" x="1485900" y="3119438"/>
          <p14:tracePt t="110613" x="1485900" y="3109913"/>
          <p14:tracePt t="110619" x="1485900" y="3100388"/>
          <p14:tracePt t="110627" x="1485900" y="3073400"/>
          <p14:tracePt t="110635" x="1485900" y="3063875"/>
          <p14:tracePt t="110652" x="1485900" y="3046413"/>
          <p14:tracePt t="110660" x="1485900" y="3036888"/>
          <p14:tracePt t="110668" x="1485900" y="3027363"/>
          <p14:tracePt t="110678" x="1485900" y="3000375"/>
          <p14:tracePt t="110683" x="1485900" y="2990850"/>
          <p14:tracePt t="110699" x="1476375" y="2954338"/>
          <p14:tracePt t="110707" x="1468438" y="2946400"/>
          <p14:tracePt t="110716" x="1468438" y="2936875"/>
          <p14:tracePt t="110723" x="1458913" y="2900363"/>
          <p14:tracePt t="110732" x="1449388" y="2863850"/>
          <p14:tracePt t="110739" x="1449388" y="2854325"/>
          <p14:tracePt t="110747" x="1439863" y="2817813"/>
          <p14:tracePt t="110755" x="1422400" y="2790825"/>
          <p14:tracePt t="110771" x="1422400" y="2763838"/>
          <p14:tracePt t="110779" x="1422400" y="2754313"/>
          <p14:tracePt t="110787" x="1422400" y="2744788"/>
          <p14:tracePt t="110796" x="1412875" y="2735263"/>
          <p14:tracePt t="110805" x="1412875" y="2727325"/>
          <p14:tracePt t="110975" x="1422400" y="2717800"/>
          <p14:tracePt t="110983" x="1476375" y="2717800"/>
          <p14:tracePt t="110995" x="1677988" y="2717800"/>
          <p14:tracePt t="111004" x="1804988" y="2727325"/>
          <p14:tracePt t="111013" x="1895475" y="2735263"/>
          <p14:tracePt t="111020" x="1951038" y="2735263"/>
          <p14:tracePt t="111027" x="1997075" y="2735263"/>
          <p14:tracePt t="111134" x="2005013" y="2735263"/>
          <p14:tracePt t="111155" x="2005013" y="2727325"/>
          <p14:tracePt t="111171" x="2005013" y="2717800"/>
          <p14:tracePt t="111187" x="1997075" y="2708275"/>
          <p14:tracePt t="111433" x="1997075" y="2727325"/>
          <p14:tracePt t="111438" x="2005013" y="2727325"/>
          <p14:tracePt t="111444" x="2033588" y="2735263"/>
          <p14:tracePt t="111461" x="2041525" y="2744788"/>
          <p14:tracePt t="111477" x="2041525" y="2754313"/>
          <p14:tracePt t="111491" x="2041525" y="2763838"/>
          <p14:tracePt t="111556" x="2051050" y="2763838"/>
          <p14:tracePt t="111762" x="2060575" y="2763838"/>
          <p14:tracePt t="111780" x="2070100" y="2754313"/>
          <p14:tracePt t="111787" x="2070100" y="2744788"/>
          <p14:tracePt t="111795" x="2078038" y="2735263"/>
          <p14:tracePt t="111837" x="2078038" y="2727325"/>
          <p14:tracePt t="111869" x="2078038" y="2717800"/>
          <p14:tracePt t="112237" x="2087563" y="2698750"/>
          <p14:tracePt t="112252" x="2087563" y="2690813"/>
          <p14:tracePt t="112259" x="2097088" y="2681288"/>
          <p14:tracePt t="112267" x="2097088" y="2662238"/>
          <p14:tracePt t="112275" x="2106613" y="2654300"/>
          <p14:tracePt t="112292" x="2106613" y="2644775"/>
          <p14:tracePt t="112307" x="2114550" y="2635250"/>
          <p14:tracePt t="112588" x="2114550" y="2644775"/>
          <p14:tracePt t="112617" x="2114550" y="2654300"/>
          <p14:tracePt t="112643" x="2114550" y="2662238"/>
          <p14:tracePt t="117389" x="2114550" y="2654300"/>
          <p14:tracePt t="117405" x="2114550" y="2644775"/>
          <p14:tracePt t="117414" x="2114550" y="2635250"/>
          <p14:tracePt t="117428" x="2114550" y="2625725"/>
          <p14:tracePt t="117436" x="2114550" y="2617788"/>
          <p14:tracePt t="117443" x="2114550" y="2608263"/>
          <p14:tracePt t="117459" x="2114550" y="2581275"/>
          <p14:tracePt t="117467" x="2106613" y="2562225"/>
          <p14:tracePt t="117483" x="2087563" y="2535238"/>
          <p14:tracePt t="117491" x="2087563" y="2525713"/>
          <p14:tracePt t="117499" x="2078038" y="2508250"/>
          <p14:tracePt t="117507" x="2060575" y="2481263"/>
          <p14:tracePt t="117517" x="2051050" y="2462213"/>
          <p14:tracePt t="117531" x="2051050" y="2425700"/>
          <p14:tracePt t="117539" x="2041525" y="2408238"/>
          <p14:tracePt t="117551" x="2024063" y="2389188"/>
          <p14:tracePt t="117555" x="2014538" y="2371725"/>
          <p14:tracePt t="117563" x="2005013" y="2362200"/>
          <p14:tracePt t="117571" x="1987550" y="2325688"/>
          <p14:tracePt t="117580" x="1968500" y="2306638"/>
          <p14:tracePt t="117587" x="1960563" y="2306638"/>
          <p14:tracePt t="117596" x="1931988" y="2279650"/>
          <p14:tracePt t="117603" x="1924050" y="2270125"/>
          <p14:tracePt t="117611" x="1895475" y="2262188"/>
          <p14:tracePt t="117619" x="1878013" y="2243138"/>
          <p14:tracePt t="117627" x="1868488" y="2233613"/>
          <p14:tracePt t="117635" x="1851025" y="2233613"/>
          <p14:tracePt t="117643" x="1831975" y="2225675"/>
          <p14:tracePt t="117651" x="1814513" y="2225675"/>
          <p14:tracePt t="117659" x="1795463" y="2225675"/>
          <p14:tracePt t="117667" x="1778000" y="2216150"/>
          <p14:tracePt t="117675" x="1741488" y="2216150"/>
          <p14:tracePt t="117683" x="1714500" y="2197100"/>
          <p14:tracePt t="117691" x="1685925" y="2197100"/>
          <p14:tracePt t="117699" x="1658938" y="2197100"/>
          <p14:tracePt t="117707" x="1641475" y="2197100"/>
          <p14:tracePt t="117715" x="1595438" y="2197100"/>
          <p14:tracePt t="117723" x="1568450" y="2197100"/>
          <p14:tracePt t="117732" x="1549400" y="2197100"/>
          <p14:tracePt t="117739" x="1522413" y="2197100"/>
          <p14:tracePt t="117748" x="1495425" y="2197100"/>
          <p14:tracePt t="117755" x="1449388" y="2197100"/>
          <p14:tracePt t="117763" x="1422400" y="2197100"/>
          <p14:tracePt t="117771" x="1395413" y="2197100"/>
          <p14:tracePt t="117779" x="1366838" y="2197100"/>
          <p14:tracePt t="117787" x="1322388" y="2197100"/>
          <p14:tracePt t="117795" x="1303338" y="2197100"/>
          <p14:tracePt t="117803" x="1276350" y="2197100"/>
          <p14:tracePt t="117811" x="1249363" y="2197100"/>
          <p14:tracePt t="117819" x="1222375" y="2197100"/>
          <p14:tracePt t="117827" x="1203325" y="2197100"/>
          <p14:tracePt t="117835" x="1185863" y="2197100"/>
          <p14:tracePt t="117844" x="1166813" y="2197100"/>
          <p14:tracePt t="117852" x="1149350" y="2197100"/>
          <p14:tracePt t="117860" x="1139825" y="2197100"/>
          <p14:tracePt t="117869" x="1130300" y="2197100"/>
          <p14:tracePt t="117880" x="1120775" y="2206625"/>
          <p14:tracePt t="117899" x="1112838" y="2206625"/>
          <p14:tracePt t="117908" x="1103313" y="2206625"/>
          <p14:tracePt t="117915" x="1093788" y="2216150"/>
          <p14:tracePt t="117932" x="1084263" y="2216150"/>
          <p14:tracePt t="117940" x="1066800" y="2233613"/>
          <p14:tracePt t="117963" x="1057275" y="2233613"/>
          <p14:tracePt t="117980" x="1039813" y="2243138"/>
          <p14:tracePt t="118028" x="1030288" y="2252663"/>
          <p14:tracePt t="118091" x="1030288" y="2262188"/>
          <p14:tracePt t="118099" x="1030288" y="2270125"/>
          <p14:tracePt t="118107" x="1011238" y="2289175"/>
          <p14:tracePt t="118123" x="1003300" y="2306638"/>
          <p14:tracePt t="118132" x="993775" y="2316163"/>
          <p14:tracePt t="118150" x="993775" y="2325688"/>
          <p14:tracePt t="118157" x="984250" y="2343150"/>
          <p14:tracePt t="118166" x="966788" y="2371725"/>
          <p14:tracePt t="118181" x="957263" y="2389188"/>
          <p14:tracePt t="118190" x="957263" y="2398713"/>
          <p14:tracePt t="118197" x="947738" y="2408238"/>
          <p14:tracePt t="118207" x="947738" y="2416175"/>
          <p14:tracePt t="118211" x="939800" y="2435225"/>
          <p14:tracePt t="118220" x="939800" y="2444750"/>
          <p14:tracePt t="118227" x="939800" y="2452688"/>
          <p14:tracePt t="118237" x="920750" y="2471738"/>
          <p14:tracePt t="118243" x="920750" y="2489200"/>
          <p14:tracePt t="118251" x="911225" y="2508250"/>
          <p14:tracePt t="118259" x="911225" y="2525713"/>
          <p14:tracePt t="118267" x="911225" y="2544763"/>
          <p14:tracePt t="118275" x="911225" y="2571750"/>
          <p14:tracePt t="118283" x="911225" y="2589213"/>
          <p14:tracePt t="118291" x="911225" y="2608263"/>
          <p14:tracePt t="118300" x="903288" y="2635250"/>
          <p14:tracePt t="118307" x="903288" y="2662238"/>
          <p14:tracePt t="118315" x="893763" y="2681288"/>
          <p14:tracePt t="118323" x="893763" y="2708275"/>
          <p14:tracePt t="118331" x="893763" y="2727325"/>
          <p14:tracePt t="118339" x="893763" y="2754313"/>
          <p14:tracePt t="118348" x="893763" y="2771775"/>
          <p14:tracePt t="118355" x="893763" y="2808288"/>
          <p14:tracePt t="118364" x="893763" y="2827338"/>
          <p14:tracePt t="118371" x="893763" y="2854325"/>
          <p14:tracePt t="118379" x="893763" y="2873375"/>
          <p14:tracePt t="118387" x="893763" y="2900363"/>
          <p14:tracePt t="118395" x="893763" y="2917825"/>
          <p14:tracePt t="118404" x="893763" y="2936875"/>
          <p14:tracePt t="118411" x="893763" y="2954338"/>
          <p14:tracePt t="118419" x="893763" y="2973388"/>
          <p14:tracePt t="118427" x="893763" y="3000375"/>
          <p14:tracePt t="118435" x="893763" y="3009900"/>
          <p14:tracePt t="118451" x="893763" y="3027363"/>
          <p14:tracePt t="118461" x="893763" y="3036888"/>
          <p14:tracePt t="118468" x="893763" y="3046413"/>
          <p14:tracePt t="118476" x="893763" y="3054350"/>
          <p14:tracePt t="118484" x="893763" y="3073400"/>
          <p14:tracePt t="118515" x="893763" y="3082925"/>
          <p14:tracePt t="118571" x="893763" y="3090863"/>
          <p14:tracePt t="118580" x="893763" y="3100388"/>
          <p14:tracePt t="118587" x="903288" y="3100388"/>
          <p14:tracePt t="118595" x="939800" y="3100388"/>
          <p14:tracePt t="118603" x="966788" y="3100388"/>
          <p14:tracePt t="118613" x="1011238" y="3119438"/>
          <p14:tracePt t="118619" x="1066800" y="3119438"/>
          <p14:tracePt t="118627" x="1130300" y="3119438"/>
          <p14:tracePt t="118635" x="1185863" y="3119438"/>
          <p14:tracePt t="118645" x="1222375" y="3119438"/>
          <p14:tracePt t="118653" x="1266825" y="3119438"/>
          <p14:tracePt t="118665" x="1285875" y="3119438"/>
          <p14:tracePt t="118675" x="1293813" y="3119438"/>
          <p14:tracePt t="118684" x="1303338" y="3119438"/>
          <p14:tracePt t="118691" x="1322388" y="3119438"/>
          <p14:tracePt t="118707" x="1330325" y="3109913"/>
          <p14:tracePt t="118739" x="1339850" y="3100388"/>
          <p14:tracePt t="118764" x="1349375" y="3082925"/>
          <p14:tracePt t="118779" x="1358900" y="3073400"/>
          <p14:tracePt t="118820" x="1358900" y="3063875"/>
          <p14:tracePt t="118835" x="1358900" y="3054350"/>
          <p14:tracePt t="118883" x="1358900" y="3046413"/>
          <p14:tracePt t="118907" x="1358900" y="3036888"/>
          <p14:tracePt t="118931" x="1358900" y="3017838"/>
          <p14:tracePt t="118963" x="1358900" y="3009900"/>
          <p14:tracePt t="119027" x="1358900" y="3000375"/>
          <p14:tracePt t="119043" x="1358900" y="2990850"/>
          <p14:tracePt t="119051" x="1358900" y="2982913"/>
          <p14:tracePt t="119059" x="1358900" y="2973388"/>
          <p14:tracePt t="119075" x="1358900" y="2963863"/>
          <p14:tracePt t="119091" x="1358900" y="2954338"/>
          <p14:tracePt t="119275" x="1358900" y="2936875"/>
          <p14:tracePt t="119339" x="1358900" y="2927350"/>
          <p14:tracePt t="119757" x="1358900" y="2917825"/>
          <p14:tracePt t="119867" x="1358900" y="2900363"/>
          <p14:tracePt t="119947" x="1349375" y="2881313"/>
          <p14:tracePt t="120147" x="1349375" y="2873375"/>
          <p14:tracePt t="120349" x="1349375" y="2854325"/>
          <p14:tracePt t="120379" x="1349375" y="2844800"/>
          <p14:tracePt t="121293" x="1349375" y="2836863"/>
          <p14:tracePt t="121307" x="1349375" y="2817813"/>
          <p14:tracePt t="121460" x="1349375" y="2808288"/>
          <p14:tracePt t="121488" x="1349375" y="2800350"/>
          <p14:tracePt t="121518" x="1349375" y="2790825"/>
          <p14:tracePt t="123646" x="1349375" y="2771775"/>
          <p14:tracePt t="123653" x="1358900" y="2754313"/>
          <p14:tracePt t="123669" x="1358900" y="2744788"/>
          <p14:tracePt t="123676" x="1366838" y="2744788"/>
          <p14:tracePt t="126397" x="1385888" y="2744788"/>
          <p14:tracePt t="126405" x="1449388" y="2717800"/>
          <p14:tracePt t="126416" x="1504950" y="2708275"/>
          <p14:tracePt t="126422" x="1531938" y="2708275"/>
          <p14:tracePt t="126427" x="1576388" y="2698750"/>
          <p14:tracePt t="126443" x="1585913" y="2698750"/>
          <p14:tracePt t="126459" x="1604963" y="2698750"/>
          <p14:tracePt t="126467" x="1612900" y="2690813"/>
          <p14:tracePt t="126491" x="1631950" y="2671763"/>
          <p14:tracePt t="126507" x="1631950" y="2662238"/>
          <p14:tracePt t="126523" x="1649413" y="2654300"/>
          <p14:tracePt t="126707" x="1649413" y="2635250"/>
          <p14:tracePt t="126723" x="1649413" y="2625725"/>
          <p14:tracePt t="126763" x="1649413" y="2617788"/>
          <p14:tracePt t="126795" x="1649413" y="2598738"/>
          <p14:tracePt t="126803" x="1649413" y="2589213"/>
          <p14:tracePt t="126811" x="1649413" y="2581275"/>
          <p14:tracePt t="126819" x="1649413" y="2571750"/>
          <p14:tracePt t="126827" x="1649413" y="2544763"/>
          <p14:tracePt t="126835" x="1641475" y="2525713"/>
          <p14:tracePt t="126851" x="1641475" y="2489200"/>
          <p14:tracePt t="126859" x="1631950" y="2452688"/>
          <p14:tracePt t="126881" x="1612900" y="2425700"/>
          <p14:tracePt t="126883" x="1612900" y="2408238"/>
          <p14:tracePt t="126902" x="1604963" y="2343150"/>
          <p14:tracePt t="126913" x="1604963" y="2316163"/>
          <p14:tracePt t="126915" x="1604963" y="2298700"/>
          <p14:tracePt t="126925" x="1595438" y="2262188"/>
          <p14:tracePt t="126932" x="1595438" y="2216150"/>
          <p14:tracePt t="126939" x="1585913" y="2197100"/>
          <p14:tracePt t="126947" x="1585913" y="2152650"/>
          <p14:tracePt t="126955" x="1576388" y="2097088"/>
          <p14:tracePt t="126964" x="1549400" y="2070100"/>
          <p14:tracePt t="126971" x="1549400" y="2024063"/>
          <p14:tracePt t="126979" x="1541463" y="2006600"/>
          <p14:tracePt t="126987" x="1541463" y="1979613"/>
          <p14:tracePt t="126995" x="1541463" y="1951038"/>
          <p14:tracePt t="127003" x="1541463" y="1943100"/>
          <p14:tracePt t="127011" x="1541463" y="1933575"/>
          <p14:tracePt t="127019" x="1541463" y="1914525"/>
          <p14:tracePt t="127159" x="1531938" y="1906588"/>
          <p14:tracePt t="127211" x="1468438" y="1906588"/>
          <p14:tracePt t="127219" x="1376363" y="1914525"/>
          <p14:tracePt t="127227" x="1312863" y="1933575"/>
          <p14:tracePt t="127235" x="1258888" y="1943100"/>
          <p14:tracePt t="127243" x="1157288" y="1970088"/>
          <p14:tracePt t="127253" x="1130300" y="1979613"/>
          <p14:tracePt t="127261" x="1084263" y="1979613"/>
          <p14:tracePt t="127271" x="1076325" y="1979613"/>
          <p14:tracePt t="127536" x="1076325" y="1987550"/>
          <p14:tracePt t="127539" x="1076325" y="2006600"/>
          <p14:tracePt t="127547" x="1047750" y="2024063"/>
          <p14:tracePt t="127555" x="1047750" y="2052638"/>
          <p14:tracePt t="127567" x="1047750" y="2079625"/>
          <p14:tracePt t="127573" x="1047750" y="2116138"/>
          <p14:tracePt t="127584" x="1047750" y="2152650"/>
          <p14:tracePt t="127588" x="1047750" y="2179638"/>
          <p14:tracePt t="127596" x="1047750" y="2225675"/>
          <p14:tracePt t="127604" x="1047750" y="2262188"/>
          <p14:tracePt t="127615" x="1047750" y="2279650"/>
          <p14:tracePt t="127619" x="1047750" y="2335213"/>
          <p14:tracePt t="127628" x="1047750" y="2362200"/>
          <p14:tracePt t="127635" x="1039813" y="2408238"/>
          <p14:tracePt t="127644" x="1039813" y="2435225"/>
          <p14:tracePt t="127651" x="1030288" y="2481263"/>
          <p14:tracePt t="127659" x="1030288" y="2508250"/>
          <p14:tracePt t="127667" x="1020763" y="2535238"/>
          <p14:tracePt t="127676" x="1020763" y="2554288"/>
          <p14:tracePt t="127683" x="1020763" y="2581275"/>
          <p14:tracePt t="127691" x="1011238" y="2617788"/>
          <p14:tracePt t="127699" x="1003300" y="2617788"/>
          <p14:tracePt t="127707" x="1003300" y="2625725"/>
          <p14:tracePt t="127715" x="1003300" y="2654300"/>
          <p14:tracePt t="127723" x="1003300" y="2671763"/>
          <p14:tracePt t="127731" x="1003300" y="2698750"/>
          <p14:tracePt t="127739" x="993775" y="2717800"/>
          <p14:tracePt t="127748" x="993775" y="2754313"/>
          <p14:tracePt t="127764" x="993775" y="2781300"/>
          <p14:tracePt t="127771" x="984250" y="2800350"/>
          <p14:tracePt t="127788" x="984250" y="2836863"/>
          <p14:tracePt t="127795" x="974725" y="2836863"/>
          <p14:tracePt t="127803" x="974725" y="2844800"/>
          <p14:tracePt t="127811" x="966788" y="2863850"/>
          <p14:tracePt t="127819" x="957263" y="2873375"/>
          <p14:tracePt t="127827" x="957263" y="2881313"/>
          <p14:tracePt t="127835" x="939800" y="2909888"/>
          <p14:tracePt t="127843" x="939800" y="2917825"/>
          <p14:tracePt t="127851" x="939800" y="2927350"/>
          <p14:tracePt t="127859" x="930275" y="2936875"/>
          <p14:tracePt t="127884" x="930275" y="2954338"/>
          <p14:tracePt t="127891" x="930275" y="2973388"/>
          <p14:tracePt t="127909" x="920750" y="2990850"/>
          <p14:tracePt t="127915" x="920750" y="3000375"/>
          <p14:tracePt t="127925" x="920750" y="3009900"/>
          <p14:tracePt t="127939" x="920750" y="3017838"/>
          <p14:tracePt t="129301" x="920750" y="3000375"/>
          <p14:tracePt t="129315" x="920750" y="2990850"/>
          <p14:tracePt t="129604" x="930275" y="2982913"/>
          <p14:tracePt t="129617" x="947738" y="2963863"/>
          <p14:tracePt t="129619" x="957263" y="2963863"/>
          <p14:tracePt t="129635" x="966788" y="2946400"/>
          <p14:tracePt t="129643" x="966788" y="2936875"/>
          <p14:tracePt t="129659" x="974725" y="2917825"/>
          <p14:tracePt t="129675" x="993775" y="2900363"/>
          <p14:tracePt t="129691" x="993775" y="2890838"/>
          <p14:tracePt t="129715" x="1003300" y="2881313"/>
          <p14:tracePt t="129803" x="1020763" y="2881313"/>
          <p14:tracePt t="130523" x="1020763" y="2890838"/>
          <p14:tracePt t="130539" x="1020763" y="2900363"/>
          <p14:tracePt t="130617" x="1020763" y="2917825"/>
          <p14:tracePt t="130739" x="1030288" y="2917825"/>
          <p14:tracePt t="130883" x="1039813" y="2917825"/>
          <p14:tracePt t="130947" x="1047750" y="2917825"/>
          <p14:tracePt t="130956" x="1057275" y="2917825"/>
          <p14:tracePt t="130963" x="1057275" y="2927350"/>
          <p14:tracePt t="130971" x="1076325" y="2973388"/>
          <p14:tracePt t="130980" x="1093788" y="3017838"/>
          <p14:tracePt t="130988" x="1103313" y="3046413"/>
          <p14:tracePt t="130995" x="1112838" y="3090863"/>
          <p14:tracePt t="131003" x="1130300" y="3119438"/>
          <p14:tracePt t="131013" x="1149350" y="3146425"/>
          <p14:tracePt t="131022" x="1185863" y="3209925"/>
          <p14:tracePt t="131029" x="1193800" y="3228975"/>
          <p14:tracePt t="131037" x="1230313" y="3273425"/>
          <p14:tracePt t="131043" x="1258888" y="3302000"/>
          <p14:tracePt t="131051" x="1303338" y="3365500"/>
          <p14:tracePt t="131059" x="1339850" y="3429000"/>
          <p14:tracePt t="131067" x="1385888" y="3482975"/>
          <p14:tracePt t="131075" x="1422400" y="3529013"/>
          <p14:tracePt t="131083" x="1468438" y="3611563"/>
          <p14:tracePt t="131092" x="1495425" y="3638550"/>
          <p14:tracePt t="131102" x="1504950" y="3684588"/>
          <p14:tracePt t="131108" x="1541463" y="3748088"/>
          <p14:tracePt t="131115" x="1549400" y="3775075"/>
          <p14:tracePt t="131123" x="1576388" y="3848100"/>
          <p14:tracePt t="131132" x="1576388" y="3894138"/>
          <p14:tracePt t="131141" x="1604963" y="3930650"/>
          <p14:tracePt t="131149" x="1612900" y="3994150"/>
          <p14:tracePt t="131159" x="1631950" y="4021138"/>
          <p14:tracePt t="131163" x="1658938" y="4086225"/>
          <p14:tracePt t="131171" x="1668463" y="4113213"/>
          <p14:tracePt t="131180" x="1685925" y="4159250"/>
          <p14:tracePt t="131187" x="1704975" y="4186238"/>
          <p14:tracePt t="131195" x="1714500" y="4203700"/>
          <p14:tracePt t="131204" x="1731963" y="4222750"/>
          <p14:tracePt t="131211" x="1751013" y="4240213"/>
          <p14:tracePt t="131219" x="1768475" y="4268788"/>
          <p14:tracePt t="131228" x="1787525" y="4295775"/>
          <p14:tracePt t="131236" x="1795463" y="4313238"/>
          <p14:tracePt t="131243" x="1814513" y="4332288"/>
          <p14:tracePt t="131259" x="1824038" y="4349750"/>
          <p14:tracePt t="131267" x="1824038" y="4359275"/>
          <p14:tracePt t="131275" x="1831975" y="4368800"/>
          <p14:tracePt t="131291" x="1841500" y="4376738"/>
          <p14:tracePt t="131323" x="1851025" y="4386263"/>
          <p14:tracePt t="131692" x="1868488" y="4386263"/>
          <p14:tracePt t="131708" x="1868488" y="4376738"/>
          <p14:tracePt t="131740" x="1868488" y="4368800"/>
          <p14:tracePt t="131765" x="1868488" y="4359275"/>
          <p14:tracePt t="131771" x="1868488" y="4349750"/>
          <p14:tracePt t="131795" x="1868488" y="4332288"/>
          <p14:tracePt t="131819" x="1887538" y="4313238"/>
          <p14:tracePt t="132517" x="1878013" y="4303713"/>
          <p14:tracePt t="132526" x="1860550" y="4276725"/>
          <p14:tracePt t="132535" x="1841500" y="4259263"/>
          <p14:tracePt t="132540" x="1814513" y="4249738"/>
          <p14:tracePt t="132550" x="1778000" y="4232275"/>
          <p14:tracePt t="132564" x="1741488" y="4213225"/>
          <p14:tracePt t="132571" x="1731963" y="4203700"/>
          <p14:tracePt t="132588" x="1722438" y="4195763"/>
          <p14:tracePt t="132599" x="1714500" y="4186238"/>
          <p14:tracePt t="132616" x="1704975" y="4176713"/>
          <p14:tracePt t="132619" x="1695450" y="4167188"/>
          <p14:tracePt t="132635" x="1685925" y="4159250"/>
          <p14:tracePt t="132644" x="1677988" y="4149725"/>
          <p14:tracePt t="132659" x="1677988" y="4140200"/>
          <p14:tracePt t="132677" x="1668463" y="4130675"/>
          <p14:tracePt t="133075" x="1677988" y="4140200"/>
          <p14:tracePt t="133092" x="1704975" y="4149725"/>
          <p14:tracePt t="133100" x="1741488" y="4149725"/>
          <p14:tracePt t="133108" x="1804988" y="4159250"/>
          <p14:tracePt t="133115" x="1878013" y="4159250"/>
          <p14:tracePt t="133124" x="1951038" y="4176713"/>
          <p14:tracePt t="133132" x="2024063" y="4176713"/>
          <p14:tracePt t="133141" x="2114550" y="4176713"/>
          <p14:tracePt t="133149" x="2197100" y="4176713"/>
          <p14:tracePt t="133156" x="2233613" y="4176713"/>
          <p14:tracePt t="133165" x="2287588" y="4176713"/>
          <p14:tracePt t="133173" x="2306638" y="4176713"/>
          <p14:tracePt t="133183" x="2316163" y="4176713"/>
          <p14:tracePt t="133307" x="2324100" y="4176713"/>
          <p14:tracePt t="133315" x="2324100" y="4167188"/>
          <p14:tracePt t="133745" x="2352675" y="4159250"/>
          <p14:tracePt t="133750" x="2416175" y="4159250"/>
          <p14:tracePt t="133757" x="2479675" y="4149725"/>
          <p14:tracePt t="133764" x="2570163" y="4149725"/>
          <p14:tracePt t="133771" x="2643188" y="4130675"/>
          <p14:tracePt t="133780" x="2698750" y="4130675"/>
          <p14:tracePt t="133787" x="2762250" y="4130675"/>
          <p14:tracePt t="133795" x="2771775" y="4130675"/>
          <p14:tracePt t="133803" x="2798763" y="4122738"/>
          <p14:tracePt t="133993" x="2808288" y="4113213"/>
          <p14:tracePt t="133996" x="2808288" y="4103688"/>
          <p14:tracePt t="134389" x="2817813" y="4094163"/>
          <p14:tracePt t="134412" x="2825750" y="4086225"/>
          <p14:tracePt t="134421" x="2844800" y="4076700"/>
          <p14:tracePt t="134428" x="2852738" y="4067175"/>
          <p14:tracePt t="134444" x="2862263" y="4057650"/>
          <p14:tracePt t="134452" x="2862263" y="4049713"/>
          <p14:tracePt t="134555" x="2871788" y="4049713"/>
          <p14:tracePt t="134876" x="2881313" y="4049713"/>
          <p14:tracePt t="134891" x="2881313" y="4057650"/>
          <p14:tracePt t="134907" x="2881313" y="4067175"/>
          <p14:tracePt t="134923" x="2881313" y="4076700"/>
          <p14:tracePt t="134941" x="2881313" y="4094163"/>
          <p14:tracePt t="135387" x="2862263" y="4086225"/>
          <p14:tracePt t="135396" x="2852738" y="4086225"/>
          <p14:tracePt t="135403" x="2844800" y="4067175"/>
          <p14:tracePt t="135411" x="2835275" y="4057650"/>
          <p14:tracePt t="135419" x="2825750" y="4049713"/>
          <p14:tracePt t="135427" x="2798763" y="4021138"/>
          <p14:tracePt t="135444" x="2789238" y="4013200"/>
          <p14:tracePt t="135483" x="2771775" y="4003675"/>
          <p14:tracePt t="135501" x="2762250" y="4003675"/>
          <p14:tracePt t="135507" x="2752725" y="3994150"/>
          <p14:tracePt t="135515" x="2716213" y="3994150"/>
          <p14:tracePt t="135523" x="2679700" y="3976688"/>
          <p14:tracePt t="135531" x="2616200" y="3967163"/>
          <p14:tracePt t="135539" x="2533650" y="3940175"/>
          <p14:tracePt t="135548" x="2443163" y="3911600"/>
          <p14:tracePt t="135557" x="2397125" y="3911600"/>
          <p14:tracePt t="135567" x="2360613" y="3911600"/>
          <p14:tracePt t="135572" x="2243138" y="3884613"/>
          <p14:tracePt t="135584" x="2133600" y="3840163"/>
          <p14:tracePt t="135588" x="2014538" y="3811588"/>
          <p14:tracePt t="135599" x="1887538" y="3757613"/>
          <p14:tracePt t="135603" x="1804988" y="3730625"/>
          <p14:tracePt t="135611" x="1722438" y="3675063"/>
          <p14:tracePt t="135619" x="1658938" y="3602038"/>
          <p14:tracePt t="135627" x="1604963" y="3538538"/>
          <p14:tracePt t="135635" x="1585913" y="3511550"/>
          <p14:tracePt t="135643" x="1549400" y="3438525"/>
          <p14:tracePt t="135651" x="1531938" y="3402013"/>
          <p14:tracePt t="135659" x="1512888" y="3346450"/>
          <p14:tracePt t="135667" x="1476375" y="3302000"/>
          <p14:tracePt t="135675" x="1468438" y="3255963"/>
          <p14:tracePt t="135683" x="1431925" y="3192463"/>
          <p14:tracePt t="135691" x="1403350" y="3163888"/>
          <p14:tracePt t="135699" x="1395413" y="3146425"/>
          <p14:tracePt t="135707" x="1376363" y="3100388"/>
          <p14:tracePt t="135715" x="1366838" y="3090863"/>
          <p14:tracePt t="135732" x="1358900" y="3082925"/>
          <p14:tracePt t="135739" x="1349375" y="3063875"/>
          <p14:tracePt t="135771" x="1330325" y="3046413"/>
          <p14:tracePt t="135787" x="1330325" y="3027363"/>
          <p14:tracePt t="135803" x="1330325" y="3009900"/>
          <p14:tracePt t="135811" x="1330325" y="2982913"/>
          <p14:tracePt t="135819" x="1330325" y="2973388"/>
          <p14:tracePt t="135827" x="1330325" y="2963863"/>
          <p14:tracePt t="135835" x="1330325" y="2936875"/>
          <p14:tracePt t="135843" x="1330325" y="2927350"/>
          <p14:tracePt t="135851" x="1330325" y="2917825"/>
          <p14:tracePt t="135867" x="1330325" y="2900363"/>
          <p14:tracePt t="136046" x="1339850" y="2890838"/>
          <p14:tracePt t="136070" x="1366838" y="2890838"/>
          <p14:tracePt t="136077" x="1376363" y="2881313"/>
          <p14:tracePt t="136084" x="1403350" y="2873375"/>
          <p14:tracePt t="136100" x="1422400" y="2873375"/>
          <p14:tracePt t="136115" x="1431925" y="2863850"/>
          <p14:tracePt t="136147" x="1449388" y="2844800"/>
          <p14:tracePt t="136163" x="1449388" y="2836863"/>
          <p14:tracePt t="136173" x="1449388" y="2817813"/>
          <p14:tracePt t="136198" x="1449388" y="2808288"/>
          <p14:tracePt t="136209" x="1449388" y="2800350"/>
          <p14:tracePt t="136220" x="1449388" y="2781300"/>
          <p14:tracePt t="136371" x="1458913" y="2781300"/>
          <p14:tracePt t="136387" x="1476375" y="2790825"/>
          <p14:tracePt t="136396" x="1512888" y="2790825"/>
          <p14:tracePt t="136404" x="1568450" y="2800350"/>
          <p14:tracePt t="136411" x="1612900" y="2808288"/>
          <p14:tracePt t="136420" x="1658938" y="2808288"/>
          <p14:tracePt t="136427" x="1714500" y="2808288"/>
          <p14:tracePt t="136435" x="1751013" y="2808288"/>
          <p14:tracePt t="136443" x="1768475" y="2808288"/>
          <p14:tracePt t="136451" x="1778000" y="2808288"/>
          <p14:tracePt t="136535" x="1787525" y="2808288"/>
          <p14:tracePt t="136771" x="1804988" y="2800350"/>
          <p14:tracePt t="136779" x="1841500" y="2800350"/>
          <p14:tracePt t="136787" x="1868488" y="2800350"/>
          <p14:tracePt t="136796" x="1931988" y="2836863"/>
          <p14:tracePt t="136803" x="1968500" y="2844800"/>
          <p14:tracePt t="136811" x="2033588" y="2854325"/>
          <p14:tracePt t="136819" x="2060575" y="2854325"/>
          <p14:tracePt t="136827" x="2087563" y="2854325"/>
          <p14:tracePt t="136835" x="2124075" y="2854325"/>
          <p14:tracePt t="136843" x="2143125" y="2863850"/>
          <p14:tracePt t="136902" x="2151063" y="2863850"/>
          <p14:tracePt t="136915" x="2160588" y="2854325"/>
          <p14:tracePt t="136939" x="2160588" y="2844800"/>
          <p14:tracePt t="136955" x="2160588" y="2836863"/>
          <p14:tracePt t="137270" x="2160588" y="2827338"/>
          <p14:tracePt t="137288" x="2160588" y="2808288"/>
          <p14:tracePt t="137479" x="2151063" y="2800350"/>
          <p14:tracePt t="137488" x="2070100" y="2800350"/>
          <p14:tracePt t="137493" x="1997075" y="2800350"/>
          <p14:tracePt t="137501" x="1924050" y="2800350"/>
          <p14:tracePt t="137507" x="1841500" y="2800350"/>
          <p14:tracePt t="137515" x="1751013" y="2800350"/>
          <p14:tracePt t="137523" x="1695450" y="2800350"/>
          <p14:tracePt t="137531" x="1658938" y="2800350"/>
          <p14:tracePt t="137539" x="1631950" y="2800350"/>
          <p14:tracePt t="137548" x="1595438" y="2800350"/>
          <p14:tracePt t="137556" x="1585913" y="2800350"/>
          <p14:tracePt t="137566" x="1576388" y="2800350"/>
          <p14:tracePt t="137572" x="1558925" y="2800350"/>
          <p14:tracePt t="137586" x="1549400" y="2790825"/>
          <p14:tracePt t="137588" x="1531938" y="2781300"/>
          <p14:tracePt t="137599" x="1504950" y="2771775"/>
          <p14:tracePt t="137605" x="1485900" y="2754313"/>
          <p14:tracePt t="137618" x="1476375" y="2744788"/>
          <p14:tracePt t="137621" x="1449388" y="2717800"/>
          <p14:tracePt t="137629" x="1439863" y="2698750"/>
          <p14:tracePt t="137636" x="1431925" y="2690813"/>
          <p14:tracePt t="137644" x="1422400" y="2662238"/>
          <p14:tracePt t="137652" x="1412875" y="2662238"/>
          <p14:tracePt t="137677" x="1403350" y="2654300"/>
          <p14:tracePt t="137869" x="1422400" y="2654300"/>
          <p14:tracePt t="137881" x="1522413" y="2654300"/>
          <p14:tracePt t="137883" x="1612900" y="2635250"/>
          <p14:tracePt t="137892" x="1731963" y="2608263"/>
          <p14:tracePt t="137899" x="1824038" y="2598738"/>
          <p14:tracePt t="137907" x="1951038" y="2581275"/>
          <p14:tracePt t="137915" x="2024063" y="2581275"/>
          <p14:tracePt t="137923" x="2097088" y="2581275"/>
          <p14:tracePt t="137931" x="2170113" y="2581275"/>
          <p14:tracePt t="137939" x="2187575" y="2581275"/>
          <p14:tracePt t="137955" x="2197100" y="2581275"/>
          <p14:tracePt t="137975" x="2214563" y="2581275"/>
          <p14:tracePt t="137983" x="2233613" y="2589213"/>
          <p14:tracePt t="137998" x="2243138" y="2598738"/>
          <p14:tracePt t="138004" x="2260600" y="2608263"/>
          <p14:tracePt t="138027" x="2270125" y="2617788"/>
          <p14:tracePt t="138145" x="2279650" y="2625725"/>
          <p14:tracePt t="138147" x="2279650" y="2635250"/>
          <p14:tracePt t="138155" x="2279650" y="2644775"/>
          <p14:tracePt t="138163" x="2233613" y="2662238"/>
          <p14:tracePt t="138171" x="2206625" y="2681288"/>
          <p14:tracePt t="138180" x="2170113" y="2690813"/>
          <p14:tracePt t="138187" x="2143125" y="2708275"/>
          <p14:tracePt t="138196" x="2133600" y="2708275"/>
          <p14:tracePt t="138206" x="2106613" y="2735263"/>
          <p14:tracePt t="138220" x="2087563" y="2744788"/>
          <p14:tracePt t="138227" x="2070100" y="2754313"/>
          <p14:tracePt t="138236" x="2033588" y="2754313"/>
          <p14:tracePt t="138243" x="2014538" y="2771775"/>
          <p14:tracePt t="138252" x="1978025" y="2771775"/>
          <p14:tracePt t="138260" x="1968500" y="2771775"/>
          <p14:tracePt t="138268" x="1968500" y="2781300"/>
          <p14:tracePt t="138276" x="1951038" y="2781300"/>
          <p14:tracePt t="138445" x="1951038" y="2800350"/>
          <p14:tracePt t="138453" x="1951038" y="2827338"/>
          <p14:tracePt t="138461" x="1960563" y="2890838"/>
          <p14:tracePt t="138467" x="1997075" y="2954338"/>
          <p14:tracePt t="138475" x="2014538" y="3009900"/>
          <p14:tracePt t="138483" x="2014538" y="3082925"/>
          <p14:tracePt t="138491" x="2024063" y="3182938"/>
          <p14:tracePt t="138499" x="2070100" y="3255963"/>
          <p14:tracePt t="138507" x="2070100" y="3338513"/>
          <p14:tracePt t="138515" x="2078038" y="3446463"/>
          <p14:tracePt t="138524" x="2087563" y="3519488"/>
          <p14:tracePt t="138531" x="2114550" y="3602038"/>
          <p14:tracePt t="138539" x="2114550" y="3657600"/>
          <p14:tracePt t="138549" x="2133600" y="3721100"/>
          <p14:tracePt t="138555" x="2133600" y="3757613"/>
          <p14:tracePt t="138563" x="2143125" y="3803650"/>
          <p14:tracePt t="138571" x="2143125" y="3830638"/>
          <p14:tracePt t="138581" x="2143125" y="3857625"/>
          <p14:tracePt t="138587" x="2151063" y="3903663"/>
          <p14:tracePt t="138596" x="2151063" y="3930650"/>
          <p14:tracePt t="138603" x="2151063" y="3957638"/>
          <p14:tracePt t="138613" x="2151063" y="4003675"/>
          <p14:tracePt t="138619" x="2151063" y="4057650"/>
          <p14:tracePt t="138628" x="2151063" y="4086225"/>
          <p14:tracePt t="138636" x="2151063" y="4140200"/>
          <p14:tracePt t="138646" x="2151063" y="4176713"/>
          <p14:tracePt t="138652" x="2151063" y="4232275"/>
          <p14:tracePt t="138661" x="2151063" y="4286250"/>
          <p14:tracePt t="138667" x="2151063" y="4349750"/>
          <p14:tracePt t="138677" x="2151063" y="4386263"/>
          <p14:tracePt t="138683" x="2151063" y="4432300"/>
          <p14:tracePt t="138691" x="2151063" y="4441825"/>
          <p14:tracePt t="138699" x="2170113" y="4486275"/>
          <p14:tracePt t="138715" x="2170113" y="4495800"/>
          <p14:tracePt t="138843" x="2170113" y="4478338"/>
          <p14:tracePt t="138859" x="2170113" y="4468813"/>
          <p14:tracePt t="138867" x="2170113" y="4449763"/>
          <p14:tracePt t="138883" x="2170113" y="4441825"/>
          <p14:tracePt t="138925" x="2170113" y="4422775"/>
          <p14:tracePt t="138956" x="2170113" y="4413250"/>
          <p14:tracePt t="138971" x="2170113" y="4405313"/>
          <p14:tracePt t="138979" x="2170113" y="4395788"/>
          <p14:tracePt t="138987" x="2170113" y="4386263"/>
          <p14:tracePt t="138996" x="2170113" y="4376738"/>
          <p14:tracePt t="139003" x="2170113" y="4368800"/>
          <p14:tracePt t="139011" x="2170113" y="4359275"/>
          <p14:tracePt t="139019" x="2160588" y="4322763"/>
          <p14:tracePt t="139027" x="2133600" y="4313238"/>
          <p14:tracePt t="139035" x="2124075" y="4303713"/>
          <p14:tracePt t="139043" x="2097088" y="4276725"/>
          <p14:tracePt t="139051" x="2078038" y="4276725"/>
          <p14:tracePt t="139059" x="2051050" y="4268788"/>
          <p14:tracePt t="139068" x="2033588" y="4259263"/>
          <p14:tracePt t="139075" x="2014538" y="4259263"/>
          <p14:tracePt t="139083" x="1987550" y="4232275"/>
          <p14:tracePt t="139108" x="1978025" y="4232275"/>
          <p14:tracePt t="139132" x="1960563" y="4222750"/>
          <p14:tracePt t="139140" x="1951038" y="4222750"/>
          <p14:tracePt t="139197" x="1941513" y="4213225"/>
          <p14:tracePt t="139325" x="1951038" y="4213225"/>
          <p14:tracePt t="139336" x="2014538" y="4213225"/>
          <p14:tracePt t="139341" x="2097088" y="4213225"/>
          <p14:tracePt t="139351" x="2206625" y="4213225"/>
          <p14:tracePt t="139356" x="2333625" y="4240213"/>
          <p14:tracePt t="139363" x="2425700" y="4240213"/>
          <p14:tracePt t="139371" x="2533650" y="4240213"/>
          <p14:tracePt t="139382" x="2616200" y="4240213"/>
          <p14:tracePt t="139387" x="2725738" y="4240213"/>
          <p14:tracePt t="139396" x="2817813" y="4240213"/>
          <p14:tracePt t="139403" x="2908300" y="4240213"/>
          <p14:tracePt t="139411" x="2981325" y="4240213"/>
          <p14:tracePt t="139419" x="3008313" y="4240213"/>
          <p14:tracePt t="139427" x="3027363" y="4240213"/>
          <p14:tracePt t="139443" x="3035300" y="4240213"/>
          <p14:tracePt t="139575" x="3035300" y="4222750"/>
          <p14:tracePt t="139597" x="3035300" y="4203700"/>
          <p14:tracePt t="139635" x="3027363" y="4195763"/>
          <p14:tracePt t="139691" x="3017838" y="4186238"/>
          <p14:tracePt t="139699" x="3008313" y="4186238"/>
          <p14:tracePt t="139707" x="2998788" y="4186238"/>
          <p14:tracePt t="139715" x="2990850" y="4186238"/>
          <p14:tracePt t="139723" x="2954338" y="4186238"/>
          <p14:tracePt t="139731" x="2935288" y="4176713"/>
          <p14:tracePt t="139739" x="2935288" y="4167188"/>
          <p14:tracePt t="139747" x="2925763" y="4167188"/>
          <p14:tracePt t="139755" x="2917825" y="4167188"/>
          <p14:tracePt t="139771" x="2908300" y="4167188"/>
          <p14:tracePt t="139959" x="2898775" y="4167188"/>
          <p14:tracePt t="140243" x="2881313" y="4167188"/>
          <p14:tracePt t="140251" x="2871788" y="4167188"/>
          <p14:tracePt t="140508" x="2862263" y="4159250"/>
          <p14:tracePt t="140651" x="2862263" y="4140200"/>
          <p14:tracePt t="140667" x="2862263" y="4130675"/>
          <p14:tracePt t="140676" x="2862263" y="4122738"/>
          <p14:tracePt t="140683" x="2862263" y="4113213"/>
          <p14:tracePt t="140691" x="2862263" y="4094163"/>
          <p14:tracePt t="140779" x="2852738" y="4086225"/>
          <p14:tracePt t="140787" x="2844800" y="4086225"/>
          <p14:tracePt t="147476" x="2844800" y="4049713"/>
          <p14:tracePt t="147483" x="2954338" y="3757613"/>
          <p14:tracePt t="147491" x="3190875" y="3119438"/>
          <p14:tracePt t="147499" x="3254375" y="2927350"/>
          <p14:tracePt t="147507" x="3473450" y="2489200"/>
          <p14:tracePt t="147515" x="3636963" y="2206625"/>
          <p14:tracePt t="147523" x="3746500" y="2089150"/>
          <p14:tracePt t="147531" x="3819525" y="1951038"/>
          <p14:tracePt t="147539" x="3875088" y="1887538"/>
          <p14:tracePt t="147547" x="3919538" y="1833563"/>
          <p14:tracePt t="147603" x="3911600" y="1851025"/>
          <p14:tracePt t="147613" x="3892550" y="1870075"/>
          <p14:tracePt t="147620" x="3883025" y="1887538"/>
          <p14:tracePt t="147627" x="3875088" y="1906588"/>
          <p14:tracePt t="147635" x="3875088" y="1914525"/>
          <p14:tracePt t="147876" x="3865563" y="1924050"/>
          <p14:tracePt t="147915" x="3856038" y="1933575"/>
          <p14:tracePt t="147923" x="3856038" y="1951038"/>
          <p14:tracePt t="147931" x="3856038" y="2033588"/>
          <p14:tracePt t="147939" x="3856038" y="2279650"/>
          <p14:tracePt t="147947" x="3856038" y="2462213"/>
          <p14:tracePt t="147955" x="3856038" y="2644775"/>
          <p14:tracePt t="147963" x="3856038" y="2790825"/>
          <p14:tracePt t="147971" x="3856038" y="2900363"/>
          <p14:tracePt t="147980" x="3856038" y="3027363"/>
          <p14:tracePt t="147988" x="3846513" y="3100388"/>
          <p14:tracePt t="147995" x="3829050" y="3209925"/>
          <p14:tracePt t="148003" x="3819525" y="3309938"/>
          <p14:tracePt t="148012" x="3775075" y="3419475"/>
          <p14:tracePt t="148019" x="3765550" y="3482975"/>
          <p14:tracePt t="148027" x="3756025" y="3538538"/>
          <p14:tracePt t="148035" x="3719513" y="3584575"/>
          <p14:tracePt t="148043" x="3709988" y="3621088"/>
          <p14:tracePt t="148051" x="3683000" y="3657600"/>
          <p14:tracePt t="148059" x="3665538" y="3702050"/>
          <p14:tracePt t="148067" x="3629025" y="3738563"/>
          <p14:tracePt t="148075" x="3563938" y="3803650"/>
          <p14:tracePt t="148083" x="3482975" y="3875088"/>
          <p14:tracePt t="148091" x="3419475" y="3930650"/>
          <p14:tracePt t="148099" x="3327400" y="3994150"/>
          <p14:tracePt t="148107" x="3263900" y="4040188"/>
          <p14:tracePt t="148115" x="3244850" y="4057650"/>
          <p14:tracePt t="148123" x="3200400" y="4086225"/>
          <p14:tracePt t="148131" x="3190875" y="4094163"/>
          <p14:tracePt t="148203" x="3163888" y="4094163"/>
          <p14:tracePt t="148211" x="3117850" y="4103688"/>
          <p14:tracePt t="148220" x="3027363" y="4103688"/>
          <p14:tracePt t="148228" x="2954338" y="4122738"/>
          <p14:tracePt t="148235" x="2944813" y="4122738"/>
          <p14:tracePt t="148243" x="2881313" y="4130675"/>
          <p14:tracePt t="148251" x="2781300" y="4159250"/>
          <p14:tracePt t="148260" x="2708275" y="4159250"/>
          <p14:tracePt t="148269" x="2652713" y="4167188"/>
          <p14:tracePt t="148275" x="2625725" y="4176713"/>
          <p14:tracePt t="148316" x="2606675" y="4176713"/>
          <p14:tracePt t="148339" x="2570163" y="4176713"/>
          <p14:tracePt t="148347" x="2543175" y="4176713"/>
          <p14:tracePt t="148356" x="2525713" y="4176713"/>
          <p14:tracePt t="148366" x="2498725" y="4176713"/>
          <p14:tracePt t="148371" x="2489200" y="4176713"/>
          <p14:tracePt t="148379" x="2462213" y="4176713"/>
          <p14:tracePt t="148387" x="2452688" y="4176713"/>
          <p14:tracePt t="148411" x="2443163" y="4176713"/>
          <p14:tracePt t="148419" x="2406650" y="4195763"/>
          <p14:tracePt t="148427" x="2379663" y="4222750"/>
          <p14:tracePt t="148435" x="2352675" y="4232275"/>
          <p14:tracePt t="148443" x="2324100" y="4249738"/>
          <p14:tracePt t="148451" x="2287588" y="4268788"/>
          <p14:tracePt t="148460" x="2260600" y="4276725"/>
          <p14:tracePt t="148467" x="2243138" y="4295775"/>
          <p14:tracePt t="148475" x="2233613" y="4303713"/>
          <p14:tracePt t="148483" x="2224088" y="4303713"/>
          <p14:tracePt t="148613" x="2214563" y="4303713"/>
          <p14:tracePt t="148635" x="2214563" y="4295775"/>
          <p14:tracePt t="148643" x="2214563" y="4276725"/>
          <p14:tracePt t="148667" x="2214563" y="4268788"/>
          <p14:tracePt t="148691" x="2214563" y="4259263"/>
          <p14:tracePt t="148699" x="2214563" y="4249738"/>
          <p14:tracePt t="148747" x="2214563" y="4240213"/>
          <p14:tracePt t="148771" x="2214563" y="4232275"/>
          <p14:tracePt t="148901" x="2214563" y="4222750"/>
          <p14:tracePt t="148913" x="2206625" y="4222750"/>
          <p14:tracePt t="148915" x="2179638" y="4232275"/>
          <p14:tracePt t="149012" x="2170113" y="4232275"/>
          <p14:tracePt t="149019" x="2143125" y="4232275"/>
          <p14:tracePt t="149028" x="2114550" y="4232275"/>
          <p14:tracePt t="149035" x="2070100" y="4232275"/>
          <p14:tracePt t="149043" x="2041525" y="4232275"/>
          <p14:tracePt t="149051" x="2024063" y="4232275"/>
          <p14:tracePt t="149059" x="1987550" y="4232275"/>
          <p14:tracePt t="149068" x="1978025" y="4232275"/>
          <p14:tracePt t="149075" x="1960563" y="4232275"/>
          <p14:tracePt t="149083" x="1951038" y="4232275"/>
          <p14:tracePt t="149093" x="1941513" y="4232275"/>
          <p14:tracePt t="149109" x="1931988" y="4232275"/>
          <p14:tracePt t="149119" x="1905000" y="4232275"/>
          <p14:tracePt t="149124" x="1895475" y="4232275"/>
          <p14:tracePt t="149133" x="1887538" y="4232275"/>
          <p14:tracePt t="149140" x="1868488" y="4232275"/>
          <p14:tracePt t="149149" x="1851025" y="4232275"/>
          <p14:tracePt t="149156" x="1841500" y="4232275"/>
          <p14:tracePt t="149163" x="1824038" y="4232275"/>
          <p14:tracePt t="149177" x="1814513" y="4232275"/>
          <p14:tracePt t="149195" x="1787525" y="4232275"/>
          <p14:tracePt t="149204" x="1778000" y="4232275"/>
          <p14:tracePt t="149215" x="1768475" y="4232275"/>
          <p14:tracePt t="149222" x="1758950" y="4232275"/>
          <p14:tracePt t="149227" x="1741488" y="4232275"/>
          <p14:tracePt t="149307" x="1722438" y="4240213"/>
          <p14:tracePt t="149315" x="1704975" y="4249738"/>
          <p14:tracePt t="149323" x="1668463" y="4268788"/>
          <p14:tracePt t="149339" x="1641475" y="4268788"/>
          <p14:tracePt t="149348" x="1622425" y="4276725"/>
          <p14:tracePt t="149355" x="1604963" y="4276725"/>
          <p14:tracePt t="149363" x="1595438" y="4276725"/>
          <p14:tracePt t="149371" x="1576388" y="4286250"/>
          <p14:tracePt t="149380" x="1558925" y="4286250"/>
          <p14:tracePt t="149396" x="1549400" y="4286250"/>
          <p14:tracePt t="149403" x="1531938" y="4286250"/>
          <p14:tracePt t="149412" x="1512888" y="4286250"/>
          <p14:tracePt t="149428" x="1504950" y="4286250"/>
          <p14:tracePt t="149451" x="1495425" y="4286250"/>
          <p14:tracePt t="149491" x="1485900" y="4286250"/>
          <p14:tracePt t="149499" x="1485900" y="4276725"/>
          <p14:tracePt t="149507" x="1485900" y="4268788"/>
          <p14:tracePt t="149516" x="1476375" y="4268788"/>
          <p14:tracePt t="149539" x="1476375" y="4249738"/>
          <p14:tracePt t="149555" x="1476375" y="4240213"/>
          <p14:tracePt t="149565" x="1476375" y="4232275"/>
          <p14:tracePt t="149571" x="1476375" y="4222750"/>
          <p14:tracePt t="149580" x="1476375" y="4203700"/>
          <p14:tracePt t="149587" x="1476375" y="4195763"/>
          <p14:tracePt t="149613" x="1476375" y="4186238"/>
          <p14:tracePt t="149643" x="1476375" y="4176713"/>
          <p14:tracePt t="149667" x="1476375" y="4167188"/>
          <p14:tracePt t="149675" x="1476375" y="4159250"/>
          <p14:tracePt t="149683" x="1485900" y="4149725"/>
          <p14:tracePt t="149699" x="1495425" y="4149725"/>
          <p14:tracePt t="149707" x="1504950" y="4149725"/>
          <p14:tracePt t="149715" x="1512888" y="4140200"/>
          <p14:tracePt t="149724" x="1522413" y="4122738"/>
          <p14:tracePt t="149747" x="1541463" y="4113213"/>
          <p14:tracePt t="149755" x="1549400" y="4113213"/>
          <p14:tracePt t="149763" x="1558925" y="4103688"/>
          <p14:tracePt t="149795" x="1568450" y="4094163"/>
          <p14:tracePt t="149843" x="1576388" y="4094163"/>
          <p14:tracePt t="149853" x="1604963" y="4076700"/>
          <p14:tracePt t="149867" x="1622425" y="4076700"/>
          <p14:tracePt t="149881" x="1631950" y="4076700"/>
          <p14:tracePt t="149886" x="1649413" y="4076700"/>
          <p14:tracePt t="149893" x="1668463" y="4076700"/>
          <p14:tracePt t="149902" x="1677988" y="4076700"/>
          <p14:tracePt t="149910" x="1714500" y="4076700"/>
          <p14:tracePt t="149915" x="1741488" y="4076700"/>
          <p14:tracePt t="149925" x="1768475" y="4067175"/>
          <p14:tracePt t="149931" x="1778000" y="4067175"/>
          <p14:tracePt t="149939" x="1804988" y="4067175"/>
          <p14:tracePt t="149947" x="1831975" y="4057650"/>
          <p14:tracePt t="149963" x="1851025" y="4057650"/>
          <p14:tracePt t="149971" x="1868488" y="4049713"/>
          <p14:tracePt t="149980" x="1895475" y="4049713"/>
          <p14:tracePt t="149987" x="1905000" y="4049713"/>
          <p14:tracePt t="150005" x="1914525" y="4049713"/>
          <p14:tracePt t="150012" x="1931988" y="4030663"/>
          <p14:tracePt t="150019" x="1941513" y="4030663"/>
          <p14:tracePt t="150028" x="1951038" y="4030663"/>
          <p14:tracePt t="150035" x="1960563" y="4030663"/>
          <p14:tracePt t="150043" x="1978025" y="4030663"/>
          <p14:tracePt t="150051" x="1987550" y="4030663"/>
          <p14:tracePt t="150059" x="2005013" y="4030663"/>
          <p14:tracePt t="150067" x="2033588" y="4030663"/>
          <p14:tracePt t="150075" x="2041525" y="4030663"/>
          <p14:tracePt t="150083" x="2051050" y="4030663"/>
          <p14:tracePt t="150099" x="2070100" y="4030663"/>
          <p14:tracePt t="150171" x="2078038" y="4030663"/>
          <p14:tracePt t="150187" x="2087563" y="4030663"/>
          <p14:tracePt t="150219" x="2106613" y="4030663"/>
          <p14:tracePt t="150228" x="2114550" y="4030663"/>
          <p14:tracePt t="150267" x="2124075" y="4049713"/>
          <p14:tracePt t="150275" x="2124075" y="4057650"/>
          <p14:tracePt t="150299" x="2124075" y="4067175"/>
          <p14:tracePt t="150307" x="2133600" y="4076700"/>
          <p14:tracePt t="150323" x="2143125" y="4103688"/>
          <p14:tracePt t="150347" x="2143125" y="4113213"/>
          <p14:tracePt t="150363" x="2143125" y="4122738"/>
          <p14:tracePt t="150380" x="2143125" y="4140200"/>
          <p14:tracePt t="150435" x="2143125" y="4149725"/>
          <p14:tracePt t="150460" x="2143125" y="4159250"/>
          <p14:tracePt t="150539" x="2143125" y="4167188"/>
          <p14:tracePt t="150547" x="2124075" y="4186238"/>
          <p14:tracePt t="150555" x="2106613" y="4195763"/>
          <p14:tracePt t="150563" x="2078038" y="4195763"/>
          <p14:tracePt t="150571" x="2060575" y="4203700"/>
          <p14:tracePt t="150581" x="2033588" y="4203700"/>
          <p14:tracePt t="150587" x="2024063" y="4203700"/>
          <p14:tracePt t="150596" x="1997075" y="4203700"/>
          <p14:tracePt t="150612" x="1987550" y="4203700"/>
          <p14:tracePt t="150667" x="1978025" y="4203700"/>
          <p14:tracePt t="150676" x="1968500" y="4203700"/>
          <p14:tracePt t="150683" x="1941513" y="4213225"/>
          <p14:tracePt t="150691" x="1931988" y="4213225"/>
          <p14:tracePt t="150699" x="1914525" y="4213225"/>
          <p14:tracePt t="150707" x="1895475" y="4213225"/>
          <p14:tracePt t="150723" x="1887538" y="4213225"/>
          <p14:tracePt t="150765" x="1868488" y="4213225"/>
          <p14:tracePt t="150771" x="1860550" y="4213225"/>
          <p14:tracePt t="150779" x="1841500" y="4213225"/>
          <p14:tracePt t="150787" x="1824038" y="4213225"/>
          <p14:tracePt t="150804" x="1814513" y="4213225"/>
          <p14:tracePt t="150814" x="1804988" y="4213225"/>
          <p14:tracePt t="150851" x="1787525" y="4213225"/>
          <p14:tracePt t="150885" x="1778000" y="4222750"/>
          <p14:tracePt t="150892" x="1768475" y="4232275"/>
          <p14:tracePt t="150981" x="1741488" y="4240213"/>
          <p14:tracePt t="150996" x="1731963" y="4240213"/>
          <p14:tracePt t="151135" x="1722438" y="4240213"/>
          <p14:tracePt t="151147" x="1722438" y="4232275"/>
          <p14:tracePt t="151155" x="1722438" y="4222750"/>
          <p14:tracePt t="151163" x="1714500" y="4203700"/>
          <p14:tracePt t="151171" x="1714500" y="4195763"/>
          <p14:tracePt t="151204" x="1714500" y="4186238"/>
          <p14:tracePt t="151291" x="1714500" y="4167188"/>
          <p14:tracePt t="151300" x="1714500" y="4149725"/>
          <p14:tracePt t="151315" x="1731963" y="4130675"/>
          <p14:tracePt t="151331" x="1751013" y="4103688"/>
          <p14:tracePt t="151347" x="1758950" y="4103688"/>
          <p14:tracePt t="151363" x="1768475" y="4094163"/>
          <p14:tracePt t="151380" x="1778000" y="4094163"/>
          <p14:tracePt t="151387" x="1787525" y="4094163"/>
          <p14:tracePt t="151395" x="1795463" y="4086225"/>
          <p14:tracePt t="151403" x="1804988" y="4086225"/>
          <p14:tracePt t="151412" x="1824038" y="4086225"/>
          <p14:tracePt t="151419" x="1851025" y="4086225"/>
          <p14:tracePt t="151428" x="1868488" y="4076700"/>
          <p14:tracePt t="151443" x="1878013" y="4067175"/>
          <p14:tracePt t="151459" x="1895475" y="4067175"/>
          <p14:tracePt t="151467" x="1905000" y="4067175"/>
          <p14:tracePt t="151509" x="1914525" y="4067175"/>
          <p14:tracePt t="151531" x="1924050" y="4067175"/>
          <p14:tracePt t="151540" x="1931988" y="4067175"/>
          <p14:tracePt t="151557" x="1951038" y="4067175"/>
          <p14:tracePt t="151565" x="1960563" y="4076700"/>
          <p14:tracePt t="151596" x="1968500" y="4086225"/>
          <p14:tracePt t="152103" x="1968500" y="4094163"/>
          <p14:tracePt t="152109" x="1968500" y="4103688"/>
          <p14:tracePt t="152119" x="1960563" y="4113213"/>
          <p14:tracePt t="152123" x="1960563" y="4122738"/>
          <p14:tracePt t="152131" x="1951038" y="4122738"/>
          <p14:tracePt t="152139" x="1931988" y="4140200"/>
          <p14:tracePt t="152147" x="1914525" y="4140200"/>
          <p14:tracePt t="152155" x="1905000" y="4149725"/>
          <p14:tracePt t="152171" x="1895475" y="4149725"/>
          <p14:tracePt t="152197" x="1887538" y="4159250"/>
          <p14:tracePt t="153161" x="1878013" y="4186238"/>
          <p14:tracePt t="153163" x="1868488" y="4186238"/>
          <p14:tracePt t="153171" x="1860550" y="4186238"/>
          <p14:tracePt t="153180" x="1841500" y="4195763"/>
          <p14:tracePt t="153187" x="1824038" y="4213225"/>
          <p14:tracePt t="153196" x="1814513" y="4222750"/>
          <p14:tracePt t="153211" x="1804988" y="4232275"/>
          <p14:tracePt t="153453" x="1795463" y="4240213"/>
          <p14:tracePt t="153462" x="1787525" y="4249738"/>
          <p14:tracePt t="153469" x="1778000" y="4259263"/>
          <p14:tracePt t="153476" x="1741488" y="4276725"/>
          <p14:tracePt t="153484" x="1722438" y="4276725"/>
          <p14:tracePt t="153492" x="1704975" y="4286250"/>
          <p14:tracePt t="153500" x="1695450" y="4286250"/>
          <p14:tracePt t="153515" x="1685925" y="4295775"/>
          <p14:tracePt t="153643" x="1668463" y="4295775"/>
          <p14:tracePt t="153683" x="1658938" y="4295775"/>
          <p14:tracePt t="153837" x="1649413" y="4295775"/>
          <p14:tracePt t="153866" x="1658938" y="4286250"/>
          <p14:tracePt t="153923" x="1668463" y="4276725"/>
          <p14:tracePt t="154132" x="1677988" y="4276725"/>
          <p14:tracePt t="154187" x="1685925" y="4268788"/>
          <p14:tracePt t="154195" x="1695450" y="4259263"/>
          <p14:tracePt t="154211" x="1722438" y="4259263"/>
          <p14:tracePt t="154222" x="1741488" y="4259263"/>
          <p14:tracePt t="154229" x="1768475" y="4240213"/>
          <p14:tracePt t="154239" x="1804988" y="4240213"/>
          <p14:tracePt t="154243" x="1841500" y="4240213"/>
          <p14:tracePt t="154251" x="1851025" y="4232275"/>
          <p14:tracePt t="154259" x="1887538" y="4232275"/>
          <p14:tracePt t="154267" x="1914525" y="4232275"/>
          <p14:tracePt t="154275" x="1924050" y="4222750"/>
          <p14:tracePt t="154326" x="1931988" y="4222750"/>
          <p14:tracePt t="154453" x="1941513" y="4213225"/>
          <p14:tracePt t="154880" x="1960563" y="4213225"/>
          <p14:tracePt t="155947" x="1960563" y="4203700"/>
          <p14:tracePt t="156413" x="1968500" y="4195763"/>
          <p14:tracePt t="157619" x="1997075" y="4176713"/>
          <p14:tracePt t="157627" x="2005013" y="4167188"/>
          <p14:tracePt t="157635" x="2033588" y="4149725"/>
          <p14:tracePt t="157644" x="2041525" y="4149725"/>
          <p14:tracePt t="157651" x="2051050" y="4149725"/>
          <p14:tracePt t="157659" x="2060575" y="4149725"/>
          <p14:tracePt t="157669" x="2060575" y="4140200"/>
          <p14:tracePt t="157680" x="2078038" y="4130675"/>
          <p14:tracePt t="157683" x="2097088" y="4122738"/>
          <p14:tracePt t="157692" x="2106613" y="4113213"/>
          <p14:tracePt t="157707" x="2124075" y="4113213"/>
          <p14:tracePt t="157715" x="2133600" y="4103688"/>
          <p14:tracePt t="157731" x="2143125" y="4103688"/>
          <p14:tracePt t="157739" x="2151063" y="4103688"/>
          <p14:tracePt t="157747" x="2160588" y="4103688"/>
          <p14:tracePt t="157755" x="2179638" y="4103688"/>
          <p14:tracePt t="157763" x="2187575" y="4103688"/>
          <p14:tracePt t="157771" x="2206625" y="4103688"/>
          <p14:tracePt t="157779" x="2214563" y="4103688"/>
          <p14:tracePt t="157787" x="2224088" y="4113213"/>
          <p14:tracePt t="157803" x="2233613" y="4122738"/>
          <p14:tracePt t="157843" x="2243138" y="4122738"/>
          <p14:tracePt t="157867" x="2251075" y="4122738"/>
          <p14:tracePt t="157875" x="2260600" y="4122738"/>
          <p14:tracePt t="157891" x="2270125" y="4122738"/>
          <p14:tracePt t="157907" x="2287588" y="4122738"/>
          <p14:tracePt t="158075" x="2287588" y="4130675"/>
          <p14:tracePt t="158099" x="2287588" y="4140200"/>
          <p14:tracePt t="158140" x="2287588" y="4149725"/>
          <p14:tracePt t="158179" x="2287588" y="4159250"/>
          <p14:tracePt t="158253" x="2287588" y="4176713"/>
          <p14:tracePt t="158259" x="2287588" y="4186238"/>
          <p14:tracePt t="158275" x="2297113" y="4203700"/>
          <p14:tracePt t="158285" x="2297113" y="4213225"/>
          <p14:tracePt t="158299" x="2297113" y="4222750"/>
          <p14:tracePt t="158307" x="2306638" y="4232275"/>
          <p14:tracePt t="159018" x="2306638" y="4222750"/>
          <p14:tracePt t="159019" x="2316163" y="4213225"/>
          <p14:tracePt t="159115" x="2316163" y="4195763"/>
          <p14:tracePt t="159123" x="2324100" y="4195763"/>
          <p14:tracePt t="159139" x="2333625" y="4186238"/>
          <p14:tracePt t="159245" x="2343150" y="4176713"/>
          <p14:tracePt t="159300" x="2360613" y="4167188"/>
          <p14:tracePt t="159395" x="2370138" y="4149725"/>
          <p14:tracePt t="159403" x="2370138" y="4140200"/>
          <p14:tracePt t="159412" x="2379663" y="4130675"/>
          <p14:tracePt t="159427" x="2379663" y="4113213"/>
          <p14:tracePt t="159444" x="2379663" y="4103688"/>
          <p14:tracePt t="159452" x="2389188" y="4094163"/>
          <p14:tracePt t="159469" x="2389188" y="4076700"/>
          <p14:tracePt t="159699" x="2425700" y="4049713"/>
          <p14:tracePt t="159707" x="2425700" y="4040188"/>
          <p14:tracePt t="159715" x="2443163" y="4021138"/>
          <p14:tracePt t="159731" x="2452688" y="4013200"/>
          <p14:tracePt t="159747" x="2462213" y="4003675"/>
          <p14:tracePt t="159756" x="2470150" y="4003675"/>
          <p14:tracePt t="159771" x="2479675" y="3994150"/>
          <p14:tracePt t="159787" x="2498725" y="3994150"/>
          <p14:tracePt t="159803" x="2498725" y="3984625"/>
          <p14:tracePt t="159819" x="2506663" y="3984625"/>
          <p14:tracePt t="159851" x="2516188" y="3976688"/>
          <p14:tracePt t="159875" x="2525713" y="3967163"/>
          <p14:tracePt t="159899" x="2533650" y="3957638"/>
          <p14:tracePt t="159908" x="2552700" y="3940175"/>
          <p14:tracePt t="159931" x="2562225" y="3930650"/>
          <p14:tracePt t="159940" x="2562225" y="3921125"/>
          <p14:tracePt t="159947" x="2570163" y="3921125"/>
          <p14:tracePt t="159963" x="2579688" y="3921125"/>
          <p14:tracePt t="160213" x="2598738" y="3903663"/>
          <p14:tracePt t="160371" x="2598738" y="3894138"/>
          <p14:tracePt t="160379" x="2625725" y="3875088"/>
          <p14:tracePt t="160387" x="2652713" y="3857625"/>
          <p14:tracePt t="160395" x="2662238" y="3857625"/>
          <p14:tracePt t="160992" x="2671763" y="3857625"/>
          <p14:tracePt t="160995" x="2679700" y="3857625"/>
          <p14:tracePt t="161004" x="2716213" y="3848100"/>
          <p14:tracePt t="161013" x="2744788" y="3830638"/>
          <p14:tracePt t="161020" x="2781300" y="3830638"/>
          <p14:tracePt t="161036" x="2808288" y="3830638"/>
          <p14:tracePt t="161046" x="2817813" y="3830638"/>
          <p14:tracePt t="161069" x="2825750" y="3830638"/>
          <p14:tracePt t="161113" x="2844800" y="3830638"/>
          <p14:tracePt t="161123" x="2862263" y="3830638"/>
          <p14:tracePt t="161256" x="2871788" y="3830638"/>
          <p14:tracePt t="161275" x="2881313" y="3830638"/>
          <p14:tracePt t="161307" x="2889250" y="3830638"/>
          <p14:tracePt t="161315" x="2898775" y="3830638"/>
          <p14:tracePt t="162059" x="2898775" y="3821113"/>
          <p14:tracePt t="162075" x="2908300" y="3811588"/>
          <p14:tracePt t="162207" x="2908300" y="3803650"/>
          <p14:tracePt t="162219" x="2908300" y="3784600"/>
          <p14:tracePt t="162227" x="2935288" y="3757613"/>
          <p14:tracePt t="162244" x="2935288" y="3767138"/>
          <p14:tracePt t="162251" x="2925763" y="3811588"/>
          <p14:tracePt t="162259" x="2881313" y="3867150"/>
          <p14:tracePt t="162267" x="2862263" y="3903663"/>
          <p14:tracePt t="162275" x="2825750" y="3948113"/>
          <p14:tracePt t="162284" x="2798763" y="3984625"/>
          <p14:tracePt t="162291" x="2771775" y="4013200"/>
          <p14:tracePt t="162301" x="2744788" y="4049713"/>
          <p14:tracePt t="162308" x="2735263" y="4076700"/>
          <p14:tracePt t="162318" x="2725738" y="4086225"/>
          <p14:tracePt t="162324" x="2725738" y="4113213"/>
          <p14:tracePt t="162403" x="2716213" y="4122738"/>
          <p14:tracePt t="162467" x="2679700" y="4130675"/>
          <p14:tracePt t="162475" x="2643188" y="4140200"/>
          <p14:tracePt t="162483" x="2616200" y="4149725"/>
          <p14:tracePt t="162491" x="2570163" y="4149725"/>
          <p14:tracePt t="162499" x="2543175" y="4167188"/>
          <p14:tracePt t="162507" x="2525713" y="4176713"/>
          <p14:tracePt t="162854" x="2525713" y="4159250"/>
          <p14:tracePt t="162995" x="2543175" y="4140200"/>
          <p14:tracePt t="163019" x="2552700" y="4130675"/>
          <p14:tracePt t="163027" x="2570163" y="4122738"/>
          <p14:tracePt t="163059" x="2579688" y="4113213"/>
          <p14:tracePt t="163388" x="2625725" y="4094163"/>
          <p14:tracePt t="163397" x="2643188" y="4094163"/>
          <p14:tracePt t="163404" x="2662238" y="4094163"/>
          <p14:tracePt t="163414" x="2671763" y="4094163"/>
          <p14:tracePt t="163421" x="2689225" y="4094163"/>
          <p14:tracePt t="163429" x="2698750" y="4086225"/>
          <p14:tracePt t="163475" x="2708275" y="4086225"/>
          <p14:tracePt t="163483" x="2716213" y="4086225"/>
          <p14:tracePt t="163491" x="2716213" y="4076700"/>
          <p14:tracePt t="163499" x="2735263" y="4076700"/>
          <p14:tracePt t="163515" x="2752725" y="4076700"/>
          <p14:tracePt t="163523" x="2771775" y="4076700"/>
          <p14:tracePt t="163531" x="2781300" y="4076700"/>
          <p14:tracePt t="163539" x="2789238" y="4076700"/>
          <p14:tracePt t="163563" x="2798763" y="4076700"/>
          <p14:tracePt t="163571" x="2808288" y="4076700"/>
          <p14:tracePt t="163579" x="2817813" y="4076700"/>
          <p14:tracePt t="163631" x="2825750" y="4076700"/>
          <p14:tracePt t="163660" x="2835275" y="4076700"/>
          <p14:tracePt t="163668" x="2852738" y="4076700"/>
          <p14:tracePt t="163681" x="2862263" y="4076700"/>
          <p14:tracePt t="163707" x="2871788" y="4076700"/>
          <p14:tracePt t="163731" x="2889250" y="4076700"/>
          <p14:tracePt t="163739" x="2898775" y="4076700"/>
          <p14:tracePt t="163763" x="2898775" y="4086225"/>
          <p14:tracePt t="163779" x="2898775" y="4094163"/>
          <p14:tracePt t="163787" x="2898775" y="4103688"/>
          <p14:tracePt t="163795" x="2898775" y="4113213"/>
          <p14:tracePt t="163811" x="2898775" y="4122738"/>
          <p14:tracePt t="163819" x="2898775" y="4130675"/>
          <p14:tracePt t="163827" x="2898775" y="4140200"/>
          <p14:tracePt t="163844" x="2898775" y="4159250"/>
          <p14:tracePt t="163851" x="2898775" y="4176713"/>
          <p14:tracePt t="163862" x="2908300" y="4195763"/>
          <p14:tracePt t="163867" x="2935288" y="4222750"/>
          <p14:tracePt t="163875" x="2981325" y="4232275"/>
          <p14:tracePt t="163883" x="3008313" y="4240213"/>
          <p14:tracePt t="163895" x="3044825" y="4268788"/>
          <p14:tracePt t="163899" x="3054350" y="4268788"/>
          <p14:tracePt t="163963" x="3063875" y="4268788"/>
          <p14:tracePt t="163971" x="3090863" y="4268788"/>
          <p14:tracePt t="163979" x="3100388" y="4268788"/>
          <p14:tracePt t="163987" x="3127375" y="4268788"/>
          <p14:tracePt t="163995" x="3154363" y="4268788"/>
          <p14:tracePt t="164003" x="3200400" y="4259263"/>
          <p14:tracePt t="164012" x="3236913" y="4249738"/>
          <p14:tracePt t="164019" x="3317875" y="4240213"/>
          <p14:tracePt t="164027" x="3382963" y="4203700"/>
          <p14:tracePt t="164035" x="3419475" y="4203700"/>
          <p14:tracePt t="164046" x="3490913" y="4186238"/>
          <p14:tracePt t="164053" x="3546475" y="4186238"/>
          <p14:tracePt t="164062" x="3609975" y="4176713"/>
          <p14:tracePt t="164067" x="3646488" y="4176713"/>
          <p14:tracePt t="164075" x="3692525" y="4176713"/>
          <p14:tracePt t="164083" x="3709988" y="4176713"/>
          <p14:tracePt t="164091" x="3746500" y="4159250"/>
          <p14:tracePt t="164099" x="3756025" y="4149725"/>
          <p14:tracePt t="164291" x="3802063" y="4149725"/>
          <p14:tracePt t="164299" x="3838575" y="4149725"/>
          <p14:tracePt t="164307" x="3856038" y="4140200"/>
          <p14:tracePt t="164315" x="3875088" y="4140200"/>
          <p14:tracePt t="164324" x="3892550" y="4140200"/>
          <p14:tracePt t="164382" x="3902075" y="4130675"/>
          <p14:tracePt t="164531" x="3919538" y="4130675"/>
          <p14:tracePt t="165093" x="3938588" y="4130675"/>
          <p14:tracePt t="165101" x="3965575" y="4130675"/>
          <p14:tracePt t="165109" x="3984625" y="4130675"/>
          <p14:tracePt t="165117" x="3992563" y="4130675"/>
          <p14:tracePt t="165123" x="4011613" y="4130675"/>
          <p14:tracePt t="165131" x="4021138" y="4130675"/>
          <p14:tracePt t="165453" x="4029075" y="4130675"/>
          <p14:tracePt t="165459" x="4048125" y="4130675"/>
          <p14:tracePt t="165467" x="4057650" y="4130675"/>
          <p14:tracePt t="165475" x="4065588" y="4130675"/>
          <p14:tracePt t="165540" x="4075113" y="4130675"/>
          <p14:tracePt t="165574" x="4111625" y="4130675"/>
          <p14:tracePt t="165582" x="4121150" y="4130675"/>
          <p14:tracePt t="165587" x="4157663" y="4130675"/>
          <p14:tracePt t="165596" x="4184650" y="4130675"/>
          <p14:tracePt t="165603" x="4194175" y="4130675"/>
          <p14:tracePt t="165614" x="4202113" y="4130675"/>
          <p14:tracePt t="165627" x="4221163" y="4130675"/>
          <p14:tracePt t="165635" x="4230688" y="4130675"/>
          <p14:tracePt t="165651" x="4238625" y="4130675"/>
          <p14:tracePt t="165660" x="4248150" y="4130675"/>
          <p14:tracePt t="165684" x="4267200" y="4130675"/>
          <p14:tracePt t="165693" x="4284663" y="4113213"/>
          <p14:tracePt t="165787" x="4294188" y="4113213"/>
          <p14:tracePt t="165795" x="4321175" y="4113213"/>
          <p14:tracePt t="165803" x="4357688" y="4113213"/>
          <p14:tracePt t="165811" x="4384675" y="4113213"/>
          <p14:tracePt t="165819" x="4413250" y="4113213"/>
          <p14:tracePt t="165827" x="4421188" y="4113213"/>
          <p14:tracePt t="165835" x="4430713" y="4113213"/>
          <p14:tracePt t="165843" x="4448175" y="4113213"/>
          <p14:tracePt t="166125" x="4476750" y="4113213"/>
          <p14:tracePt t="166135" x="4521200" y="4113213"/>
          <p14:tracePt t="166139" x="4576763" y="4113213"/>
          <p14:tracePt t="166147" x="4630738" y="4113213"/>
          <p14:tracePt t="166156" x="4686300" y="4113213"/>
          <p14:tracePt t="166163" x="4740275" y="4113213"/>
          <p14:tracePt t="166171" x="4786313" y="4113213"/>
          <p14:tracePt t="166179" x="4803775" y="4113213"/>
          <p14:tracePt t="166187" x="4832350" y="4113213"/>
          <p14:tracePt t="166195" x="4849813" y="4113213"/>
          <p14:tracePt t="166205" x="4868863" y="4113213"/>
          <p14:tracePt t="166237" x="4876800" y="4113213"/>
          <p14:tracePt t="166251" x="4886325" y="4113213"/>
          <p14:tracePt t="166260" x="4913313" y="4113213"/>
          <p14:tracePt t="166268" x="4922838" y="4113213"/>
          <p14:tracePt t="166278" x="4941888" y="4113213"/>
          <p14:tracePt t="166286" x="4968875" y="4113213"/>
          <p14:tracePt t="166291" x="4995863" y="4113213"/>
          <p14:tracePt t="166299" x="5014913" y="4113213"/>
          <p14:tracePt t="166307" x="5032375" y="4113213"/>
          <p14:tracePt t="166315" x="5059363" y="4113213"/>
          <p14:tracePt t="166323" x="5086350" y="4113213"/>
          <p14:tracePt t="166331" x="5105400" y="4113213"/>
          <p14:tracePt t="166339" x="5141913" y="4113213"/>
          <p14:tracePt t="166347" x="5168900" y="4113213"/>
          <p14:tracePt t="166355" x="5195888" y="4113213"/>
          <p14:tracePt t="166363" x="5214938" y="4113213"/>
          <p14:tracePt t="166371" x="5241925" y="4113213"/>
          <p14:tracePt t="166379" x="5251450" y="4113213"/>
          <p14:tracePt t="166387" x="5260975" y="4113213"/>
          <p14:tracePt t="166395" x="5278438" y="4113213"/>
          <p14:tracePt t="166427" x="5287963" y="4113213"/>
          <p14:tracePt t="166435" x="5297488" y="4113213"/>
          <p14:tracePt t="166444" x="5314950" y="4113213"/>
          <p14:tracePt t="166451" x="5334000" y="4113213"/>
          <p14:tracePt t="166467" x="5341938" y="4113213"/>
          <p14:tracePt t="166478" x="5368925" y="4113213"/>
          <p14:tracePt t="166483" x="5378450" y="4122738"/>
          <p14:tracePt t="166491" x="5397500" y="4122738"/>
          <p14:tracePt t="166499" x="5414963" y="4122738"/>
          <p14:tracePt t="166507" x="5451475" y="4122738"/>
          <p14:tracePt t="166523" x="5470525" y="4122738"/>
          <p14:tracePt t="166531" x="5497513" y="4122738"/>
          <p14:tracePt t="166540" x="5514975" y="4122738"/>
          <p14:tracePt t="166548" x="5551488" y="4122738"/>
          <p14:tracePt t="166555" x="5561013" y="4122738"/>
          <p14:tracePt t="166564" x="5597525" y="4122738"/>
          <p14:tracePt t="166571" x="5616575" y="4122738"/>
          <p14:tracePt t="166579" x="5643563" y="4122738"/>
          <p14:tracePt t="166587" x="5653088" y="4122738"/>
          <p14:tracePt t="166595" x="5661025" y="4122738"/>
          <p14:tracePt t="166612" x="5670550" y="4122738"/>
          <p14:tracePt t="167182" x="5661025" y="4122738"/>
          <p14:tracePt t="167189" x="5634038" y="4122738"/>
          <p14:tracePt t="167197" x="5597525" y="4122738"/>
          <p14:tracePt t="167204" x="5580063" y="4122738"/>
          <p14:tracePt t="167211" x="5534025" y="4122738"/>
          <p14:tracePt t="167219" x="5470525" y="4122738"/>
          <p14:tracePt t="167227" x="5378450" y="4122738"/>
          <p14:tracePt t="167237" x="5297488" y="4122738"/>
          <p14:tracePt t="167244" x="5205413" y="4130675"/>
          <p14:tracePt t="167252" x="5095875" y="4159250"/>
          <p14:tracePt t="167260" x="4968875" y="4159250"/>
          <p14:tracePt t="167267" x="4876800" y="4159250"/>
          <p14:tracePt t="167275" x="4759325" y="4176713"/>
          <p14:tracePt t="167285" x="4667250" y="4176713"/>
          <p14:tracePt t="167293" x="4594225" y="4176713"/>
          <p14:tracePt t="167304" x="4503738" y="4176713"/>
          <p14:tracePt t="167307" x="4467225" y="4176713"/>
          <p14:tracePt t="167316" x="4421188" y="4176713"/>
          <p14:tracePt t="167323" x="4367213" y="4176713"/>
          <p14:tracePt t="167331" x="4330700" y="4176713"/>
          <p14:tracePt t="167339" x="4284663" y="4176713"/>
          <p14:tracePt t="167347" x="4230688" y="4176713"/>
          <p14:tracePt t="167355" x="4175125" y="4176713"/>
          <p14:tracePt t="167363" x="4138613" y="4176713"/>
          <p14:tracePt t="167371" x="4065588" y="4176713"/>
          <p14:tracePt t="167379" x="3992563" y="4186238"/>
          <p14:tracePt t="167388" x="3911600" y="4203700"/>
          <p14:tracePt t="167397" x="3829050" y="4232275"/>
          <p14:tracePt t="167404" x="3756025" y="4240213"/>
          <p14:tracePt t="167414" x="3729038" y="4240213"/>
          <p14:tracePt t="167420" x="3683000" y="4249738"/>
          <p14:tracePt t="167431" x="3665538" y="4259263"/>
          <p14:tracePt t="167436" x="3656013" y="4259263"/>
          <p14:tracePt t="168019" x="3646488" y="4259263"/>
          <p14:tracePt t="168027" x="3636963" y="4259263"/>
          <p14:tracePt t="168035" x="3600450" y="4259263"/>
          <p14:tracePt t="168043" x="3563938" y="4259263"/>
          <p14:tracePt t="168051" x="3546475" y="4259263"/>
          <p14:tracePt t="168067" x="3509963" y="4259263"/>
          <p14:tracePt t="168069" x="3490913" y="4259263"/>
          <p14:tracePt t="168076" x="3473450" y="4259263"/>
          <p14:tracePt t="168084" x="3463925" y="4259263"/>
          <p14:tracePt t="168099" x="3455988" y="4259263"/>
          <p14:tracePt t="168107" x="3446463" y="4259263"/>
          <p14:tracePt t="168123" x="3427413" y="4259263"/>
          <p14:tracePt t="169523" x="3419475" y="4249738"/>
          <p14:tracePt t="169539" x="3419475" y="4240213"/>
          <p14:tracePt t="169707" x="3419475" y="4232275"/>
          <p14:tracePt t="169715" x="3419475" y="4213225"/>
          <p14:tracePt t="169731" x="3419475" y="4203700"/>
          <p14:tracePt t="169747" x="3419475" y="4195763"/>
          <p14:tracePt t="169763" x="3419475" y="4186238"/>
          <p14:tracePt t="170332" x="3419475" y="4176713"/>
          <p14:tracePt t="170340" x="3419475" y="4167188"/>
          <p14:tracePt t="170350" x="3419475" y="4140200"/>
          <p14:tracePt t="170357" x="3409950" y="4122738"/>
          <p14:tracePt t="170369" x="3400425" y="4103688"/>
          <p14:tracePt t="170381" x="3400425" y="4067175"/>
          <p14:tracePt t="170388" x="3390900" y="4067175"/>
          <p14:tracePt t="170396" x="3390900" y="4049713"/>
          <p14:tracePt t="170403" x="3390900" y="4040188"/>
          <p14:tracePt t="170412" x="3382963" y="4021138"/>
          <p14:tracePt t="170427" x="3382963" y="4013200"/>
          <p14:tracePt t="170436" x="3382963" y="3994150"/>
          <p14:tracePt t="170445" x="3373438" y="3994150"/>
          <p14:tracePt t="170468" x="3363913" y="3984625"/>
          <p14:tracePt t="170604" x="3373438" y="4003675"/>
          <p14:tracePt t="170615" x="3382963" y="4013200"/>
          <p14:tracePt t="170628" x="3382963" y="4021138"/>
          <p14:tracePt t="170667" x="3382963" y="4030663"/>
          <p14:tracePt t="170676" x="3390900" y="4040188"/>
          <p14:tracePt t="170707" x="3390900" y="4057650"/>
          <p14:tracePt t="170715" x="3400425" y="4057650"/>
          <p14:tracePt t="170723" x="3409950" y="4067175"/>
          <p14:tracePt t="170755" x="3409950" y="4076700"/>
          <p14:tracePt t="170763" x="3409950" y="4094163"/>
          <p14:tracePt t="170771" x="3409950" y="4103688"/>
          <p14:tracePt t="170779" x="3409950" y="4113213"/>
          <p14:tracePt t="170787" x="3409950" y="4130675"/>
          <p14:tracePt t="170795" x="3409950" y="4140200"/>
          <p14:tracePt t="170803" x="3409950" y="4159250"/>
          <p14:tracePt t="170811" x="3409950" y="4186238"/>
          <p14:tracePt t="170819" x="3409950" y="4195763"/>
          <p14:tracePt t="170828" x="3409950" y="4203700"/>
          <p14:tracePt t="170845" x="3409950" y="4222750"/>
          <p14:tracePt t="171491" x="3427413" y="4232275"/>
          <p14:tracePt t="171499" x="3446463" y="4232275"/>
          <p14:tracePt t="171507" x="3463925" y="4232275"/>
          <p14:tracePt t="171515" x="3473450" y="4232275"/>
          <p14:tracePt t="171523" x="3490913" y="4232275"/>
          <p14:tracePt t="172252" x="3509963" y="4222750"/>
          <p14:tracePt t="172435" x="3509963" y="4203700"/>
          <p14:tracePt t="172443" x="3509963" y="4195763"/>
          <p14:tracePt t="172459" x="3509963" y="4186238"/>
          <p14:tracePt t="172491" x="3519488" y="4186238"/>
          <p14:tracePt t="173389" x="3527425" y="4186238"/>
          <p14:tracePt t="173397" x="3536950" y="4186238"/>
          <p14:tracePt t="173407" x="3546475" y="4186238"/>
          <p14:tracePt t="173413" x="3556000" y="4186238"/>
          <p14:tracePt t="173421" x="3563938" y="4186238"/>
          <p14:tracePt t="173444" x="3573463" y="4186238"/>
          <p14:tracePt t="175059" x="3592513" y="4176713"/>
          <p14:tracePt t="175067" x="3600450" y="4167188"/>
          <p14:tracePt t="175075" x="3619500" y="4149725"/>
          <p14:tracePt t="175083" x="3619500" y="4140200"/>
          <p14:tracePt t="175091" x="3629025" y="4130675"/>
          <p14:tracePt t="175099" x="3629025" y="4113213"/>
          <p14:tracePt t="175115" x="3636963" y="4103688"/>
          <p14:tracePt t="175131" x="3636963" y="4086225"/>
          <p14:tracePt t="175147" x="3636963" y="4076700"/>
          <p14:tracePt t="175171" x="3636963" y="4067175"/>
          <p14:tracePt t="175203" x="3646488" y="4049713"/>
          <p14:tracePt t="175227" x="3646488" y="4040188"/>
          <p14:tracePt t="175237" x="3656013" y="4030663"/>
          <p14:tracePt t="175243" x="3665538" y="4021138"/>
          <p14:tracePt t="175251" x="3683000" y="4013200"/>
          <p14:tracePt t="175259" x="3719513" y="3984625"/>
          <p14:tracePt t="175276" x="3765550" y="3967163"/>
          <p14:tracePt t="175283" x="3792538" y="3957638"/>
          <p14:tracePt t="175291" x="3838575" y="3940175"/>
          <p14:tracePt t="175300" x="3856038" y="3930650"/>
          <p14:tracePt t="175307" x="3892550" y="3921125"/>
          <p14:tracePt t="175316" x="3911600" y="3911600"/>
          <p14:tracePt t="175323" x="3975100" y="3894138"/>
          <p14:tracePt t="175339" x="3992563" y="3894138"/>
          <p14:tracePt t="179093" x="4002088" y="3884613"/>
          <p14:tracePt t="179101" x="3992563" y="3884613"/>
          <p14:tracePt t="179109" x="3975100" y="3884613"/>
          <p14:tracePt t="179118" x="3956050" y="3884613"/>
          <p14:tracePt t="179123" x="3919538" y="3884613"/>
          <p14:tracePt t="179131" x="3911600" y="3884613"/>
          <p14:tracePt t="179139" x="3902075" y="3884613"/>
          <p14:tracePt t="179147" x="3883025" y="3884613"/>
          <p14:tracePt t="179171" x="3865563" y="3884613"/>
          <p14:tracePt t="179179" x="3846513" y="3884613"/>
          <p14:tracePt t="179187" x="3829050" y="3884613"/>
          <p14:tracePt t="179196" x="3819525" y="3884613"/>
          <p14:tracePt t="179204" x="3783013" y="3884613"/>
          <p14:tracePt t="179211" x="3756025" y="3884613"/>
          <p14:tracePt t="179219" x="3709988" y="3884613"/>
          <p14:tracePt t="179227" x="3665538" y="3903663"/>
          <p14:tracePt t="179237" x="3582988" y="3948113"/>
          <p14:tracePt t="179243" x="3546475" y="3957638"/>
          <p14:tracePt t="179252" x="3482975" y="3984625"/>
          <p14:tracePt t="179261" x="3363913" y="4040188"/>
          <p14:tracePt t="179268" x="3273425" y="4086225"/>
          <p14:tracePt t="179277" x="3208338" y="4103688"/>
          <p14:tracePt t="179286" x="3108325" y="4149725"/>
          <p14:tracePt t="179292" x="3027363" y="4176713"/>
          <p14:tracePt t="179301" x="2954338" y="4213225"/>
          <p14:tracePt t="179308" x="2889250" y="4240213"/>
          <p14:tracePt t="179315" x="2825750" y="4268788"/>
          <p14:tracePt t="179323" x="2798763" y="4286250"/>
          <p14:tracePt t="179332" x="2781300" y="4295775"/>
          <p14:tracePt t="179339" x="2735263" y="4303713"/>
          <p14:tracePt t="179355" x="2725738" y="4303713"/>
          <p14:tracePt t="179371" x="2716213" y="4303713"/>
          <p14:tracePt t="179387" x="2698750" y="4303713"/>
          <p14:tracePt t="179403" x="2679700" y="4303713"/>
          <p14:tracePt t="179411" x="2606675" y="4332288"/>
          <p14:tracePt t="179419" x="2543175" y="4340225"/>
          <p14:tracePt t="179429" x="2489200" y="4340225"/>
          <p14:tracePt t="179435" x="2433638" y="4349750"/>
          <p14:tracePt t="179443" x="2389188" y="4368800"/>
          <p14:tracePt t="179451" x="2343150" y="4386263"/>
          <p14:tracePt t="179547" x="2333625" y="4386263"/>
          <p14:tracePt t="179555" x="2333625" y="4376738"/>
          <p14:tracePt t="179580" x="2343150" y="4359275"/>
          <p14:tracePt t="179699" x="2343150" y="4349750"/>
          <p14:tracePt t="179707" x="2352675" y="4332288"/>
          <p14:tracePt t="179715" x="2352675" y="4322763"/>
          <p14:tracePt t="179723" x="2360613" y="4313238"/>
          <p14:tracePt t="179731" x="2370138" y="4295775"/>
          <p14:tracePt t="179747" x="2389188" y="4268788"/>
          <p14:tracePt t="179765" x="2397125" y="4259263"/>
          <p14:tracePt t="179779" x="2397125" y="4249738"/>
          <p14:tracePt t="179787" x="2397125" y="4232275"/>
          <p14:tracePt t="179796" x="2406650" y="4222750"/>
          <p14:tracePt t="179811" x="2416175" y="4222750"/>
          <p14:tracePt t="179827" x="2433638" y="4203700"/>
          <p14:tracePt t="179843" x="2443163" y="4195763"/>
          <p14:tracePt t="180197" x="2443163" y="4186238"/>
          <p14:tracePt t="181320" x="2443163" y="4176713"/>
          <p14:tracePt t="181325" x="2462213" y="4159250"/>
          <p14:tracePt t="181334" x="2498725" y="4140200"/>
          <p14:tracePt t="181340" x="2516188" y="4140200"/>
          <p14:tracePt t="181348" x="2533650" y="4130675"/>
          <p14:tracePt t="181356" x="2533650" y="4122738"/>
          <p14:tracePt t="181517" x="2543175" y="4113213"/>
          <p14:tracePt t="181541" x="2562225" y="4103688"/>
          <p14:tracePt t="181554" x="2562225" y="4094163"/>
          <p14:tracePt t="181556" x="2570163" y="4094163"/>
          <p14:tracePt t="181900" x="2570163" y="4103688"/>
          <p14:tracePt t="181909" x="2570163" y="4122738"/>
          <p14:tracePt t="181915" x="2570163" y="4130675"/>
          <p14:tracePt t="182573" x="2570163" y="4122738"/>
          <p14:tracePt t="183618" x="2570163" y="4113213"/>
          <p14:tracePt t="183635" x="2579688" y="4103688"/>
          <p14:tracePt t="183643" x="2589213" y="4103688"/>
          <p14:tracePt t="183651" x="2606675" y="4094163"/>
          <p14:tracePt t="183675" x="2606675" y="4086225"/>
          <p14:tracePt t="183699" x="2616200" y="4076700"/>
          <p14:tracePt t="183733" x="2635250" y="4057650"/>
          <p14:tracePt t="183772" x="2643188" y="4057650"/>
          <p14:tracePt t="183787" x="2652713" y="4049713"/>
          <p14:tracePt t="183854" x="2662238" y="4040188"/>
          <p14:tracePt t="183864" x="2671763" y="4040188"/>
          <p14:tracePt t="183870" x="2689225" y="4030663"/>
          <p14:tracePt t="183883" x="2708275" y="4013200"/>
          <p14:tracePt t="183892" x="2716213" y="4003675"/>
          <p14:tracePt t="183915" x="2725738" y="3994150"/>
          <p14:tracePt t="184083" x="2744788" y="3994150"/>
          <p14:tracePt t="184099" x="2752725" y="3984625"/>
          <p14:tracePt t="184108" x="2762250" y="3967163"/>
          <p14:tracePt t="184131" x="2771775" y="3967163"/>
          <p14:tracePt t="184147" x="2789238" y="3957638"/>
          <p14:tracePt t="186100" x="2808288" y="3957638"/>
          <p14:tracePt t="186132" x="2825750" y="3967163"/>
          <p14:tracePt t="186156" x="2844800" y="3967163"/>
          <p14:tracePt t="186164" x="2862263" y="3976688"/>
          <p14:tracePt t="186172" x="2881313" y="3984625"/>
          <p14:tracePt t="186179" x="2898775" y="3984625"/>
          <p14:tracePt t="186187" x="2908300" y="3984625"/>
          <p14:tracePt t="186195" x="2935288" y="3984625"/>
          <p14:tracePt t="186204" x="2954338" y="3984625"/>
          <p14:tracePt t="186211" x="2981325" y="3984625"/>
          <p14:tracePt t="186219" x="2990850" y="3984625"/>
          <p14:tracePt t="186227" x="2998788" y="3984625"/>
          <p14:tracePt t="186236" x="3027363" y="3984625"/>
          <p14:tracePt t="186251" x="3035300" y="3984625"/>
          <p14:tracePt t="186435" x="3044825" y="3984625"/>
          <p14:tracePt t="186443" x="3071813" y="3984625"/>
          <p14:tracePt t="186451" x="3090863" y="3984625"/>
          <p14:tracePt t="186459" x="3117850" y="3984625"/>
          <p14:tracePt t="186467" x="3127375" y="3984625"/>
          <p14:tracePt t="186475" x="3154363" y="3984625"/>
          <p14:tracePt t="186483" x="3208338" y="3994150"/>
          <p14:tracePt t="186492" x="3244850" y="4013200"/>
          <p14:tracePt t="186499" x="3281363" y="4040188"/>
          <p14:tracePt t="186510" x="3327400" y="4057650"/>
          <p14:tracePt t="186516" x="3346450" y="4076700"/>
          <p14:tracePt t="186525" x="3390900" y="4103688"/>
          <p14:tracePt t="186533" x="3427413" y="4122738"/>
          <p14:tracePt t="186540" x="3427413" y="4130675"/>
          <p14:tracePt t="186548" x="3446463" y="4140200"/>
          <p14:tracePt t="186555" x="3490913" y="4149725"/>
          <p14:tracePt t="186563" x="3519488" y="4149725"/>
          <p14:tracePt t="186571" x="3546475" y="4167188"/>
          <p14:tracePt t="186579" x="3592513" y="4167188"/>
          <p14:tracePt t="186587" x="3636963" y="4176713"/>
          <p14:tracePt t="186595" x="3692525" y="4176713"/>
          <p14:tracePt t="186603" x="3765550" y="4176713"/>
          <p14:tracePt t="186612" x="3838575" y="4176713"/>
          <p14:tracePt t="186619" x="3892550" y="4176713"/>
          <p14:tracePt t="186627" x="3965575" y="4176713"/>
          <p14:tracePt t="186635" x="4048125" y="4176713"/>
          <p14:tracePt t="186643" x="4102100" y="4167188"/>
          <p14:tracePt t="186652" x="4165600" y="4149725"/>
          <p14:tracePt t="186661" x="4184650" y="4149725"/>
          <p14:tracePt t="186668" x="4211638" y="4149725"/>
          <p14:tracePt t="186678" x="4221163" y="4149725"/>
          <p14:tracePt t="186683" x="4230688" y="4140200"/>
          <p14:tracePt t="187020" x="4257675" y="4140200"/>
          <p14:tracePt t="187029" x="4267200" y="4140200"/>
          <p14:tracePt t="187036" x="4303713" y="4140200"/>
          <p14:tracePt t="187043" x="4330700" y="4140200"/>
          <p14:tracePt t="187052" x="4348163" y="4140200"/>
          <p14:tracePt t="187059" x="4357688" y="4140200"/>
          <p14:tracePt t="187067" x="4376738" y="4130675"/>
          <p14:tracePt t="187091" x="4403725" y="4113213"/>
          <p14:tracePt t="187645" x="4421188" y="4113213"/>
          <p14:tracePt t="187669" x="4440238" y="4113213"/>
          <p14:tracePt t="187680" x="4448175" y="4113213"/>
          <p14:tracePt t="187699" x="4467225" y="4103688"/>
          <p14:tracePt t="187707" x="4476750" y="4103688"/>
          <p14:tracePt t="187715" x="4484688" y="4103688"/>
          <p14:tracePt t="187731" x="4494213" y="4103688"/>
          <p14:tracePt t="187747" x="4503738" y="4103688"/>
          <p14:tracePt t="187757" x="4513263" y="4103688"/>
          <p14:tracePt t="187763" x="4521200" y="4103688"/>
          <p14:tracePt t="187771" x="4530725" y="4103688"/>
          <p14:tracePt t="187779" x="4540250" y="4103688"/>
          <p14:tracePt t="187787" x="4557713" y="4103688"/>
          <p14:tracePt t="187795" x="4576763" y="4103688"/>
          <p14:tracePt t="187803" x="4586288" y="4103688"/>
          <p14:tracePt t="187811" x="4594225" y="4103688"/>
          <p14:tracePt t="187819" x="4603750" y="4103688"/>
          <p14:tracePt t="187827" x="4622800" y="4103688"/>
          <p14:tracePt t="187835" x="4649788" y="4103688"/>
          <p14:tracePt t="187843" x="4695825" y="4103688"/>
          <p14:tracePt t="187851" x="4713288" y="4103688"/>
          <p14:tracePt t="187859" x="4740275" y="4103688"/>
          <p14:tracePt t="187868" x="4759325" y="4103688"/>
          <p14:tracePt t="187877" x="4795838" y="4103688"/>
          <p14:tracePt t="187884" x="4813300" y="4103688"/>
          <p14:tracePt t="187896" x="4859338" y="4103688"/>
          <p14:tracePt t="187900" x="4868863" y="4103688"/>
          <p14:tracePt t="187911" x="4876800" y="4103688"/>
          <p14:tracePt t="192620" x="4922838" y="3811588"/>
          <p14:tracePt t="192631" x="5049838" y="3119438"/>
          <p14:tracePt t="192635" x="5059363" y="3054350"/>
          <p14:tracePt t="192643" x="5059363" y="3000375"/>
          <p14:tracePt t="192651" x="5059363" y="2817813"/>
          <p14:tracePt t="192659" x="5059363" y="2708275"/>
          <p14:tracePt t="192667" x="5059363" y="2598738"/>
          <p14:tracePt t="192677" x="5059363" y="2525713"/>
          <p14:tracePt t="192683" x="5059363" y="2471738"/>
          <p14:tracePt t="192691" x="5041900" y="2444750"/>
          <p14:tracePt t="192699" x="5022850" y="2416175"/>
          <p14:tracePt t="192708" x="5014913" y="2416175"/>
          <p14:tracePt t="192819" x="4986338" y="2408238"/>
          <p14:tracePt t="192827" x="4832350" y="2408238"/>
          <p14:tracePt t="192836" x="4613275" y="2408238"/>
          <p14:tracePt t="192844" x="4311650" y="2408238"/>
          <p14:tracePt t="192853" x="3938588" y="2408238"/>
          <p14:tracePt t="192860" x="3427413" y="2498725"/>
          <p14:tracePt t="192867" x="2990850" y="2617788"/>
          <p14:tracePt t="192875" x="2679700" y="2717800"/>
          <p14:tracePt t="192883" x="2297113" y="2873375"/>
          <p14:tracePt t="192898" x="2024063" y="2973388"/>
          <p14:tracePt t="192901" x="1860550" y="3046413"/>
          <p14:tracePt t="192912" x="1758950" y="3090863"/>
          <p14:tracePt t="192916" x="1695450" y="3119438"/>
          <p14:tracePt t="192995" x="1658938" y="3119438"/>
          <p14:tracePt t="193003" x="1512888" y="3119438"/>
          <p14:tracePt t="193011" x="1349375" y="3119438"/>
          <p14:tracePt t="193019" x="1166813" y="3163888"/>
          <p14:tracePt t="193027" x="947738" y="3228975"/>
          <p14:tracePt t="193035" x="738188" y="3338513"/>
          <p14:tracePt t="193046" x="528638" y="3438525"/>
          <p14:tracePt t="193055" x="365125" y="3511550"/>
          <p14:tracePt t="193059" x="309563" y="3584575"/>
          <p14:tracePt t="193067" x="236538" y="3665538"/>
          <p14:tracePt t="193076" x="236538" y="3702050"/>
          <p14:tracePt t="193083" x="236538" y="3803650"/>
          <p14:tracePt t="193093" x="228600" y="3884613"/>
          <p14:tracePt t="193101" x="209550" y="4049713"/>
          <p14:tracePt t="193110" x="209550" y="4159250"/>
          <p14:tracePt t="193119" x="209550" y="4286250"/>
          <p14:tracePt t="193125" x="209550" y="4376738"/>
          <p14:tracePt t="193131" x="209550" y="4449763"/>
          <p14:tracePt t="193139" x="209550" y="4522788"/>
          <p14:tracePt t="193147" x="219075" y="4614863"/>
          <p14:tracePt t="193155" x="273050" y="4687888"/>
          <p14:tracePt t="193163" x="336550" y="4768850"/>
          <p14:tracePt t="193171" x="409575" y="4814888"/>
          <p14:tracePt t="193179" x="446088" y="4833938"/>
          <p14:tracePt t="193187" x="538163" y="4841875"/>
          <p14:tracePt t="193195" x="638175" y="4841875"/>
          <p14:tracePt t="193203" x="711200" y="4841875"/>
          <p14:tracePt t="193211" x="820738" y="4841875"/>
          <p14:tracePt t="193219" x="911225" y="4824413"/>
          <p14:tracePt t="193227" x="1011238" y="4797425"/>
          <p14:tracePt t="193237" x="1047750" y="4787900"/>
          <p14:tracePt t="193243" x="1112838" y="4760913"/>
          <p14:tracePt t="193251" x="1139825" y="4751388"/>
          <p14:tracePt t="193259" x="1157288" y="4751388"/>
          <p14:tracePt t="193269" x="1193800" y="4741863"/>
          <p14:tracePt t="193309" x="1212850" y="4732338"/>
          <p14:tracePt t="193317" x="1239838" y="4724400"/>
          <p14:tracePt t="193326" x="1293813" y="4697413"/>
          <p14:tracePt t="193334" x="1395413" y="4668838"/>
          <p14:tracePt t="193339" x="1531938" y="4614863"/>
          <p14:tracePt t="193348" x="1658938" y="4551363"/>
          <p14:tracePt t="193355" x="1758950" y="4541838"/>
          <p14:tracePt t="193363" x="1887538" y="4495800"/>
          <p14:tracePt t="193372" x="2133600" y="4405313"/>
          <p14:tracePt t="193379" x="2360613" y="4340225"/>
          <p14:tracePt t="193387" x="2606675" y="4222750"/>
          <p14:tracePt t="193395" x="2871788" y="4130675"/>
          <p14:tracePt t="193403" x="3044825" y="4067175"/>
          <p14:tracePt t="193411" x="3117850" y="4030663"/>
          <p14:tracePt t="193419" x="3181350" y="3994150"/>
          <p14:tracePt t="193435" x="3181350" y="3984625"/>
          <p14:tracePt t="193451" x="3171825" y="3967163"/>
          <p14:tracePt t="193459" x="3136900" y="3967163"/>
          <p14:tracePt t="193467" x="3063875" y="3967163"/>
          <p14:tracePt t="193475" x="3008313" y="3967163"/>
          <p14:tracePt t="193483" x="2954338" y="3967163"/>
          <p14:tracePt t="193491" x="2935288" y="3967163"/>
          <p14:tracePt t="193499" x="2889250" y="3967163"/>
          <p14:tracePt t="193509" x="2871788" y="3984625"/>
          <p14:tracePt t="193515" x="2852738" y="4003675"/>
          <p14:tracePt t="193531" x="2844800" y="4013200"/>
          <p14:tracePt t="193549" x="2844800" y="4021138"/>
          <p14:tracePt t="193868" x="2835275" y="4030663"/>
          <p14:tracePt t="193875" x="2825750" y="4030663"/>
          <p14:tracePt t="193915" x="2817813" y="4030663"/>
          <p14:tracePt t="193925" x="2789238" y="4049713"/>
          <p14:tracePt t="193931" x="2771775" y="4094163"/>
          <p14:tracePt t="193939" x="2762250" y="4094163"/>
          <p14:tracePt t="193947" x="2762250" y="4113213"/>
          <p14:tracePt t="193955" x="2762250" y="4130675"/>
          <p14:tracePt t="193963" x="2752725" y="4159250"/>
          <p14:tracePt t="193973" x="2752725" y="4167188"/>
          <p14:tracePt t="193981" x="2752725" y="4186238"/>
          <p14:tracePt t="193995" x="2752725" y="4213225"/>
          <p14:tracePt t="193997" x="2752725" y="4222750"/>
          <p14:tracePt t="194219" x="2752725" y="4213225"/>
          <p14:tracePt t="194227" x="2752725" y="4186238"/>
          <p14:tracePt t="194237" x="2752725" y="4159250"/>
          <p14:tracePt t="194243" x="2752725" y="4113213"/>
          <p14:tracePt t="194251" x="2752725" y="4086225"/>
          <p14:tracePt t="194259" x="2752725" y="4067175"/>
          <p14:tracePt t="194267" x="2752725" y="4040188"/>
          <p14:tracePt t="194275" x="2752725" y="4021138"/>
          <p14:tracePt t="194284" x="2752725" y="3994150"/>
          <p14:tracePt t="194293" x="2752725" y="3984625"/>
          <p14:tracePt t="194304" x="2752725" y="3976688"/>
          <p14:tracePt t="194308" x="2752725" y="3967163"/>
          <p14:tracePt t="194491" x="2752725" y="3976688"/>
          <p14:tracePt t="194501" x="2752725" y="3984625"/>
          <p14:tracePt t="194507" x="2744788" y="4003675"/>
          <p14:tracePt t="194524" x="2735263" y="4021138"/>
          <p14:tracePt t="194531" x="2725738" y="4030663"/>
          <p14:tracePt t="194553" x="2716213" y="4040188"/>
          <p14:tracePt t="194640" x="2716213" y="4049713"/>
          <p14:tracePt t="194651" x="2708275" y="4057650"/>
          <p14:tracePt t="194678" x="2708275" y="4067175"/>
          <p14:tracePt t="194771" x="2698750" y="4067175"/>
          <p14:tracePt t="194819" x="2689225" y="4057650"/>
          <p14:tracePt t="194888" x="2671763" y="4067175"/>
          <p14:tracePt t="194892" x="2671763" y="4076700"/>
          <p14:tracePt t="194899" x="2662238" y="4103688"/>
          <p14:tracePt t="194909" x="2635250" y="4149725"/>
          <p14:tracePt t="194915" x="2635250" y="4167188"/>
          <p14:tracePt t="194926" x="2635250" y="4203700"/>
          <p14:tracePt t="194931" x="2635250" y="4249738"/>
          <p14:tracePt t="194939" x="2635250" y="4259263"/>
          <p14:tracePt t="194947" x="2635250" y="4268788"/>
          <p14:tracePt t="194957" x="2671763" y="4303713"/>
          <p14:tracePt t="194963" x="2708275" y="4313238"/>
          <p14:tracePt t="194971" x="2744788" y="4313238"/>
          <p14:tracePt t="194979" x="2771775" y="4313238"/>
          <p14:tracePt t="194987" x="2789238" y="4313238"/>
          <p14:tracePt t="194995" x="2798763" y="4313238"/>
          <p14:tracePt t="195004" x="2817813" y="4313238"/>
          <p14:tracePt t="195011" x="2825750" y="4313238"/>
          <p14:tracePt t="195019" x="2844800" y="4313238"/>
          <p14:tracePt t="195035" x="2844800" y="4303713"/>
          <p14:tracePt t="195139" x="2844800" y="4286250"/>
          <p14:tracePt t="195147" x="2844800" y="4276725"/>
          <p14:tracePt t="195155" x="2844800" y="4259263"/>
          <p14:tracePt t="195163" x="2844800" y="4240213"/>
          <p14:tracePt t="195171" x="2844800" y="4232275"/>
          <p14:tracePt t="195187" x="2844800" y="4222750"/>
          <p14:tracePt t="195195" x="2844800" y="4203700"/>
          <p14:tracePt t="195212" x="2844800" y="4195763"/>
          <p14:tracePt t="195221" x="2844800" y="4186238"/>
          <p14:tracePt t="195228" x="2835275" y="4167188"/>
          <p14:tracePt t="195243" x="2825750" y="4167188"/>
          <p14:tracePt t="195251" x="2817813" y="4167188"/>
          <p14:tracePt t="195259" x="2789238" y="4167188"/>
          <p14:tracePt t="195267" x="2771775" y="4167188"/>
          <p14:tracePt t="195275" x="2735263" y="4167188"/>
          <p14:tracePt t="195283" x="2689225" y="4167188"/>
          <p14:tracePt t="195291" x="2652713" y="4167188"/>
          <p14:tracePt t="195300" x="2589213" y="4195763"/>
          <p14:tracePt t="195308" x="2570163" y="4195763"/>
          <p14:tracePt t="195315" x="2525713" y="4213225"/>
          <p14:tracePt t="195324" x="2506663" y="4232275"/>
          <p14:tracePt t="195500" x="2516188" y="4232275"/>
          <p14:tracePt t="196357" x="2525713" y="4232275"/>
          <p14:tracePt t="196525" x="2506663" y="4240213"/>
          <p14:tracePt t="196538" x="2470150" y="4259263"/>
          <p14:tracePt t="196543" x="2433638" y="4268788"/>
          <p14:tracePt t="196552" x="2416175" y="4268788"/>
          <p14:tracePt t="196555" x="2416175" y="4276725"/>
          <p14:tracePt t="196564" x="2416175" y="4286250"/>
          <p14:tracePt t="196571" x="2406650" y="4295775"/>
          <p14:tracePt t="196691" x="2406650" y="4268788"/>
          <p14:tracePt t="196699" x="2406650" y="4259263"/>
          <p14:tracePt t="196707" x="2416175" y="4240213"/>
          <p14:tracePt t="196715" x="2433638" y="4232275"/>
          <p14:tracePt t="196724" x="2443163" y="4232275"/>
          <p14:tracePt t="196731" x="2470150" y="4222750"/>
          <p14:tracePt t="196739" x="2479675" y="4213225"/>
          <p14:tracePt t="197179" x="2470150" y="4203700"/>
          <p14:tracePt t="197197" x="2462213" y="4203700"/>
          <p14:tracePt t="197246" x="2443163" y="4203700"/>
          <p14:tracePt t="197258" x="2433638" y="4203700"/>
          <p14:tracePt t="197269" x="2425700" y="4203700"/>
          <p14:tracePt t="197645" x="2433638" y="4203700"/>
          <p14:tracePt t="197891" x="2462213" y="4203700"/>
          <p14:tracePt t="197900" x="2470150" y="4203700"/>
          <p14:tracePt t="197941" x="2479675" y="4203700"/>
          <p14:tracePt t="198059" x="2506663" y="4186238"/>
          <p14:tracePt t="198067" x="2516188" y="4186238"/>
          <p14:tracePt t="198075" x="2533650" y="4167188"/>
          <p14:tracePt t="198083" x="2543175" y="4159250"/>
          <p14:tracePt t="198091" x="2570163" y="4140200"/>
          <p14:tracePt t="198107" x="2579688" y="4140200"/>
          <p14:tracePt t="198124" x="2589213" y="4130675"/>
          <p14:tracePt t="198141" x="2589213" y="4122738"/>
          <p14:tracePt t="198819" x="2589213" y="4113213"/>
          <p14:tracePt t="199289" x="2589213" y="4094163"/>
          <p14:tracePt t="199291" x="2598738" y="4086225"/>
          <p14:tracePt t="199302" x="2606675" y="4076700"/>
          <p14:tracePt t="199323" x="2616200" y="4076700"/>
          <p14:tracePt t="199742" x="2625725" y="4067175"/>
          <p14:tracePt t="199747" x="2635250" y="4067175"/>
          <p14:tracePt t="200069" x="2635250" y="4086225"/>
          <p14:tracePt t="200076" x="2606675" y="4113213"/>
          <p14:tracePt t="200084" x="2562225" y="4149725"/>
          <p14:tracePt t="200094" x="2533650" y="4167188"/>
          <p14:tracePt t="200101" x="2498725" y="4186238"/>
          <p14:tracePt t="200114" x="2452688" y="4222750"/>
          <p14:tracePt t="200115" x="2433638" y="4240213"/>
          <p14:tracePt t="200124" x="2416175" y="4259263"/>
          <p14:tracePt t="200131" x="2406650" y="4268788"/>
          <p14:tracePt t="200140" x="2379663" y="4268788"/>
          <p14:tracePt t="200147" x="2360613" y="4268788"/>
          <p14:tracePt t="200155" x="2352675" y="4286250"/>
          <p14:tracePt t="200163" x="2333625" y="4295775"/>
          <p14:tracePt t="200183" x="2316163" y="4303713"/>
          <p14:tracePt t="200188" x="2297113" y="4313238"/>
          <p14:tracePt t="200195" x="2279650" y="4332288"/>
          <p14:tracePt t="200203" x="2243138" y="4349750"/>
          <p14:tracePt t="200211" x="2224088" y="4349750"/>
          <p14:tracePt t="200219" x="2187575" y="4359275"/>
          <p14:tracePt t="200269" x="2170113" y="4368800"/>
          <p14:tracePt t="200431" x="2160588" y="4368800"/>
          <p14:tracePt t="200437" x="2151063" y="4368800"/>
          <p14:tracePt t="200443" x="2143125" y="4368800"/>
          <p14:tracePt t="200459" x="2124075" y="4386263"/>
          <p14:tracePt t="200483" x="2106613" y="4405313"/>
          <p14:tracePt t="200491" x="2097088" y="4413250"/>
          <p14:tracePt t="200523" x="2087563" y="4422775"/>
          <p14:tracePt t="200708" x="2087563" y="4405313"/>
          <p14:tracePt t="200725" x="2087563" y="4395788"/>
          <p14:tracePt t="201115" x="2078038" y="4422775"/>
          <p14:tracePt t="201123" x="2060575" y="4441825"/>
          <p14:tracePt t="201131" x="2051050" y="4449763"/>
          <p14:tracePt t="201140" x="2051050" y="4478338"/>
          <p14:tracePt t="201147" x="2041525" y="4495800"/>
          <p14:tracePt t="201155" x="2033588" y="4522788"/>
          <p14:tracePt t="201164" x="2033588" y="4532313"/>
          <p14:tracePt t="201171" x="2014538" y="4578350"/>
          <p14:tracePt t="201179" x="2005013" y="4595813"/>
          <p14:tracePt t="201187" x="2005013" y="4632325"/>
          <p14:tracePt t="201195" x="2005013" y="4660900"/>
          <p14:tracePt t="201203" x="2005013" y="4678363"/>
          <p14:tracePt t="201211" x="2005013" y="4705350"/>
          <p14:tracePt t="201220" x="2005013" y="4714875"/>
          <p14:tracePt t="201227" x="2005013" y="4724400"/>
          <p14:tracePt t="201237" x="2005013" y="4741863"/>
          <p14:tracePt t="201251" x="2005013" y="4751388"/>
          <p14:tracePt t="201259" x="2005013" y="4760913"/>
          <p14:tracePt t="201267" x="2005013" y="4768850"/>
          <p14:tracePt t="201307" x="2005013" y="4778375"/>
          <p14:tracePt t="201323" x="2014538" y="4778375"/>
          <p14:tracePt t="201331" x="2024063" y="4778375"/>
          <p14:tracePt t="201340" x="2033588" y="4778375"/>
          <p14:tracePt t="201348" x="2041525" y="4778375"/>
          <p14:tracePt t="201363" x="2051050" y="4778375"/>
          <p14:tracePt t="201379" x="2070100" y="4778375"/>
          <p14:tracePt t="201429" x="2070100" y="4768850"/>
          <p14:tracePt t="201635" x="2070100" y="4797425"/>
          <p14:tracePt t="201643" x="2070100" y="4805363"/>
          <p14:tracePt t="201651" x="2070100" y="4814888"/>
          <p14:tracePt t="201659" x="2070100" y="4824413"/>
          <p14:tracePt t="201667" x="2070100" y="4833938"/>
          <p14:tracePt t="201676" x="2070100" y="4841875"/>
          <p14:tracePt t="201683" x="2070100" y="4851400"/>
          <p14:tracePt t="201699" x="2070100" y="4870450"/>
          <p14:tracePt t="201707" x="2078038" y="4887913"/>
          <p14:tracePt t="201715" x="2087563" y="4897438"/>
          <p14:tracePt t="201724" x="2087563" y="4906963"/>
          <p14:tracePt t="201731" x="2087563" y="4924425"/>
          <p14:tracePt t="201740" x="2097088" y="4943475"/>
          <p14:tracePt t="201748" x="2097088" y="4951413"/>
          <p14:tracePt t="201758" x="2097088" y="4970463"/>
          <p14:tracePt t="201763" x="2097088" y="4979988"/>
          <p14:tracePt t="201772" x="2097088" y="4997450"/>
          <p14:tracePt t="201779" x="2097088" y="5006975"/>
          <p14:tracePt t="201803" x="2097088" y="5016500"/>
          <p14:tracePt t="202054" x="2097088" y="5006975"/>
          <p14:tracePt t="202059" x="2097088" y="4997450"/>
          <p14:tracePt t="202067" x="2097088" y="4970463"/>
          <p14:tracePt t="202075" x="2114550" y="4951413"/>
          <p14:tracePt t="202083" x="2133600" y="4933950"/>
          <p14:tracePt t="202091" x="2151063" y="4914900"/>
          <p14:tracePt t="202099" x="2197100" y="4887913"/>
          <p14:tracePt t="202108" x="2251075" y="4841875"/>
          <p14:tracePt t="202115" x="2279650" y="4833938"/>
          <p14:tracePt t="202123" x="2333625" y="4778375"/>
          <p14:tracePt t="202131" x="2416175" y="4724400"/>
          <p14:tracePt t="202140" x="2498725" y="4668838"/>
          <p14:tracePt t="202147" x="2598738" y="4632325"/>
          <p14:tracePt t="202155" x="2698750" y="4578350"/>
          <p14:tracePt t="202163" x="2798763" y="4505325"/>
          <p14:tracePt t="202171" x="2808288" y="4505325"/>
          <p14:tracePt t="202179" x="2817813" y="4495800"/>
          <p14:tracePt t="202187" x="2852738" y="4478338"/>
          <p14:tracePt t="202195" x="2881313" y="4459288"/>
          <p14:tracePt t="202212" x="2889250" y="4459288"/>
          <p14:tracePt t="202359" x="2898775" y="4449763"/>
          <p14:tracePt t="202436" x="2889250" y="4449763"/>
          <p14:tracePt t="202517" x="2881313" y="4449763"/>
          <p14:tracePt t="202536" x="2852738" y="4449763"/>
          <p14:tracePt t="202539" x="2835275" y="4441825"/>
          <p14:tracePt t="202549" x="2817813" y="4413250"/>
          <p14:tracePt t="202555" x="2789238" y="4405313"/>
          <p14:tracePt t="202571" x="2762250" y="4395788"/>
          <p14:tracePt t="202580" x="2752725" y="4395788"/>
          <p14:tracePt t="202587" x="2735263" y="4376738"/>
          <p14:tracePt t="202628" x="2725738" y="4376738"/>
          <p14:tracePt t="202811" x="2716213" y="4376738"/>
          <p14:tracePt t="202819" x="2716213" y="4386263"/>
          <p14:tracePt t="202827" x="2716213" y="4413250"/>
          <p14:tracePt t="202835" x="2716213" y="4432300"/>
          <p14:tracePt t="202843" x="2716213" y="4468813"/>
          <p14:tracePt t="202851" x="2716213" y="4514850"/>
          <p14:tracePt t="202859" x="2708275" y="4559300"/>
          <p14:tracePt t="202867" x="2698750" y="4578350"/>
          <p14:tracePt t="202876" x="2698750" y="4614863"/>
          <p14:tracePt t="202883" x="2698750" y="4624388"/>
          <p14:tracePt t="202893" x="2698750" y="4632325"/>
          <p14:tracePt t="202900" x="2698750" y="4651375"/>
          <p14:tracePt t="202913" x="2689225" y="4651375"/>
          <p14:tracePt t="203300" x="2679700" y="4660900"/>
          <p14:tracePt t="203307" x="2662238" y="4678363"/>
          <p14:tracePt t="203315" x="2652713" y="4687888"/>
          <p14:tracePt t="203323" x="2643188" y="4705350"/>
          <p14:tracePt t="203331" x="2606675" y="4751388"/>
          <p14:tracePt t="203340" x="2589213" y="4768850"/>
          <p14:tracePt t="203347" x="2570163" y="4814888"/>
          <p14:tracePt t="203357" x="2552700" y="4841875"/>
          <p14:tracePt t="203363" x="2543175" y="4860925"/>
          <p14:tracePt t="203371" x="2516188" y="4897438"/>
          <p14:tracePt t="203379" x="2516188" y="4914900"/>
          <p14:tracePt t="203387" x="2506663" y="4943475"/>
          <p14:tracePt t="203395" x="2498725" y="4960938"/>
          <p14:tracePt t="203493" x="2498725" y="4970463"/>
          <p14:tracePt t="203509" x="2498725" y="4987925"/>
          <p14:tracePt t="203909" x="2506663" y="4987925"/>
          <p14:tracePt t="203916" x="2525713" y="4987925"/>
          <p14:tracePt t="203930" x="2543175" y="4987925"/>
          <p14:tracePt t="203943" x="2552700" y="4987925"/>
          <p14:tracePt t="203965" x="2562225" y="4987925"/>
          <p14:tracePt t="203974" x="2579688" y="4987925"/>
          <p14:tracePt t="203980" x="2589213" y="4987925"/>
          <p14:tracePt t="203988" x="2598738" y="4987925"/>
          <p14:tracePt t="204029" x="2606675" y="4997450"/>
          <p14:tracePt t="204300" x="2589213" y="5024438"/>
          <p14:tracePt t="204307" x="2562225" y="5060950"/>
          <p14:tracePt t="204315" x="2533650" y="5106988"/>
          <p14:tracePt t="204323" x="2525713" y="5133975"/>
          <p14:tracePt t="204331" x="2489200" y="5160963"/>
          <p14:tracePt t="204339" x="2479675" y="5180013"/>
          <p14:tracePt t="204347" x="2470150" y="5189538"/>
          <p14:tracePt t="204355" x="2462213" y="5207000"/>
          <p14:tracePt t="204663" x="2462213" y="5197475"/>
          <p14:tracePt t="204723" x="2470150" y="5197475"/>
          <p14:tracePt t="204732" x="2479675" y="5197475"/>
          <p14:tracePt t="204740" x="2506663" y="5207000"/>
          <p14:tracePt t="204747" x="2525713" y="5207000"/>
          <p14:tracePt t="204758" x="2562225" y="5226050"/>
          <p14:tracePt t="204766" x="2598738" y="5243513"/>
          <p14:tracePt t="204776" x="2625725" y="5243513"/>
          <p14:tracePt t="204779" x="2643188" y="5243513"/>
          <p14:tracePt t="204787" x="2662238" y="5243513"/>
          <p14:tracePt t="204827" x="2671763" y="5243513"/>
          <p14:tracePt t="205149" x="2662238" y="5262563"/>
          <p14:tracePt t="205163" x="2652713" y="5270500"/>
          <p14:tracePt t="205238" x="2635250" y="5280025"/>
          <p14:tracePt t="205243" x="2616200" y="5280025"/>
          <p14:tracePt t="205253" x="2598738" y="5280025"/>
          <p14:tracePt t="205259" x="2589213" y="5280025"/>
          <p14:tracePt t="205267" x="2579688" y="5280025"/>
          <p14:tracePt t="205275" x="2562225" y="5280025"/>
          <p14:tracePt t="205283" x="2552700" y="5280025"/>
          <p14:tracePt t="205291" x="2498725" y="5262563"/>
          <p14:tracePt t="205300" x="2479675" y="5262563"/>
          <p14:tracePt t="205309" x="2452688" y="5243513"/>
          <p14:tracePt t="205317" x="2443163" y="5243513"/>
          <p14:tracePt t="205325" x="2433638" y="5243513"/>
          <p14:tracePt t="205333" x="2416175" y="5233988"/>
          <p14:tracePt t="205347" x="2397125" y="5233988"/>
          <p14:tracePt t="205355" x="2397125" y="5226050"/>
          <p14:tracePt t="205363" x="2389188" y="5216525"/>
          <p14:tracePt t="205371" x="2370138" y="5197475"/>
          <p14:tracePt t="205379" x="2360613" y="5197475"/>
          <p14:tracePt t="205387" x="2352675" y="5189538"/>
          <p14:tracePt t="205396" x="2343150" y="5160963"/>
          <p14:tracePt t="205403" x="2343150" y="5153025"/>
          <p14:tracePt t="205411" x="2324100" y="5116513"/>
          <p14:tracePt t="205419" x="2324100" y="5097463"/>
          <p14:tracePt t="205427" x="2316163" y="5053013"/>
          <p14:tracePt t="205435" x="2316163" y="5024438"/>
          <p14:tracePt t="205443" x="2306638" y="4997450"/>
          <p14:tracePt t="205451" x="2297113" y="4960938"/>
          <p14:tracePt t="205459" x="2297113" y="4951413"/>
          <p14:tracePt t="205467" x="2279650" y="4924425"/>
          <p14:tracePt t="205475" x="2279650" y="4914900"/>
          <p14:tracePt t="205483" x="2270125" y="4906963"/>
          <p14:tracePt t="205499" x="2270125" y="4887913"/>
          <p14:tracePt t="205509" x="2270125" y="4878388"/>
          <p14:tracePt t="205523" x="2270125" y="4870450"/>
          <p14:tracePt t="205540" x="2270125" y="4841875"/>
          <p14:tracePt t="205547" x="2270125" y="4824413"/>
          <p14:tracePt t="205558" x="2270125" y="4805363"/>
          <p14:tracePt t="205564" x="2270125" y="4787900"/>
          <p14:tracePt t="205573" x="2270125" y="4778375"/>
          <p14:tracePt t="205584" x="2270125" y="4732338"/>
          <p14:tracePt t="205588" x="2270125" y="4705350"/>
          <p14:tracePt t="205596" x="2270125" y="4687888"/>
          <p14:tracePt t="205605" x="2270125" y="4641850"/>
          <p14:tracePt t="205615" x="2270125" y="4632325"/>
          <p14:tracePt t="205619" x="2270125" y="4595813"/>
          <p14:tracePt t="205627" x="2279650" y="4559300"/>
          <p14:tracePt t="205635" x="2297113" y="4522788"/>
          <p14:tracePt t="205643" x="2297113" y="4505325"/>
          <p14:tracePt t="205651" x="2316163" y="4486275"/>
          <p14:tracePt t="205659" x="2324100" y="4459288"/>
          <p14:tracePt t="205667" x="2343150" y="4432300"/>
          <p14:tracePt t="205675" x="2343150" y="4422775"/>
          <p14:tracePt t="205685" x="2343150" y="4405313"/>
          <p14:tracePt t="205692" x="2343150" y="4386263"/>
          <p14:tracePt t="205700" x="2360613" y="4359275"/>
          <p14:tracePt t="205710" x="2360613" y="4349750"/>
          <p14:tracePt t="205716" x="2370138" y="4340225"/>
          <p14:tracePt t="205725" x="2379663" y="4322763"/>
          <p14:tracePt t="205733" x="2389188" y="4313238"/>
          <p14:tracePt t="205743" x="2389188" y="4295775"/>
          <p14:tracePt t="205748" x="2397125" y="4295775"/>
          <p14:tracePt t="205757" x="2416175" y="4276725"/>
          <p14:tracePt t="205764" x="2433638" y="4259263"/>
          <p14:tracePt t="205771" x="2452688" y="4249738"/>
          <p14:tracePt t="205779" x="2479675" y="4232275"/>
          <p14:tracePt t="205787" x="2498725" y="4213225"/>
          <p14:tracePt t="205795" x="2516188" y="4213225"/>
          <p14:tracePt t="205803" x="2533650" y="4203700"/>
          <p14:tracePt t="205811" x="2552700" y="4203700"/>
          <p14:tracePt t="205819" x="2589213" y="4203700"/>
          <p14:tracePt t="205837" x="2606675" y="4203700"/>
          <p14:tracePt t="205846" x="2635250" y="4203700"/>
          <p14:tracePt t="205852" x="2643188" y="4203700"/>
          <p14:tracePt t="205869" x="2652713" y="4203700"/>
          <p14:tracePt t="205876" x="2662238" y="4213225"/>
          <p14:tracePt t="205883" x="2679700" y="4240213"/>
          <p14:tracePt t="205891" x="2679700" y="4276725"/>
          <p14:tracePt t="205899" x="2679700" y="4286250"/>
          <p14:tracePt t="205909" x="2689225" y="4303713"/>
          <p14:tracePt t="205915" x="2689225" y="4340225"/>
          <p14:tracePt t="205926" x="2689225" y="4368800"/>
          <p14:tracePt t="205933" x="2698750" y="4395788"/>
          <p14:tracePt t="205943" x="2698750" y="4422775"/>
          <p14:tracePt t="205949" x="2698750" y="4459288"/>
          <p14:tracePt t="205960" x="2698750" y="4478338"/>
          <p14:tracePt t="205965" x="2698750" y="4505325"/>
          <p14:tracePt t="205972" x="2698750" y="4522788"/>
          <p14:tracePt t="205980" x="2698750" y="4559300"/>
          <p14:tracePt t="205989" x="2698750" y="4605338"/>
          <p14:tracePt t="205995" x="2698750" y="4624388"/>
          <p14:tracePt t="206003" x="2698750" y="4660900"/>
          <p14:tracePt t="206013" x="2689225" y="4687888"/>
          <p14:tracePt t="206022" x="2689225" y="4724400"/>
          <p14:tracePt t="206030" x="2689225" y="4751388"/>
          <p14:tracePt t="206036" x="2689225" y="4768850"/>
          <p14:tracePt t="206043" x="2679700" y="4797425"/>
          <p14:tracePt t="206051" x="2671763" y="4814888"/>
          <p14:tracePt t="206060" x="2662238" y="4841875"/>
          <p14:tracePt t="206069" x="2625725" y="4878388"/>
          <p14:tracePt t="206078" x="2616200" y="4897438"/>
          <p14:tracePt t="206084" x="2606675" y="4914900"/>
          <p14:tracePt t="206093" x="2589213" y="4943475"/>
          <p14:tracePt t="206100" x="2579688" y="4951413"/>
          <p14:tracePt t="206109" x="2570163" y="4979988"/>
          <p14:tracePt t="206116" x="2562225" y="4987925"/>
          <p14:tracePt t="206123" x="2533650" y="5016500"/>
          <p14:tracePt t="206143" x="2525713" y="5043488"/>
          <p14:tracePt t="206147" x="2506663" y="5060950"/>
          <p14:tracePt t="206155" x="2498725" y="5070475"/>
          <p14:tracePt t="206163" x="2479675" y="5089525"/>
          <p14:tracePt t="206171" x="2462213" y="5106988"/>
          <p14:tracePt t="206179" x="2452688" y="5116513"/>
          <p14:tracePt t="206187" x="2443163" y="5116513"/>
          <p14:tracePt t="206195" x="2425700" y="5133975"/>
          <p14:tracePt t="206203" x="2397125" y="5143500"/>
          <p14:tracePt t="206219" x="2379663" y="5170488"/>
          <p14:tracePt t="206227" x="2360613" y="5180013"/>
          <p14:tracePt t="206259" x="2352675" y="5180013"/>
          <p14:tracePt t="206523" x="2352675" y="5189538"/>
          <p14:tracePt t="206531" x="2360613" y="5207000"/>
          <p14:tracePt t="206539" x="2360613" y="5216525"/>
          <p14:tracePt t="206547" x="2360613" y="5226050"/>
          <p14:tracePt t="206555" x="2360613" y="5243513"/>
          <p14:tracePt t="206795" x="2360613" y="5253038"/>
          <p14:tracePt t="206803" x="2370138" y="5262563"/>
          <p14:tracePt t="206811" x="2406650" y="5262563"/>
          <p14:tracePt t="206819" x="2433638" y="5262563"/>
          <p14:tracePt t="206827" x="2443163" y="5262563"/>
          <p14:tracePt t="206836" x="2462213" y="5262563"/>
          <p14:tracePt t="206845" x="2489200" y="5262563"/>
          <p14:tracePt t="206854" x="2498725" y="5262563"/>
          <p14:tracePt t="206861" x="2506663" y="5262563"/>
          <p14:tracePt t="206875" x="2525713" y="5262563"/>
          <p14:tracePt t="206883" x="2533650" y="5262563"/>
          <p14:tracePt t="206899" x="2543175" y="5262563"/>
          <p14:tracePt t="207443" x="2543175" y="5253038"/>
          <p14:tracePt t="207596" x="2543175" y="5243513"/>
          <p14:tracePt t="207603" x="2543175" y="5226050"/>
          <p14:tracePt t="207612" x="2552700" y="5216525"/>
          <p14:tracePt t="208045" x="2552700" y="5226050"/>
          <p14:tracePt t="208055" x="2552700" y="5253038"/>
          <p14:tracePt t="208059" x="2552700" y="5262563"/>
          <p14:tracePt t="208067" x="2552700" y="5289550"/>
          <p14:tracePt t="208075" x="2552700" y="5307013"/>
          <p14:tracePt t="208083" x="2552700" y="5335588"/>
          <p14:tracePt t="208091" x="2552700" y="5362575"/>
          <p14:tracePt t="208100" x="2552700" y="5380038"/>
          <p14:tracePt t="208107" x="2552700" y="5408613"/>
          <p14:tracePt t="208115" x="2516188" y="5453063"/>
          <p14:tracePt t="208123" x="2516188" y="5462588"/>
          <p14:tracePt t="208131" x="2506663" y="5489575"/>
          <p14:tracePt t="208145" x="2498725" y="5508625"/>
          <p14:tracePt t="208148" x="2498725" y="5518150"/>
          <p14:tracePt t="208162" x="2489200" y="5526088"/>
          <p14:tracePt t="208163" x="2479675" y="5535613"/>
          <p14:tracePt t="208301" x="2479675" y="5545138"/>
          <p14:tracePt t="208443" x="2489200" y="5545138"/>
          <p14:tracePt t="208461" x="2489200" y="5535613"/>
          <p14:tracePt t="208584" x="2489200" y="5554663"/>
          <p14:tracePt t="208589" x="2489200" y="5562600"/>
          <p14:tracePt t="208596" x="2489200" y="5589588"/>
          <p14:tracePt t="208603" x="2470150" y="5608638"/>
          <p14:tracePt t="208611" x="2462213" y="5626100"/>
          <p14:tracePt t="208619" x="2462213" y="5654675"/>
          <p14:tracePt t="208627" x="2462213" y="5672138"/>
          <p14:tracePt t="208635" x="2452688" y="5691188"/>
          <p14:tracePt t="208643" x="2452688" y="5718175"/>
          <p14:tracePt t="208651" x="2433638" y="5718175"/>
          <p14:tracePt t="208659" x="2433638" y="5735638"/>
          <p14:tracePt t="208667" x="2433638" y="5754688"/>
          <p14:tracePt t="208676" x="2433638" y="5764213"/>
          <p14:tracePt t="208683" x="2433638" y="5772150"/>
          <p14:tracePt t="208755" x="2443163" y="5781675"/>
          <p14:tracePt t="208875" x="2470150" y="5781675"/>
          <p14:tracePt t="208891" x="2479675" y="5781675"/>
          <p14:tracePt t="209125" x="2489200" y="5781675"/>
          <p14:tracePt t="209178" x="2489200" y="5772150"/>
          <p14:tracePt t="209179" x="2489200" y="5764213"/>
          <p14:tracePt t="209187" x="2489200" y="5735638"/>
          <p14:tracePt t="209195" x="2489200" y="5727700"/>
          <p14:tracePt t="209205" x="2489200" y="5699125"/>
          <p14:tracePt t="209211" x="2489200" y="5681663"/>
          <p14:tracePt t="209220" x="2489200" y="5662613"/>
          <p14:tracePt t="209227" x="2489200" y="5635625"/>
          <p14:tracePt t="209235" x="2489200" y="5618163"/>
          <p14:tracePt t="209243" x="2489200" y="5589588"/>
          <p14:tracePt t="209251" x="2489200" y="5572125"/>
          <p14:tracePt t="209259" x="2489200" y="5545138"/>
          <p14:tracePt t="209268" x="2489200" y="5526088"/>
          <p14:tracePt t="209275" x="2498725" y="5499100"/>
          <p14:tracePt t="209293" x="2516188" y="5481638"/>
          <p14:tracePt t="209300" x="2525713" y="5472113"/>
          <p14:tracePt t="209307" x="2533650" y="5453063"/>
          <p14:tracePt t="209323" x="2533650" y="5445125"/>
          <p14:tracePt t="209589" x="2543175" y="5445125"/>
          <p14:tracePt t="209619" x="2543175" y="5462588"/>
          <p14:tracePt t="209859" x="2552700" y="5472113"/>
          <p14:tracePt t="210028" x="2570163" y="5481638"/>
          <p14:tracePt t="210043" x="2589213" y="5481638"/>
          <p14:tracePt t="210051" x="2598738" y="5481638"/>
          <p14:tracePt t="210059" x="2606675" y="5489575"/>
          <p14:tracePt t="210068" x="2616200" y="5489575"/>
          <p14:tracePt t="210149" x="2625725" y="5499100"/>
          <p14:tracePt t="210158" x="2625725" y="5508625"/>
          <p14:tracePt t="210167" x="2635250" y="5518150"/>
          <p14:tracePt t="210179" x="2635250" y="5526088"/>
          <p14:tracePt t="210187" x="2643188" y="5535613"/>
          <p14:tracePt t="210211" x="2652713" y="5535613"/>
          <p14:tracePt t="210235" x="2662238" y="5545138"/>
          <p14:tracePt t="210275" x="2662238" y="5554663"/>
          <p14:tracePt t="210283" x="2662238" y="5562600"/>
          <p14:tracePt t="210303" x="2662238" y="5572125"/>
          <p14:tracePt t="210315" x="2662238" y="5581650"/>
          <p14:tracePt t="210331" x="2662238" y="5599113"/>
          <p14:tracePt t="210363" x="2662238" y="5608638"/>
          <p14:tracePt t="210380" x="2662238" y="5618163"/>
          <p14:tracePt t="210387" x="2662238" y="5635625"/>
          <p14:tracePt t="210395" x="2662238" y="5645150"/>
          <p14:tracePt t="210403" x="2662238" y="5654675"/>
          <p14:tracePt t="210427" x="2662238" y="5672138"/>
          <p14:tracePt t="210443" x="2662238" y="5691188"/>
          <p14:tracePt t="210451" x="2662238" y="5699125"/>
          <p14:tracePt t="210459" x="2662238" y="5718175"/>
          <p14:tracePt t="210467" x="2662238" y="5735638"/>
          <p14:tracePt t="210483" x="2662238" y="5764213"/>
          <p14:tracePt t="210491" x="2662238" y="5772150"/>
          <p14:tracePt t="210499" x="2652713" y="5791200"/>
          <p14:tracePt t="210507" x="2643188" y="5800725"/>
          <p14:tracePt t="210515" x="2625725" y="5808663"/>
          <p14:tracePt t="210524" x="2616200" y="5837238"/>
          <p14:tracePt t="210540" x="2606675" y="5864225"/>
          <p14:tracePt t="210556" x="2598738" y="5873750"/>
          <p14:tracePt t="210580" x="2589213" y="5881688"/>
          <p14:tracePt t="210760" x="2589213" y="5873750"/>
          <p14:tracePt t="210763" x="2598738" y="5864225"/>
          <p14:tracePt t="210771" x="2606675" y="5854700"/>
          <p14:tracePt t="210779" x="2616200" y="5845175"/>
          <p14:tracePt t="210787" x="2635250" y="5837238"/>
          <p14:tracePt t="210795" x="2652713" y="5818188"/>
          <p14:tracePt t="210803" x="2662238" y="5808663"/>
          <p14:tracePt t="210811" x="2679700" y="5800725"/>
          <p14:tracePt t="210827" x="2698750" y="5781675"/>
          <p14:tracePt t="210835" x="2716213" y="5772150"/>
          <p14:tracePt t="210851" x="2725738" y="5772150"/>
          <p14:tracePt t="210859" x="2735263" y="5772150"/>
          <p14:tracePt t="210867" x="2744788" y="5772150"/>
          <p14:tracePt t="210875" x="2762250" y="5764213"/>
          <p14:tracePt t="210891" x="2771775" y="5754688"/>
          <p14:tracePt t="210899" x="2781300" y="5754688"/>
          <p14:tracePt t="210907" x="2808288" y="5745163"/>
          <p14:tracePt t="210926" x="2808288" y="5735638"/>
          <p14:tracePt t="210931" x="2808288" y="5708650"/>
          <p14:tracePt t="210942" x="2817813" y="5691188"/>
          <p14:tracePt t="210949" x="2817813" y="5681663"/>
          <p14:tracePt t="210960" x="2825750" y="5654675"/>
          <p14:tracePt t="210964" x="2825750" y="5645150"/>
          <p14:tracePt t="210976" x="2825750" y="5626100"/>
          <p14:tracePt t="210981" x="2825750" y="5618163"/>
          <p14:tracePt t="210989" x="2825750" y="5608638"/>
          <p14:tracePt t="210995" x="2825750" y="5599113"/>
          <p14:tracePt t="211003" x="2825750" y="5581650"/>
          <p14:tracePt t="211197" x="2825750" y="5572125"/>
          <p14:tracePt t="211221" x="2825750" y="5562600"/>
          <p14:tracePt t="211291" x="2817813" y="5562600"/>
          <p14:tracePt t="211307" x="2798763" y="5562600"/>
          <p14:tracePt t="211315" x="2781300" y="5562600"/>
          <p14:tracePt t="211323" x="2771775" y="5562600"/>
          <p14:tracePt t="211331" x="2762250" y="5562600"/>
          <p14:tracePt t="211387" x="2752725" y="5562600"/>
          <p14:tracePt t="211395" x="2725738" y="5562600"/>
          <p14:tracePt t="211403" x="2716213" y="5562600"/>
          <p14:tracePt t="211411" x="2689225" y="5545138"/>
          <p14:tracePt t="211420" x="2671763" y="5526088"/>
          <p14:tracePt t="211427" x="2662238" y="5526088"/>
          <p14:tracePt t="211443" x="2662238" y="5518150"/>
          <p14:tracePt t="211451" x="2652713" y="5508625"/>
          <p14:tracePt t="212019" x="2679700" y="5499100"/>
          <p14:tracePt t="212027" x="2679700" y="5489575"/>
          <p14:tracePt t="212035" x="2689225" y="5481638"/>
          <p14:tracePt t="212099" x="2708275" y="5481638"/>
          <p14:tracePt t="212107" x="2725738" y="5481638"/>
          <p14:tracePt t="212115" x="2744788" y="5499100"/>
          <p14:tracePt t="212123" x="2762250" y="5508625"/>
          <p14:tracePt t="212133" x="2771775" y="5518150"/>
          <p14:tracePt t="212140" x="2771775" y="5526088"/>
          <p14:tracePt t="212147" x="2781300" y="5535613"/>
          <p14:tracePt t="212155" x="2789238" y="5545138"/>
          <p14:tracePt t="212179" x="2808288" y="5554663"/>
          <p14:tracePt t="212195" x="2808288" y="5562600"/>
          <p14:tracePt t="212211" x="2808288" y="5572125"/>
          <p14:tracePt t="212220" x="2808288" y="5581650"/>
          <p14:tracePt t="212227" x="2808288" y="5599113"/>
          <p14:tracePt t="212237" x="2808288" y="5618163"/>
          <p14:tracePt t="212243" x="2808288" y="5626100"/>
          <p14:tracePt t="212252" x="2808288" y="5654675"/>
          <p14:tracePt t="212259" x="2808288" y="5662613"/>
          <p14:tracePt t="212267" x="2808288" y="5681663"/>
          <p14:tracePt t="212275" x="2808288" y="5699125"/>
          <p14:tracePt t="212285" x="2798763" y="5735638"/>
          <p14:tracePt t="212291" x="2789238" y="5754688"/>
          <p14:tracePt t="212305" x="2762250" y="5781675"/>
          <p14:tracePt t="212307" x="2752725" y="5800725"/>
          <p14:tracePt t="212316" x="2744788" y="5808663"/>
          <p14:tracePt t="212324" x="2735263" y="5837238"/>
          <p14:tracePt t="212333" x="2716213" y="5854700"/>
          <p14:tracePt t="212341" x="2698750" y="5873750"/>
          <p14:tracePt t="212358" x="2689225" y="5891213"/>
          <p14:tracePt t="212365" x="2679700" y="5900738"/>
          <p14:tracePt t="212374" x="2671763" y="5910263"/>
          <p14:tracePt t="212387" x="2671763" y="5918200"/>
          <p14:tracePt t="212519" x="2671763" y="5900738"/>
          <p14:tracePt t="212523" x="2671763" y="5891213"/>
          <p14:tracePt t="212531" x="2671763" y="5881688"/>
          <p14:tracePt t="212549" x="2671763" y="5873750"/>
          <p14:tracePt t="212556" x="2679700" y="5854700"/>
          <p14:tracePt t="212571" x="2689225" y="5845175"/>
          <p14:tracePt t="212581" x="2698750" y="5845175"/>
          <p14:tracePt t="212587" x="2708275" y="5837238"/>
          <p14:tracePt t="212595" x="2716213" y="5837238"/>
          <p14:tracePt t="212603" x="2725738" y="5837238"/>
          <p14:tracePt t="212613" x="2735263" y="5827713"/>
          <p14:tracePt t="212619" x="2771775" y="5808663"/>
          <p14:tracePt t="212635" x="2798763" y="5800725"/>
          <p14:tracePt t="212643" x="2817813" y="5791200"/>
          <p14:tracePt t="212660" x="2835275" y="5791200"/>
          <p14:tracePt t="212667" x="2844800" y="5791200"/>
          <p14:tracePt t="212675" x="2852738" y="5781675"/>
          <p14:tracePt t="212692" x="2881313" y="5781675"/>
          <p14:tracePt t="212711" x="2889250" y="5781675"/>
          <p14:tracePt t="212716" x="2898775" y="5772150"/>
          <p14:tracePt t="212732" x="2908300" y="5764213"/>
          <p14:tracePt t="212743" x="2917825" y="5745163"/>
          <p14:tracePt t="212748" x="2925763" y="5745163"/>
          <p14:tracePt t="212758" x="2935288" y="5727700"/>
          <p14:tracePt t="212774" x="2935288" y="5708650"/>
          <p14:tracePt t="212779" x="2935288" y="5691188"/>
          <p14:tracePt t="212795" x="2935288" y="5681663"/>
          <p14:tracePt t="212843" x="2935288" y="5672138"/>
          <p14:tracePt t="212867" x="2935288" y="5662613"/>
          <p14:tracePt t="212892" x="2935288" y="5645150"/>
          <p14:tracePt t="212924" x="2935288" y="5635625"/>
          <p14:tracePt t="212947" x="2935288" y="5626100"/>
          <p14:tracePt t="212956" x="2935288" y="5608638"/>
          <p14:tracePt t="212963" x="2935288" y="5599113"/>
          <p14:tracePt t="212979" x="2935288" y="5589588"/>
          <p14:tracePt t="212987" x="2935288" y="5581650"/>
          <p14:tracePt t="212995" x="2935288" y="5572125"/>
          <p14:tracePt t="213004" x="2935288" y="5562600"/>
          <p14:tracePt t="213011" x="2935288" y="5554663"/>
          <p14:tracePt t="213137" x="2935288" y="5545138"/>
          <p14:tracePt t="213181" x="2935288" y="5526088"/>
          <p14:tracePt t="213197" x="2935288" y="5518150"/>
          <p14:tracePt t="213228" x="2925763" y="5508625"/>
          <p14:tracePt t="213276" x="2917825" y="5508625"/>
          <p14:tracePt t="213292" x="2898775" y="5508625"/>
          <p14:tracePt t="213309" x="2881313" y="5499100"/>
          <p14:tracePt t="213316" x="2852738" y="5499100"/>
          <p14:tracePt t="213323" x="2844800" y="5499100"/>
          <p14:tracePt t="213331" x="2835275" y="5499100"/>
          <p14:tracePt t="213339" x="2808288" y="5499100"/>
          <p14:tracePt t="213347" x="2789238" y="5499100"/>
          <p14:tracePt t="213356" x="2771775" y="5499100"/>
          <p14:tracePt t="213363" x="2752725" y="5499100"/>
          <p14:tracePt t="213372" x="2744788" y="5499100"/>
          <p14:tracePt t="213379" x="2716213" y="5499100"/>
          <p14:tracePt t="213395" x="2708275" y="5499100"/>
          <p14:tracePt t="213403" x="2698750" y="5489575"/>
          <p14:tracePt t="213411" x="2689225" y="5481638"/>
          <p14:tracePt t="213419" x="2679700" y="5481638"/>
          <p14:tracePt t="213589" x="2671763" y="5481638"/>
          <p14:tracePt t="215256" x="2662238" y="5481638"/>
          <p14:tracePt t="215261" x="2625725" y="5481638"/>
          <p14:tracePt t="215271" x="2616200" y="5481638"/>
          <p14:tracePt t="215277" x="2598738" y="5481638"/>
          <p14:tracePt t="215309" x="2589213" y="5481638"/>
          <p14:tracePt t="215347" x="2579688" y="5481638"/>
          <p14:tracePt t="215355" x="2562225" y="5462588"/>
          <p14:tracePt t="215363" x="2552700" y="5453063"/>
          <p14:tracePt t="215371" x="2543175" y="5445125"/>
          <p14:tracePt t="215379" x="2543175" y="5435600"/>
          <p14:tracePt t="215391" x="2543175" y="5426075"/>
          <p14:tracePt t="215396" x="2543175" y="5416550"/>
          <p14:tracePt t="215405" x="2543175" y="5408613"/>
          <p14:tracePt t="215499" x="2543175" y="5399088"/>
          <p14:tracePt t="215515" x="2543175" y="5380038"/>
          <p14:tracePt t="215523" x="2552700" y="5362575"/>
          <p14:tracePt t="215531" x="2589213" y="5335588"/>
          <p14:tracePt t="215539" x="2589213" y="5326063"/>
          <p14:tracePt t="215547" x="2606675" y="5299075"/>
          <p14:tracePt t="215556" x="2625725" y="5289550"/>
          <p14:tracePt t="215563" x="2635250" y="5280025"/>
          <p14:tracePt t="215576" x="2652713" y="5253038"/>
          <p14:tracePt t="215591" x="2662238" y="5243513"/>
          <p14:tracePt t="215601" x="2679700" y="5207000"/>
          <p14:tracePt t="215622" x="2679700" y="5197475"/>
          <p14:tracePt t="215652" x="2679700" y="5180013"/>
          <p14:tracePt t="215947" x="2679700" y="5170488"/>
          <p14:tracePt t="215955" x="2689225" y="5160963"/>
          <p14:tracePt t="215963" x="2689225" y="5143500"/>
          <p14:tracePt t="215972" x="2689225" y="5126038"/>
          <p14:tracePt t="215979" x="2689225" y="5097463"/>
          <p14:tracePt t="215987" x="2689225" y="5089525"/>
          <p14:tracePt t="215995" x="2689225" y="5080000"/>
          <p14:tracePt t="216011" x="2689225" y="5070475"/>
          <p14:tracePt t="216027" x="2689225" y="5053013"/>
          <p14:tracePt t="216108" x="2679700" y="5043488"/>
          <p14:tracePt t="216115" x="2671763" y="5043488"/>
          <p14:tracePt t="216123" x="2652713" y="5043488"/>
          <p14:tracePt t="216131" x="2652713" y="5033963"/>
          <p14:tracePt t="216139" x="2643188" y="5033963"/>
          <p14:tracePt t="216147" x="2635250" y="5033963"/>
          <p14:tracePt t="216156" x="2616200" y="5024438"/>
          <p14:tracePt t="216175" x="2598738" y="5016500"/>
          <p14:tracePt t="216187" x="2589213" y="5006975"/>
          <p14:tracePt t="216203" x="2589213" y="4997450"/>
          <p14:tracePt t="216211" x="2579688" y="4987925"/>
          <p14:tracePt t="216243" x="2570163" y="4979988"/>
          <p14:tracePt t="216291" x="2562225" y="4960938"/>
          <p14:tracePt t="216307" x="2552700" y="4960938"/>
          <p14:tracePt t="216332" x="2543175" y="4951413"/>
          <p14:tracePt t="216355" x="2543175" y="4933950"/>
          <p14:tracePt t="216381" x="2543175" y="4924425"/>
          <p14:tracePt t="216397" x="2543175" y="4906963"/>
          <p14:tracePt t="216405" x="2543175" y="4887913"/>
          <p14:tracePt t="216428" x="2543175" y="4870450"/>
          <p14:tracePt t="216435" x="2562225" y="4841875"/>
          <p14:tracePt t="216443" x="2570163" y="4841875"/>
          <p14:tracePt t="216451" x="2579688" y="4833938"/>
          <p14:tracePt t="216459" x="2579688" y="4824413"/>
          <p14:tracePt t="216467" x="2589213" y="4814888"/>
          <p14:tracePt t="216483" x="2606675" y="4797425"/>
          <p14:tracePt t="216507" x="2616200" y="4787900"/>
          <p14:tracePt t="216539" x="2625725" y="4778375"/>
          <p14:tracePt t="216563" x="2635250" y="4778375"/>
          <p14:tracePt t="216581" x="2643188" y="4768850"/>
          <p14:tracePt t="216587" x="2643188" y="4760913"/>
          <p14:tracePt t="216595" x="2643188" y="4751388"/>
          <p14:tracePt t="216603" x="2652713" y="4732338"/>
          <p14:tracePt t="216619" x="2652713" y="4724400"/>
          <p14:tracePt t="216627" x="2652713" y="4714875"/>
          <p14:tracePt t="216811" x="2652713" y="4705350"/>
          <p14:tracePt t="216819" x="2652713" y="4697413"/>
          <p14:tracePt t="216827" x="2652713" y="4687888"/>
          <p14:tracePt t="216836" x="2652713" y="4678363"/>
          <p14:tracePt t="216844" x="2652713" y="4668838"/>
          <p14:tracePt t="216853" x="2652713" y="4651375"/>
          <p14:tracePt t="216864" x="2662238" y="4632325"/>
          <p14:tracePt t="216867" x="2671763" y="4632325"/>
          <p14:tracePt t="216877" x="2689225" y="4587875"/>
          <p14:tracePt t="216893" x="2708275" y="4568825"/>
          <p14:tracePt t="216899" x="2735263" y="4532313"/>
          <p14:tracePt t="216908" x="2735263" y="4522788"/>
          <p14:tracePt t="216916" x="2762250" y="4486275"/>
          <p14:tracePt t="216928" x="2762250" y="4478338"/>
          <p14:tracePt t="216931" x="2781300" y="4459288"/>
          <p14:tracePt t="216940" x="2789238" y="4459288"/>
          <p14:tracePt t="216947" x="2798763" y="4449763"/>
          <p14:tracePt t="217171" x="2798763" y="4441825"/>
          <p14:tracePt t="217203" x="2798763" y="4422775"/>
          <p14:tracePt t="217220" x="2798763" y="4413250"/>
          <p14:tracePt t="217227" x="2798763" y="4405313"/>
          <p14:tracePt t="217243" x="2798763" y="4395788"/>
          <p14:tracePt t="217253" x="2781300" y="4395788"/>
          <p14:tracePt t="217259" x="2771775" y="4376738"/>
          <p14:tracePt t="217267" x="2771775" y="4368800"/>
          <p14:tracePt t="217275" x="2762250" y="4359275"/>
          <p14:tracePt t="217285" x="2752725" y="4332288"/>
          <p14:tracePt t="217291" x="2735263" y="4303713"/>
          <p14:tracePt t="217299" x="2725738" y="4276725"/>
          <p14:tracePt t="217307" x="2716213" y="4240213"/>
          <p14:tracePt t="217315" x="2708275" y="4222750"/>
          <p14:tracePt t="217324" x="2689225" y="4186238"/>
          <p14:tracePt t="217332" x="2689225" y="4176713"/>
          <p14:tracePt t="217341" x="2689225" y="4140200"/>
          <p14:tracePt t="217348" x="2679700" y="4130675"/>
          <p14:tracePt t="217373" x="2671763" y="4122738"/>
          <p14:tracePt t="217435" x="2643188" y="4122738"/>
          <p14:tracePt t="217443" x="2625725" y="4122738"/>
          <p14:tracePt t="217451" x="2598738" y="4130675"/>
          <p14:tracePt t="217459" x="2589213" y="4130675"/>
          <p14:tracePt t="217467" x="2579688" y="4130675"/>
          <p14:tracePt t="217564" x="2570163" y="4130675"/>
          <p14:tracePt t="217694" x="2570163" y="4122738"/>
          <p14:tracePt t="217708" x="2570163" y="4094163"/>
          <p14:tracePt t="217717" x="2570163" y="4086225"/>
          <p14:tracePt t="217732" x="2570163" y="4057650"/>
          <p14:tracePt t="217742" x="2570163" y="4049713"/>
          <p14:tracePt t="217748" x="2589213" y="4021138"/>
          <p14:tracePt t="217760" x="2606675" y="4003675"/>
          <p14:tracePt t="217765" x="2616200" y="3984625"/>
          <p14:tracePt t="217773" x="2616200" y="3967163"/>
          <p14:tracePt t="217779" x="2635250" y="3948113"/>
          <p14:tracePt t="217795" x="2643188" y="3930650"/>
          <p14:tracePt t="217803" x="2643188" y="3921125"/>
          <p14:tracePt t="217811" x="2643188" y="3911600"/>
          <p14:tracePt t="217827" x="2652713" y="3903663"/>
          <p14:tracePt t="219060" x="2662238" y="3903663"/>
          <p14:tracePt t="219068" x="2662238" y="3921125"/>
          <p14:tracePt t="219077" x="2662238" y="3957638"/>
          <p14:tracePt t="219084" x="2635250" y="4003675"/>
          <p14:tracePt t="219092" x="2625725" y="4049713"/>
          <p14:tracePt t="219100" x="2616200" y="4086225"/>
          <p14:tracePt t="219108" x="2579688" y="4186238"/>
          <p14:tracePt t="219115" x="2562225" y="4249738"/>
          <p14:tracePt t="219123" x="2562225" y="4303713"/>
          <p14:tracePt t="219131" x="2552700" y="4359275"/>
          <p14:tracePt t="219139" x="2552700" y="4422775"/>
          <p14:tracePt t="219147" x="2552700" y="4478338"/>
          <p14:tracePt t="219155" x="2543175" y="4551363"/>
          <p14:tracePt t="219163" x="2543175" y="4605338"/>
          <p14:tracePt t="219172" x="2543175" y="4678363"/>
          <p14:tracePt t="219179" x="2543175" y="4787900"/>
          <p14:tracePt t="219187" x="2543175" y="4887913"/>
          <p14:tracePt t="219195" x="2543175" y="4979988"/>
          <p14:tracePt t="219203" x="2543175" y="5070475"/>
          <p14:tracePt t="219211" x="2543175" y="5143500"/>
          <p14:tracePt t="219220" x="2543175" y="5233988"/>
          <p14:tracePt t="219228" x="2543175" y="5326063"/>
          <p14:tracePt t="219238" x="2543175" y="5380038"/>
          <p14:tracePt t="219243" x="2543175" y="5435600"/>
          <p14:tracePt t="219251" x="2543175" y="5499100"/>
          <p14:tracePt t="219259" x="2570163" y="5562600"/>
          <p14:tracePt t="219267" x="2570163" y="5635625"/>
          <p14:tracePt t="219275" x="2579688" y="5672138"/>
          <p14:tracePt t="219284" x="2579688" y="5718175"/>
          <p14:tracePt t="219291" x="2579688" y="5745163"/>
          <p14:tracePt t="219299" x="2579688" y="5764213"/>
          <p14:tracePt t="219307" x="2579688" y="5781675"/>
          <p14:tracePt t="219315" x="2579688" y="5791200"/>
          <p14:tracePt t="219443" x="2589213" y="5800725"/>
          <p14:tracePt t="219467" x="2598738" y="5800725"/>
          <p14:tracePt t="219475" x="2606675" y="5800725"/>
          <p14:tracePt t="219483" x="2625725" y="5781675"/>
          <p14:tracePt t="219491" x="2635250" y="5764213"/>
          <p14:tracePt t="219499" x="2635250" y="5745163"/>
          <p14:tracePt t="219507" x="2652713" y="5718175"/>
          <p14:tracePt t="219523" x="2662238" y="5699125"/>
          <p14:tracePt t="219540" x="2662238" y="5691188"/>
          <p14:tracePt t="220197" x="2662238" y="5681663"/>
          <p14:tracePt t="220220" x="2662238" y="5672138"/>
          <p14:tracePt t="220389" x="2662238" y="5654675"/>
          <p14:tracePt t="220397" x="2662238" y="5645150"/>
          <p14:tracePt t="220727" x="2662238" y="5635625"/>
          <p14:tracePt t="220745" x="2662238" y="5599113"/>
          <p14:tracePt t="220748" x="2662238" y="5589588"/>
          <p14:tracePt t="220755" x="2662238" y="5581650"/>
          <p14:tracePt t="220764" x="2662238" y="5562600"/>
          <p14:tracePt t="220772" x="2635250" y="5526088"/>
          <p14:tracePt t="220779" x="2616200" y="5481638"/>
          <p14:tracePt t="220787" x="2598738" y="5462588"/>
          <p14:tracePt t="220795" x="2589213" y="5445125"/>
          <p14:tracePt t="220803" x="2543175" y="5399088"/>
          <p14:tracePt t="220811" x="2498725" y="5335588"/>
          <p14:tracePt t="220819" x="2479675" y="5289550"/>
          <p14:tracePt t="220827" x="2443163" y="5243513"/>
          <p14:tracePt t="220835" x="2370138" y="5160963"/>
          <p14:tracePt t="220843" x="2333625" y="5097463"/>
          <p14:tracePt t="220851" x="2260600" y="4997450"/>
          <p14:tracePt t="220859" x="2187575" y="4897438"/>
          <p14:tracePt t="220867" x="2124075" y="4797425"/>
          <p14:tracePt t="220875" x="2060575" y="4697413"/>
          <p14:tracePt t="220890" x="2024063" y="4578350"/>
          <p14:tracePt t="220891" x="1978025" y="4495800"/>
          <p14:tracePt t="220900" x="1924050" y="4405313"/>
          <p14:tracePt t="220910" x="1868488" y="4286250"/>
          <p14:tracePt t="220915" x="1824038" y="4203700"/>
          <p14:tracePt t="220924" x="1787525" y="4159250"/>
          <p14:tracePt t="220931" x="1731963" y="4076700"/>
          <p14:tracePt t="220940" x="1695450" y="4030663"/>
          <p14:tracePt t="220948" x="1649413" y="3976688"/>
          <p14:tracePt t="220958" x="1612900" y="3948113"/>
          <p14:tracePt t="220964" x="1595438" y="3930650"/>
          <p14:tracePt t="220974" x="1549400" y="3894138"/>
          <p14:tracePt t="220980" x="1549400" y="3884613"/>
          <p14:tracePt t="220990" x="1522413" y="3857625"/>
          <p14:tracePt t="220997" x="1512888" y="3840163"/>
          <p14:tracePt t="221004" x="1495425" y="3821113"/>
          <p14:tracePt t="221012" x="1476375" y="3803650"/>
          <p14:tracePt t="221020" x="1468438" y="3794125"/>
          <p14:tracePt t="221029" x="1468438" y="3775075"/>
          <p14:tracePt t="221035" x="1468438" y="3748088"/>
          <p14:tracePt t="221043" x="1458913" y="3730625"/>
          <p14:tracePt t="221052" x="1458913" y="3721100"/>
          <p14:tracePt t="221060" x="1458913" y="3694113"/>
          <p14:tracePt t="221069" x="1458913" y="3675063"/>
          <p14:tracePt t="221077" x="1458913" y="3648075"/>
          <p14:tracePt t="221084" x="1458913" y="3638550"/>
          <p14:tracePt t="221092" x="1458913" y="3629025"/>
          <p14:tracePt t="221100" x="1458913" y="3602038"/>
          <p14:tracePt t="221109" x="1449388" y="3584575"/>
          <p14:tracePt t="221116" x="1439863" y="3575050"/>
          <p14:tracePt t="221148" x="1439863" y="3565525"/>
          <p14:tracePt t="221155" x="1439863" y="3556000"/>
          <p14:tracePt t="221163" x="1439863" y="3548063"/>
          <p14:tracePt t="221181" x="1449388" y="3519488"/>
          <p14:tracePt t="221191" x="1449388" y="3511550"/>
          <p14:tracePt t="221196" x="1458913" y="3492500"/>
          <p14:tracePt t="221203" x="1476375" y="3465513"/>
          <p14:tracePt t="221211" x="1485900" y="3455988"/>
          <p14:tracePt t="221219" x="1495425" y="3429000"/>
          <p14:tracePt t="221227" x="1512888" y="3402013"/>
          <p14:tracePt t="221237" x="1531938" y="3382963"/>
          <p14:tracePt t="221243" x="1549400" y="3319463"/>
          <p14:tracePt t="221251" x="1585913" y="3292475"/>
          <p14:tracePt t="221259" x="1595438" y="3255963"/>
          <p14:tracePt t="221268" x="1604963" y="3228975"/>
          <p14:tracePt t="221275" x="1604963" y="3200400"/>
          <p14:tracePt t="221283" x="1622425" y="3173413"/>
          <p14:tracePt t="221291" x="1622425" y="3163888"/>
          <p14:tracePt t="221300" x="1622425" y="3155950"/>
          <p14:tracePt t="221307" x="1622425" y="3136900"/>
          <p14:tracePt t="221315" x="1622425" y="3127375"/>
          <p14:tracePt t="221403" x="1622425" y="3119438"/>
          <p14:tracePt t="221445" x="1612900" y="3119438"/>
          <p14:tracePt t="221452" x="1604963" y="3119438"/>
          <p14:tracePt t="221475" x="1595438" y="3127375"/>
          <p14:tracePt t="221515" x="1585913" y="3127375"/>
          <p14:tracePt t="221523" x="1576388" y="3136900"/>
          <p14:tracePt t="221539" x="1568450" y="3136900"/>
          <p14:tracePt t="221555" x="1549400" y="3136900"/>
          <p14:tracePt t="221563" x="1541463" y="3146425"/>
          <p14:tracePt t="221587" x="1531938" y="3146425"/>
          <p14:tracePt t="221595" x="1522413" y="3146425"/>
          <p14:tracePt t="221629" x="1504950" y="3155950"/>
          <p14:tracePt t="221651" x="1495425" y="3163888"/>
          <p14:tracePt t="221675" x="1476375" y="3163888"/>
          <p14:tracePt t="221683" x="1468438" y="3173413"/>
          <p14:tracePt t="221691" x="1458913" y="3182938"/>
          <p14:tracePt t="221715" x="1449388" y="3192463"/>
          <p14:tracePt t="221723" x="1439863" y="3200400"/>
          <p14:tracePt t="221732" x="1431925" y="3209925"/>
          <p14:tracePt t="221743" x="1431925" y="3219450"/>
          <p14:tracePt t="221759" x="1422400" y="3219450"/>
          <p14:tracePt t="221764" x="1422400" y="3228975"/>
          <p14:tracePt t="221774" x="1412875" y="3236913"/>
          <p14:tracePt t="222013" x="1431925" y="3236913"/>
          <p14:tracePt t="222019" x="1439863" y="3228975"/>
          <p14:tracePt t="222027" x="1449388" y="3219450"/>
          <p14:tracePt t="222035" x="1468438" y="3209925"/>
          <p14:tracePt t="222043" x="1476375" y="3209925"/>
          <p14:tracePt t="222051" x="1485900" y="3200400"/>
          <p14:tracePt t="222059" x="1495425" y="3192463"/>
          <p14:tracePt t="222075" x="1504950" y="3182938"/>
          <p14:tracePt t="222091" x="1512888" y="3173413"/>
          <p14:tracePt t="222107" x="1522413" y="3163888"/>
          <p14:tracePt t="222131" x="1522413" y="3155950"/>
          <p14:tracePt t="222147" x="1531938" y="3146425"/>
          <p14:tracePt t="222365" x="1531938" y="3155950"/>
          <p14:tracePt t="222379" x="1531938" y="3163888"/>
          <p14:tracePt t="222387" x="1531938" y="3173413"/>
          <p14:tracePt t="222395" x="1531938" y="3209925"/>
          <p14:tracePt t="222403" x="1531938" y="3236913"/>
          <p14:tracePt t="222411" x="1531938" y="3255963"/>
          <p14:tracePt t="222419" x="1531938" y="3302000"/>
          <p14:tracePt t="222427" x="1531938" y="3319463"/>
          <p14:tracePt t="222435" x="1531938" y="3346450"/>
          <p14:tracePt t="222443" x="1531938" y="3365500"/>
          <p14:tracePt t="222451" x="1531938" y="3382963"/>
          <p14:tracePt t="222459" x="1531938" y="3392488"/>
          <p14:tracePt t="222483" x="1531938" y="3402013"/>
          <p14:tracePt t="222629" x="1541463" y="3411538"/>
          <p14:tracePt t="222635" x="1549400" y="3411538"/>
          <p14:tracePt t="222651" x="1549400" y="3402013"/>
          <p14:tracePt t="222659" x="1558925" y="3402013"/>
          <p14:tracePt t="222707" x="1568450" y="3402013"/>
          <p14:tracePt t="222715" x="1568450" y="3419475"/>
          <p14:tracePt t="222723" x="1576388" y="3438525"/>
          <p14:tracePt t="222731" x="1585913" y="3502025"/>
          <p14:tracePt t="222739" x="1604963" y="3538538"/>
          <p14:tracePt t="222747" x="1631950" y="3621088"/>
          <p14:tracePt t="222756" x="1658938" y="3738563"/>
          <p14:tracePt t="222763" x="1677988" y="3830638"/>
          <p14:tracePt t="222771" x="1704975" y="3940175"/>
          <p14:tracePt t="222779" x="1768475" y="4076700"/>
          <p14:tracePt t="222788" x="1778000" y="4130675"/>
          <p14:tracePt t="222795" x="1778000" y="4149725"/>
          <p14:tracePt t="222803" x="1831975" y="4286250"/>
          <p14:tracePt t="222812" x="1868488" y="4368800"/>
          <p14:tracePt t="222819" x="1895475" y="4478338"/>
          <p14:tracePt t="222827" x="1914525" y="4568825"/>
          <p14:tracePt t="222835" x="1968500" y="4668838"/>
          <p14:tracePt t="222843" x="1978025" y="4751388"/>
          <p14:tracePt t="222852" x="2033588" y="4851400"/>
          <p14:tracePt t="222859" x="2051050" y="4906963"/>
          <p14:tracePt t="222867" x="2070100" y="4970463"/>
          <p14:tracePt t="222876" x="2087563" y="4997450"/>
          <p14:tracePt t="222883" x="2087563" y="5006975"/>
          <p14:tracePt t="222905" x="2087563" y="5024438"/>
          <p14:tracePt t="222963" x="2087563" y="5043488"/>
          <p14:tracePt t="222971" x="2087563" y="5053013"/>
          <p14:tracePt t="222980" x="2087563" y="5089525"/>
          <p14:tracePt t="222992" x="2087563" y="5116513"/>
          <p14:tracePt t="222995" x="2087563" y="5143500"/>
          <p14:tracePt t="223006" x="2087563" y="5189538"/>
          <p14:tracePt t="223012" x="2087563" y="5216525"/>
          <p14:tracePt t="223020" x="2087563" y="5243513"/>
          <p14:tracePt t="223028" x="2087563" y="5280025"/>
          <p14:tracePt t="223036" x="2087563" y="5316538"/>
          <p14:tracePt t="223044" x="2087563" y="5343525"/>
          <p14:tracePt t="223055" x="2097088" y="5380038"/>
          <p14:tracePt t="223059" x="2097088" y="5389563"/>
          <p14:tracePt t="223067" x="2106613" y="5426075"/>
          <p14:tracePt t="223075" x="2106613" y="5435600"/>
          <p14:tracePt t="223083" x="2106613" y="5453063"/>
          <p14:tracePt t="223099" x="2106613" y="5481638"/>
          <p14:tracePt t="223107" x="2106613" y="5489575"/>
          <p14:tracePt t="223115" x="2106613" y="5508625"/>
          <p14:tracePt t="223123" x="2087563" y="5535613"/>
          <p14:tracePt t="223131" x="2078038" y="5545138"/>
          <p14:tracePt t="223139" x="2070100" y="5554663"/>
          <p14:tracePt t="223147" x="2060575" y="5562600"/>
          <p14:tracePt t="223155" x="2033588" y="5589588"/>
          <p14:tracePt t="223163" x="2024063" y="5599113"/>
          <p14:tracePt t="223171" x="1987550" y="5626100"/>
          <p14:tracePt t="223179" x="1968500" y="5635625"/>
          <p14:tracePt t="223188" x="1924050" y="5672138"/>
          <p14:tracePt t="223195" x="1878013" y="5708650"/>
          <p14:tracePt t="223203" x="1824038" y="5735638"/>
          <p14:tracePt t="223211" x="1824038" y="5745163"/>
          <p14:tracePt t="223219" x="1778000" y="5764213"/>
          <p14:tracePt t="223227" x="1758950" y="5791200"/>
          <p14:tracePt t="223239" x="1751013" y="5791200"/>
          <p14:tracePt t="223243" x="1731963" y="5808663"/>
          <p14:tracePt t="223253" x="1731963" y="5818188"/>
          <p14:tracePt t="223259" x="1722438" y="5827713"/>
          <p14:tracePt t="223284" x="1722438" y="5837238"/>
          <p14:tracePt t="223459" x="1722438" y="5864225"/>
          <p14:tracePt t="223461" x="1722438" y="5873750"/>
          <p14:tracePt t="223471" x="1731963" y="5881688"/>
          <p14:tracePt t="223477" x="1768475" y="5891213"/>
          <p14:tracePt t="223483" x="1787525" y="5891213"/>
          <p14:tracePt t="223491" x="1804988" y="5910263"/>
          <p14:tracePt t="223507" x="1814513" y="5918200"/>
          <p14:tracePt t="223515" x="1824038" y="5927725"/>
          <p14:tracePt t="223531" x="1831975" y="5946775"/>
          <p14:tracePt t="223539" x="1841500" y="5954713"/>
          <p14:tracePt t="223548" x="1860550" y="5983288"/>
          <p14:tracePt t="223555" x="1860550" y="6000750"/>
          <p14:tracePt t="223563" x="1868488" y="6027738"/>
          <p14:tracePt t="223571" x="1868488" y="6046788"/>
          <p14:tracePt t="223579" x="1868488" y="6073775"/>
          <p14:tracePt t="223587" x="1868488" y="6091238"/>
          <p14:tracePt t="223595" x="1868488" y="6100763"/>
          <p14:tracePt t="223605" x="1868488" y="6137275"/>
          <p14:tracePt t="223612" x="1868488" y="6146800"/>
          <p14:tracePt t="223619" x="1868488" y="6173788"/>
          <p14:tracePt t="223627" x="1868488" y="6183313"/>
          <p14:tracePt t="223643" x="1868488" y="6210300"/>
          <p14:tracePt t="223660" x="1868488" y="6219825"/>
          <p14:tracePt t="223678" x="1868488" y="6229350"/>
          <p14:tracePt t="223691" x="1868488" y="6256338"/>
          <p14:tracePt t="223699" x="1860550" y="6265863"/>
          <p14:tracePt t="223715" x="1860550" y="6273800"/>
          <p14:tracePt t="223723" x="1841500" y="6283325"/>
          <p14:tracePt t="223731" x="1824038" y="6302375"/>
          <p14:tracePt t="223739" x="1814513" y="6302375"/>
          <p14:tracePt t="223747" x="1795463" y="6310313"/>
          <p14:tracePt t="223756" x="1778000" y="6310313"/>
          <p14:tracePt t="223763" x="1751013" y="6319838"/>
          <p14:tracePt t="223771" x="1731963" y="6319838"/>
          <p14:tracePt t="223779" x="1695450" y="6329363"/>
          <p14:tracePt t="223795" x="1685925" y="6329363"/>
          <p14:tracePt t="223803" x="1677988" y="6329363"/>
          <p14:tracePt t="223811" x="1649413" y="6329363"/>
          <p14:tracePt t="223827" x="1641475" y="6329363"/>
          <p14:tracePt t="223835" x="1631950" y="6329363"/>
          <p14:tracePt t="223843" x="1604963" y="6329363"/>
          <p14:tracePt t="223851" x="1604963" y="6310313"/>
          <p14:tracePt t="223859" x="1604963" y="6292850"/>
          <p14:tracePt t="223867" x="1595438" y="6265863"/>
          <p14:tracePt t="223876" x="1595438" y="6246813"/>
          <p14:tracePt t="223883" x="1585913" y="6219825"/>
          <p14:tracePt t="223892" x="1585913" y="6183313"/>
          <p14:tracePt t="223899" x="1585913" y="6173788"/>
          <p14:tracePt t="223909" x="1585913" y="6156325"/>
          <p14:tracePt t="223915" x="1585913" y="6137275"/>
          <p14:tracePt t="223923" x="1585913" y="6127750"/>
          <p14:tracePt t="223931" x="1585913" y="6110288"/>
          <p14:tracePt t="223939" x="1585913" y="6091238"/>
          <p14:tracePt t="223957" x="1585913" y="6083300"/>
          <p14:tracePt t="223963" x="1585913" y="6073775"/>
          <p14:tracePt t="223995" x="1585913" y="6054725"/>
          <p14:tracePt t="224011" x="1585913" y="6046788"/>
          <p14:tracePt t="224019" x="1585913" y="6027738"/>
          <p14:tracePt t="224028" x="1604963" y="6018213"/>
          <p14:tracePt t="224035" x="1649413" y="6000750"/>
          <p14:tracePt t="224043" x="1695450" y="5983288"/>
          <p14:tracePt t="224051" x="1731963" y="5973763"/>
          <p14:tracePt t="224059" x="1758950" y="5973763"/>
          <p14:tracePt t="224067" x="1804988" y="5964238"/>
          <p14:tracePt t="224075" x="1841500" y="5964238"/>
          <p14:tracePt t="224083" x="1860550" y="5964238"/>
          <p14:tracePt t="224091" x="1895475" y="5964238"/>
          <p14:tracePt t="224147" x="1905000" y="5964238"/>
          <p14:tracePt t="224155" x="1914525" y="5973763"/>
          <p14:tracePt t="224163" x="1914525" y="5991225"/>
          <p14:tracePt t="224171" x="1924050" y="6000750"/>
          <p14:tracePt t="224179" x="1924050" y="6018213"/>
          <p14:tracePt t="224189" x="1924050" y="6027738"/>
          <p14:tracePt t="224195" x="1924050" y="6054725"/>
          <p14:tracePt t="224203" x="1924050" y="6064250"/>
          <p14:tracePt t="224211" x="1924050" y="6073775"/>
          <p14:tracePt t="224219" x="1924050" y="6091238"/>
          <p14:tracePt t="224227" x="1924050" y="6119813"/>
          <p14:tracePt t="224238" x="1924050" y="6127750"/>
          <p14:tracePt t="224243" x="1924050" y="6156325"/>
          <p14:tracePt t="224258" x="1905000" y="6173788"/>
          <p14:tracePt t="224260" x="1895475" y="6192838"/>
          <p14:tracePt t="224269" x="1878013" y="6210300"/>
          <p14:tracePt t="224286" x="1860550" y="6229350"/>
          <p14:tracePt t="224294" x="1851025" y="6237288"/>
          <p14:tracePt t="224305" x="1841500" y="6246813"/>
          <p14:tracePt t="224371" x="1824038" y="6246813"/>
          <p14:tracePt t="224379" x="1814513" y="6246813"/>
          <p14:tracePt t="224405" x="1804988" y="6246813"/>
          <p14:tracePt t="224414" x="1795463" y="6246813"/>
          <p14:tracePt t="224420" x="1787525" y="6237288"/>
          <p14:tracePt t="224436" x="1778000" y="6229350"/>
          <p14:tracePt t="224444" x="1758950" y="6210300"/>
          <p14:tracePt t="224468" x="1751013" y="6200775"/>
          <p14:tracePt t="224477" x="1741488" y="6200775"/>
          <p14:tracePt t="225461" x="1731963" y="6200775"/>
          <p14:tracePt t="226085" x="1741488" y="6183313"/>
          <p14:tracePt t="226100" x="1758950" y="6156325"/>
          <p14:tracePt t="226109" x="1787525" y="6137275"/>
          <p14:tracePt t="226115" x="1795463" y="6119813"/>
          <p14:tracePt t="226123" x="1795463" y="6110288"/>
          <p14:tracePt t="226131" x="1814513" y="6091238"/>
          <p14:tracePt t="226139" x="1824038" y="6073775"/>
          <p14:tracePt t="226147" x="1831975" y="6064250"/>
          <p14:tracePt t="226156" x="1831975" y="6054725"/>
          <p14:tracePt t="226163" x="1841500" y="6046788"/>
          <p14:tracePt t="226172" x="1851025" y="6027738"/>
          <p14:tracePt t="226294" x="1860550" y="6018213"/>
          <p14:tracePt t="226483" x="1868488" y="6018213"/>
          <p14:tracePt t="226630" x="1878013" y="6018213"/>
          <p14:tracePt t="226644" x="1878013" y="6027738"/>
          <p14:tracePt t="226652" x="1887538" y="6046788"/>
          <p14:tracePt t="226661" x="1887538" y="6064250"/>
          <p14:tracePt t="226676" x="1887538" y="6073775"/>
          <p14:tracePt t="226691" x="1887538" y="6083300"/>
          <p14:tracePt t="226707" x="1887538" y="6091238"/>
          <p14:tracePt t="227771" x="1905000" y="6091238"/>
          <p14:tracePt t="228853" x="1914525" y="6091238"/>
          <p14:tracePt t="228859" x="1931988" y="6091238"/>
          <p14:tracePt t="228867" x="1941513" y="6091238"/>
          <p14:tracePt t="228875" x="1960563" y="6091238"/>
          <p14:tracePt t="228889" x="1978025" y="6091238"/>
          <p14:tracePt t="228891" x="2005013" y="6091238"/>
          <p14:tracePt t="228899" x="2033588" y="6091238"/>
          <p14:tracePt t="228909" x="2078038" y="6083300"/>
          <p14:tracePt t="228915" x="2106613" y="6083300"/>
          <p14:tracePt t="228925" x="2151063" y="6064250"/>
          <p14:tracePt t="228931" x="2179638" y="6064250"/>
          <p14:tracePt t="228939" x="2197100" y="6054725"/>
          <p14:tracePt t="228947" x="2224088" y="6054725"/>
          <p14:tracePt t="228956" x="2233613" y="6054725"/>
          <p14:tracePt t="229331" x="2243138" y="6054725"/>
          <p14:tracePt t="229356" x="2251075" y="6054725"/>
          <p14:tracePt t="229379" x="2270125" y="6054725"/>
          <p14:tracePt t="229694" x="2279650" y="6046788"/>
          <p14:tracePt t="229700" x="2279650" y="6018213"/>
          <p14:tracePt t="229710" x="2279650" y="6000750"/>
          <p14:tracePt t="229716" x="2279650" y="5964238"/>
          <p14:tracePt t="229723" x="2279650" y="5927725"/>
          <p14:tracePt t="229732" x="2279650" y="5910263"/>
          <p14:tracePt t="229740" x="2287588" y="5864225"/>
          <p14:tracePt t="229747" x="2297113" y="5808663"/>
          <p14:tracePt t="229757" x="2306638" y="5764213"/>
          <p14:tracePt t="229763" x="2324100" y="5735638"/>
          <p14:tracePt t="229771" x="2343150" y="5691188"/>
          <p14:tracePt t="229779" x="2360613" y="5645150"/>
          <p14:tracePt t="229787" x="2379663" y="5618163"/>
          <p14:tracePt t="229795" x="2389188" y="5589588"/>
          <p14:tracePt t="229804" x="2416175" y="5526088"/>
          <p14:tracePt t="229811" x="2433638" y="5508625"/>
          <p14:tracePt t="229819" x="2452688" y="5481638"/>
          <p14:tracePt t="229827" x="2489200" y="5435600"/>
          <p14:tracePt t="229835" x="2506663" y="5408613"/>
          <p14:tracePt t="229844" x="2516188" y="5372100"/>
          <p14:tracePt t="229852" x="2552700" y="5326063"/>
          <p14:tracePt t="229860" x="2579688" y="5270500"/>
          <p14:tracePt t="229867" x="2598738" y="5226050"/>
          <p14:tracePt t="229876" x="2625725" y="5189538"/>
          <p14:tracePt t="229890" x="2671763" y="5116513"/>
          <p14:tracePt t="229891" x="2679700" y="5089525"/>
          <p14:tracePt t="229899" x="2716213" y="4997450"/>
          <p14:tracePt t="229908" x="2744788" y="4924425"/>
          <p14:tracePt t="229915" x="2781300" y="4841875"/>
          <p14:tracePt t="229924" x="2825750" y="4741863"/>
          <p14:tracePt t="229931" x="2871788" y="4624388"/>
          <p14:tracePt t="229940" x="2898775" y="4551363"/>
          <p14:tracePt t="229947" x="2935288" y="4486275"/>
          <p14:tracePt t="229956" x="2962275" y="4405313"/>
          <p14:tracePt t="229963" x="2998788" y="4340225"/>
          <p14:tracePt t="229972" x="3008313" y="4303713"/>
          <p14:tracePt t="229979" x="3017838" y="4240213"/>
          <p14:tracePt t="229987" x="3044825" y="4213225"/>
          <p14:tracePt t="229995" x="3054350" y="4176713"/>
          <p14:tracePt t="230005" x="3063875" y="4149725"/>
          <p14:tracePt t="230011" x="3071813" y="4140200"/>
          <p14:tracePt t="230019" x="3090863" y="4113213"/>
          <p14:tracePt t="230027" x="3100388" y="4094163"/>
          <p14:tracePt t="230043" x="3108325" y="4086225"/>
          <p14:tracePt t="230052" x="3108325" y="4076700"/>
          <p14:tracePt t="230059" x="3108325" y="4067175"/>
          <p14:tracePt t="230067" x="3136900" y="4049713"/>
          <p14:tracePt t="230083" x="3144838" y="4021138"/>
          <p14:tracePt t="230099" x="3144838" y="4003675"/>
          <p14:tracePt t="230107" x="3144838" y="3984625"/>
          <p14:tracePt t="230115" x="3144838" y="3967163"/>
          <p14:tracePt t="230123" x="3144838" y="3957638"/>
          <p14:tracePt t="230133" x="3154363" y="3930650"/>
          <p14:tracePt t="230139" x="3154363" y="3921125"/>
          <p14:tracePt t="230147" x="3154363" y="3911600"/>
          <p14:tracePt t="230155" x="3154363" y="3903663"/>
          <p14:tracePt t="230237" x="3154363" y="3911600"/>
          <p14:tracePt t="230243" x="3117850" y="3940175"/>
          <p14:tracePt t="230251" x="3100388" y="3957638"/>
          <p14:tracePt t="230259" x="3071813" y="3967163"/>
          <p14:tracePt t="230267" x="3063875" y="3976688"/>
          <p14:tracePt t="230286" x="3063875" y="3984625"/>
          <p14:tracePt t="230819" x="3054350" y="3994150"/>
          <p14:tracePt t="230828" x="3035300" y="3994150"/>
          <p14:tracePt t="230835" x="3027363" y="3994150"/>
          <p14:tracePt t="230843" x="2998788" y="4003675"/>
          <p14:tracePt t="230851" x="2981325" y="4021138"/>
          <p14:tracePt t="230859" x="2954338" y="4040188"/>
          <p14:tracePt t="230867" x="2935288" y="4049713"/>
          <p14:tracePt t="230875" x="2889250" y="4076700"/>
          <p14:tracePt t="230883" x="2881313" y="4086225"/>
          <p14:tracePt t="230891" x="2862263" y="4103688"/>
          <p14:tracePt t="230899" x="2835275" y="4113213"/>
          <p14:tracePt t="230907" x="2817813" y="4130675"/>
          <p14:tracePt t="230915" x="2798763" y="4149725"/>
          <p14:tracePt t="230925" x="2781300" y="4167188"/>
          <p14:tracePt t="230931" x="2744788" y="4186238"/>
          <p14:tracePt t="230939" x="2735263" y="4203700"/>
          <p14:tracePt t="230947" x="2708275" y="4240213"/>
          <p14:tracePt t="230957" x="2689225" y="4259263"/>
          <p14:tracePt t="230963" x="2662238" y="4286250"/>
          <p14:tracePt t="230971" x="2635250" y="4322763"/>
          <p14:tracePt t="230979" x="2579688" y="4386263"/>
          <p14:tracePt t="230987" x="2562225" y="4413250"/>
          <p14:tracePt t="230995" x="2543175" y="4449763"/>
          <p14:tracePt t="231006" x="2516188" y="4478338"/>
          <p14:tracePt t="231011" x="2489200" y="4522788"/>
          <p14:tracePt t="231020" x="2479675" y="4551363"/>
          <p14:tracePt t="231027" x="2452688" y="4614863"/>
          <p14:tracePt t="231035" x="2452688" y="4651375"/>
          <p14:tracePt t="231043" x="2433638" y="4697413"/>
          <p14:tracePt t="231057" x="2425700" y="4724400"/>
          <p14:tracePt t="231059" x="2425700" y="4768850"/>
          <p14:tracePt t="231067" x="2406650" y="4805363"/>
          <p14:tracePt t="231075" x="2406650" y="4851400"/>
          <p14:tracePt t="231083" x="2406650" y="4878388"/>
          <p14:tracePt t="231091" x="2397125" y="4924425"/>
          <p14:tracePt t="231099" x="2397125" y="4960938"/>
          <p14:tracePt t="231107" x="2379663" y="4979988"/>
          <p14:tracePt t="231115" x="2379663" y="5033963"/>
          <p14:tracePt t="231123" x="2370138" y="5060950"/>
          <p14:tracePt t="231131" x="2370138" y="5106988"/>
          <p14:tracePt t="231139" x="2370138" y="5133975"/>
          <p14:tracePt t="231147" x="2360613" y="5160963"/>
          <p14:tracePt t="231155" x="2352675" y="5207000"/>
          <p14:tracePt t="231163" x="2352675" y="5226050"/>
          <p14:tracePt t="231172" x="2352675" y="5253038"/>
          <p14:tracePt t="231179" x="2352675" y="5280025"/>
          <p14:tracePt t="231187" x="2333625" y="5316538"/>
          <p14:tracePt t="231195" x="2333625" y="5335588"/>
          <p14:tracePt t="231205" x="2333625" y="5372100"/>
          <p14:tracePt t="231212" x="2316163" y="5416550"/>
          <p14:tracePt t="231222" x="2316163" y="5426075"/>
          <p14:tracePt t="231229" x="2316163" y="5453063"/>
          <p14:tracePt t="231244" x="2316163" y="5518150"/>
          <p14:tracePt t="231255" x="2316163" y="5545138"/>
          <p14:tracePt t="231259" x="2316163" y="5572125"/>
          <p14:tracePt t="231267" x="2316163" y="5618163"/>
          <p14:tracePt t="231275" x="2316163" y="5645150"/>
          <p14:tracePt t="231284" x="2316163" y="5662613"/>
          <p14:tracePt t="231291" x="2316163" y="5691188"/>
          <p14:tracePt t="231302" x="2333625" y="5727700"/>
          <p14:tracePt t="231307" x="2333625" y="5754688"/>
          <p14:tracePt t="231315" x="2343150" y="5772150"/>
          <p14:tracePt t="231323" x="2352675" y="5800725"/>
          <p14:tracePt t="231331" x="2370138" y="5818188"/>
          <p14:tracePt t="231339" x="2379663" y="5845175"/>
          <p14:tracePt t="231347" x="2397125" y="5873750"/>
          <p14:tracePt t="231355" x="2416175" y="5891213"/>
          <p14:tracePt t="231363" x="2425700" y="5910263"/>
          <p14:tracePt t="231372" x="2433638" y="5918200"/>
          <p14:tracePt t="231379" x="2443163" y="5946775"/>
          <p14:tracePt t="231387" x="2462213" y="5964238"/>
          <p14:tracePt t="231395" x="2470150" y="5983288"/>
          <p14:tracePt t="231404" x="2479675" y="5991225"/>
          <p14:tracePt t="231411" x="2489200" y="6010275"/>
          <p14:tracePt t="231427" x="2506663" y="6027738"/>
          <p14:tracePt t="231435" x="2506663" y="6037263"/>
          <p14:tracePt t="231443" x="2516188" y="6054725"/>
          <p14:tracePt t="231451" x="2525713" y="6064250"/>
          <p14:tracePt t="231459" x="2525713" y="6073775"/>
          <p14:tracePt t="231467" x="2525713" y="6083300"/>
          <p14:tracePt t="231475" x="2533650" y="6083300"/>
          <p14:tracePt t="231491" x="2543175" y="6091238"/>
          <p14:tracePt t="231959" x="2589213" y="6091238"/>
          <p14:tracePt t="231964" x="2652713" y="6091238"/>
          <p14:tracePt t="231974" x="2708275" y="6091238"/>
          <p14:tracePt t="231980" x="2752725" y="6091238"/>
          <p14:tracePt t="231992" x="2789238" y="6073775"/>
          <p14:tracePt t="231995" x="2825750" y="6073775"/>
          <p14:tracePt t="232004" x="2852738" y="6073775"/>
          <p14:tracePt t="232011" x="2871788" y="6064250"/>
          <p14:tracePt t="232027" x="2881313" y="6064250"/>
          <p14:tracePt t="232035" x="2908300" y="6054725"/>
          <p14:tracePt t="232043" x="2917825" y="6054725"/>
          <p14:tracePt t="232051" x="2917825" y="6046788"/>
          <p14:tracePt t="232059" x="2935288" y="6046788"/>
          <p14:tracePt t="232083" x="2944813" y="6037263"/>
          <p14:tracePt t="232109" x="2954338" y="6027738"/>
          <p14:tracePt t="232571" x="2954338" y="6037263"/>
          <p14:tracePt t="232579" x="2962275" y="6046788"/>
          <p14:tracePt t="232596" x="2962275" y="6054725"/>
          <p14:tracePt t="232616" x="2962275" y="6064250"/>
          <p14:tracePt t="232627" x="2962275" y="6073775"/>
          <p14:tracePt t="232635" x="2962275" y="6091238"/>
          <p14:tracePt t="232659" x="2971800" y="6100763"/>
          <p14:tracePt t="232811" x="2971800" y="6110288"/>
          <p14:tracePt t="232827" x="2981325" y="6110288"/>
          <p14:tracePt t="232835" x="3017838" y="6110288"/>
          <p14:tracePt t="232843" x="3035300" y="6110288"/>
          <p14:tracePt t="232851" x="3063875" y="6110288"/>
          <p14:tracePt t="232859" x="3081338" y="6110288"/>
          <p14:tracePt t="232867" x="3090863" y="6110288"/>
          <p14:tracePt t="232875" x="3108325" y="6110288"/>
          <p14:tracePt t="232883" x="3117850" y="6110288"/>
          <p14:tracePt t="232940" x="3127375" y="6110288"/>
          <p14:tracePt t="232947" x="3136900" y="6110288"/>
          <p14:tracePt t="233149" x="3136900" y="6119813"/>
          <p14:tracePt t="233163" x="3136900" y="6127750"/>
          <p14:tracePt t="233372" x="3136900" y="6137275"/>
          <p14:tracePt t="233405" x="3136900" y="6146800"/>
          <p14:tracePt t="233880" x="3136900" y="6156325"/>
          <p14:tracePt t="233891" x="3127375" y="6164263"/>
          <p14:tracePt t="233899" x="3117850" y="6173788"/>
          <p14:tracePt t="235660" x="3127375" y="6173788"/>
          <p14:tracePt t="235667" x="3154363" y="6164263"/>
          <p14:tracePt t="235676" x="3163888" y="6164263"/>
          <p14:tracePt t="235740" x="3171825" y="6164263"/>
          <p14:tracePt t="235755" x="3181350" y="6164263"/>
          <p14:tracePt t="235771" x="3200400" y="6164263"/>
          <p14:tracePt t="236156" x="3200400" y="6137275"/>
          <p14:tracePt t="236179" x="3200400" y="6127750"/>
          <p14:tracePt t="244494" x="3190875" y="6127750"/>
          <p14:tracePt t="245083" x="3190875" y="6119813"/>
          <p14:tracePt t="246139" x="3190875" y="6110288"/>
          <p14:tracePt t="247267" x="3190875" y="6100763"/>
          <p14:tracePt t="247683" x="3190875" y="6091238"/>
          <p14:tracePt t="248243" x="3190875" y="6083300"/>
          <p14:tracePt t="248707" x="3200400" y="6037263"/>
          <p14:tracePt t="248715" x="3227388" y="6027738"/>
          <p14:tracePt t="248723" x="3236913" y="6010275"/>
          <p14:tracePt t="248739" x="3244850" y="6010275"/>
          <p14:tracePt t="248747" x="3254375" y="6010275"/>
          <p14:tracePt t="248755" x="3273425" y="5991225"/>
          <p14:tracePt t="248763" x="3281363" y="5983288"/>
          <p14:tracePt t="248779" x="3309938" y="5964238"/>
          <p14:tracePt t="248787" x="3327400" y="5964238"/>
          <p14:tracePt t="248796" x="3346450" y="5964238"/>
          <p14:tracePt t="248806" x="3400425" y="5954713"/>
          <p14:tracePt t="248811" x="3446463" y="5937250"/>
          <p14:tracePt t="248819" x="3490913" y="5927725"/>
          <p14:tracePt t="248827" x="3536950" y="5910263"/>
          <p14:tracePt t="248836" x="3563938" y="5900738"/>
          <p14:tracePt t="248852" x="3573463" y="5900738"/>
          <p14:tracePt t="248907" x="3582988" y="5891213"/>
          <p14:tracePt t="248925" x="3592513" y="5891213"/>
          <p14:tracePt t="248931" x="3619500" y="5873750"/>
          <p14:tracePt t="248939" x="3656013" y="5864225"/>
          <p14:tracePt t="248947" x="3719513" y="5845175"/>
          <p14:tracePt t="248955" x="3838575" y="5837238"/>
          <p14:tracePt t="248963" x="3929063" y="5818188"/>
          <p14:tracePt t="248971" x="4038600" y="5791200"/>
          <p14:tracePt t="248979" x="4165600" y="5781675"/>
          <p14:tracePt t="248988" x="4284663" y="5764213"/>
          <p14:tracePt t="248995" x="4394200" y="5754688"/>
          <p14:tracePt t="249004" x="4484688" y="5754688"/>
          <p14:tracePt t="249011" x="4586288" y="5727700"/>
          <p14:tracePt t="249020" x="4613275" y="5718175"/>
          <p14:tracePt t="249027" x="4667250" y="5718175"/>
          <p14:tracePt t="249035" x="4695825" y="5718175"/>
          <p14:tracePt t="249043" x="4703763" y="5718175"/>
          <p14:tracePt t="249051" x="4713288" y="5718175"/>
          <p14:tracePt t="249165" x="4730750" y="5718175"/>
          <p14:tracePt t="249243" x="4740275" y="5718175"/>
          <p14:tracePt t="249284" x="4740275" y="5745163"/>
          <p14:tracePt t="249291" x="4740275" y="5764213"/>
          <p14:tracePt t="249299" x="4730750" y="5772150"/>
          <p14:tracePt t="249307" x="4713288" y="5800725"/>
          <p14:tracePt t="249315" x="4695825" y="5845175"/>
          <p14:tracePt t="249323" x="4676775" y="5864225"/>
          <p14:tracePt t="249331" x="4667250" y="5881688"/>
          <p14:tracePt t="249339" x="4667250" y="5900738"/>
          <p14:tracePt t="249347" x="4649788" y="5918200"/>
          <p14:tracePt t="249371" x="4640263" y="5946775"/>
          <p14:tracePt t="249435" x="4630738" y="5954713"/>
          <p14:tracePt t="249443" x="4613275" y="5964238"/>
          <p14:tracePt t="249451" x="4603750" y="5964238"/>
          <p14:tracePt t="249459" x="4594225" y="5973763"/>
          <p14:tracePt t="249467" x="4586288" y="5973763"/>
          <p14:tracePt t="249475" x="4576763" y="5973763"/>
          <p14:tracePt t="249709" x="4557713" y="5973763"/>
          <p14:tracePt t="249717" x="4513263" y="5973763"/>
          <p14:tracePt t="249724" x="4484688" y="5973763"/>
          <p14:tracePt t="249733" x="4440238" y="5973763"/>
          <p14:tracePt t="249742" x="4357688" y="5973763"/>
          <p14:tracePt t="249747" x="4303713" y="5973763"/>
          <p14:tracePt t="249755" x="4221163" y="5954713"/>
          <p14:tracePt t="249763" x="4184650" y="5946775"/>
          <p14:tracePt t="249771" x="4121150" y="5946775"/>
          <p14:tracePt t="249780" x="4094163" y="5946775"/>
          <p14:tracePt t="249787" x="4057650" y="5946775"/>
          <p14:tracePt t="249795" x="4011613" y="5946775"/>
          <p14:tracePt t="249803" x="3992563" y="5946775"/>
          <p14:tracePt t="249811" x="3965575" y="5946775"/>
          <p14:tracePt t="249819" x="3956050" y="5946775"/>
          <p14:tracePt t="249827" x="3919538" y="5946775"/>
          <p14:tracePt t="249835" x="3902075" y="5946775"/>
          <p14:tracePt t="249843" x="3875088" y="5946775"/>
          <p14:tracePt t="249852" x="3856038" y="5946775"/>
          <p14:tracePt t="249859" x="3829050" y="5946775"/>
          <p14:tracePt t="249867" x="3792538" y="5946775"/>
          <p14:tracePt t="249875" x="3756025" y="5954713"/>
          <p14:tracePt t="249888" x="3702050" y="5991225"/>
          <p14:tracePt t="249891" x="3683000" y="6000750"/>
          <p14:tracePt t="249899" x="3646488" y="6010275"/>
          <p14:tracePt t="249908" x="3619500" y="6018213"/>
          <p14:tracePt t="249915" x="3592513" y="6037263"/>
          <p14:tracePt t="249924" x="3573463" y="6046788"/>
          <p14:tracePt t="249931" x="3556000" y="6054725"/>
          <p14:tracePt t="249939" x="3536950" y="6064250"/>
          <p14:tracePt t="249947" x="3527425" y="6064250"/>
          <p14:tracePt t="249955" x="3509963" y="6073775"/>
          <p14:tracePt t="249971" x="3482975" y="6073775"/>
          <p14:tracePt t="249979" x="3473450" y="6073775"/>
          <p14:tracePt t="249987" x="3463925" y="6073775"/>
          <p14:tracePt t="249995" x="3446463" y="6073775"/>
          <p14:tracePt t="250004" x="3436938" y="6073775"/>
          <p14:tracePt t="250019" x="3427413" y="6073775"/>
          <p14:tracePt t="250027" x="3390900" y="6073775"/>
          <p14:tracePt t="250036" x="3363913" y="6073775"/>
          <p14:tracePt t="250043" x="3346450" y="6073775"/>
          <p14:tracePt t="250053" x="3309938" y="6073775"/>
          <p14:tracePt t="250060" x="3290888" y="6073775"/>
          <p14:tracePt t="250069" x="3263900" y="6073775"/>
          <p14:tracePt t="250076" x="3254375" y="6073775"/>
          <p14:tracePt t="250084" x="3254375" y="6083300"/>
          <p14:tracePt t="250092" x="3227388" y="6083300"/>
          <p14:tracePt t="250102" x="3190875" y="6091238"/>
          <p14:tracePt t="250108" x="3171825" y="6091238"/>
          <p14:tracePt t="250116" x="3163888" y="6091238"/>
          <p14:tracePt t="250124" x="3154363" y="6091238"/>
          <p14:tracePt t="250132" x="3127375" y="6091238"/>
          <p14:tracePt t="250140" x="3117850" y="6091238"/>
          <p14:tracePt t="250148" x="3108325" y="6091238"/>
          <p14:tracePt t="250156" x="3090863" y="6091238"/>
          <p14:tracePt t="250275" x="3081338" y="6091238"/>
          <p14:tracePt t="250584" x="3090863" y="6091238"/>
          <p14:tracePt t="251059" x="3108325" y="6091238"/>
          <p14:tracePt t="251062" x="3127375" y="6091238"/>
          <p14:tracePt t="251069" x="3171825" y="6091238"/>
          <p14:tracePt t="251076" x="3227388" y="6083300"/>
          <p14:tracePt t="251092" x="3244850" y="6083300"/>
          <p14:tracePt t="251101" x="3273425" y="6083300"/>
          <p14:tracePt t="251107" x="3281363" y="6083300"/>
          <p14:tracePt t="251115" x="3290888" y="6073775"/>
          <p14:tracePt t="251195" x="3309938" y="6073775"/>
          <p14:tracePt t="251398" x="3317875" y="6073775"/>
          <p14:tracePt t="251404" x="3327400" y="6064250"/>
          <p14:tracePt t="251412" x="3327400" y="6054725"/>
          <p14:tracePt t="251435" x="3336925" y="6046788"/>
          <p14:tracePt t="252165" x="3346450" y="6054725"/>
          <p14:tracePt t="252288" x="3354388" y="6054725"/>
          <p14:tracePt t="252323" x="3354388" y="6046788"/>
          <p14:tracePt t="252717" x="3346450" y="6046788"/>
          <p14:tracePt t="252723" x="3336925" y="6046788"/>
          <p14:tracePt t="252739" x="3327400" y="6064250"/>
          <p14:tracePt t="252748" x="3327400" y="6073775"/>
          <p14:tracePt t="252765" x="3327400" y="6083300"/>
          <p14:tracePt t="252773" x="3317875" y="6091238"/>
          <p14:tracePt t="252929" x="3309938" y="6100763"/>
          <p14:tracePt t="252956" x="3300413" y="6083300"/>
          <p14:tracePt t="252971" x="3300413" y="6064250"/>
          <p14:tracePt t="252979" x="3300413" y="6046788"/>
          <p14:tracePt t="252988" x="3300413" y="6037263"/>
          <p14:tracePt t="252995" x="3300413" y="6027738"/>
          <p14:tracePt t="253003" x="3300413" y="5991225"/>
          <p14:tracePt t="253011" x="3300413" y="5964238"/>
          <p14:tracePt t="253019" x="3300413" y="5937250"/>
          <p14:tracePt t="253027" x="3317875" y="5891213"/>
          <p14:tracePt t="253035" x="3317875" y="5854700"/>
          <p14:tracePt t="253043" x="3317875" y="5800725"/>
          <p14:tracePt t="253052" x="3327400" y="5781675"/>
          <p14:tracePt t="253059" x="3327400" y="5727700"/>
          <p14:tracePt t="253067" x="3346450" y="5681663"/>
          <p14:tracePt t="253075" x="3346450" y="5654675"/>
          <p14:tracePt t="253083" x="3346450" y="5635625"/>
          <p14:tracePt t="253091" x="3346450" y="5589588"/>
          <p14:tracePt t="253100" x="3346450" y="5562600"/>
          <p14:tracePt t="253107" x="3346450" y="5535613"/>
          <p14:tracePt t="253115" x="3346450" y="5489575"/>
          <p14:tracePt t="253123" x="3346450" y="5453063"/>
          <p14:tracePt t="253131" x="3346450" y="5380038"/>
          <p14:tracePt t="253139" x="3346450" y="5307013"/>
          <p14:tracePt t="253147" x="3346450" y="5233988"/>
          <p14:tracePt t="253155" x="3346450" y="5143500"/>
          <p14:tracePt t="253163" x="3346450" y="5033963"/>
          <p14:tracePt t="253171" x="3346450" y="4943475"/>
          <p14:tracePt t="253179" x="3382963" y="4860925"/>
          <p14:tracePt t="253187" x="3427413" y="4760913"/>
          <p14:tracePt t="253195" x="3455988" y="4687888"/>
          <p14:tracePt t="253204" x="3463925" y="4587875"/>
          <p14:tracePt t="253211" x="3473450" y="4514850"/>
          <p14:tracePt t="253219" x="3473450" y="4459288"/>
          <p14:tracePt t="253227" x="3473450" y="4405313"/>
          <p14:tracePt t="253236" x="3473450" y="4322763"/>
          <p14:tracePt t="253243" x="3463925" y="4268788"/>
          <p14:tracePt t="253253" x="3436938" y="4203700"/>
          <p14:tracePt t="253259" x="3427413" y="4159250"/>
          <p14:tracePt t="253267" x="3382963" y="4076700"/>
          <p14:tracePt t="253275" x="3373438" y="4040188"/>
          <p14:tracePt t="253283" x="3363913" y="3976688"/>
          <p14:tracePt t="253291" x="3336925" y="3903663"/>
          <p14:tracePt t="253299" x="3327400" y="3867150"/>
          <p14:tracePt t="253307" x="3327400" y="3840163"/>
          <p14:tracePt t="253323" x="3327400" y="3803650"/>
          <p14:tracePt t="253331" x="3317875" y="3767138"/>
          <p14:tracePt t="253339" x="3317875" y="3748088"/>
          <p14:tracePt t="253347" x="3317875" y="3721100"/>
          <p14:tracePt t="253355" x="3317875" y="3711575"/>
          <p14:tracePt t="253363" x="3309938" y="3702050"/>
          <p14:tracePt t="253372" x="3290888" y="3702050"/>
          <p14:tracePt t="253379" x="3281363" y="3702050"/>
          <p14:tracePt t="253387" x="3273425" y="3702050"/>
          <p14:tracePt t="253395" x="3254375" y="3702050"/>
          <p14:tracePt t="253404" x="3217863" y="3702050"/>
          <p14:tracePt t="253411" x="3181350" y="3702050"/>
          <p14:tracePt t="253419" x="3127375" y="3702050"/>
          <p14:tracePt t="253427" x="3100388" y="3702050"/>
          <p14:tracePt t="253436" x="3054350" y="3702050"/>
          <p14:tracePt t="253443" x="3027363" y="3721100"/>
          <p14:tracePt t="253458" x="2990850" y="3738563"/>
          <p14:tracePt t="253459" x="2971800" y="3757613"/>
          <p14:tracePt t="253467" x="2962275" y="3775075"/>
          <p14:tracePt t="253475" x="2962275" y="3811588"/>
          <p14:tracePt t="253483" x="2944813" y="3830638"/>
          <p14:tracePt t="253491" x="2944813" y="3857625"/>
          <p14:tracePt t="253499" x="2935288" y="3867150"/>
          <p14:tracePt t="253508" x="2935288" y="3884613"/>
          <p14:tracePt t="253515" x="2935288" y="3894138"/>
          <p14:tracePt t="253523" x="2925763" y="3903663"/>
          <p14:tracePt t="253531" x="2925763" y="3911600"/>
          <p14:tracePt t="253539" x="2925763" y="3921125"/>
          <p14:tracePt t="253550" x="2917825" y="3940175"/>
          <p14:tracePt t="253555" x="2917825" y="3957638"/>
          <p14:tracePt t="253563" x="2898775" y="3976688"/>
          <p14:tracePt t="253580" x="2889250" y="3984625"/>
          <p14:tracePt t="253587" x="2889250" y="3994150"/>
          <p14:tracePt t="254015" x="2889250" y="4013200"/>
          <p14:tracePt t="254019" x="2908300" y="4021138"/>
          <p14:tracePt t="254027" x="2944813" y="4040188"/>
          <p14:tracePt t="254035" x="3008313" y="4067175"/>
          <p14:tracePt t="254044" x="3027363" y="4076700"/>
          <p14:tracePt t="254056" x="3071813" y="4113213"/>
          <p14:tracePt t="254060" x="3117850" y="4130675"/>
          <p14:tracePt t="254070" x="3163888" y="4167188"/>
          <p14:tracePt t="254076" x="3200400" y="4186238"/>
          <p14:tracePt t="254084" x="3227388" y="4222750"/>
          <p14:tracePt t="254092" x="3254375" y="4268788"/>
          <p14:tracePt t="254101" x="3281363" y="4313238"/>
          <p14:tracePt t="254108" x="3309938" y="4386263"/>
          <p14:tracePt t="254117" x="3354388" y="4468813"/>
          <p14:tracePt t="254124" x="3363913" y="4587875"/>
          <p14:tracePt t="254132" x="3382963" y="4678363"/>
          <p14:tracePt t="254140" x="3382963" y="4787900"/>
          <p14:tracePt t="254148" x="3382963" y="4897438"/>
          <p14:tracePt t="254156" x="3382963" y="5024438"/>
          <p14:tracePt t="254163" x="3382963" y="5153025"/>
          <p14:tracePt t="254171" x="3382963" y="5262563"/>
          <p14:tracePt t="254180" x="3346450" y="5389563"/>
          <p14:tracePt t="254189" x="3327400" y="5508625"/>
          <p14:tracePt t="254196" x="3317875" y="5635625"/>
          <p14:tracePt t="254207" x="3317875" y="5727700"/>
          <p14:tracePt t="254211" x="3290888" y="5808663"/>
          <p14:tracePt t="254221" x="3273425" y="5900738"/>
          <p14:tracePt t="254227" x="3273425" y="5973763"/>
          <p14:tracePt t="254238" x="3263900" y="6018213"/>
          <p14:tracePt t="254243" x="3254375" y="6054725"/>
          <p14:tracePt t="254253" x="3244850" y="6091238"/>
          <p14:tracePt t="254259" x="3236913" y="6100763"/>
          <p14:tracePt t="254271" x="3227388" y="6100763"/>
          <p14:tracePt t="254363" x="3217863" y="6119813"/>
          <p14:tracePt t="254371" x="3208338" y="6137275"/>
          <p14:tracePt t="254379" x="3208338" y="6146800"/>
          <p14:tracePt t="254387" x="3200400" y="6146800"/>
          <p14:tracePt t="254395" x="3190875" y="6156325"/>
          <p14:tracePt t="254403" x="3190875" y="6164263"/>
          <p14:tracePt t="254535" x="3190875" y="6156325"/>
          <p14:tracePt t="254539" x="3190875" y="6137275"/>
          <p14:tracePt t="254547" x="3190875" y="6127750"/>
          <p14:tracePt t="254555" x="3190875" y="6110288"/>
          <p14:tracePt t="254564" x="3190875" y="6100763"/>
          <p14:tracePt t="254571" x="3190875" y="6091238"/>
          <p14:tracePt t="254987" x="3181350" y="6091238"/>
          <p14:tracePt t="254997" x="3163888" y="6091238"/>
          <p14:tracePt t="255005" x="3136900" y="6091238"/>
          <p14:tracePt t="255011" x="3054350" y="6091238"/>
          <p14:tracePt t="255020" x="2998788" y="6091238"/>
          <p14:tracePt t="255027" x="2917825" y="6091238"/>
          <p14:tracePt t="255036" x="2844800" y="6091238"/>
          <p14:tracePt t="255043" x="2716213" y="6119813"/>
          <p14:tracePt t="255051" x="2589213" y="6146800"/>
          <p14:tracePt t="255059" x="2489200" y="6156325"/>
          <p14:tracePt t="255067" x="2433638" y="6173788"/>
          <p14:tracePt t="255075" x="2389188" y="6183313"/>
          <p14:tracePt t="255083" x="2343150" y="6200775"/>
          <p14:tracePt t="255091" x="2324100" y="6210300"/>
          <p14:tracePt t="255100" x="2306638" y="6219825"/>
          <p14:tracePt t="255209" x="2343150" y="6210300"/>
          <p14:tracePt t="255211" x="2389188" y="6200775"/>
          <p14:tracePt t="255219" x="2406650" y="6192838"/>
          <p14:tracePt t="255227" x="2425700" y="6183313"/>
          <p14:tracePt t="255243" x="2443163" y="6164263"/>
          <p14:tracePt t="255581" x="2452688" y="6164263"/>
          <p14:tracePt t="255612" x="2452688" y="6173788"/>
          <p14:tracePt t="255643" x="2452688" y="6183313"/>
          <p14:tracePt t="255659" x="2452688" y="6192838"/>
          <p14:tracePt t="255683" x="2452688" y="6200775"/>
          <p14:tracePt t="255779" x="2452688" y="6210300"/>
          <p14:tracePt t="255795" x="2443163" y="6219825"/>
          <p14:tracePt t="255803" x="2433638" y="6219825"/>
          <p14:tracePt t="255811" x="2397125" y="6219825"/>
          <p14:tracePt t="255819" x="2379663" y="6219825"/>
          <p14:tracePt t="255827" x="2333625" y="6237288"/>
          <p14:tracePt t="255835" x="2297113" y="6237288"/>
          <p14:tracePt t="255843" x="2279650" y="6237288"/>
          <p14:tracePt t="255852" x="2251075" y="6237288"/>
          <p14:tracePt t="255859" x="2243138" y="6237288"/>
          <p14:tracePt t="255871" x="2233613" y="6237288"/>
          <p14:tracePt t="255876" x="2214563" y="6237288"/>
          <p14:tracePt t="255892" x="2206625" y="6237288"/>
          <p14:tracePt t="255900" x="2197100" y="6237288"/>
          <p14:tracePt t="255910" x="2187575" y="6229350"/>
          <p14:tracePt t="255923" x="2187575" y="6210300"/>
          <p14:tracePt t="255939" x="2187575" y="6200775"/>
          <p14:tracePt t="255947" x="2170113" y="6183313"/>
          <p14:tracePt t="255964" x="2170113" y="6173788"/>
          <p14:tracePt t="255973" x="2160588" y="6164263"/>
          <p14:tracePt t="255992" x="2151063" y="6146800"/>
          <p14:tracePt t="256004" x="2143125" y="6119813"/>
          <p14:tracePt t="256019" x="2143125" y="6110288"/>
          <p14:tracePt t="256027" x="2143125" y="6083300"/>
          <p14:tracePt t="256035" x="2124075" y="6064250"/>
          <p14:tracePt t="256052" x="2124075" y="6054725"/>
          <p14:tracePt t="256060" x="2124075" y="6037263"/>
          <p14:tracePt t="256076" x="2124075" y="6018213"/>
          <p14:tracePt t="256093" x="2124075" y="5983288"/>
          <p14:tracePt t="256104" x="2124075" y="5964238"/>
          <p14:tracePt t="256108" x="2143125" y="5946775"/>
          <p14:tracePt t="256117" x="2160588" y="5927725"/>
          <p14:tracePt t="256124" x="2179638" y="5918200"/>
          <p14:tracePt t="256132" x="2206625" y="5910263"/>
          <p14:tracePt t="256140" x="2224088" y="5910263"/>
          <p14:tracePt t="256148" x="2270125" y="5891213"/>
          <p14:tracePt t="256157" x="2279650" y="5891213"/>
          <p14:tracePt t="256163" x="2306638" y="5881688"/>
          <p14:tracePt t="256171" x="2360613" y="5881688"/>
          <p14:tracePt t="256179" x="2397125" y="5881688"/>
          <p14:tracePt t="256187" x="2416175" y="5873750"/>
          <p14:tracePt t="256195" x="2443163" y="5873750"/>
          <p14:tracePt t="256203" x="2479675" y="5873750"/>
          <p14:tracePt t="256211" x="2498725" y="5864225"/>
          <p14:tracePt t="256221" x="2506663" y="5864225"/>
          <p14:tracePt t="256252" x="2516188" y="5864225"/>
          <p14:tracePt t="256301" x="2533650" y="5864225"/>
          <p14:tracePt t="256316" x="2543175" y="5864225"/>
          <p14:tracePt t="256324" x="2552700" y="5864225"/>
          <p14:tracePt t="256340" x="2562225" y="5864225"/>
          <p14:tracePt t="256348" x="2579688" y="5873750"/>
          <p14:tracePt t="256365" x="2579688" y="5881688"/>
          <p14:tracePt t="256371" x="2589213" y="5881688"/>
          <p14:tracePt t="256379" x="2598738" y="5891213"/>
          <p14:tracePt t="256395" x="2606675" y="5900738"/>
          <p14:tracePt t="256403" x="2606675" y="5910263"/>
          <p14:tracePt t="256411" x="2616200" y="5927725"/>
          <p14:tracePt t="256419" x="2625725" y="5937250"/>
          <p14:tracePt t="256443" x="2625725" y="5946775"/>
          <p14:tracePt t="256459" x="2625725" y="5954713"/>
          <p14:tracePt t="256468" x="2635250" y="5964238"/>
          <p14:tracePt t="256483" x="2635250" y="5973763"/>
          <p14:tracePt t="256491" x="2635250" y="5991225"/>
          <p14:tracePt t="256499" x="2635250" y="6000750"/>
          <p14:tracePt t="256515" x="2635250" y="6010275"/>
          <p14:tracePt t="256523" x="2635250" y="6027738"/>
          <p14:tracePt t="256531" x="2635250" y="6037263"/>
          <p14:tracePt t="256539" x="2635250" y="6054725"/>
          <p14:tracePt t="256547" x="2635250" y="6073775"/>
          <p14:tracePt t="256555" x="2635250" y="6083300"/>
          <p14:tracePt t="256571" x="2635250" y="6091238"/>
          <p14:tracePt t="256580" x="2635250" y="6110288"/>
          <p14:tracePt t="256588" x="2635250" y="6119813"/>
          <p14:tracePt t="256596" x="2635250" y="6127750"/>
          <p14:tracePt t="256604" x="2635250" y="6137275"/>
          <p14:tracePt t="256621" x="2635250" y="6146800"/>
          <p14:tracePt t="256629" x="2635250" y="6156325"/>
          <p14:tracePt t="256637" x="2635250" y="6173788"/>
          <p14:tracePt t="256644" x="2625725" y="6183313"/>
          <p14:tracePt t="256654" x="2616200" y="6200775"/>
          <p14:tracePt t="256662" x="2606675" y="6210300"/>
          <p14:tracePt t="256668" x="2598738" y="6219825"/>
          <p14:tracePt t="256675" x="2579688" y="6219825"/>
          <p14:tracePt t="256683" x="2570163" y="6219825"/>
          <p14:tracePt t="256691" x="2552700" y="6237288"/>
          <p14:tracePt t="256707" x="2543175" y="6237288"/>
          <p14:tracePt t="256715" x="2525713" y="6246813"/>
          <p14:tracePt t="256723" x="2506663" y="6256338"/>
          <p14:tracePt t="256731" x="2498725" y="6256338"/>
          <p14:tracePt t="256739" x="2470150" y="6265863"/>
          <p14:tracePt t="256755" x="2443163" y="6265863"/>
          <p14:tracePt t="256763" x="2416175" y="6273800"/>
          <p14:tracePt t="256771" x="2406650" y="6283325"/>
          <p14:tracePt t="256780" x="2397125" y="6283325"/>
          <p14:tracePt t="256787" x="2379663" y="6292850"/>
          <p14:tracePt t="256795" x="2370138" y="6292850"/>
          <p14:tracePt t="256803" x="2352675" y="6292850"/>
          <p14:tracePt t="256811" x="2324100" y="6292850"/>
          <p14:tracePt t="256827" x="2306638" y="6302375"/>
          <p14:tracePt t="256853" x="2287588" y="6302375"/>
          <p14:tracePt t="256996" x="2270125" y="6292850"/>
          <p14:tracePt t="257357" x="2279650" y="6292850"/>
          <p14:tracePt t="257371" x="2287588" y="6292850"/>
          <p14:tracePt t="257373" x="2297113" y="6292850"/>
          <p14:tracePt t="257380" x="2306638" y="6292850"/>
          <p14:tracePt t="257387" x="2324100" y="6283325"/>
          <p14:tracePt t="257403" x="2343150" y="6273800"/>
          <p14:tracePt t="257419" x="2352675" y="6273800"/>
          <p14:tracePt t="257443" x="2360613" y="6273800"/>
          <p14:tracePt t="257641" x="2379663" y="6265863"/>
          <p14:tracePt t="257643" x="2406650" y="6246813"/>
          <p14:tracePt t="257651" x="2416175" y="6237288"/>
          <p14:tracePt t="257659" x="2425700" y="6237288"/>
          <p14:tracePt t="258107" x="2425700" y="6246813"/>
          <p14:tracePt t="258115" x="2416175" y="6246813"/>
          <p14:tracePt t="258123" x="2406650" y="6246813"/>
          <p14:tracePt t="258139" x="2397125" y="6246813"/>
          <p14:tracePt t="258147" x="2397125" y="6256338"/>
          <p14:tracePt t="258230" x="2389188" y="6246813"/>
          <p14:tracePt t="258243" x="2389188" y="6237288"/>
          <p14:tracePt t="258254" x="2389188" y="6229350"/>
          <p14:tracePt t="258259" x="2379663" y="6219825"/>
          <p14:tracePt t="258268" x="2370138" y="6210300"/>
          <p14:tracePt t="258628" x="2370138" y="6200775"/>
          <p14:tracePt t="258643" x="2360613" y="6192838"/>
          <p14:tracePt t="258659" x="2352675" y="6173788"/>
          <p14:tracePt t="258668" x="2352675" y="6164263"/>
          <p14:tracePt t="258675" x="2352675" y="6156325"/>
          <p14:tracePt t="258683" x="2352675" y="6146800"/>
          <p14:tracePt t="258691" x="2352675" y="6137275"/>
          <p14:tracePt t="258699" x="2352675" y="6127750"/>
          <p14:tracePt t="258707" x="2352675" y="6119813"/>
          <p14:tracePt t="258715" x="2352675" y="6110288"/>
          <p14:tracePt t="258723" x="2352675" y="6091238"/>
          <p14:tracePt t="258731" x="2352675" y="6083300"/>
          <p14:tracePt t="258891" x="2333625" y="6073775"/>
          <p14:tracePt t="258908" x="2316163" y="6073775"/>
          <p14:tracePt t="258915" x="2297113" y="6073775"/>
          <p14:tracePt t="258923" x="2287588" y="6073775"/>
          <p14:tracePt t="258931" x="2287588" y="6083300"/>
          <p14:tracePt t="258957" x="2279650" y="6091238"/>
          <p14:tracePt t="258971" x="2270125" y="6100763"/>
          <p14:tracePt t="258987" x="2260600" y="6110288"/>
          <p14:tracePt t="259077" x="2251075" y="6119813"/>
          <p14:tracePt t="259092" x="2243138" y="6119813"/>
          <p14:tracePt t="259101" x="2233613" y="6119813"/>
          <p14:tracePt t="259123" x="2224088" y="6119813"/>
          <p14:tracePt t="259131" x="2214563" y="6110288"/>
          <p14:tracePt t="259147" x="2206625" y="6100763"/>
          <p14:tracePt t="259155" x="2206625" y="6091238"/>
          <p14:tracePt t="259163" x="2206625" y="6083300"/>
          <p14:tracePt t="259171" x="2206625" y="6073775"/>
          <p14:tracePt t="259180" x="2206625" y="6054725"/>
          <p14:tracePt t="259187" x="2214563" y="6037263"/>
          <p14:tracePt t="259195" x="2260600" y="5983288"/>
          <p14:tracePt t="259203" x="2306638" y="5964238"/>
          <p14:tracePt t="259211" x="2370138" y="5910263"/>
          <p14:tracePt t="259219" x="2416175" y="5900738"/>
          <p14:tracePt t="259227" x="2462213" y="5864225"/>
          <p14:tracePt t="259238" x="2506663" y="5845175"/>
          <p14:tracePt t="259243" x="2552700" y="5837238"/>
          <p14:tracePt t="259257" x="2570163" y="5808663"/>
          <p14:tracePt t="259261" x="2598738" y="5800725"/>
          <p14:tracePt t="259274" x="2635250" y="5781675"/>
          <p14:tracePt t="259289" x="2652713" y="5772150"/>
          <p14:tracePt t="259292" x="2662238" y="5764213"/>
          <p14:tracePt t="259304" x="2662238" y="5754688"/>
          <p14:tracePt t="259315" x="2671763" y="5754688"/>
          <p14:tracePt t="259373" x="2679700" y="5754688"/>
          <p14:tracePt t="259381" x="2698750" y="5754688"/>
          <p14:tracePt t="259387" x="2708275" y="5772150"/>
          <p14:tracePt t="259395" x="2735263" y="5800725"/>
          <p14:tracePt t="259403" x="2744788" y="5800725"/>
          <p14:tracePt t="259411" x="2752725" y="5808663"/>
          <p14:tracePt t="259419" x="2771775" y="5827713"/>
          <p14:tracePt t="259427" x="2781300" y="5845175"/>
          <p14:tracePt t="259443" x="2789238" y="5854700"/>
          <p14:tracePt t="259459" x="2789238" y="5864225"/>
          <p14:tracePt t="259469" x="2789238" y="5881688"/>
          <p14:tracePt t="259475" x="2789238" y="5891213"/>
          <p14:tracePt t="259492" x="2789238" y="5900738"/>
          <p14:tracePt t="259500" x="2789238" y="5918200"/>
          <p14:tracePt t="259508" x="2789238" y="5937250"/>
          <p14:tracePt t="259516" x="2781300" y="5954713"/>
          <p14:tracePt t="259524" x="2744788" y="5973763"/>
          <p14:tracePt t="259534" x="2716213" y="6010275"/>
          <p14:tracePt t="259540" x="2698750" y="6018213"/>
          <p14:tracePt t="259548" x="2679700" y="6037263"/>
          <p14:tracePt t="259555" x="2671763" y="6046788"/>
          <p14:tracePt t="259563" x="2662238" y="6054725"/>
          <p14:tracePt t="259571" x="2643188" y="6073775"/>
          <p14:tracePt t="259580" x="2625725" y="6083300"/>
          <p14:tracePt t="259603" x="2616200" y="6091238"/>
          <p14:tracePt t="259612" x="2606675" y="6091238"/>
          <p14:tracePt t="259619" x="2606675" y="6100763"/>
          <p14:tracePt t="259627" x="2589213" y="6119813"/>
          <p14:tracePt t="259643" x="2589213" y="6127750"/>
          <p14:tracePt t="259659" x="2579688" y="6137275"/>
          <p14:tracePt t="259668" x="2562225" y="6156325"/>
          <p14:tracePt t="259675" x="2552700" y="6156325"/>
          <p14:tracePt t="259683" x="2533650" y="6164263"/>
          <p14:tracePt t="259691" x="2498725" y="6164263"/>
          <p14:tracePt t="259699" x="2479675" y="6173788"/>
          <p14:tracePt t="259707" x="2443163" y="6173788"/>
          <p14:tracePt t="259715" x="2406650" y="6183313"/>
          <p14:tracePt t="259723" x="2360613" y="6183313"/>
          <p14:tracePt t="259731" x="2343150" y="6183313"/>
          <p14:tracePt t="259739" x="2333625" y="6183313"/>
          <p14:tracePt t="259747" x="2324100" y="6183313"/>
          <p14:tracePt t="259755" x="2316163" y="6183313"/>
          <p14:tracePt t="259771" x="2306638" y="6183313"/>
          <p14:tracePt t="259806" x="2297113" y="6183313"/>
          <p14:tracePt t="259822" x="2279650" y="6183313"/>
          <p14:tracePt t="259827" x="2270125" y="6183313"/>
          <p14:tracePt t="259835" x="2270125" y="6173788"/>
          <p14:tracePt t="259843" x="2270125" y="6164263"/>
          <p14:tracePt t="259859" x="2270125" y="6156325"/>
          <p14:tracePt t="259916" x="2270125" y="6137275"/>
          <p14:tracePt t="259928" x="2270125" y="6127750"/>
          <p14:tracePt t="259964" x="2270125" y="6119813"/>
          <p14:tracePt t="259973" x="2270125" y="6110288"/>
          <p14:tracePt t="259988" x="2270125" y="6091238"/>
          <p14:tracePt t="260003" x="2270125" y="6083300"/>
          <p14:tracePt t="260011" x="2287588" y="6064250"/>
          <p14:tracePt t="260019" x="2306638" y="6054725"/>
          <p14:tracePt t="260027" x="2343150" y="6037263"/>
          <p14:tracePt t="260035" x="2370138" y="6018213"/>
          <p14:tracePt t="260044" x="2397125" y="6010275"/>
          <p14:tracePt t="260054" x="2443163" y="5991225"/>
          <p14:tracePt t="260060" x="2462213" y="5991225"/>
          <p14:tracePt t="260070" x="2479675" y="5983288"/>
          <p14:tracePt t="260076" x="2506663" y="5983288"/>
          <p14:tracePt t="260084" x="2525713" y="5983288"/>
          <p14:tracePt t="260091" x="2543175" y="5983288"/>
          <p14:tracePt t="260109" x="2552700" y="5983288"/>
          <p14:tracePt t="260148" x="2562225" y="5983288"/>
          <p14:tracePt t="260157" x="2570163" y="5983288"/>
          <p14:tracePt t="260164" x="2579688" y="5983288"/>
          <p14:tracePt t="260172" x="2589213" y="5983288"/>
          <p14:tracePt t="260180" x="2598738" y="5991225"/>
          <p14:tracePt t="260196" x="2606675" y="6018213"/>
          <p14:tracePt t="260208" x="2616200" y="6018213"/>
          <p14:tracePt t="260211" x="2616200" y="6027738"/>
          <p14:tracePt t="260219" x="2625725" y="6046788"/>
          <p14:tracePt t="260227" x="2635250" y="6054725"/>
          <p14:tracePt t="260238" x="2635250" y="6064250"/>
          <p14:tracePt t="260243" x="2635250" y="6073775"/>
          <p14:tracePt t="260252" x="2635250" y="6083300"/>
          <p14:tracePt t="260291" x="2635250" y="6091238"/>
          <p14:tracePt t="260307" x="2635250" y="6110288"/>
          <p14:tracePt t="260323" x="2635250" y="6119813"/>
          <p14:tracePt t="260331" x="2635250" y="6137275"/>
          <p14:tracePt t="260339" x="2635250" y="6146800"/>
          <p14:tracePt t="260366" x="2625725" y="6156325"/>
          <p14:tracePt t="260379" x="2616200" y="6183313"/>
          <p14:tracePt t="260395" x="2606675" y="6183313"/>
          <p14:tracePt t="260411" x="2598738" y="6192838"/>
          <p14:tracePt t="260436" x="2589213" y="6192838"/>
          <p14:tracePt t="260460" x="2579688" y="6192838"/>
          <p14:tracePt t="260469" x="2570163" y="6192838"/>
          <p14:tracePt t="260718" x="2562225" y="6192838"/>
          <p14:tracePt t="260827" x="2552700" y="6183313"/>
          <p14:tracePt t="260861" x="2552700" y="6164263"/>
          <p14:tracePt t="260868" x="2543175" y="6156325"/>
          <p14:tracePt t="260883" x="2543175" y="6146800"/>
          <p14:tracePt t="260899" x="2543175" y="6137275"/>
          <p14:tracePt t="260915" x="2543175" y="6119813"/>
          <p14:tracePt t="260947" x="2543175" y="6110288"/>
          <p14:tracePt t="261035" x="2533650" y="6100763"/>
          <p14:tracePt t="261888" x="2533650" y="6083300"/>
          <p14:tracePt t="261893" x="2562225" y="6064250"/>
          <p14:tracePt t="261899" x="2562225" y="6054725"/>
          <p14:tracePt t="261907" x="2579688" y="6046788"/>
          <p14:tracePt t="261916" x="2589213" y="6046788"/>
          <p14:tracePt t="261924" x="2598738" y="6046788"/>
          <p14:tracePt t="262020" x="2606675" y="6037263"/>
          <p14:tracePt t="262139" x="2606675" y="6027738"/>
          <p14:tracePt t="262173" x="2598738" y="6027738"/>
          <p14:tracePt t="262188" x="2589213" y="6037263"/>
          <p14:tracePt t="262197" x="2579688" y="6046788"/>
          <p14:tracePt t="262220" x="2570163" y="6054725"/>
          <p14:tracePt t="262239" x="2562225" y="6073775"/>
          <p14:tracePt t="262371" x="2552700" y="6073775"/>
          <p14:tracePt t="262379" x="2533650" y="6073775"/>
          <p14:tracePt t="262387" x="2516188" y="6073775"/>
          <p14:tracePt t="262395" x="2470150" y="6073775"/>
          <p14:tracePt t="262404" x="2433638" y="6073775"/>
          <p14:tracePt t="262411" x="2416175" y="6073775"/>
          <p14:tracePt t="262419" x="2389188" y="6073775"/>
          <p14:tracePt t="262427" x="2379663" y="6073775"/>
          <p14:tracePt t="262435" x="2370138" y="6073775"/>
          <p14:tracePt t="262452" x="2352675" y="6083300"/>
          <p14:tracePt t="262459" x="2343150" y="6083300"/>
          <p14:tracePt t="262468" x="2343150" y="6091238"/>
          <p14:tracePt t="262475" x="2333625" y="6091238"/>
          <p14:tracePt t="262483" x="2324100" y="6100763"/>
          <p14:tracePt t="262555" x="2324100" y="6110288"/>
          <p14:tracePt t="262563" x="2324100" y="6137275"/>
          <p14:tracePt t="262571" x="2324100" y="6146800"/>
          <p14:tracePt t="262579" x="2333625" y="6173788"/>
          <p14:tracePt t="262587" x="2389188" y="6192838"/>
          <p14:tracePt t="262595" x="2452688" y="6210300"/>
          <p14:tracePt t="262603" x="2506663" y="6210300"/>
          <p14:tracePt t="262612" x="2543175" y="6210300"/>
          <p14:tracePt t="262619" x="2579688" y="6219825"/>
          <p14:tracePt t="262627" x="2598738" y="6219825"/>
          <p14:tracePt t="262843" x="2589213" y="6229350"/>
          <p14:tracePt t="262867" x="2579688" y="6229350"/>
          <p14:tracePt t="263108" x="2562225" y="6229350"/>
          <p14:tracePt t="263115" x="2533650" y="6200775"/>
          <p14:tracePt t="263123" x="2516188" y="6200775"/>
          <p14:tracePt t="263131" x="2506663" y="6200775"/>
          <p14:tracePt t="263139" x="2489200" y="6200775"/>
          <p14:tracePt t="263147" x="2479675" y="6192838"/>
          <p14:tracePt t="263211" x="2470150" y="6183313"/>
          <p14:tracePt t="263251" x="2470150" y="6173788"/>
          <p14:tracePt t="263275" x="2470150" y="6164263"/>
          <p14:tracePt t="263283" x="2470150" y="6156325"/>
          <p14:tracePt t="263300" x="2479675" y="6137275"/>
          <p14:tracePt t="263307" x="2489200" y="6127750"/>
          <p14:tracePt t="263315" x="2506663" y="6110288"/>
          <p14:tracePt t="263323" x="2516188" y="6110288"/>
          <p14:tracePt t="263331" x="2533650" y="6091238"/>
          <p14:tracePt t="263339" x="2543175" y="6073775"/>
          <p14:tracePt t="263347" x="2552700" y="6064250"/>
          <p14:tracePt t="263355" x="2562225" y="6054725"/>
          <p14:tracePt t="263387" x="2579688" y="6037263"/>
          <p14:tracePt t="263467" x="2579688" y="6046788"/>
          <p14:tracePt t="263475" x="2589213" y="6073775"/>
          <p14:tracePt t="263484" x="2598738" y="6083300"/>
          <p14:tracePt t="263491" x="2606675" y="6083300"/>
          <p14:tracePt t="263507" x="2616200" y="6091238"/>
          <p14:tracePt t="263515" x="2625725" y="6091238"/>
          <p14:tracePt t="263523" x="2643188" y="6100763"/>
          <p14:tracePt t="263531" x="2652713" y="6110288"/>
          <p14:tracePt t="263549" x="2652713" y="6119813"/>
          <p14:tracePt t="263653" x="2671763" y="6119813"/>
          <p14:tracePt t="263662" x="2679700" y="6119813"/>
          <p14:tracePt t="263683" x="2698750" y="6119813"/>
          <p14:tracePt t="263707" x="2708275" y="6110288"/>
          <p14:tracePt t="263731" x="2716213" y="6110288"/>
          <p14:tracePt t="264107" x="2735263" y="6100763"/>
          <p14:tracePt t="264275" x="2735263" y="6091238"/>
          <p14:tracePt t="264291" x="2744788" y="6073775"/>
          <p14:tracePt t="264307" x="2744788" y="6064250"/>
          <p14:tracePt t="264323" x="2752725" y="6054725"/>
          <p14:tracePt t="264483" x="2762250" y="6054725"/>
          <p14:tracePt t="264491" x="2771775" y="6054725"/>
          <p14:tracePt t="264508" x="2781300" y="6054725"/>
          <p14:tracePt t="264516" x="2789238" y="6064250"/>
          <p14:tracePt t="264524" x="2789238" y="6073775"/>
          <p14:tracePt t="264684" x="2798763" y="6073775"/>
          <p14:tracePt t="264693" x="2808288" y="6073775"/>
          <p14:tracePt t="264701" x="2817813" y="6073775"/>
          <p14:tracePt t="264795" x="2817813" y="6064250"/>
          <p14:tracePt t="264803" x="2817813" y="6046788"/>
          <p14:tracePt t="264819" x="2817813" y="6037263"/>
          <p14:tracePt t="264827" x="2817813" y="6027738"/>
          <p14:tracePt t="264843" x="2817813" y="6010275"/>
          <p14:tracePt t="264851" x="2817813" y="6000750"/>
          <p14:tracePt t="264859" x="2825750" y="5991225"/>
          <p14:tracePt t="264875" x="2825750" y="5983288"/>
          <p14:tracePt t="264901" x="2825750" y="5964238"/>
          <p14:tracePt t="264929" x="2825750" y="5954713"/>
          <p14:tracePt t="264931" x="2835275" y="5954713"/>
          <p14:tracePt t="264939" x="2844800" y="5946775"/>
          <p14:tracePt t="264955" x="2852738" y="5927725"/>
          <p14:tracePt t="264971" x="2852738" y="5918200"/>
          <p14:tracePt t="264979" x="2852738" y="5910263"/>
          <p14:tracePt t="264987" x="2852738" y="5900738"/>
          <p14:tracePt t="265007" x="2852738" y="5891213"/>
          <p14:tracePt t="265011" x="2852738" y="5881688"/>
          <p14:tracePt t="265021" x="2852738" y="5873750"/>
          <p14:tracePt t="265229" x="2852738" y="5881688"/>
          <p14:tracePt t="265243" x="2852738" y="5900738"/>
          <p14:tracePt t="265252" x="2852738" y="5910263"/>
          <p14:tracePt t="265259" x="2852738" y="5918200"/>
          <p14:tracePt t="265267" x="2852738" y="5946775"/>
          <p14:tracePt t="265275" x="2852738" y="5954713"/>
          <p14:tracePt t="265284" x="2852738" y="5964238"/>
          <p14:tracePt t="265301" x="2852738" y="5991225"/>
          <p14:tracePt t="265307" x="2852738" y="6000750"/>
          <p14:tracePt t="265323" x="2852738" y="6010275"/>
          <p14:tracePt t="265339" x="2852738" y="6027738"/>
          <p14:tracePt t="265356" x="2852738" y="6037263"/>
          <p14:tracePt t="265364" x="2852738" y="6046788"/>
          <p14:tracePt t="265387" x="2852738" y="6064250"/>
          <p14:tracePt t="265395" x="2852738" y="6073775"/>
          <p14:tracePt t="265403" x="2852738" y="6083300"/>
          <p14:tracePt t="265411" x="2852738" y="6091238"/>
          <p14:tracePt t="265421" x="2852738" y="6110288"/>
          <p14:tracePt t="265436" x="2852738" y="6119813"/>
          <p14:tracePt t="265456" x="2852738" y="6127750"/>
          <p14:tracePt t="265715" x="2852738" y="6137275"/>
          <p14:tracePt t="265739" x="2852738" y="6156325"/>
          <p14:tracePt t="265747" x="2889250" y="6164263"/>
          <p14:tracePt t="265755" x="2925763" y="6173788"/>
          <p14:tracePt t="265763" x="2981325" y="6173788"/>
          <p14:tracePt t="265771" x="3044825" y="6173788"/>
          <p14:tracePt t="265779" x="3100388" y="6183313"/>
          <p14:tracePt t="265787" x="3127375" y="6183313"/>
          <p14:tracePt t="265796" x="3163888" y="6183313"/>
          <p14:tracePt t="265811" x="3171825" y="6183313"/>
          <p14:tracePt t="266075" x="3163888" y="6183313"/>
          <p14:tracePt t="266084" x="3154363" y="6173788"/>
          <p14:tracePt t="266100" x="3144838" y="6164263"/>
          <p14:tracePt t="266164" x="3144838" y="6156325"/>
          <p14:tracePt t="266172" x="3144838" y="6137275"/>
          <p14:tracePt t="266191" x="3136900" y="6127750"/>
          <p14:tracePt t="266196" x="3127375" y="6119813"/>
          <p14:tracePt t="266212" x="3117850" y="6100763"/>
          <p14:tracePt t="266228" x="3117850" y="6091238"/>
          <p14:tracePt t="266241" x="3108325" y="6083300"/>
          <p14:tracePt t="266259" x="3108325" y="6073775"/>
          <p14:tracePt t="266267" x="3100388" y="6046788"/>
          <p14:tracePt t="266284" x="3090863" y="6046788"/>
          <p14:tracePt t="266315" x="3081338" y="6046788"/>
          <p14:tracePt t="266323" x="3054350" y="6046788"/>
          <p14:tracePt t="266331" x="3027363" y="6046788"/>
          <p14:tracePt t="266339" x="2998788" y="6046788"/>
          <p14:tracePt t="266348" x="2981325" y="6046788"/>
          <p14:tracePt t="266355" x="2944813" y="6046788"/>
          <p14:tracePt t="266363" x="2935288" y="6046788"/>
          <p14:tracePt t="266371" x="2898775" y="6046788"/>
          <p14:tracePt t="266411" x="2889250" y="6046788"/>
          <p14:tracePt t="266492" x="2881313" y="6046788"/>
          <p14:tracePt t="266501" x="2871788" y="6046788"/>
          <p14:tracePt t="266510" x="2852738" y="6046788"/>
          <p14:tracePt t="266516" x="2825750" y="6046788"/>
          <p14:tracePt t="266524" x="2817813" y="6046788"/>
          <p14:tracePt t="266540" x="2808288" y="6046788"/>
          <p14:tracePt t="267276" x="2798763" y="6046788"/>
          <p14:tracePt t="267288" x="2798763" y="6054725"/>
          <p14:tracePt t="267291" x="2798763" y="6073775"/>
          <p14:tracePt t="267299" x="2798763" y="6083300"/>
          <p14:tracePt t="267307" x="2798763" y="6091238"/>
          <p14:tracePt t="267331" x="2798763" y="6100763"/>
          <p14:tracePt t="267419" x="2781300" y="6100763"/>
          <p14:tracePt t="267427" x="2735263" y="6100763"/>
          <p14:tracePt t="267435" x="2708275" y="6100763"/>
          <p14:tracePt t="267443" x="2671763" y="6100763"/>
          <p14:tracePt t="267451" x="2652713" y="6100763"/>
          <p14:tracePt t="267460" x="2635250" y="6100763"/>
          <p14:tracePt t="267470" x="2616200" y="6100763"/>
          <p14:tracePt t="267476" x="2598738" y="6100763"/>
          <p14:tracePt t="267772" x="2589213" y="6100763"/>
          <p14:tracePt t="267790" x="2579688" y="6100763"/>
          <p14:tracePt t="267795" x="2570163" y="6110288"/>
          <p14:tracePt t="267803" x="2570163" y="6119813"/>
          <p14:tracePt t="267820" x="2570163" y="6127750"/>
          <p14:tracePt t="268351" x="2562225" y="6137275"/>
          <p14:tracePt t="268548" x="2562225" y="6156325"/>
          <p14:tracePt t="269055" x="2562225" y="6127750"/>
          <p14:tracePt t="269067" x="2562225" y="6119813"/>
          <p14:tracePt t="269075" x="2562225" y="6110288"/>
          <p14:tracePt t="269083" x="2562225" y="6091238"/>
          <p14:tracePt t="269885" x="2570163" y="6091238"/>
          <p14:tracePt t="269912" x="2579688" y="6091238"/>
          <p14:tracePt t="269939" x="2579688" y="6083300"/>
          <p14:tracePt t="270477" x="2589213" y="6073775"/>
          <p14:tracePt t="270483" x="2598738" y="6064250"/>
          <p14:tracePt t="270491" x="2598738" y="6054725"/>
          <p14:tracePt t="270507" x="2598738" y="6046788"/>
          <p14:tracePt t="270523" x="2598738" y="6037263"/>
          <p14:tracePt t="270555" x="2606675" y="6027738"/>
          <p14:tracePt t="270819" x="2606675" y="6037263"/>
          <p14:tracePt t="270827" x="2606675" y="6046788"/>
          <p14:tracePt t="270843" x="2606675" y="6054725"/>
          <p14:tracePt t="270851" x="2606675" y="6083300"/>
          <p14:tracePt t="270859" x="2606675" y="6091238"/>
          <p14:tracePt t="270868" x="2606675" y="6100763"/>
          <p14:tracePt t="270875" x="2606675" y="6119813"/>
          <p14:tracePt t="270884" x="2606675" y="6127750"/>
          <p14:tracePt t="270908" x="2606675" y="6137275"/>
          <p14:tracePt t="270915" x="2606675" y="6156325"/>
          <p14:tracePt t="270925" x="2606675" y="6164263"/>
          <p14:tracePt t="270939" x="2606675" y="6173788"/>
          <p14:tracePt t="270956" x="2606675" y="6183313"/>
          <p14:tracePt t="271300" x="2616200" y="6192838"/>
          <p14:tracePt t="271307" x="2662238" y="6192838"/>
          <p14:tracePt t="271315" x="2689225" y="6192838"/>
          <p14:tracePt t="271323" x="2735263" y="6192838"/>
          <p14:tracePt t="271331" x="2762250" y="6183313"/>
          <p14:tracePt t="271340" x="2771775" y="6183313"/>
          <p14:tracePt t="271356" x="2781300" y="6183313"/>
          <p14:tracePt t="271428" x="2789238" y="6183313"/>
          <p14:tracePt t="271580" x="2771775" y="6164263"/>
          <p14:tracePt t="271587" x="2762250" y="6164263"/>
          <p14:tracePt t="271595" x="2725738" y="6156325"/>
          <p14:tracePt t="271603" x="2689225" y="6146800"/>
          <p14:tracePt t="271620" x="2679700" y="6146800"/>
          <p14:tracePt t="271628" x="2671763" y="6146800"/>
          <p14:tracePt t="271747" x="2652713" y="6146800"/>
          <p14:tracePt t="271755" x="2625725" y="6146800"/>
          <p14:tracePt t="271763" x="2579688" y="6146800"/>
          <p14:tracePt t="271771" x="2543175" y="6146800"/>
          <p14:tracePt t="271779" x="2525713" y="6146800"/>
          <p14:tracePt t="271787" x="2498725" y="6146800"/>
          <p14:tracePt t="271795" x="2452688" y="6146800"/>
          <p14:tracePt t="271803" x="2443163" y="6146800"/>
          <p14:tracePt t="271827" x="2433638" y="6146800"/>
          <p14:tracePt t="272092" x="2425700" y="6137275"/>
          <p14:tracePt t="272102" x="2425700" y="6127750"/>
          <p14:tracePt t="272108" x="2443163" y="6110288"/>
          <p14:tracePt t="272124" x="2462213" y="6091238"/>
          <p14:tracePt t="272139" x="2462213" y="6083300"/>
          <p14:tracePt t="272148" x="2470150" y="6073775"/>
          <p14:tracePt t="272158" x="2479675" y="6054725"/>
          <p14:tracePt t="272172" x="2498725" y="6037263"/>
          <p14:tracePt t="272191" x="2498725" y="6027738"/>
          <p14:tracePt t="272207" x="2506663" y="6018213"/>
          <p14:tracePt t="272238" x="2506663" y="6010275"/>
          <p14:tracePt t="272325" x="2516188" y="6000750"/>
          <p14:tracePt t="272340" x="2525713" y="5991225"/>
          <p14:tracePt t="272348" x="2533650" y="5983288"/>
          <p14:tracePt t="272395" x="2543175" y="5973763"/>
          <p14:tracePt t="272411" x="2543175" y="5964238"/>
          <p14:tracePt t="272444" x="2543175" y="5954713"/>
          <p14:tracePt t="272531" x="2543175" y="5946775"/>
          <p14:tracePt t="272993" x="2543175" y="5937250"/>
          <p14:tracePt t="273006" x="2525713" y="5946775"/>
          <p14:tracePt t="273011" x="2516188" y="5954713"/>
          <p14:tracePt t="273035" x="2498725" y="5954713"/>
          <p14:tracePt t="273043" x="2489200" y="5954713"/>
          <p14:tracePt t="273077" x="2479675" y="5954713"/>
          <p14:tracePt t="273092" x="2462213" y="5954713"/>
          <p14:tracePt t="273101" x="2452688" y="5954713"/>
          <p14:tracePt t="273109" x="2443163" y="5946775"/>
          <p14:tracePt t="273283" x="2433638" y="5918200"/>
          <p14:tracePt t="273331" x="2433638" y="5910263"/>
          <p14:tracePt t="273339" x="2416175" y="5900738"/>
          <p14:tracePt t="273347" x="2406650" y="5891213"/>
          <p14:tracePt t="273355" x="2406650" y="5881688"/>
          <p14:tracePt t="273371" x="2397125" y="5881688"/>
          <p14:tracePt t="273379" x="2389188" y="5873750"/>
          <p14:tracePt t="273419" x="2389188" y="5864225"/>
          <p14:tracePt t="273427" x="2370138" y="5854700"/>
          <p14:tracePt t="273435" x="2360613" y="5845175"/>
          <p14:tracePt t="273452" x="2360613" y="5837238"/>
          <p14:tracePt t="273467" x="2360613" y="5827713"/>
          <p14:tracePt t="273541" x="2360613" y="5818188"/>
          <p14:tracePt t="273549" x="2360613" y="5808663"/>
          <p14:tracePt t="273557" x="2360613" y="5800725"/>
          <p14:tracePt t="273566" x="2370138" y="5772150"/>
          <p14:tracePt t="273571" x="2416175" y="5735638"/>
          <p14:tracePt t="273580" x="2479675" y="5708650"/>
          <p14:tracePt t="273587" x="2543175" y="5672138"/>
          <p14:tracePt t="273595" x="2643188" y="5618163"/>
          <p14:tracePt t="273603" x="2771775" y="5562600"/>
          <p14:tracePt t="273611" x="2908300" y="5472113"/>
          <p14:tracePt t="273619" x="3063875" y="5408613"/>
          <p14:tracePt t="273627" x="3208338" y="5343525"/>
          <p14:tracePt t="273635" x="3363913" y="5270500"/>
          <p14:tracePt t="273643" x="3509963" y="5207000"/>
          <p14:tracePt t="273651" x="3665538" y="5133975"/>
          <p14:tracePt t="273660" x="3838575" y="5070475"/>
          <p14:tracePt t="273667" x="3948113" y="5016500"/>
          <p14:tracePt t="273675" x="4065588" y="5006975"/>
          <p14:tracePt t="273684" x="4211638" y="4943475"/>
          <p14:tracePt t="273691" x="4330700" y="4914900"/>
          <p14:tracePt t="273700" x="4476750" y="4887913"/>
          <p14:tracePt t="273707" x="4622800" y="4841875"/>
          <p14:tracePt t="273715" x="4776788" y="4797425"/>
          <p14:tracePt t="273724" x="4803775" y="4787900"/>
          <p14:tracePt t="273731" x="4905375" y="4760913"/>
          <p14:tracePt t="273739" x="5086350" y="4714875"/>
          <p14:tracePt t="273747" x="5368925" y="4678363"/>
          <p14:tracePt t="273756" x="5743575" y="4587875"/>
          <p14:tracePt t="273763" x="5797550" y="4578350"/>
          <p14:tracePt t="273772" x="6062663" y="4522788"/>
          <p14:tracePt t="273781" x="6573838" y="4405313"/>
          <p14:tracePt t="273789" x="6964363" y="4359275"/>
          <p14:tracePt t="273795" x="7129463" y="4332288"/>
          <p14:tracePt t="273803" x="7138988" y="4332288"/>
          <p14:tracePt t="273811" x="7239000" y="4332288"/>
          <p14:tracePt t="273819" x="7256463" y="4332288"/>
          <p14:tracePt t="273843" x="7256463" y="4368800"/>
          <p14:tracePt t="273851" x="7092950" y="4449763"/>
          <p14:tracePt t="273861" x="6846888" y="4559300"/>
          <p14:tracePt t="273869" x="6537325" y="4687888"/>
          <p14:tracePt t="273875" x="6108700" y="4878388"/>
          <p14:tracePt t="273884" x="5870575" y="4987925"/>
          <p14:tracePt t="273902" x="5260975" y="5307013"/>
          <p14:tracePt t="273908" x="5151438" y="5380038"/>
          <p14:tracePt t="274045" x="5086350" y="5372100"/>
          <p14:tracePt t="274057" x="5078413" y="5362575"/>
          <p14:tracePt t="274059" x="5068888" y="5335588"/>
          <p14:tracePt t="274067" x="5022850" y="5262563"/>
          <p14:tracePt t="274075" x="5022850" y="5226050"/>
          <p14:tracePt t="274083" x="5014913" y="5160963"/>
          <p14:tracePt t="274091" x="5005388" y="5097463"/>
          <p14:tracePt t="274101" x="5005388" y="5089525"/>
          <p14:tracePt t="274116" x="5005388" y="5080000"/>
          <p14:tracePt t="274123" x="4995863" y="5080000"/>
          <p14:tracePt t="274139" x="4995863" y="5060950"/>
          <p14:tracePt t="274147" x="4986338" y="5053013"/>
          <p14:tracePt t="274155" x="4986338" y="5043488"/>
          <p14:tracePt t="274179" x="4986338" y="5033963"/>
          <p14:tracePt t="274187" x="4986338" y="5016500"/>
          <p14:tracePt t="274195" x="5014913" y="4987925"/>
          <p14:tracePt t="274203" x="5032375" y="4979988"/>
          <p14:tracePt t="274211" x="5078413" y="4943475"/>
          <p14:tracePt t="274219" x="5159375" y="4887913"/>
          <p14:tracePt t="274227" x="5214938" y="4860925"/>
          <p14:tracePt t="274237" x="5334000" y="4824413"/>
          <p14:tracePt t="274243" x="5434013" y="4778375"/>
          <p14:tracePt t="274252" x="5561013" y="4724400"/>
          <p14:tracePt t="274259" x="5753100" y="4678363"/>
          <p14:tracePt t="274268" x="5989638" y="4605338"/>
          <p14:tracePt t="274275" x="6254750" y="4532313"/>
          <p14:tracePt t="274284" x="6581775" y="4449763"/>
          <p14:tracePt t="274291" x="6883400" y="4349750"/>
          <p14:tracePt t="274302" x="7219950" y="4268788"/>
          <p14:tracePt t="274307" x="7558088" y="4159250"/>
          <p14:tracePt t="274315" x="7858125" y="4057650"/>
          <p14:tracePt t="274323" x="8086725" y="3984625"/>
          <p14:tracePt t="274331" x="8423275" y="3884613"/>
          <p14:tracePt t="274341" x="8642350" y="3830638"/>
          <p14:tracePt t="274349" x="8815388" y="3767138"/>
          <p14:tracePt t="274356" x="8961438" y="3721100"/>
          <p14:tracePt t="274370" x="9107488" y="36845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ja-JP" altLang="en-US"/>
              <a:t>プログラムの形にする</a:t>
            </a:r>
          </a:p>
        </p:txBody>
      </p:sp>
      <p:sp>
        <p:nvSpPr>
          <p:cNvPr id="24579" name="Text Box 4"/>
          <p:cNvSpPr txBox="1">
            <a:spLocks noChangeArrowheads="1"/>
          </p:cNvSpPr>
          <p:nvPr/>
        </p:nvSpPr>
        <p:spPr bwMode="auto">
          <a:xfrm>
            <a:off x="1547813" y="1341438"/>
            <a:ext cx="3551237" cy="2024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LD</a:t>
            </a:r>
            <a:r>
              <a:rPr lang="ja-JP" altLang="en-US" sz="1800" b="1"/>
              <a:t>　０</a:t>
            </a:r>
          </a:p>
          <a:p>
            <a:pPr eaLnBrk="1" hangingPunct="1">
              <a:spcBef>
                <a:spcPct val="0"/>
              </a:spcBef>
              <a:buFontTx/>
              <a:buNone/>
            </a:pPr>
            <a:r>
              <a:rPr lang="ja-JP" altLang="en-US" sz="1800" b="1"/>
              <a:t> </a:t>
            </a:r>
            <a:r>
              <a:rPr lang="en-US" altLang="ja-JP" sz="1800" b="1"/>
              <a:t>0    110    00000001</a:t>
            </a:r>
            <a:r>
              <a:rPr lang="ja-JP" altLang="en-US" sz="1800" b="1"/>
              <a:t>　　　</a:t>
            </a:r>
            <a:r>
              <a:rPr lang="en-US" altLang="ja-JP" sz="1800" b="1"/>
              <a:t>ADD</a:t>
            </a:r>
            <a:r>
              <a:rPr lang="ja-JP" altLang="en-US" sz="1800" b="1"/>
              <a:t>　１</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ST</a:t>
            </a:r>
            <a:r>
              <a:rPr lang="ja-JP" altLang="en-US" sz="1800" b="1"/>
              <a:t>　２</a:t>
            </a:r>
          </a:p>
        </p:txBody>
      </p:sp>
      <p:sp>
        <p:nvSpPr>
          <p:cNvPr id="24580" name="Text Box 5"/>
          <p:cNvSpPr txBox="1">
            <a:spLocks noChangeArrowheads="1"/>
          </p:cNvSpPr>
          <p:nvPr/>
        </p:nvSpPr>
        <p:spPr bwMode="auto">
          <a:xfrm>
            <a:off x="1547813" y="3429000"/>
            <a:ext cx="3633787" cy="3397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ja-JP" altLang="en-US" sz="1800" b="1"/>
              <a:t>（</a:t>
            </a:r>
            <a:r>
              <a:rPr lang="en-US" altLang="ja-JP" sz="1800" b="1"/>
              <a:t>SL X</a:t>
            </a:r>
            <a:r>
              <a:rPr lang="ja-JP" altLang="en-US" sz="1800" b="1"/>
              <a:t>）</a:t>
            </a:r>
            <a:r>
              <a:rPr lang="en-US" altLang="ja-JP" sz="1800" b="1"/>
              <a:t>+</a:t>
            </a:r>
            <a:r>
              <a:rPr lang="ja-JP" altLang="en-US" sz="1800" b="1"/>
              <a:t>（</a:t>
            </a:r>
            <a:r>
              <a:rPr lang="en-US" altLang="ja-JP" sz="1800" b="1"/>
              <a:t>SL Y</a:t>
            </a:r>
            <a:r>
              <a:rPr lang="ja-JP" altLang="en-US" sz="1800" b="1"/>
              <a:t>）を計算して</a:t>
            </a:r>
            <a:r>
              <a:rPr lang="en-US" altLang="ja-JP" sz="1800" b="1"/>
              <a:t>2</a:t>
            </a:r>
            <a:r>
              <a:rPr lang="ja-JP" altLang="en-US" sz="1800" b="1"/>
              <a:t>番地に</a:t>
            </a:r>
          </a:p>
          <a:p>
            <a:pPr eaLnBrk="1" hangingPunct="1">
              <a:spcBef>
                <a:spcPct val="0"/>
              </a:spcBef>
              <a:buFontTx/>
              <a:buNone/>
            </a:pPr>
            <a:r>
              <a:rPr lang="ja-JP" altLang="en-US" sz="1800" b="1"/>
              <a:t>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LD</a:t>
            </a:r>
            <a:r>
              <a:rPr lang="ja-JP" altLang="en-US" sz="1800" b="1"/>
              <a:t>　０</a:t>
            </a:r>
          </a:p>
          <a:p>
            <a:pPr eaLnBrk="1" hangingPunct="1">
              <a:spcBef>
                <a:spcPct val="0"/>
              </a:spcBef>
              <a:buFontTx/>
              <a:buNone/>
            </a:pPr>
            <a:r>
              <a:rPr lang="ja-JP" altLang="en-US" sz="1800" b="1"/>
              <a:t> </a:t>
            </a:r>
            <a:r>
              <a:rPr lang="en-US" altLang="ja-JP" sz="1800" b="1"/>
              <a:t>0    100    00000000</a:t>
            </a:r>
            <a:r>
              <a:rPr lang="ja-JP" altLang="en-US" sz="1800" b="1"/>
              <a:t>　</a:t>
            </a:r>
            <a:r>
              <a:rPr lang="en-US" altLang="ja-JP" sz="1800" b="1"/>
              <a:t>SL</a:t>
            </a:r>
            <a:r>
              <a:rPr lang="ja-JP" altLang="en-US" sz="1800" b="1"/>
              <a:t>　</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ST</a:t>
            </a:r>
            <a:r>
              <a:rPr lang="ja-JP" altLang="en-US" sz="1800" b="1"/>
              <a:t>　２</a:t>
            </a:r>
          </a:p>
          <a:p>
            <a:pPr eaLnBrk="1" hangingPunct="1">
              <a:spcBef>
                <a:spcPct val="0"/>
              </a:spcBef>
              <a:buFontTx/>
              <a:buNone/>
            </a:pPr>
            <a:r>
              <a:rPr lang="ja-JP" altLang="en-US" sz="1800" b="1"/>
              <a:t> </a:t>
            </a:r>
            <a:r>
              <a:rPr lang="en-US" altLang="ja-JP" sz="1800" b="1"/>
              <a:t>0     001   00000001</a:t>
            </a:r>
            <a:r>
              <a:rPr lang="ja-JP" altLang="en-US" sz="1800" b="1"/>
              <a:t>　</a:t>
            </a:r>
            <a:r>
              <a:rPr lang="en-US" altLang="ja-JP" sz="1800" b="1"/>
              <a:t>LD</a:t>
            </a:r>
            <a:r>
              <a:rPr lang="ja-JP" altLang="en-US" sz="1800" b="1"/>
              <a:t>　１</a:t>
            </a:r>
          </a:p>
          <a:p>
            <a:pPr eaLnBrk="1" hangingPunct="1">
              <a:spcBef>
                <a:spcPct val="0"/>
              </a:spcBef>
              <a:buFontTx/>
              <a:buNone/>
            </a:pPr>
            <a:r>
              <a:rPr lang="ja-JP" altLang="en-US" sz="1800" b="1"/>
              <a:t> </a:t>
            </a:r>
            <a:r>
              <a:rPr lang="en-US" altLang="ja-JP" sz="1800" b="1"/>
              <a:t>0     100   00000000</a:t>
            </a:r>
            <a:r>
              <a:rPr lang="ja-JP" altLang="en-US" sz="1800" b="1"/>
              <a:t>　</a:t>
            </a:r>
            <a:r>
              <a:rPr lang="en-US" altLang="ja-JP" sz="1800" b="1"/>
              <a:t>SL</a:t>
            </a:r>
          </a:p>
          <a:p>
            <a:pPr eaLnBrk="1" hangingPunct="1">
              <a:spcBef>
                <a:spcPct val="0"/>
              </a:spcBef>
              <a:buFontTx/>
              <a:buNone/>
            </a:pPr>
            <a:r>
              <a:rPr lang="en-US" altLang="ja-JP" sz="1800" b="1"/>
              <a:t> 0      110   00000010</a:t>
            </a:r>
            <a:r>
              <a:rPr lang="ja-JP" altLang="en-US" sz="1800" b="1"/>
              <a:t>　</a:t>
            </a:r>
            <a:r>
              <a:rPr lang="en-US" altLang="ja-JP" sz="1800" b="1"/>
              <a:t>ADD</a:t>
            </a:r>
            <a:r>
              <a:rPr lang="ja-JP" altLang="en-US" sz="1800" b="1"/>
              <a:t>　２</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ST</a:t>
            </a:r>
            <a:r>
              <a:rPr lang="ja-JP" altLang="en-US" sz="1800" b="1"/>
              <a:t>　２</a:t>
            </a:r>
          </a:p>
        </p:txBody>
      </p:sp>
      <p:sp>
        <p:nvSpPr>
          <p:cNvPr id="24581" name="Line 6"/>
          <p:cNvSpPr>
            <a:spLocks noChangeShapeType="1"/>
          </p:cNvSpPr>
          <p:nvPr/>
        </p:nvSpPr>
        <p:spPr bwMode="auto">
          <a:xfrm flipH="1">
            <a:off x="4716463" y="4652963"/>
            <a:ext cx="107950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2" name="Text Box 7"/>
          <p:cNvSpPr txBox="1">
            <a:spLocks noChangeArrowheads="1"/>
          </p:cNvSpPr>
          <p:nvPr/>
        </p:nvSpPr>
        <p:spPr bwMode="auto">
          <a:xfrm>
            <a:off x="5848350" y="4298950"/>
            <a:ext cx="1638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アセンブラ表記</a:t>
            </a:r>
          </a:p>
        </p:txBody>
      </p:sp>
      <p:sp>
        <p:nvSpPr>
          <p:cNvPr id="24583" name="Text Box 8"/>
          <p:cNvSpPr txBox="1">
            <a:spLocks noChangeArrowheads="1"/>
          </p:cNvSpPr>
          <p:nvPr/>
        </p:nvSpPr>
        <p:spPr bwMode="auto">
          <a:xfrm>
            <a:off x="5651500" y="37163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機械語</a:t>
            </a:r>
          </a:p>
        </p:txBody>
      </p:sp>
      <p:sp>
        <p:nvSpPr>
          <p:cNvPr id="24584" name="Line 9"/>
          <p:cNvSpPr>
            <a:spLocks noChangeShapeType="1"/>
          </p:cNvSpPr>
          <p:nvPr/>
        </p:nvSpPr>
        <p:spPr bwMode="auto">
          <a:xfrm flipH="1">
            <a:off x="3563938" y="4005263"/>
            <a:ext cx="2016125"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5" name="テキスト ボックス 1"/>
          <p:cNvSpPr txBox="1">
            <a:spLocks noChangeArrowheads="1"/>
          </p:cNvSpPr>
          <p:nvPr/>
        </p:nvSpPr>
        <p:spPr bwMode="auto">
          <a:xfrm>
            <a:off x="5651500" y="5876925"/>
            <a:ext cx="3092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このプログラムを命令メモリに</a:t>
            </a:r>
            <a:endParaRPr lang="en-US" altLang="ja-JP" sz="1800"/>
          </a:p>
          <a:p>
            <a:pPr eaLnBrk="1" hangingPunct="1">
              <a:spcBef>
                <a:spcPct val="0"/>
              </a:spcBef>
              <a:buFontTx/>
              <a:buNone/>
            </a:pPr>
            <a:r>
              <a:rPr lang="ja-JP" altLang="en-US" sz="1800"/>
              <a:t>入れておいて順番に読み出す</a:t>
            </a:r>
          </a:p>
        </p:txBody>
      </p:sp>
      <p:pic>
        <p:nvPicPr>
          <p:cNvPr id="2" name="オーディオ 1">
            <a:hlinkClick r:id="" action="ppaction://media"/>
            <a:extLst>
              <a:ext uri="{FF2B5EF4-FFF2-40B4-BE49-F238E27FC236}">
                <a16:creationId xmlns:a16="http://schemas.microsoft.com/office/drawing/2014/main" id="{9B48FDD8-25AF-4ABC-8F6C-A8347A779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755"/>
    </mc:Choice>
    <mc:Fallback xmlns="">
      <p:transition spd="slow" advTm="8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2" x="8951913" y="3511550"/>
          <p14:tracePt t="511" x="8788400" y="3538538"/>
          <p14:tracePt t="519" x="8624888" y="3565525"/>
          <p14:tracePt t="527" x="8386763" y="3602038"/>
          <p14:tracePt t="538" x="8186738" y="3602038"/>
          <p14:tracePt t="542" x="7994650" y="3602038"/>
          <p14:tracePt t="550" x="7740650" y="3602038"/>
          <p14:tracePt t="558" x="7521575" y="3602038"/>
          <p14:tracePt t="567" x="7292975" y="3602038"/>
          <p14:tracePt t="574" x="7129463" y="3602038"/>
          <p14:tracePt t="582" x="7000875" y="3602038"/>
          <p14:tracePt t="590" x="6910388" y="3602038"/>
          <p14:tracePt t="599" x="6819900" y="3602038"/>
          <p14:tracePt t="606" x="6791325" y="3602038"/>
          <p14:tracePt t="614" x="6773863" y="3602038"/>
          <p14:tracePt t="787" x="6791325" y="3602038"/>
          <p14:tracePt t="790" x="6819900" y="3602038"/>
          <p14:tracePt t="799" x="6846888" y="3584575"/>
          <p14:tracePt t="806" x="6856413" y="3575050"/>
          <p14:tracePt t="814" x="6892925" y="3565525"/>
          <p14:tracePt t="822" x="6937375" y="3529013"/>
          <p14:tracePt t="830" x="6983413" y="3502025"/>
          <p14:tracePt t="838" x="7010400" y="3482975"/>
          <p14:tracePt t="848" x="7029450" y="3465513"/>
          <p14:tracePt t="856" x="7073900" y="3446463"/>
          <p14:tracePt t="867" x="7092950" y="3429000"/>
          <p14:tracePt t="873" x="7110413" y="3402013"/>
          <p14:tracePt t="883" x="7138988" y="3382963"/>
          <p14:tracePt t="887" x="7165975" y="3365500"/>
          <p14:tracePt t="911" x="7175500" y="3355975"/>
          <p14:tracePt t="920" x="7175500" y="3346450"/>
          <p14:tracePt t="984" x="7183438" y="3328988"/>
          <p14:tracePt t="1294" x="7183438" y="3309938"/>
          <p14:tracePt t="1360" x="7183438" y="3302000"/>
          <p14:tracePt t="1392" x="7183438" y="3292475"/>
          <p14:tracePt t="1425" x="7183438" y="3282950"/>
          <p14:tracePt t="1432" x="7183438" y="3265488"/>
          <p14:tracePt t="1463" x="7183438" y="3255963"/>
          <p14:tracePt t="1494" x="7183438" y="3246438"/>
          <p14:tracePt t="1502" x="7183438" y="3228975"/>
          <p14:tracePt t="1510" x="7183438" y="3219450"/>
          <p14:tracePt t="1519" x="7183438" y="3209925"/>
          <p14:tracePt t="1534" x="7183438" y="3200400"/>
          <p14:tracePt t="1542" x="7183438" y="3192463"/>
          <p14:tracePt t="1550" x="7183438" y="3182938"/>
          <p14:tracePt t="1566" x="7183438" y="3173413"/>
          <p14:tracePt t="1574" x="7183438" y="3163888"/>
          <p14:tracePt t="1601" x="7183438" y="3146425"/>
          <p14:tracePt t="1691" x="7183438" y="3136900"/>
          <p14:tracePt t="2023" x="7183438" y="3173413"/>
          <p14:tracePt t="2030" x="7156450" y="3219450"/>
          <p14:tracePt t="2038" x="7119938" y="3302000"/>
          <p14:tracePt t="2046" x="7029450" y="3382963"/>
          <p14:tracePt t="2054" x="6946900" y="3455988"/>
          <p14:tracePt t="2062" x="6810375" y="3529013"/>
          <p14:tracePt t="2070" x="6691313" y="3621088"/>
          <p14:tracePt t="2078" x="6518275" y="3711575"/>
          <p14:tracePt t="2087" x="6335713" y="3830638"/>
          <p14:tracePt t="2095" x="6162675" y="3930650"/>
          <p14:tracePt t="2102" x="6153150" y="3930650"/>
          <p14:tracePt t="2111" x="5999163" y="4021138"/>
          <p14:tracePt t="2118" x="5716588" y="4159250"/>
          <p14:tracePt t="2132" x="5461000" y="4295775"/>
          <p14:tracePt t="2134" x="5214938" y="4405313"/>
          <p14:tracePt t="2143" x="4932363" y="4551363"/>
          <p14:tracePt t="2151" x="4803775" y="4595813"/>
          <p14:tracePt t="2163" x="4649788" y="4668838"/>
          <p14:tracePt t="2166" x="4521200" y="4714875"/>
          <p14:tracePt t="2174" x="4440238" y="4741863"/>
          <p14:tracePt t="2182" x="4357688" y="4768850"/>
          <p14:tracePt t="2190" x="4321175" y="4778375"/>
          <p14:tracePt t="2199" x="4267200" y="4778375"/>
          <p14:tracePt t="2206" x="4202113" y="4778375"/>
          <p14:tracePt t="2214" x="4148138" y="4778375"/>
          <p14:tracePt t="2222" x="4075113" y="4778375"/>
          <p14:tracePt t="2230" x="4021138" y="4778375"/>
          <p14:tracePt t="2238" x="3911600" y="4778375"/>
          <p14:tracePt t="2247" x="3783013" y="4778375"/>
          <p14:tracePt t="2254" x="3673475" y="4778375"/>
          <p14:tracePt t="2263" x="3546475" y="4778375"/>
          <p14:tracePt t="2270" x="3400425" y="4797425"/>
          <p14:tracePt t="2279" x="3300413" y="4824413"/>
          <p14:tracePt t="2286" x="3254375" y="4841875"/>
          <p14:tracePt t="2295" x="3181350" y="4851400"/>
          <p14:tracePt t="2303" x="3154363" y="4851400"/>
          <p14:tracePt t="2312" x="3108325" y="4851400"/>
          <p14:tracePt t="2319" x="3081338" y="4851400"/>
          <p14:tracePt t="2327" x="3063875" y="4851400"/>
          <p14:tracePt t="2334" x="3054350" y="4851400"/>
          <p14:tracePt t="2367" x="3044825" y="4851400"/>
          <p14:tracePt t="2376" x="3017838" y="4870450"/>
          <p14:tracePt t="2382" x="3017838" y="4878388"/>
          <p14:tracePt t="2390" x="2990850" y="4878388"/>
          <p14:tracePt t="2398" x="2981325" y="4887913"/>
          <p14:tracePt t="2406" x="2944813" y="4887913"/>
          <p14:tracePt t="2417" x="2925763" y="4897438"/>
          <p14:tracePt t="2423" x="2881313" y="4897438"/>
          <p14:tracePt t="2431" x="2844800" y="4906963"/>
          <p14:tracePt t="2439" x="2825750" y="4906963"/>
          <p14:tracePt t="2449" x="2781300" y="4933950"/>
          <p14:tracePt t="2459" x="2725738" y="4943475"/>
          <p14:tracePt t="2462" x="2679700" y="4943475"/>
          <p14:tracePt t="2471" x="2652713" y="4951413"/>
          <p14:tracePt t="2478" x="2616200" y="4960938"/>
          <p14:tracePt t="2486" x="2579688" y="4987925"/>
          <p14:tracePt t="2494" x="2562225" y="4987925"/>
          <p14:tracePt t="2502" x="2552700" y="4987925"/>
          <p14:tracePt t="2510" x="2525713" y="4997450"/>
          <p14:tracePt t="2527" x="2506663" y="5006975"/>
          <p14:tracePt t="2775" x="2452688" y="5033963"/>
          <p14:tracePt t="2782" x="2370138" y="5060950"/>
          <p14:tracePt t="2790" x="2279650" y="5070475"/>
          <p14:tracePt t="2798" x="2179638" y="5097463"/>
          <p14:tracePt t="2806" x="2124075" y="5116513"/>
          <p14:tracePt t="2815" x="2024063" y="5143500"/>
          <p14:tracePt t="2822" x="1997075" y="5143500"/>
          <p14:tracePt t="2830" x="1931988" y="5160963"/>
          <p14:tracePt t="2838" x="1924050" y="5160963"/>
          <p14:tracePt t="2849" x="1914525" y="5170488"/>
          <p14:tracePt t="2959" x="1905000" y="5170488"/>
          <p14:tracePt t="3006" x="1905000" y="5160963"/>
          <p14:tracePt t="3014" x="1905000" y="5153025"/>
          <p14:tracePt t="3023" x="1905000" y="5133975"/>
          <p14:tracePt t="3031" x="1905000" y="5116513"/>
          <p14:tracePt t="3039" x="1941513" y="5070475"/>
          <p14:tracePt t="3052" x="1968500" y="5043488"/>
          <p14:tracePt t="3055" x="2033588" y="5006975"/>
          <p14:tracePt t="3065" x="2106613" y="4987925"/>
          <p14:tracePt t="3071" x="2170113" y="4960938"/>
          <p14:tracePt t="3083" x="2214563" y="4933950"/>
          <p14:tracePt t="3086" x="2260600" y="4924425"/>
          <p14:tracePt t="3094" x="2279650" y="4906963"/>
          <p14:tracePt t="3214" x="2279650" y="4897438"/>
          <p14:tracePt t="3222" x="2270125" y="4897438"/>
          <p14:tracePt t="3230" x="2260600" y="4897438"/>
          <p14:tracePt t="3238" x="2251075" y="4897438"/>
          <p14:tracePt t="3320" x="2251075" y="4906963"/>
          <p14:tracePt t="3326" x="2251075" y="4914900"/>
          <p14:tracePt t="3334" x="2270125" y="4943475"/>
          <p14:tracePt t="3342" x="2287588" y="4951413"/>
          <p14:tracePt t="3350" x="2316163" y="4951413"/>
          <p14:tracePt t="3358" x="2333625" y="4951413"/>
          <p14:tracePt t="3582" x="2343150" y="4960938"/>
          <p14:tracePt t="3630" x="2343150" y="4970463"/>
          <p14:tracePt t="3638" x="2343150" y="4979988"/>
          <p14:tracePt t="3656" x="2343150" y="4987925"/>
          <p14:tracePt t="3670" x="2343150" y="4997450"/>
          <p14:tracePt t="3679" x="2343150" y="5016500"/>
          <p14:tracePt t="3687" x="2343150" y="5024438"/>
          <p14:tracePt t="3696" x="2360613" y="5043488"/>
          <p14:tracePt t="3703" x="2397125" y="5043488"/>
          <p14:tracePt t="3710" x="2443163" y="5043488"/>
          <p14:tracePt t="3718" x="2470150" y="5043488"/>
          <p14:tracePt t="3726" x="2525713" y="5043488"/>
          <p14:tracePt t="3734" x="2552700" y="5043488"/>
          <p14:tracePt t="3742" x="2570163" y="5043488"/>
          <p14:tracePt t="3751" x="2598738" y="5043488"/>
          <p14:tracePt t="3758" x="2616200" y="5043488"/>
          <p14:tracePt t="3769" x="2652713" y="5043488"/>
          <p14:tracePt t="3775" x="2679700" y="5043488"/>
          <p14:tracePt t="3786" x="2708275" y="5016500"/>
          <p14:tracePt t="3790" x="2725738" y="5016500"/>
          <p14:tracePt t="3800" x="2744788" y="5016500"/>
          <p14:tracePt t="3982" x="2752725" y="5016500"/>
          <p14:tracePt t="4046" x="2752725" y="5024438"/>
          <p14:tracePt t="4065" x="2752725" y="5033963"/>
          <p14:tracePt t="4071" x="2752725" y="5043488"/>
          <p14:tracePt t="4084" x="2752725" y="5053013"/>
          <p14:tracePt t="4190" x="2752725" y="5070475"/>
          <p14:tracePt t="4198" x="2744788" y="5070475"/>
          <p14:tracePt t="4207" x="2716213" y="5097463"/>
          <p14:tracePt t="4230" x="2708275" y="5116513"/>
          <p14:tracePt t="4238" x="2689225" y="5126038"/>
          <p14:tracePt t="4246" x="2671763" y="5153025"/>
          <p14:tracePt t="4254" x="2652713" y="5160963"/>
          <p14:tracePt t="4263" x="2643188" y="5160963"/>
          <p14:tracePt t="4270" x="2625725" y="5170488"/>
          <p14:tracePt t="4286" x="2625725" y="5180013"/>
          <p14:tracePt t="4294" x="2616200" y="5189538"/>
          <p14:tracePt t="4342" x="2606675" y="5197475"/>
          <p14:tracePt t="4464" x="2589213" y="5197475"/>
          <p14:tracePt t="4476" x="2579688" y="5197475"/>
          <p14:tracePt t="4495" x="2570163" y="5207000"/>
          <p14:tracePt t="4598" x="2589213" y="5207000"/>
          <p14:tracePt t="4606" x="2643188" y="5207000"/>
          <p14:tracePt t="4614" x="2679700" y="5207000"/>
          <p14:tracePt t="4622" x="2725738" y="5207000"/>
          <p14:tracePt t="4630" x="2735263" y="5207000"/>
          <p14:tracePt t="4638" x="2744788" y="5207000"/>
          <p14:tracePt t="4776" x="2752725" y="5207000"/>
          <p14:tracePt t="4787" x="2771775" y="5207000"/>
          <p14:tracePt t="4790" x="2825750" y="5207000"/>
          <p14:tracePt t="4804" x="2871788" y="5216525"/>
          <p14:tracePt t="4807" x="2898775" y="5216525"/>
          <p14:tracePt t="4816" x="2935288" y="5216525"/>
          <p14:tracePt t="4822" x="2971800" y="5216525"/>
          <p14:tracePt t="4936" x="2971800" y="5226050"/>
          <p14:tracePt t="4944" x="2971800" y="5233988"/>
          <p14:tracePt t="4952" x="2971800" y="5243513"/>
          <p14:tracePt t="4967" x="2971800" y="5253038"/>
          <p14:tracePt t="4975" x="2971800" y="5262563"/>
          <p14:tracePt t="4982" x="2971800" y="5280025"/>
          <p14:tracePt t="4990" x="2971800" y="5289550"/>
          <p14:tracePt t="4998" x="2971800" y="5316538"/>
          <p14:tracePt t="5020" x="2954338" y="5335588"/>
          <p14:tracePt t="5022" x="2925763" y="5372100"/>
          <p14:tracePt t="5037" x="2925763" y="5380038"/>
          <p14:tracePt t="5038" x="2925763" y="5399088"/>
          <p14:tracePt t="5046" x="2917825" y="5416550"/>
          <p14:tracePt t="5064" x="2908300" y="5445125"/>
          <p14:tracePt t="5070" x="2898775" y="5453063"/>
          <p14:tracePt t="5078" x="2889250" y="5462588"/>
          <p14:tracePt t="5094" x="2889250" y="5481638"/>
          <p14:tracePt t="5102" x="2889250" y="5489575"/>
          <p14:tracePt t="5118" x="2889250" y="5499100"/>
          <p14:tracePt t="5257" x="2889250" y="5518150"/>
          <p14:tracePt t="5312" x="2889250" y="5526088"/>
          <p14:tracePt t="5334" x="2889250" y="5535613"/>
          <p14:tracePt t="5350" x="2889250" y="5545138"/>
          <p14:tracePt t="5358" x="2889250" y="5562600"/>
          <p14:tracePt t="5382" x="2889250" y="5572125"/>
          <p14:tracePt t="5390" x="2889250" y="5581650"/>
          <p14:tracePt t="5399" x="2889250" y="5599113"/>
          <p14:tracePt t="5430" x="2889250" y="5608638"/>
          <p14:tracePt t="5758" x="2889250" y="5599113"/>
          <p14:tracePt t="5767" x="2889250" y="5589588"/>
          <p14:tracePt t="5774" x="2908300" y="5572125"/>
          <p14:tracePt t="5784" x="2954338" y="5545138"/>
          <p14:tracePt t="5790" x="3008313" y="5518150"/>
          <p14:tracePt t="5799" x="3071813" y="5489575"/>
          <p14:tracePt t="5806" x="3136900" y="5481638"/>
          <p14:tracePt t="5814" x="3200400" y="5445125"/>
          <p14:tracePt t="5822" x="3254375" y="5416550"/>
          <p14:tracePt t="5833" x="3309938" y="5380038"/>
          <p14:tracePt t="5838" x="3363913" y="5353050"/>
          <p14:tracePt t="5848" x="3390900" y="5335588"/>
          <p14:tracePt t="5854" x="3463925" y="5299075"/>
          <p14:tracePt t="5863" x="3509963" y="5280025"/>
          <p14:tracePt t="5870" x="3546475" y="5253038"/>
          <p14:tracePt t="5878" x="3600450" y="5216525"/>
          <p14:tracePt t="5887" x="3646488" y="5197475"/>
          <p14:tracePt t="5895" x="3692525" y="5170488"/>
          <p14:tracePt t="5902" x="3738563" y="5153025"/>
          <p14:tracePt t="5910" x="3829050" y="5126038"/>
          <p14:tracePt t="5918" x="3911600" y="5080000"/>
          <p14:tracePt t="5926" x="4021138" y="5053013"/>
          <p14:tracePt t="5934" x="4121150" y="5024438"/>
          <p14:tracePt t="5942" x="4248150" y="4997450"/>
          <p14:tracePt t="5950" x="4367213" y="4951413"/>
          <p14:tracePt t="5958" x="4513263" y="4906963"/>
          <p14:tracePt t="5966" x="4667250" y="4870450"/>
          <p14:tracePt t="5974" x="4795838" y="4833938"/>
          <p14:tracePt t="5982" x="4868863" y="4833938"/>
          <p14:tracePt t="5990" x="4932363" y="4797425"/>
          <p14:tracePt t="5998" x="4959350" y="4797425"/>
          <p14:tracePt t="6007" x="4978400" y="4787900"/>
          <p14:tracePt t="6084" x="4968875" y="4787900"/>
          <p14:tracePt t="6086" x="4959350" y="4787900"/>
          <p14:tracePt t="6094" x="4922838" y="4787900"/>
          <p14:tracePt t="6102" x="4913313" y="4797425"/>
          <p14:tracePt t="6110" x="4905375" y="4805363"/>
          <p14:tracePt t="6118" x="4886325" y="4814888"/>
          <p14:tracePt t="6127" x="4868863" y="4824413"/>
          <p14:tracePt t="6135" x="4849813" y="4824413"/>
          <p14:tracePt t="6143" x="4832350" y="4841875"/>
          <p14:tracePt t="6151" x="4813300" y="4851400"/>
          <p14:tracePt t="6163" x="4795838" y="4851400"/>
          <p14:tracePt t="6166" x="4776788" y="4860925"/>
          <p14:tracePt t="6176" x="4749800" y="4870450"/>
          <p14:tracePt t="6184" x="4703763" y="4870450"/>
          <p14:tracePt t="6192" x="4676775" y="4887913"/>
          <p14:tracePt t="6200" x="4649788" y="4897438"/>
          <p14:tracePt t="6210" x="4603750" y="4914900"/>
          <p14:tracePt t="6215" x="4576763" y="4924425"/>
          <p14:tracePt t="6225" x="4549775" y="4924425"/>
          <p14:tracePt t="6230" x="4513263" y="4933950"/>
          <p14:tracePt t="6238" x="4513263" y="4943475"/>
          <p14:tracePt t="6246" x="4503738" y="4943475"/>
          <p14:tracePt t="6254" x="4494213" y="4951413"/>
          <p14:tracePt t="6263" x="4484688" y="4960938"/>
          <p14:tracePt t="6270" x="4467225" y="4960938"/>
          <p14:tracePt t="6278" x="4440238" y="4979988"/>
          <p14:tracePt t="6286" x="4430713" y="4987925"/>
          <p14:tracePt t="6294" x="4421188" y="4997450"/>
          <p14:tracePt t="6302" x="4403725" y="5006975"/>
          <p14:tracePt t="6310" x="4376738" y="5024438"/>
          <p14:tracePt t="6318" x="4367213" y="5033963"/>
          <p14:tracePt t="6326" x="4357688" y="5033963"/>
          <p14:tracePt t="6334" x="4330700" y="5033963"/>
          <p14:tracePt t="6343" x="4321175" y="5033963"/>
          <p14:tracePt t="6353" x="4311650" y="5033963"/>
          <p14:tracePt t="6359" x="4294188" y="5033963"/>
          <p14:tracePt t="6369" x="4284663" y="5033963"/>
          <p14:tracePt t="6375" x="4275138" y="5033963"/>
          <p14:tracePt t="6384" x="4267200" y="5033963"/>
          <p14:tracePt t="6392" x="4248150" y="5043488"/>
          <p14:tracePt t="6480" x="4238625" y="5043488"/>
          <p14:tracePt t="6487" x="4238625" y="5033963"/>
          <p14:tracePt t="6496" x="4238625" y="5024438"/>
          <p14:tracePt t="6511" x="4248150" y="5016500"/>
          <p14:tracePt t="6520" x="4257675" y="5006975"/>
          <p14:tracePt t="6527" x="4267200" y="4997450"/>
          <p14:tracePt t="7062" x="4248150" y="5006975"/>
          <p14:tracePt t="7070" x="4238625" y="5024438"/>
          <p14:tracePt t="7078" x="4230688" y="5043488"/>
          <p14:tracePt t="7086" x="4221163" y="5097463"/>
          <p14:tracePt t="7094" x="4211638" y="5116513"/>
          <p14:tracePt t="7102" x="4194175" y="5153025"/>
          <p14:tracePt t="7110" x="4194175" y="5189538"/>
          <p14:tracePt t="7118" x="4194175" y="5197475"/>
          <p14:tracePt t="7126" x="4194175" y="5233988"/>
          <p14:tracePt t="7134" x="4194175" y="5262563"/>
          <p14:tracePt t="7142" x="4194175" y="5289550"/>
          <p14:tracePt t="7150" x="4194175" y="5335588"/>
          <p14:tracePt t="7160" x="4194175" y="5372100"/>
          <p14:tracePt t="7166" x="4194175" y="5389563"/>
          <p14:tracePt t="7174" x="4194175" y="5435600"/>
          <p14:tracePt t="7182" x="4194175" y="5472113"/>
          <p14:tracePt t="7190" x="4194175" y="5499100"/>
          <p14:tracePt t="7198" x="4175125" y="5545138"/>
          <p14:tracePt t="7206" x="4175125" y="5572125"/>
          <p14:tracePt t="7214" x="4165600" y="5599113"/>
          <p14:tracePt t="7222" x="4165600" y="5645150"/>
          <p14:tracePt t="7230" x="4165600" y="5672138"/>
          <p14:tracePt t="7239" x="4165600" y="5691188"/>
          <p14:tracePt t="7246" x="4165600" y="5718175"/>
          <p14:tracePt t="7254" x="4165600" y="5735638"/>
          <p14:tracePt t="7262" x="4165600" y="5764213"/>
          <p14:tracePt t="7270" x="4165600" y="5800725"/>
          <p14:tracePt t="7278" x="4165600" y="5827713"/>
          <p14:tracePt t="7286" x="4165600" y="5845175"/>
          <p14:tracePt t="7294" x="4165600" y="5873750"/>
          <p14:tracePt t="7302" x="4165600" y="5891213"/>
          <p14:tracePt t="7310" x="4165600" y="5910263"/>
          <p14:tracePt t="7318" x="4165600" y="5927725"/>
          <p14:tracePt t="7326" x="4165600" y="5946775"/>
          <p14:tracePt t="7334" x="4165600" y="5964238"/>
          <p14:tracePt t="7342" x="4165600" y="5973763"/>
          <p14:tracePt t="7350" x="4165600" y="5991225"/>
          <p14:tracePt t="7358" x="4165600" y="6010275"/>
          <p14:tracePt t="7366" x="4165600" y="6018213"/>
          <p14:tracePt t="7374" x="4165600" y="6046788"/>
          <p14:tracePt t="7382" x="4165600" y="6064250"/>
          <p14:tracePt t="7390" x="4165600" y="6091238"/>
          <p14:tracePt t="7398" x="4165600" y="6110288"/>
          <p14:tracePt t="7406" x="4165600" y="6137275"/>
          <p14:tracePt t="7414" x="4165600" y="6146800"/>
          <p14:tracePt t="7422" x="4165600" y="6173788"/>
          <p14:tracePt t="7430" x="4165600" y="6192838"/>
          <p14:tracePt t="7438" x="4165600" y="6219825"/>
          <p14:tracePt t="7446" x="4165600" y="6246813"/>
          <p14:tracePt t="7455" x="4165600" y="6283325"/>
          <p14:tracePt t="7463" x="4165600" y="6292850"/>
          <p14:tracePt t="7470" x="4165600" y="6338888"/>
          <p14:tracePt t="7478" x="4165600" y="6365875"/>
          <p14:tracePt t="7487" x="4175125" y="6383338"/>
          <p14:tracePt t="7494" x="4175125" y="6411913"/>
          <p14:tracePt t="7502" x="4184650" y="6438900"/>
          <p14:tracePt t="7519" x="4202113" y="6465888"/>
          <p14:tracePt t="7535" x="4202113" y="6475413"/>
          <p14:tracePt t="7542" x="4202113" y="6492875"/>
          <p14:tracePt t="7558" x="4202113" y="6502400"/>
          <p14:tracePt t="7574" x="4211638" y="6511925"/>
          <p14:tracePt t="7582" x="4221163" y="6519863"/>
          <p14:tracePt t="7639" x="4221163" y="6529388"/>
          <p14:tracePt t="7647" x="4221163" y="6548438"/>
          <p14:tracePt t="7672" x="4221163" y="6556375"/>
          <p14:tracePt t="7687" x="4221163" y="6565900"/>
          <p14:tracePt t="7742" x="4221163" y="6584950"/>
          <p14:tracePt t="7766" x="4221163" y="6592888"/>
          <p14:tracePt t="7786" x="4221163" y="6602413"/>
          <p14:tracePt t="7999" x="4221163" y="6592888"/>
          <p14:tracePt t="8006" x="4221163" y="6565900"/>
          <p14:tracePt t="8014" x="4221163" y="6548438"/>
          <p14:tracePt t="8022" x="4221163" y="6519863"/>
          <p14:tracePt t="8030" x="4221163" y="6502400"/>
          <p14:tracePt t="8039" x="4221163" y="6475413"/>
          <p14:tracePt t="8049" x="4221163" y="6456363"/>
          <p14:tracePt t="8055" x="4221163" y="6446838"/>
          <p14:tracePt t="8065" x="4221163" y="6429375"/>
          <p14:tracePt t="8071" x="4221163" y="6411913"/>
          <p14:tracePt t="8084" x="4221163" y="6402388"/>
          <p14:tracePt t="8095" x="4221163" y="6383338"/>
          <p14:tracePt t="8118" x="4221163" y="6375400"/>
          <p14:tracePt t="8134" x="4221163" y="6365875"/>
          <p14:tracePt t="8142" x="4221163" y="6356350"/>
          <p14:tracePt t="8150" x="4221163" y="6338888"/>
          <p14:tracePt t="8159" x="4211638" y="6329363"/>
          <p14:tracePt t="8166" x="4211638" y="6310313"/>
          <p14:tracePt t="8175" x="4211638" y="6302375"/>
          <p14:tracePt t="8182" x="4202113" y="6265863"/>
          <p14:tracePt t="8190" x="4202113" y="6246813"/>
          <p14:tracePt t="8198" x="4175125" y="6200775"/>
          <p14:tracePt t="8206" x="4157663" y="6137275"/>
          <p14:tracePt t="8214" x="4148138" y="6100763"/>
          <p14:tracePt t="8224" x="4111625" y="6037263"/>
          <p14:tracePt t="8231" x="4075113" y="5954713"/>
          <p14:tracePt t="8238" x="4048125" y="5910263"/>
          <p14:tracePt t="8246" x="4029075" y="5845175"/>
          <p14:tracePt t="8254" x="4002088" y="5781675"/>
          <p14:tracePt t="8265" x="3975100" y="5727700"/>
          <p14:tracePt t="8271" x="3965575" y="5691188"/>
          <p14:tracePt t="8282" x="3938588" y="5618163"/>
          <p14:tracePt t="8287" x="3938588" y="5599113"/>
          <p14:tracePt t="8295" x="3938588" y="5562600"/>
          <p14:tracePt t="8303" x="3929063" y="5545138"/>
          <p14:tracePt t="8311" x="3929063" y="5518150"/>
          <p14:tracePt t="8318" x="3919538" y="5508625"/>
          <p14:tracePt t="8326" x="3919538" y="5489575"/>
          <p14:tracePt t="8334" x="3911600" y="5462588"/>
          <p14:tracePt t="8342" x="3911600" y="5453063"/>
          <p14:tracePt t="8350" x="3892550" y="5435600"/>
          <p14:tracePt t="8366" x="3892550" y="5416550"/>
          <p14:tracePt t="8374" x="3892550" y="5408613"/>
          <p14:tracePt t="8382" x="3892550" y="5389563"/>
          <p14:tracePt t="8390" x="3892550" y="5372100"/>
          <p14:tracePt t="8398" x="3892550" y="5353050"/>
          <p14:tracePt t="8406" x="3892550" y="5326063"/>
          <p14:tracePt t="8414" x="3892550" y="5316538"/>
          <p14:tracePt t="8423" x="3892550" y="5289550"/>
          <p14:tracePt t="8430" x="3892550" y="5253038"/>
          <p14:tracePt t="8438" x="3892550" y="5226050"/>
          <p14:tracePt t="8447" x="3892550" y="5197475"/>
          <p14:tracePt t="8454" x="3892550" y="5160963"/>
          <p14:tracePt t="8463" x="3892550" y="5133975"/>
          <p14:tracePt t="8471" x="3892550" y="5116513"/>
          <p14:tracePt t="8478" x="3892550" y="5089525"/>
          <p14:tracePt t="8486" x="3892550" y="5070475"/>
          <p14:tracePt t="8494" x="3875088" y="5043488"/>
          <p14:tracePt t="8503" x="3875088" y="5033963"/>
          <p14:tracePt t="8510" x="3875088" y="5006975"/>
          <p14:tracePt t="8518" x="3875088" y="4987925"/>
          <p14:tracePt t="8535" x="3865563" y="4960938"/>
          <p14:tracePt t="8542" x="3865563" y="4951413"/>
          <p14:tracePt t="8558" x="3865563" y="4943475"/>
          <p14:tracePt t="8574" x="3865563" y="4914900"/>
          <p14:tracePt t="8590" x="3865563" y="4906963"/>
          <p14:tracePt t="8622" x="3865563" y="4897438"/>
          <p14:tracePt t="8630" x="3865563" y="4878388"/>
          <p14:tracePt t="8638" x="3865563" y="4870450"/>
          <p14:tracePt t="8654" x="3865563" y="4851400"/>
          <p14:tracePt t="8663" x="3865563" y="4833938"/>
          <p14:tracePt t="8680" x="3865563" y="4824413"/>
          <p14:tracePt t="8702" x="3865563" y="4814888"/>
          <p14:tracePt t="9160" x="3875088" y="4824413"/>
          <p14:tracePt t="9166" x="3883025" y="4824413"/>
          <p14:tracePt t="9176" x="3902075" y="4833938"/>
          <p14:tracePt t="9183" x="3919538" y="4841875"/>
          <p14:tracePt t="9192" x="3938588" y="4860925"/>
          <p14:tracePt t="9199" x="3948113" y="4870450"/>
          <p14:tracePt t="9209" x="3975100" y="4878388"/>
          <p14:tracePt t="9214" x="3984625" y="4887913"/>
          <p14:tracePt t="9222" x="3992563" y="4906963"/>
          <p14:tracePt t="9231" x="4021138" y="4914900"/>
          <p14:tracePt t="9238" x="4021138" y="4924425"/>
          <p14:tracePt t="9254" x="4038600" y="4933950"/>
          <p14:tracePt t="9262" x="4048125" y="4933950"/>
          <p14:tracePt t="10121" x="4048125" y="4960938"/>
          <p14:tracePt t="10132" x="4038600" y="4979988"/>
          <p14:tracePt t="10140" x="4029075" y="4997450"/>
          <p14:tracePt t="10143" x="4021138" y="5006975"/>
          <p14:tracePt t="10150" x="4011613" y="5016500"/>
          <p14:tracePt t="10159" x="4002088" y="5016500"/>
          <p14:tracePt t="10166" x="3965575" y="5043488"/>
          <p14:tracePt t="10174" x="3956050" y="5043488"/>
          <p14:tracePt t="10182" x="3956050" y="5053013"/>
          <p14:tracePt t="10190" x="3938588" y="5060950"/>
          <p14:tracePt t="10198" x="3929063" y="5070475"/>
          <p14:tracePt t="10206" x="3919538" y="5080000"/>
          <p14:tracePt t="10856" x="3911600" y="5080000"/>
          <p14:tracePt t="11062" x="3911600" y="5043488"/>
          <p14:tracePt t="11070" x="3911600" y="5033963"/>
          <p14:tracePt t="11078" x="3911600" y="5024438"/>
          <p14:tracePt t="11088" x="3911600" y="5016500"/>
          <p14:tracePt t="11103" x="3911600" y="5006975"/>
          <p14:tracePt t="11304" x="3911600" y="4987925"/>
          <p14:tracePt t="11358" x="3911600" y="4979988"/>
          <p14:tracePt t="11366" x="3911600" y="4970463"/>
          <p14:tracePt t="11382" x="3911600" y="4960938"/>
          <p14:tracePt t="11538" x="3911600" y="4951413"/>
          <p14:tracePt t="11542" x="3892550" y="4924425"/>
          <p14:tracePt t="11886" x="3892550" y="4914900"/>
          <p14:tracePt t="11918" x="3892550" y="4906963"/>
          <p14:tracePt t="12008" x="3883025" y="4897438"/>
          <p14:tracePt t="12143" x="3875088" y="4897438"/>
          <p14:tracePt t="12150" x="3856038" y="4897438"/>
          <p14:tracePt t="12159" x="3810000" y="4924425"/>
          <p14:tracePt t="12166" x="3746500" y="4960938"/>
          <p14:tracePt t="12174" x="3665538" y="4997450"/>
          <p14:tracePt t="12182" x="3563938" y="5024438"/>
          <p14:tracePt t="12190" x="3436938" y="5089525"/>
          <p14:tracePt t="12198" x="3317875" y="5106988"/>
          <p14:tracePt t="12207" x="3227388" y="5143500"/>
          <p14:tracePt t="12214" x="3144838" y="5143500"/>
          <p14:tracePt t="12222" x="3090863" y="5153025"/>
          <p14:tracePt t="12230" x="2998788" y="5153025"/>
          <p14:tracePt t="12239" x="2925763" y="5153025"/>
          <p14:tracePt t="12247" x="2871788" y="5153025"/>
          <p14:tracePt t="12254" x="2808288" y="5153025"/>
          <p14:tracePt t="12263" x="2752725" y="5153025"/>
          <p14:tracePt t="12271" x="2725738" y="5153025"/>
          <p14:tracePt t="12279" x="2698750" y="5153025"/>
          <p14:tracePt t="12286" x="2652713" y="5153025"/>
          <p14:tracePt t="12294" x="2598738" y="5153025"/>
          <p14:tracePt t="12302" x="2543175" y="5153025"/>
          <p14:tracePt t="12310" x="2470150" y="5153025"/>
          <p14:tracePt t="12318" x="2416175" y="5153025"/>
          <p14:tracePt t="12326" x="2360613" y="5153025"/>
          <p14:tracePt t="12334" x="2297113" y="5153025"/>
          <p14:tracePt t="12342" x="2270125" y="5153025"/>
          <p14:tracePt t="12350" x="2251075" y="5153025"/>
          <p14:tracePt t="12358" x="2243138" y="5153025"/>
          <p14:tracePt t="12366" x="2233613" y="5153025"/>
          <p14:tracePt t="12390" x="2224088" y="5160963"/>
          <p14:tracePt t="12478" x="2206625" y="5160963"/>
          <p14:tracePt t="12486" x="2187575" y="5160963"/>
          <p14:tracePt t="12494" x="2179638" y="5160963"/>
          <p14:tracePt t="12503" x="2170113" y="5160963"/>
          <p14:tracePt t="12510" x="2160588" y="5160963"/>
          <p14:tracePt t="12518" x="2151063" y="5160963"/>
          <p14:tracePt t="12526" x="2133600" y="5160963"/>
          <p14:tracePt t="12534" x="2124075" y="5160963"/>
          <p14:tracePt t="12558" x="2106613" y="5160963"/>
          <p14:tracePt t="12582" x="2097088" y="5160963"/>
          <p14:tracePt t="12598" x="2087563" y="5160963"/>
          <p14:tracePt t="12751" x="2078038" y="5160963"/>
          <p14:tracePt t="12769" x="2078038" y="5153025"/>
          <p14:tracePt t="12974" x="2070100" y="5153025"/>
          <p14:tracePt t="13086" x="2060575" y="5153025"/>
          <p14:tracePt t="13094" x="2060575" y="5143500"/>
          <p14:tracePt t="13110" x="2060575" y="5133975"/>
          <p14:tracePt t="13183" x="2078038" y="5133975"/>
          <p14:tracePt t="13238" x="2087563" y="5133975"/>
          <p14:tracePt t="13246" x="2097088" y="5133975"/>
          <p14:tracePt t="13254" x="2097088" y="5143500"/>
          <p14:tracePt t="13262" x="2097088" y="5153025"/>
          <p14:tracePt t="13270" x="2097088" y="5160963"/>
          <p14:tracePt t="13302" x="2087563" y="5180013"/>
          <p14:tracePt t="13431" x="2097088" y="5197475"/>
          <p14:tracePt t="13454" x="2114550" y="5207000"/>
          <p14:tracePt t="13470" x="2133600" y="5216525"/>
          <p14:tracePt t="13479" x="2143125" y="5226050"/>
          <p14:tracePt t="13503" x="2170113" y="5226050"/>
          <p14:tracePt t="13510" x="2197100" y="5226050"/>
          <p14:tracePt t="13518" x="2243138" y="5226050"/>
          <p14:tracePt t="13526" x="2270125" y="5226050"/>
          <p14:tracePt t="13534" x="2287588" y="5226050"/>
          <p14:tracePt t="13542" x="2324100" y="5226050"/>
          <p14:tracePt t="13550" x="2343150" y="5226050"/>
          <p14:tracePt t="13558" x="2360613" y="5226050"/>
          <p14:tracePt t="13567" x="2379663" y="5226050"/>
          <p14:tracePt t="13574" x="2389188" y="5226050"/>
          <p14:tracePt t="13590" x="2397125" y="5226050"/>
          <p14:tracePt t="13598" x="2406650" y="5226050"/>
          <p14:tracePt t="13606" x="2425700" y="5216525"/>
          <p14:tracePt t="13614" x="2433638" y="5216525"/>
          <p14:tracePt t="13630" x="2470150" y="5197475"/>
          <p14:tracePt t="13646" x="2479675" y="5189538"/>
          <p14:tracePt t="13665" x="2516188" y="5180013"/>
          <p14:tracePt t="13685" x="2516188" y="5170488"/>
          <p14:tracePt t="13687" x="2543175" y="5170488"/>
          <p14:tracePt t="13698" x="2562225" y="5170488"/>
          <p14:tracePt t="13703" x="2606675" y="5143500"/>
          <p14:tracePt t="13710" x="2616200" y="5143500"/>
          <p14:tracePt t="13718" x="2643188" y="5133975"/>
          <p14:tracePt t="13726" x="2652713" y="5133975"/>
          <p14:tracePt t="13734" x="2662238" y="5133975"/>
          <p14:tracePt t="13851" x="2662238" y="5126038"/>
          <p14:tracePt t="13878" x="2671763" y="5126038"/>
          <p14:tracePt t="13886" x="2679700" y="5126038"/>
          <p14:tracePt t="13896" x="2689225" y="5126038"/>
          <p14:tracePt t="13902" x="2698750" y="5126038"/>
          <p14:tracePt t="13911" x="2716213" y="5126038"/>
          <p14:tracePt t="13919" x="2735263" y="5126038"/>
          <p14:tracePt t="13944" x="2744788" y="5126038"/>
          <p14:tracePt t="13952" x="2752725" y="5126038"/>
          <p14:tracePt t="13966" x="2771775" y="5133975"/>
          <p14:tracePt t="13974" x="2781300" y="5143500"/>
          <p14:tracePt t="13990" x="2808288" y="5143500"/>
          <p14:tracePt t="14015" x="2871788" y="5143500"/>
          <p14:tracePt t="14022" x="2908300" y="5143500"/>
          <p14:tracePt t="14030" x="2944813" y="5143500"/>
          <p14:tracePt t="14038" x="2954338" y="5143500"/>
          <p14:tracePt t="14046" x="2981325" y="5143500"/>
          <p14:tracePt t="14374" x="2990850" y="5143500"/>
          <p14:tracePt t="14382" x="3008313" y="5143500"/>
          <p14:tracePt t="14390" x="3035300" y="5143500"/>
          <p14:tracePt t="14398" x="3044825" y="5143500"/>
          <p14:tracePt t="14406" x="3063875" y="5143500"/>
          <p14:tracePt t="14414" x="3081338" y="5143500"/>
          <p14:tracePt t="14423" x="3090863" y="5143500"/>
          <p14:tracePt t="14430" x="3100388" y="5143500"/>
          <p14:tracePt t="14439" x="3117850" y="5143500"/>
          <p14:tracePt t="14446" x="3127375" y="5143500"/>
          <p14:tracePt t="14456" x="3136900" y="5143500"/>
          <p14:tracePt t="14463" x="3154363" y="5143500"/>
          <p14:tracePt t="14472" x="3171825" y="5143500"/>
          <p14:tracePt t="14479" x="3181350" y="5143500"/>
          <p14:tracePt t="14486" x="3190875" y="5153025"/>
          <p14:tracePt t="14574" x="3200400" y="5153025"/>
          <p14:tracePt t="14582" x="3217863" y="5153025"/>
          <p14:tracePt t="14590" x="3263900" y="5153025"/>
          <p14:tracePt t="14598" x="3300413" y="5153025"/>
          <p14:tracePt t="14606" x="3327400" y="5153025"/>
          <p14:tracePt t="14614" x="3346450" y="5153025"/>
          <p14:tracePt t="14622" x="3363913" y="5153025"/>
          <p14:tracePt t="14903" x="3390900" y="5153025"/>
          <p14:tracePt t="14911" x="3409950" y="5153025"/>
          <p14:tracePt t="14918" x="3436938" y="5153025"/>
          <p14:tracePt t="14926" x="3446463" y="5153025"/>
          <p14:tracePt t="14934" x="3473450" y="5153025"/>
          <p14:tracePt t="14942" x="3490913" y="5160963"/>
          <p14:tracePt t="14950" x="3500438" y="5160963"/>
          <p14:tracePt t="14958" x="3527425" y="5160963"/>
          <p14:tracePt t="14967" x="3536950" y="5160963"/>
          <p14:tracePt t="14977" x="3556000" y="5160963"/>
          <p14:tracePt t="14982" x="3592513" y="5160963"/>
          <p14:tracePt t="14997" x="3609975" y="5180013"/>
          <p14:tracePt t="14998" x="3636963" y="5180013"/>
          <p14:tracePt t="15007" x="3673475" y="5180013"/>
          <p14:tracePt t="15015" x="3709988" y="5180013"/>
          <p14:tracePt t="15023" x="3738563" y="5180013"/>
          <p14:tracePt t="15183" x="3738563" y="5170488"/>
          <p14:tracePt t="15209" x="3738563" y="5160963"/>
          <p14:tracePt t="15238" x="3738563" y="5153025"/>
          <p14:tracePt t="15270" x="3738563" y="5143500"/>
          <p14:tracePt t="15326" x="3738563" y="5133975"/>
          <p14:tracePt t="15582" x="3738563" y="5116513"/>
          <p14:tracePt t="15870" x="3738563" y="5106988"/>
          <p14:tracePt t="15994" x="3729038" y="5089525"/>
          <p14:tracePt t="16003" x="3729038" y="5080000"/>
          <p14:tracePt t="16014" x="3729038" y="5070475"/>
          <p14:tracePt t="16022" x="3729038" y="5060950"/>
          <p14:tracePt t="16030" x="3729038" y="5053013"/>
          <p14:tracePt t="16038" x="3729038" y="5033963"/>
          <p14:tracePt t="16071" x="3719513" y="5024438"/>
          <p14:tracePt t="16303" x="3729038" y="5033963"/>
          <p14:tracePt t="16310" x="3738563" y="5043488"/>
          <p14:tracePt t="16318" x="3746500" y="5060950"/>
          <p14:tracePt t="16326" x="3746500" y="5070475"/>
          <p14:tracePt t="16334" x="3765550" y="5080000"/>
          <p14:tracePt t="16342" x="3775075" y="5089525"/>
          <p14:tracePt t="16448" x="3783013" y="5097463"/>
          <p14:tracePt t="16479" x="3783013" y="5106988"/>
          <p14:tracePt t="16505" x="3783013" y="5116513"/>
          <p14:tracePt t="16838" x="3775075" y="5116513"/>
          <p14:tracePt t="16854" x="3756025" y="5106988"/>
          <p14:tracePt t="20526" x="3738563" y="5106988"/>
          <p14:tracePt t="20534" x="3729038" y="5116513"/>
          <p14:tracePt t="21038" x="3729038" y="5133975"/>
          <p14:tracePt t="21046" x="3729038" y="5143500"/>
          <p14:tracePt t="21062" x="3729038" y="5153025"/>
          <p14:tracePt t="21078" x="3729038" y="5180013"/>
          <p14:tracePt t="21086" x="3729038" y="5189538"/>
          <p14:tracePt t="21094" x="3729038" y="5216525"/>
          <p14:tracePt t="21102" x="3738563" y="5233988"/>
          <p14:tracePt t="21111" x="3775075" y="5243513"/>
          <p14:tracePt t="21118" x="3792538" y="5253038"/>
          <p14:tracePt t="21129" x="3829050" y="5280025"/>
          <p14:tracePt t="21134" x="3838575" y="5280025"/>
          <p14:tracePt t="21199" x="3856038" y="5280025"/>
          <p14:tracePt t="21209" x="3865563" y="5280025"/>
          <p14:tracePt t="21223" x="3875088" y="5270500"/>
          <p14:tracePt t="21246" x="3875088" y="5253038"/>
          <p14:tracePt t="21270" x="3875088" y="5243513"/>
          <p14:tracePt t="21422" x="3883025" y="5233988"/>
          <p14:tracePt t="21430" x="3892550" y="5233988"/>
          <p14:tracePt t="21438" x="3911600" y="5226050"/>
          <p14:tracePt t="21446" x="3938588" y="5216525"/>
          <p14:tracePt t="21454" x="3975100" y="5197475"/>
          <p14:tracePt t="21463" x="3992563" y="5189538"/>
          <p14:tracePt t="21470" x="4011613" y="5180013"/>
          <p14:tracePt t="21478" x="4057650" y="5160963"/>
          <p14:tracePt t="21879" x="4075113" y="5153025"/>
          <p14:tracePt t="21887" x="4121150" y="5153025"/>
          <p14:tracePt t="21897" x="4202113" y="5153025"/>
          <p14:tracePt t="21904" x="4311650" y="5153025"/>
          <p14:tracePt t="21913" x="4384675" y="5153025"/>
          <p14:tracePt t="21918" x="4440238" y="5153025"/>
          <p14:tracePt t="21926" x="4503738" y="5153025"/>
          <p14:tracePt t="21934" x="4530725" y="5153025"/>
          <p14:tracePt t="21942" x="4540250" y="5143500"/>
          <p14:tracePt t="22158" x="4540250" y="5133975"/>
          <p14:tracePt t="22510" x="4540250" y="5116513"/>
          <p14:tracePt t="22774" x="4530725" y="5116513"/>
          <p14:tracePt t="22782" x="4521200" y="5126038"/>
          <p14:tracePt t="22791" x="4494213" y="5143500"/>
          <p14:tracePt t="22799" x="4476750" y="5160963"/>
          <p14:tracePt t="22806" x="4430713" y="5170488"/>
          <p14:tracePt t="22814" x="4394200" y="5207000"/>
          <p14:tracePt t="22822" x="4367213" y="5216525"/>
          <p14:tracePt t="22830" x="4348163" y="5226050"/>
          <p14:tracePt t="22838" x="4321175" y="5233988"/>
          <p14:tracePt t="22848" x="4275138" y="5253038"/>
          <p14:tracePt t="22854" x="4257675" y="5262563"/>
          <p14:tracePt t="22863" x="4211638" y="5270500"/>
          <p14:tracePt t="22870" x="4175125" y="5289550"/>
          <p14:tracePt t="22879" x="4138613" y="5299075"/>
          <p14:tracePt t="22886" x="4111625" y="5307013"/>
          <p14:tracePt t="22895" x="4084638" y="5316538"/>
          <p14:tracePt t="22902" x="4075113" y="5316538"/>
          <p14:tracePt t="22910" x="4065588" y="5316538"/>
          <p14:tracePt t="22918" x="4038600" y="5316538"/>
          <p14:tracePt t="22926" x="4029075" y="5316538"/>
          <p14:tracePt t="22934" x="4021138" y="5326063"/>
          <p14:tracePt t="22942" x="4011613" y="5326063"/>
          <p14:tracePt t="22950" x="3992563" y="5326063"/>
          <p14:tracePt t="22958" x="3965575" y="5326063"/>
          <p14:tracePt t="22966" x="3938588" y="5326063"/>
          <p14:tracePt t="22974" x="3892550" y="5343525"/>
          <p14:tracePt t="22982" x="3865563" y="5343525"/>
          <p14:tracePt t="22991" x="3846513" y="5343525"/>
          <p14:tracePt t="23012" x="3838575" y="5353050"/>
          <p14:tracePt t="23103" x="3829050" y="5362575"/>
          <p14:tracePt t="23112" x="3819525" y="5362575"/>
          <p14:tracePt t="23120" x="3810000" y="5362575"/>
          <p14:tracePt t="23130" x="3802063" y="5372100"/>
          <p14:tracePt t="23135" x="3792538" y="5372100"/>
          <p14:tracePt t="23143" x="3783013" y="5389563"/>
          <p14:tracePt t="23151" x="3775075" y="5399088"/>
          <p14:tracePt t="23163" x="3756025" y="5399088"/>
          <p14:tracePt t="23167" x="3738563" y="5399088"/>
          <p14:tracePt t="23174" x="3719513" y="5408613"/>
          <p14:tracePt t="23182" x="3683000" y="5435600"/>
          <p14:tracePt t="23190" x="3656013" y="5435600"/>
          <p14:tracePt t="23198" x="3582988" y="5453063"/>
          <p14:tracePt t="23206" x="3490913" y="5453063"/>
          <p14:tracePt t="23214" x="3400425" y="5472113"/>
          <p14:tracePt t="23222" x="3273425" y="5472113"/>
          <p14:tracePt t="23230" x="3144838" y="5472113"/>
          <p14:tracePt t="23238" x="3017838" y="5499100"/>
          <p14:tracePt t="23246" x="2998788" y="5499100"/>
          <p14:tracePt t="23254" x="2917825" y="5499100"/>
          <p14:tracePt t="23263" x="2798763" y="5499100"/>
          <p14:tracePt t="23271" x="2725738" y="5499100"/>
          <p14:tracePt t="23281" x="2635250" y="5499100"/>
          <p14:tracePt t="23287" x="2579688" y="5508625"/>
          <p14:tracePt t="23297" x="2552700" y="5508625"/>
          <p14:tracePt t="23303" x="2506663" y="5508625"/>
          <p14:tracePt t="23313" x="2498725" y="5508625"/>
          <p14:tracePt t="23319" x="2479675" y="5508625"/>
          <p14:tracePt t="23390" x="2470150" y="5508625"/>
          <p14:tracePt t="23414" x="2462213" y="5508625"/>
          <p14:tracePt t="23438" x="2452688" y="5508625"/>
          <p14:tracePt t="23510" x="2443163" y="5508625"/>
          <p14:tracePt t="23518" x="2425700" y="5508625"/>
          <p14:tracePt t="23526" x="2397125" y="5508625"/>
          <p14:tracePt t="23535" x="2370138" y="5508625"/>
          <p14:tracePt t="23542" x="2352675" y="5508625"/>
          <p14:tracePt t="23550" x="2333625" y="5508625"/>
          <p14:tracePt t="23622" x="2324100" y="5508625"/>
          <p14:tracePt t="23648" x="2316163" y="5508625"/>
          <p14:tracePt t="23670" x="2316163" y="5481638"/>
          <p14:tracePt t="23678" x="2316163" y="5472113"/>
          <p14:tracePt t="23686" x="2333625" y="5453063"/>
          <p14:tracePt t="23702" x="2360613" y="5426075"/>
          <p14:tracePt t="23710" x="2389188" y="5416550"/>
          <p14:tracePt t="23718" x="2406650" y="5408613"/>
          <p14:tracePt t="23726" x="2443163" y="5389563"/>
          <p14:tracePt t="23737" x="2489200" y="5389563"/>
          <p14:tracePt t="23743" x="2525713" y="5389563"/>
          <p14:tracePt t="23754" x="2552700" y="5389563"/>
          <p14:tracePt t="23757" x="2606675" y="5389563"/>
          <p14:tracePt t="23766" x="2662238" y="5389563"/>
          <p14:tracePt t="23775" x="2708275" y="5389563"/>
          <p14:tracePt t="23783" x="2762250" y="5389563"/>
          <p14:tracePt t="23790" x="2798763" y="5389563"/>
          <p14:tracePt t="23798" x="2871788" y="5389563"/>
          <p14:tracePt t="23806" x="2898775" y="5389563"/>
          <p14:tracePt t="23814" x="2981325" y="5389563"/>
          <p14:tracePt t="23822" x="3044825" y="5389563"/>
          <p14:tracePt t="23830" x="3117850" y="5389563"/>
          <p14:tracePt t="23838" x="3208338" y="5389563"/>
          <p14:tracePt t="23848" x="3300413" y="5389563"/>
          <p14:tracePt t="23854" x="3427413" y="5389563"/>
          <p14:tracePt t="23862" x="3519488" y="5362575"/>
          <p14:tracePt t="23870" x="3619500" y="5362575"/>
          <p14:tracePt t="23878" x="3709988" y="5362575"/>
          <p14:tracePt t="23886" x="3765550" y="5353050"/>
          <p14:tracePt t="23895" x="3819525" y="5353050"/>
          <p14:tracePt t="23902" x="3865563" y="5353050"/>
          <p14:tracePt t="23911" x="3875088" y="5353050"/>
          <p14:tracePt t="23918" x="3902075" y="5353050"/>
          <p14:tracePt t="24006" x="3911600" y="5343525"/>
          <p14:tracePt t="24022" x="3938588" y="5343525"/>
          <p14:tracePt t="24030" x="3948113" y="5335588"/>
          <p14:tracePt t="24038" x="3956050" y="5335588"/>
          <p14:tracePt t="24046" x="3965575" y="5335588"/>
          <p14:tracePt t="24054" x="3975100" y="5335588"/>
          <p14:tracePt t="24103" x="3975100" y="5326063"/>
          <p14:tracePt t="24294" x="3984625" y="5326063"/>
          <p14:tracePt t="24310" x="3992563" y="5326063"/>
          <p14:tracePt t="24334" x="4011613" y="5326063"/>
          <p14:tracePt t="24366" x="4011613" y="5335588"/>
          <p14:tracePt t="24382" x="4021138" y="5335588"/>
          <p14:tracePt t="24702" x="4029075" y="5353050"/>
          <p14:tracePt t="24718" x="4029075" y="5362575"/>
          <p14:tracePt t="25131" x="4029075" y="5389563"/>
          <p14:tracePt t="25142" x="4029075" y="5399088"/>
          <p14:tracePt t="25150" x="4029075" y="5408613"/>
          <p14:tracePt t="25160" x="4029075" y="5416550"/>
          <p14:tracePt t="25174" x="4029075" y="5426075"/>
          <p14:tracePt t="25207" x="4029075" y="5435600"/>
          <p14:tracePt t="25448" x="4038600" y="5445125"/>
          <p14:tracePt t="25458" x="4048125" y="5445125"/>
          <p14:tracePt t="25462" x="4057650" y="5445125"/>
          <p14:tracePt t="25470" x="4065588" y="5435600"/>
          <p14:tracePt t="25479" x="4084638" y="5435600"/>
          <p14:tracePt t="25486" x="4102100" y="5435600"/>
          <p14:tracePt t="25494" x="4121150" y="5426075"/>
          <p14:tracePt t="25503" x="4129088" y="5426075"/>
          <p14:tracePt t="25511" x="4157663" y="5426075"/>
          <p14:tracePt t="25518" x="4194175" y="5426075"/>
          <p14:tracePt t="25526" x="4202113" y="5426075"/>
          <p14:tracePt t="25534" x="4211638" y="5426075"/>
          <p14:tracePt t="25542" x="4221163" y="5426075"/>
          <p14:tracePt t="25838" x="4230688" y="5416550"/>
          <p14:tracePt t="25862" x="4230688" y="5408613"/>
          <p14:tracePt t="25886" x="4230688" y="5399088"/>
          <p14:tracePt t="25894" x="4230688" y="5389563"/>
          <p14:tracePt t="25910" x="4230688" y="5372100"/>
          <p14:tracePt t="25926" x="4230688" y="5362575"/>
          <p14:tracePt t="25942" x="4230688" y="5353050"/>
          <p14:tracePt t="25950" x="4248150" y="5335588"/>
          <p14:tracePt t="25966" x="4248150" y="5326063"/>
          <p14:tracePt t="25974" x="4248150" y="5316538"/>
          <p14:tracePt t="25982" x="4248150" y="5307013"/>
          <p14:tracePt t="26070" x="4248150" y="5316538"/>
          <p14:tracePt t="26078" x="4248150" y="5326063"/>
          <p14:tracePt t="26087" x="4238625" y="5343525"/>
          <p14:tracePt t="26098" x="4230688" y="5362575"/>
          <p14:tracePt t="26102" x="4202113" y="5380038"/>
          <p14:tracePt t="26112" x="4194175" y="5399088"/>
          <p14:tracePt t="26118" x="4184650" y="5416550"/>
          <p14:tracePt t="26127" x="4184650" y="5426075"/>
          <p14:tracePt t="26134" x="4157663" y="5462588"/>
          <p14:tracePt t="26159" x="4157663" y="5472113"/>
          <p14:tracePt t="26190" x="4148138" y="5481638"/>
          <p14:tracePt t="26214" x="4138613" y="5499100"/>
          <p14:tracePt t="26223" x="4121150" y="5508625"/>
          <p14:tracePt t="26230" x="4111625" y="5518150"/>
          <p14:tracePt t="26238" x="4094163" y="5526088"/>
          <p14:tracePt t="26246" x="4065588" y="5545138"/>
          <p14:tracePt t="26254" x="4057650" y="5554663"/>
          <p14:tracePt t="26262" x="4038600" y="5562600"/>
          <p14:tracePt t="26270" x="4021138" y="5572125"/>
          <p14:tracePt t="26278" x="4002088" y="5589588"/>
          <p14:tracePt t="26286" x="3992563" y="5599113"/>
          <p14:tracePt t="26294" x="3984625" y="5599113"/>
          <p14:tracePt t="26624" x="3992563" y="5599113"/>
          <p14:tracePt t="26640" x="4011613" y="5599113"/>
          <p14:tracePt t="26671" x="4021138" y="5599113"/>
          <p14:tracePt t="26678" x="4048125" y="5599113"/>
          <p14:tracePt t="26686" x="4057650" y="5599113"/>
          <p14:tracePt t="26694" x="4075113" y="5599113"/>
          <p14:tracePt t="26702" x="4111625" y="5599113"/>
          <p14:tracePt t="26711" x="4157663" y="5599113"/>
          <p14:tracePt t="26718" x="4211638" y="5599113"/>
          <p14:tracePt t="26726" x="4248150" y="5618163"/>
          <p14:tracePt t="26734" x="4284663" y="5618163"/>
          <p14:tracePt t="26742" x="4311650" y="5618163"/>
          <p14:tracePt t="26750" x="4330700" y="5635625"/>
          <p14:tracePt t="26758" x="4340225" y="5645150"/>
          <p14:tracePt t="26766" x="4348163" y="5645150"/>
          <p14:tracePt t="26783" x="4357688" y="5645150"/>
          <p14:tracePt t="26790" x="4357688" y="5654675"/>
          <p14:tracePt t="26806" x="4376738" y="5662613"/>
          <p14:tracePt t="26822" x="4394200" y="5681663"/>
          <p14:tracePt t="26855" x="4403725" y="5691188"/>
          <p14:tracePt t="27136" x="4376738" y="5691188"/>
          <p14:tracePt t="27145" x="4330700" y="5708650"/>
          <p14:tracePt t="27153" x="4311650" y="5708650"/>
          <p14:tracePt t="27162" x="4284663" y="5735638"/>
          <p14:tracePt t="27166" x="4267200" y="5745163"/>
          <p14:tracePt t="27174" x="4257675" y="5754688"/>
          <p14:tracePt t="27182" x="4248150" y="5754688"/>
          <p14:tracePt t="27190" x="4238625" y="5764213"/>
          <p14:tracePt t="27198" x="4230688" y="5772150"/>
          <p14:tracePt t="27222" x="4221163" y="5772150"/>
          <p14:tracePt t="27238" x="4202113" y="5781675"/>
          <p14:tracePt t="27246" x="4175125" y="5781675"/>
          <p14:tracePt t="27254" x="4157663" y="5791200"/>
          <p14:tracePt t="27262" x="4129088" y="5818188"/>
          <p14:tracePt t="27270" x="4084638" y="5827713"/>
          <p14:tracePt t="27279" x="4057650" y="5845175"/>
          <p14:tracePt t="27286" x="4002088" y="5873750"/>
          <p14:tracePt t="27294" x="3984625" y="5881688"/>
          <p14:tracePt t="27311" x="3975100" y="5881688"/>
          <p14:tracePt t="27318" x="3965575" y="5881688"/>
          <p14:tracePt t="27574" x="3975100" y="5881688"/>
          <p14:tracePt t="27590" x="3984625" y="5873750"/>
          <p14:tracePt t="27599" x="3992563" y="5873750"/>
          <p14:tracePt t="27614" x="4002088" y="5873750"/>
          <p14:tracePt t="27622" x="4011613" y="5873750"/>
          <p14:tracePt t="27647" x="4021138" y="5873750"/>
          <p14:tracePt t="27662" x="4038600" y="5873750"/>
          <p14:tracePt t="27670" x="4048125" y="5873750"/>
          <p14:tracePt t="27694" x="4075113" y="5873750"/>
          <p14:tracePt t="27702" x="4084638" y="5873750"/>
          <p14:tracePt t="27710" x="4094163" y="5873750"/>
          <p14:tracePt t="27718" x="4129088" y="5873750"/>
          <p14:tracePt t="27726" x="4148138" y="5873750"/>
          <p14:tracePt t="27734" x="4194175" y="5881688"/>
          <p14:tracePt t="27742" x="4221163" y="5891213"/>
          <p14:tracePt t="27750" x="4248150" y="5891213"/>
          <p14:tracePt t="27758" x="4294188" y="5891213"/>
          <p14:tracePt t="27766" x="4321175" y="5900738"/>
          <p14:tracePt t="27774" x="4340225" y="5900738"/>
          <p14:tracePt t="27782" x="4367213" y="5900738"/>
          <p14:tracePt t="27790" x="4384675" y="5910263"/>
          <p14:tracePt t="27799" x="4394200" y="5918200"/>
          <p14:tracePt t="27814" x="4413250" y="5918200"/>
          <p14:tracePt t="27856" x="4421188" y="5927725"/>
          <p14:tracePt t="27880" x="4430713" y="5927725"/>
          <p14:tracePt t="27887" x="4448175" y="5927725"/>
          <p14:tracePt t="27896" x="4457700" y="5927725"/>
          <p14:tracePt t="27912" x="4476750" y="5937250"/>
          <p14:tracePt t="27942" x="4494213" y="5937250"/>
          <p14:tracePt t="27958" x="4503738" y="5937250"/>
          <p14:tracePt t="28198" x="4503738" y="5954713"/>
          <p14:tracePt t="28208" x="4503738" y="5973763"/>
          <p14:tracePt t="28214" x="4467225" y="5991225"/>
          <p14:tracePt t="28222" x="4413250" y="6027738"/>
          <p14:tracePt t="28230" x="4384675" y="6037263"/>
          <p14:tracePt t="28238" x="4367213" y="6046788"/>
          <p14:tracePt t="28246" x="4340225" y="6064250"/>
          <p14:tracePt t="28254" x="4321175" y="6073775"/>
          <p14:tracePt t="28262" x="4284663" y="6100763"/>
          <p14:tracePt t="28279" x="4257675" y="6119813"/>
          <p14:tracePt t="28286" x="4238625" y="6127750"/>
          <p14:tracePt t="28294" x="4211638" y="6137275"/>
          <p14:tracePt t="28303" x="4194175" y="6146800"/>
          <p14:tracePt t="28326" x="4184650" y="6146800"/>
          <p14:tracePt t="28359" x="4165600" y="6146800"/>
          <p14:tracePt t="28375" x="4148138" y="6156325"/>
          <p14:tracePt t="28383" x="4138613" y="6164263"/>
          <p14:tracePt t="28391" x="4111625" y="6173788"/>
          <p14:tracePt t="28398" x="4102100" y="6173788"/>
          <p14:tracePt t="28406" x="4094163" y="6173788"/>
          <p14:tracePt t="28423" x="4094163" y="6183313"/>
          <p14:tracePt t="28568" x="4084638" y="6183313"/>
          <p14:tracePt t="28576" x="4057650" y="6200775"/>
          <p14:tracePt t="28586" x="4048125" y="6200775"/>
          <p14:tracePt t="28591" x="4029075" y="6219825"/>
          <p14:tracePt t="28598" x="4021138" y="6229350"/>
          <p14:tracePt t="28614" x="4002088" y="6246813"/>
          <p14:tracePt t="28631" x="3992563" y="6246813"/>
          <p14:tracePt t="28839" x="3984625" y="6246813"/>
          <p14:tracePt t="29110" x="4011613" y="6246813"/>
          <p14:tracePt t="29118" x="4021138" y="6246813"/>
          <p14:tracePt t="29127" x="4038600" y="6246813"/>
          <p14:tracePt t="29134" x="4057650" y="6246813"/>
          <p14:tracePt t="29142" x="4065588" y="6246813"/>
          <p14:tracePt t="29194" x="4075113" y="6246813"/>
          <p14:tracePt t="29272" x="4094163" y="6246813"/>
          <p14:tracePt t="29304" x="4111625" y="6237288"/>
          <p14:tracePt t="29326" x="4121150" y="6237288"/>
          <p14:tracePt t="29334" x="4129088" y="6229350"/>
          <p14:tracePt t="29342" x="4138613" y="6229350"/>
          <p14:tracePt t="29350" x="4148138" y="6229350"/>
          <p14:tracePt t="29366" x="4157663" y="6229350"/>
          <p14:tracePt t="29374" x="4184650" y="6229350"/>
          <p14:tracePt t="29382" x="4202113" y="6229350"/>
          <p14:tracePt t="29390" x="4221163" y="6210300"/>
          <p14:tracePt t="29398" x="4230688" y="6210300"/>
          <p14:tracePt t="29406" x="4238625" y="6210300"/>
          <p14:tracePt t="29414" x="4248150" y="6210300"/>
          <p14:tracePt t="29430" x="4257675" y="6210300"/>
          <p14:tracePt t="29438" x="4267200" y="6210300"/>
          <p14:tracePt t="29446" x="4275138" y="6210300"/>
          <p14:tracePt t="29463" x="4284663" y="6210300"/>
          <p14:tracePt t="29481" x="4303713" y="6210300"/>
          <p14:tracePt t="29497" x="4311650" y="6200775"/>
          <p14:tracePt t="29736" x="4303713" y="6200775"/>
          <p14:tracePt t="29744" x="4275138" y="6219825"/>
          <p14:tracePt t="29756" x="4267200" y="6219825"/>
          <p14:tracePt t="29759" x="4257675" y="6237288"/>
          <p14:tracePt t="29767" x="4238625" y="6273800"/>
          <p14:tracePt t="29774" x="4230688" y="6283325"/>
          <p14:tracePt t="29784" x="4211638" y="6292850"/>
          <p14:tracePt t="29798" x="4202113" y="6302375"/>
          <p14:tracePt t="29814" x="4202113" y="6319838"/>
          <p14:tracePt t="29887" x="4194175" y="6329363"/>
          <p14:tracePt t="29903" x="4194175" y="6338888"/>
          <p14:tracePt t="29918" x="4194175" y="6346825"/>
          <p14:tracePt t="29928" x="4184650" y="6356350"/>
          <p14:tracePt t="29967" x="4184650" y="6365875"/>
          <p14:tracePt t="30520" x="4184650" y="6383338"/>
          <p14:tracePt t="30528" x="4184650" y="6392863"/>
          <p14:tracePt t="30539" x="4184650" y="6411913"/>
          <p14:tracePt t="30542" x="4184650" y="6429375"/>
          <p14:tracePt t="30550" x="4184650" y="6465888"/>
          <p14:tracePt t="30558" x="4184650" y="6483350"/>
          <p14:tracePt t="30567" x="4184650" y="6511925"/>
          <p14:tracePt t="30573" x="4184650" y="6529388"/>
          <p14:tracePt t="30582" x="4175125" y="6548438"/>
          <p14:tracePt t="30591" x="4175125" y="6565900"/>
          <p14:tracePt t="30599" x="4175125" y="6592888"/>
          <p14:tracePt t="30606" x="4175125" y="6611938"/>
          <p14:tracePt t="30614" x="4175125" y="6621463"/>
          <p14:tracePt t="30622" x="4175125" y="6638925"/>
          <p14:tracePt t="30640" x="4175125" y="6648450"/>
          <p14:tracePt t="30649" x="4175125" y="6657975"/>
          <p14:tracePt t="30655" x="4175125" y="6665913"/>
          <p14:tracePt t="30670" x="4175125" y="6684963"/>
          <p14:tracePt t="30678" x="4175125" y="6694488"/>
          <p14:tracePt t="30686" x="4184650" y="6702425"/>
          <p14:tracePt t="30702" x="4184650" y="6711950"/>
          <p14:tracePt t="30718" x="4194175" y="6721475"/>
          <p14:tracePt t="30927" x="4202113" y="6721475"/>
          <p14:tracePt t="30942" x="4211638" y="6721475"/>
          <p14:tracePt t="30974" x="4221163" y="6711950"/>
          <p14:tracePt t="31087" x="4230688" y="6711950"/>
          <p14:tracePt t="31095" x="4267200" y="6711950"/>
          <p14:tracePt t="31102" x="4303713" y="6711950"/>
          <p14:tracePt t="31110" x="4376738" y="6711950"/>
          <p14:tracePt t="31118" x="4413250" y="6711950"/>
          <p14:tracePt t="31128" x="4484688" y="6711950"/>
          <p14:tracePt t="31134" x="4494213" y="6711950"/>
          <p14:tracePt t="31150" x="4503738" y="6711950"/>
          <p14:tracePt t="31160" x="4521200" y="6711950"/>
          <p14:tracePt t="31166" x="4530725" y="6711950"/>
          <p14:tracePt t="31174" x="4540250" y="6711950"/>
          <p14:tracePt t="31480" x="4521200" y="6711950"/>
          <p14:tracePt t="31492" x="4457700" y="6711950"/>
          <p14:tracePt t="31495" x="4394200" y="6711950"/>
          <p14:tracePt t="31502" x="4303713" y="6711950"/>
          <p14:tracePt t="31511" x="4248150" y="6684963"/>
          <p14:tracePt t="31518" x="4184650" y="6675438"/>
          <p14:tracePt t="31528" x="4148138" y="6675438"/>
          <p14:tracePt t="31536" x="4111625" y="6675438"/>
          <p14:tracePt t="31541" x="4048125" y="6665913"/>
          <p14:tracePt t="31550" x="4002088" y="6648450"/>
          <p14:tracePt t="31559" x="3956050" y="6648450"/>
          <p14:tracePt t="31569" x="3892550" y="6629400"/>
          <p14:tracePt t="31575" x="3856038" y="6621463"/>
          <p14:tracePt t="31585" x="3819525" y="6611938"/>
          <p14:tracePt t="31591" x="3756025" y="6565900"/>
          <p14:tracePt t="31602" x="3719513" y="6548438"/>
          <p14:tracePt t="31606" x="3692525" y="6519863"/>
          <p14:tracePt t="31614" x="3646488" y="6483350"/>
          <p14:tracePt t="31622" x="3609975" y="6446838"/>
          <p14:tracePt t="31630" x="3600450" y="6438900"/>
          <p14:tracePt t="31638" x="3592513" y="6402388"/>
          <p14:tracePt t="31646" x="3573463" y="6365875"/>
          <p14:tracePt t="31654" x="3546475" y="6319838"/>
          <p14:tracePt t="31662" x="3536950" y="6302375"/>
          <p14:tracePt t="31670" x="3509963" y="6256338"/>
          <p14:tracePt t="31679" x="3482975" y="6219825"/>
          <p14:tracePt t="31687" x="3436938" y="6192838"/>
          <p14:tracePt t="31696" x="3409950" y="6173788"/>
          <p14:tracePt t="31703" x="3354388" y="6164263"/>
          <p14:tracePt t="31712" x="3290888" y="6137275"/>
          <p14:tracePt t="31719" x="3217863" y="6137275"/>
          <p14:tracePt t="31726" x="3108325" y="6137275"/>
          <p14:tracePt t="31734" x="2998788" y="6137275"/>
          <p14:tracePt t="31742" x="2871788" y="6137275"/>
          <p14:tracePt t="31750" x="2798763" y="6137275"/>
          <p14:tracePt t="31758" x="2689225" y="6137275"/>
          <p14:tracePt t="31766" x="2616200" y="6137275"/>
          <p14:tracePt t="31774" x="2552700" y="6156325"/>
          <p14:tracePt t="31782" x="2506663" y="6164263"/>
          <p14:tracePt t="31790" x="2489200" y="6183313"/>
          <p14:tracePt t="31799" x="2462213" y="6210300"/>
          <p14:tracePt t="31806" x="2452688" y="6219825"/>
          <p14:tracePt t="31814" x="2452688" y="6229350"/>
          <p14:tracePt t="31822" x="2452688" y="6237288"/>
          <p14:tracePt t="31831" x="2452688" y="6246813"/>
          <p14:tracePt t="31838" x="2452688" y="6256338"/>
          <p14:tracePt t="31847" x="2489200" y="6273800"/>
          <p14:tracePt t="31854" x="2562225" y="6273800"/>
          <p14:tracePt t="31862" x="2635250" y="6273800"/>
          <p14:tracePt t="31870" x="2679700" y="6273800"/>
          <p14:tracePt t="31878" x="2716213" y="6273800"/>
          <p14:tracePt t="31887" x="2725738" y="6273800"/>
          <p14:tracePt t="31897" x="2735263" y="6273800"/>
          <p14:tracePt t="31983" x="2744788" y="6283325"/>
          <p14:tracePt t="31992" x="2735263" y="6302375"/>
          <p14:tracePt t="31999" x="2725738" y="6310313"/>
          <p14:tracePt t="32014" x="2725738" y="6319838"/>
          <p14:tracePt t="32017" x="2716213" y="6319838"/>
          <p14:tracePt t="32024" x="2689225" y="6346825"/>
          <p14:tracePt t="32030" x="2689225" y="6356350"/>
          <p14:tracePt t="32038" x="2679700" y="6375400"/>
          <p14:tracePt t="32054" x="2671763" y="6383338"/>
          <p14:tracePt t="32135" x="2652713" y="6383338"/>
          <p14:tracePt t="32143" x="2625725" y="6383338"/>
          <p14:tracePt t="32152" x="2598738" y="6383338"/>
          <p14:tracePt t="32165" x="2589213" y="6383338"/>
          <p14:tracePt t="32166" x="2579688" y="6383338"/>
          <p14:tracePt t="32176" x="2543175" y="6383338"/>
          <p14:tracePt t="32183" x="2506663" y="6383338"/>
          <p14:tracePt t="32191" x="2489200" y="6383338"/>
          <p14:tracePt t="32198" x="2470150" y="6365875"/>
          <p14:tracePt t="32206" x="2462213" y="6356350"/>
          <p14:tracePt t="32214" x="2452688" y="6346825"/>
          <p14:tracePt t="32223" x="2443163" y="6338888"/>
          <p14:tracePt t="32230" x="2433638" y="6319838"/>
          <p14:tracePt t="32238" x="2416175" y="6302375"/>
          <p14:tracePt t="32246" x="2406650" y="6283325"/>
          <p14:tracePt t="32254" x="2397125" y="6256338"/>
          <p14:tracePt t="32270" x="2397125" y="6237288"/>
          <p14:tracePt t="32279" x="2389188" y="6210300"/>
          <p14:tracePt t="32286" x="2389188" y="6192838"/>
          <p14:tracePt t="32294" x="2370138" y="6164263"/>
          <p14:tracePt t="32302" x="2370138" y="6137275"/>
          <p14:tracePt t="32310" x="2360613" y="6127750"/>
          <p14:tracePt t="32318" x="2360613" y="6119813"/>
          <p14:tracePt t="32326" x="2352675" y="6100763"/>
          <p14:tracePt t="32334" x="2352675" y="6091238"/>
          <p14:tracePt t="32342" x="2352675" y="6073775"/>
          <p14:tracePt t="32358" x="2352675" y="6054725"/>
          <p14:tracePt t="32366" x="2352675" y="6037263"/>
          <p14:tracePt t="32374" x="2352675" y="6027738"/>
          <p14:tracePt t="32382" x="2352675" y="6000750"/>
          <p14:tracePt t="32390" x="2352675" y="5983288"/>
          <p14:tracePt t="32398" x="2352675" y="5954713"/>
          <p14:tracePt t="32406" x="2352675" y="5937250"/>
          <p14:tracePt t="32414" x="2352675" y="5910263"/>
          <p14:tracePt t="32422" x="2352675" y="5881688"/>
          <p14:tracePt t="32430" x="2370138" y="5845175"/>
          <p14:tracePt t="32438" x="2397125" y="5808663"/>
          <p14:tracePt t="32446" x="2425700" y="5772150"/>
          <p14:tracePt t="32455" x="2433638" y="5735638"/>
          <p14:tracePt t="32462" x="2470150" y="5699125"/>
          <p14:tracePt t="32470" x="2479675" y="5654675"/>
          <p14:tracePt t="32478" x="2498725" y="5626100"/>
          <p14:tracePt t="32486" x="2506663" y="5599113"/>
          <p14:tracePt t="32496" x="2516188" y="5581650"/>
          <p14:tracePt t="32504" x="2525713" y="5535613"/>
          <p14:tracePt t="32513" x="2525713" y="5508625"/>
          <p14:tracePt t="32519" x="2525713" y="5489575"/>
          <p14:tracePt t="32538" x="2525713" y="5462588"/>
          <p14:tracePt t="32542" x="2533650" y="5445125"/>
          <p14:tracePt t="32566" x="2543175" y="5426075"/>
          <p14:tracePt t="32574" x="2543175" y="5416550"/>
          <p14:tracePt t="32582" x="2552700" y="5399088"/>
          <p14:tracePt t="32590" x="2570163" y="5389563"/>
          <p14:tracePt t="32599" x="2606675" y="5353050"/>
          <p14:tracePt t="32606" x="2635250" y="5343525"/>
          <p14:tracePt t="32622" x="2708275" y="5326063"/>
          <p14:tracePt t="32630" x="2808288" y="5299075"/>
          <p14:tracePt t="32638" x="2835275" y="5289550"/>
          <p14:tracePt t="32646" x="2917825" y="5262563"/>
          <p14:tracePt t="32654" x="2981325" y="5233988"/>
          <p14:tracePt t="32662" x="3054350" y="5233988"/>
          <p14:tracePt t="32671" x="3117850" y="5226050"/>
          <p14:tracePt t="32680" x="3154363" y="5226050"/>
          <p14:tracePt t="32687" x="3171825" y="5226050"/>
          <p14:tracePt t="32696" x="3200400" y="5226050"/>
          <p14:tracePt t="32703" x="3208338" y="5226050"/>
          <p14:tracePt t="32713" x="3227388" y="5226050"/>
          <p14:tracePt t="32719" x="3236913" y="5233988"/>
          <p14:tracePt t="32729" x="3244850" y="5243513"/>
          <p14:tracePt t="32735" x="3273425" y="5270500"/>
          <p14:tracePt t="32743" x="3281363" y="5270500"/>
          <p14:tracePt t="32752" x="3300413" y="5289550"/>
          <p14:tracePt t="32758" x="3309938" y="5289550"/>
          <p14:tracePt t="32766" x="3317875" y="5316538"/>
          <p14:tracePt t="32774" x="3346450" y="5335588"/>
          <p14:tracePt t="32784" x="3363913" y="5372100"/>
          <p14:tracePt t="32790" x="3390900" y="5399088"/>
          <p14:tracePt t="32798" x="3409950" y="5416550"/>
          <p14:tracePt t="32806" x="3463925" y="5462588"/>
          <p14:tracePt t="32814" x="3509963" y="5518150"/>
          <p14:tracePt t="32822" x="3527425" y="5535613"/>
          <p14:tracePt t="32831" x="3563938" y="5581650"/>
          <p14:tracePt t="32838" x="3573463" y="5599113"/>
          <p14:tracePt t="32847" x="3573463" y="5618163"/>
          <p14:tracePt t="32855" x="3573463" y="5635625"/>
          <p14:tracePt t="32864" x="3573463" y="5654675"/>
          <p14:tracePt t="32871" x="3573463" y="5672138"/>
          <p14:tracePt t="32882" x="3573463" y="5699125"/>
          <p14:tracePt t="32887" x="3573463" y="5718175"/>
          <p14:tracePt t="32899" x="3573463" y="5735638"/>
          <p14:tracePt t="32903" x="3573463" y="5754688"/>
          <p14:tracePt t="32913" x="3573463" y="5764213"/>
          <p14:tracePt t="32930" x="3573463" y="5791200"/>
          <p14:tracePt t="32934" x="3573463" y="5800725"/>
          <p14:tracePt t="32942" x="3573463" y="5808663"/>
          <p14:tracePt t="32950" x="3573463" y="5837238"/>
          <p14:tracePt t="32958" x="3573463" y="5854700"/>
          <p14:tracePt t="32966" x="3563938" y="5864225"/>
          <p14:tracePt t="32974" x="3556000" y="5881688"/>
          <p14:tracePt t="32982" x="3556000" y="5900738"/>
          <p14:tracePt t="32990" x="3536950" y="5918200"/>
          <p14:tracePt t="33011" x="3490913" y="6000750"/>
          <p14:tracePt t="33014" x="3482975" y="6010275"/>
          <p14:tracePt t="33022" x="3455988" y="6054725"/>
          <p14:tracePt t="33030" x="3446463" y="6110288"/>
          <p14:tracePt t="33039" x="3409950" y="6146800"/>
          <p14:tracePt t="33048" x="3400425" y="6173788"/>
          <p14:tracePt t="33054" x="3382963" y="6219825"/>
          <p14:tracePt t="33062" x="3354388" y="6237288"/>
          <p14:tracePt t="33070" x="3346450" y="6256338"/>
          <p14:tracePt t="33079" x="3336925" y="6273800"/>
          <p14:tracePt t="33086" x="3336925" y="6283325"/>
          <p14:tracePt t="33094" x="3317875" y="6310313"/>
          <p14:tracePt t="33102" x="3309938" y="6319838"/>
          <p14:tracePt t="33111" x="3290888" y="6329363"/>
          <p14:tracePt t="33118" x="3254375" y="6365875"/>
          <p14:tracePt t="33128" x="3227388" y="6392863"/>
          <p14:tracePt t="33134" x="3200400" y="6402388"/>
          <p14:tracePt t="33142" x="3136900" y="6429375"/>
          <p14:tracePt t="33150" x="3054350" y="6465888"/>
          <p14:tracePt t="33160" x="3017838" y="6483350"/>
          <p14:tracePt t="33167" x="2917825" y="6492875"/>
          <p14:tracePt t="33175" x="2844800" y="6519863"/>
          <p14:tracePt t="33182" x="2762250" y="6529388"/>
          <p14:tracePt t="33190" x="2708275" y="6529388"/>
          <p14:tracePt t="33198" x="2652713" y="6529388"/>
          <p14:tracePt t="33205" x="2598738" y="6529388"/>
          <p14:tracePt t="33214" x="2552700" y="6529388"/>
          <p14:tracePt t="33222" x="2533650" y="6529388"/>
          <p14:tracePt t="33231" x="2498725" y="6529388"/>
          <p14:tracePt t="33247" x="2479675" y="6529388"/>
          <p14:tracePt t="33256" x="2462213" y="6529388"/>
          <p14:tracePt t="33264" x="2452688" y="6519863"/>
          <p14:tracePt t="33272" x="2443163" y="6519863"/>
          <p14:tracePt t="33279" x="2433638" y="6492875"/>
          <p14:tracePt t="33287" x="2425700" y="6475413"/>
          <p14:tracePt t="33295" x="2406650" y="6429375"/>
          <p14:tracePt t="33302" x="2397125" y="6402388"/>
          <p14:tracePt t="33311" x="2389188" y="6356350"/>
          <p14:tracePt t="33318" x="2360613" y="6329363"/>
          <p14:tracePt t="33327" x="2360613" y="6292850"/>
          <p14:tracePt t="33334" x="2343150" y="6237288"/>
          <p14:tracePt t="33342" x="2333625" y="6192838"/>
          <p14:tracePt t="33350" x="2333625" y="6156325"/>
          <p14:tracePt t="33358" x="2333625" y="6100763"/>
          <p14:tracePt t="33366" x="2306638" y="6073775"/>
          <p14:tracePt t="33374" x="2306638" y="6027738"/>
          <p14:tracePt t="33382" x="2306638" y="6000750"/>
          <p14:tracePt t="33390" x="2306638" y="5973763"/>
          <p14:tracePt t="33398" x="2306638" y="5927725"/>
          <p14:tracePt t="33406" x="2306638" y="5910263"/>
          <p14:tracePt t="33414" x="2306638" y="5900738"/>
          <p14:tracePt t="33422" x="2306638" y="5873750"/>
          <p14:tracePt t="33430" x="2316163" y="5837238"/>
          <p14:tracePt t="33438" x="2324100" y="5818188"/>
          <p14:tracePt t="33446" x="2333625" y="5781675"/>
          <p14:tracePt t="33454" x="2343150" y="5718175"/>
          <p14:tracePt t="33462" x="2370138" y="5672138"/>
          <p14:tracePt t="33470" x="2379663" y="5645150"/>
          <p14:tracePt t="33478" x="2397125" y="5581650"/>
          <p14:tracePt t="33486" x="2425700" y="5545138"/>
          <p14:tracePt t="33495" x="2443163" y="5481638"/>
          <p14:tracePt t="33503" x="2470150" y="5445125"/>
          <p14:tracePt t="33510" x="2498725" y="5389563"/>
          <p14:tracePt t="33518" x="2525713" y="5362575"/>
          <p14:tracePt t="33527" x="2570163" y="5307013"/>
          <p14:tracePt t="33535" x="2589213" y="5299075"/>
          <p14:tracePt t="33542" x="2643188" y="5270500"/>
          <p14:tracePt t="33550" x="2662238" y="5243513"/>
          <p14:tracePt t="33558" x="2716213" y="5243513"/>
          <p14:tracePt t="33566" x="2771775" y="5216525"/>
          <p14:tracePt t="33574" x="2825750" y="5189538"/>
          <p14:tracePt t="33582" x="2871788" y="5189538"/>
          <p14:tracePt t="33590" x="2917825" y="5143500"/>
          <p14:tracePt t="33598" x="2971800" y="5126038"/>
          <p14:tracePt t="33606" x="3035300" y="5089525"/>
          <p14:tracePt t="33614" x="3117850" y="5080000"/>
          <p14:tracePt t="33622" x="3171825" y="5070475"/>
          <p14:tracePt t="33630" x="3217863" y="5053013"/>
          <p14:tracePt t="33638" x="3244850" y="5053013"/>
          <p14:tracePt t="33646" x="3273425" y="5053013"/>
          <p14:tracePt t="33654" x="3309938" y="5053013"/>
          <p14:tracePt t="33670" x="3327400" y="5053013"/>
          <p14:tracePt t="33678" x="3363913" y="5053013"/>
          <p14:tracePt t="33686" x="3373438" y="5053013"/>
          <p14:tracePt t="33695" x="3409950" y="5053013"/>
          <p14:tracePt t="33702" x="3427413" y="5089525"/>
          <p14:tracePt t="33710" x="3436938" y="5116513"/>
          <p14:tracePt t="33718" x="3473450" y="5160963"/>
          <p14:tracePt t="33727" x="3490913" y="5207000"/>
          <p14:tracePt t="33734" x="3527425" y="5243513"/>
          <p14:tracePt t="33742" x="3546475" y="5280025"/>
          <p14:tracePt t="33750" x="3582988" y="5343525"/>
          <p14:tracePt t="33758" x="3609975" y="5380038"/>
          <p14:tracePt t="33766" x="3629025" y="5426075"/>
          <p14:tracePt t="33775" x="3646488" y="5453063"/>
          <p14:tracePt t="33782" x="3656013" y="5472113"/>
          <p14:tracePt t="33790" x="3683000" y="5499100"/>
          <p14:tracePt t="33798" x="3692525" y="5518150"/>
          <p14:tracePt t="33806" x="3692525" y="5526088"/>
          <p14:tracePt t="33822" x="3692525" y="5545138"/>
          <p14:tracePt t="33838" x="3692525" y="5562600"/>
          <p14:tracePt t="33849" x="3692525" y="5589588"/>
          <p14:tracePt t="33854" x="3692525" y="5608638"/>
          <p14:tracePt t="33862" x="3692525" y="5654675"/>
          <p14:tracePt t="33870" x="3683000" y="5681663"/>
          <p14:tracePt t="33879" x="3673475" y="5708650"/>
          <p14:tracePt t="33886" x="3665538" y="5745163"/>
          <p14:tracePt t="33895" x="3656013" y="5764213"/>
          <p14:tracePt t="33902" x="3636963" y="5791200"/>
          <p14:tracePt t="33910" x="3619500" y="5818188"/>
          <p14:tracePt t="33918" x="3619500" y="5837238"/>
          <p14:tracePt t="33929" x="3609975" y="5854700"/>
          <p14:tracePt t="33934" x="3609975" y="5864225"/>
          <p14:tracePt t="33942" x="3609975" y="5891213"/>
          <p14:tracePt t="33950" x="3609975" y="5910263"/>
          <p14:tracePt t="33958" x="3573463" y="5964238"/>
          <p14:tracePt t="33966" x="3563938" y="5973763"/>
          <p14:tracePt t="33974" x="3556000" y="6000750"/>
          <p14:tracePt t="33982" x="3536950" y="6037263"/>
          <p14:tracePt t="33990" x="3527425" y="6054725"/>
          <p14:tracePt t="34012" x="3509963" y="6091238"/>
          <p14:tracePt t="34013" x="3500438" y="6100763"/>
          <p14:tracePt t="34022" x="3473450" y="6127750"/>
          <p14:tracePt t="34030" x="3455988" y="6137275"/>
          <p14:tracePt t="34038" x="3427413" y="6164263"/>
          <p14:tracePt t="34046" x="3400425" y="6183313"/>
          <p14:tracePt t="34054" x="3373438" y="6192838"/>
          <p14:tracePt t="34062" x="3327400" y="6210300"/>
          <p14:tracePt t="34070" x="3300413" y="6229350"/>
          <p14:tracePt t="34078" x="3281363" y="6246813"/>
          <p14:tracePt t="34086" x="3236913" y="6256338"/>
          <p14:tracePt t="34094" x="3208338" y="6265863"/>
          <p14:tracePt t="34102" x="3163888" y="6283325"/>
          <p14:tracePt t="34111" x="3108325" y="6310313"/>
          <p14:tracePt t="34118" x="3044825" y="6319838"/>
          <p14:tracePt t="34128" x="2962275" y="6346825"/>
          <p14:tracePt t="34134" x="2889250" y="6356350"/>
          <p14:tracePt t="34143" x="2825750" y="6375400"/>
          <p14:tracePt t="34150" x="2771775" y="6383338"/>
          <p14:tracePt t="34161" x="2744788" y="6383338"/>
          <p14:tracePt t="34166" x="2679700" y="6411913"/>
          <p14:tracePt t="34174" x="2643188" y="6411913"/>
          <p14:tracePt t="34182" x="2589213" y="6419850"/>
          <p14:tracePt t="34190" x="2533650" y="6419850"/>
          <p14:tracePt t="34198" x="2470150" y="6419850"/>
          <p14:tracePt t="34206" x="2433638" y="6419850"/>
          <p14:tracePt t="34214" x="2379663" y="6419850"/>
          <p14:tracePt t="34224" x="2333625" y="6419850"/>
          <p14:tracePt t="34230" x="2306638" y="6411913"/>
          <p14:tracePt t="34238" x="2251075" y="6392863"/>
          <p14:tracePt t="34246" x="2187575" y="6356350"/>
          <p14:tracePt t="34254" x="2143125" y="6319838"/>
          <p14:tracePt t="34262" x="2087563" y="6283325"/>
          <p14:tracePt t="34270" x="2041525" y="6237288"/>
          <p14:tracePt t="34279" x="1997075" y="6183313"/>
          <p14:tracePt t="34286" x="1941513" y="6137275"/>
          <p14:tracePt t="34295" x="1905000" y="6073775"/>
          <p14:tracePt t="34302" x="1895475" y="6046788"/>
          <p14:tracePt t="34310" x="1887538" y="6000750"/>
          <p14:tracePt t="34318" x="1887538" y="5964238"/>
          <p14:tracePt t="34327" x="1878013" y="5927725"/>
          <p14:tracePt t="34334" x="1878013" y="5891213"/>
          <p14:tracePt t="34342" x="1878013" y="5864225"/>
          <p14:tracePt t="34350" x="1878013" y="5854700"/>
          <p14:tracePt t="34358" x="1878013" y="5845175"/>
          <p14:tracePt t="34374" x="1878013" y="5837238"/>
          <p14:tracePt t="34758" x="1878013" y="5808663"/>
          <p14:tracePt t="34775" x="1878013" y="5800725"/>
          <p14:tracePt t="34791" x="1878013" y="5781675"/>
          <p14:tracePt t="34807" x="1878013" y="5772150"/>
          <p14:tracePt t="34823" x="1868488" y="5754688"/>
          <p14:tracePt t="34834" x="1860550" y="5745163"/>
          <p14:tracePt t="34846" x="1860550" y="5735638"/>
          <p14:tracePt t="34855" x="1851025" y="5718175"/>
          <p14:tracePt t="34879" x="1851025" y="5699125"/>
          <p14:tracePt t="34887" x="1841500" y="5681663"/>
          <p14:tracePt t="34896" x="1841500" y="5672138"/>
          <p14:tracePt t="34903" x="1841500" y="5654675"/>
          <p14:tracePt t="34914" x="1831975" y="5645150"/>
          <p14:tracePt t="34918" x="1831975" y="5635625"/>
          <p14:tracePt t="34928" x="1831975" y="5626100"/>
          <p14:tracePt t="34934" x="1831975" y="5618163"/>
          <p14:tracePt t="34950" x="1831975" y="5608638"/>
          <p14:tracePt t="35222" x="1831975" y="5599113"/>
          <p14:tracePt t="35230" x="1851025" y="5599113"/>
          <p14:tracePt t="35239" x="1860550" y="5608638"/>
          <p14:tracePt t="35246" x="1887538" y="5618163"/>
          <p14:tracePt t="35254" x="1914525" y="5626100"/>
          <p14:tracePt t="35262" x="1924050" y="5626100"/>
          <p14:tracePt t="35270" x="1931988" y="5626100"/>
          <p14:tracePt t="35279" x="1941513" y="5626100"/>
          <p14:tracePt t="35286" x="1968500" y="5645150"/>
          <p14:tracePt t="35294" x="1978025" y="5645150"/>
          <p14:tracePt t="35310" x="1997075" y="5645150"/>
          <p14:tracePt t="35318" x="2014538" y="5645150"/>
          <p14:tracePt t="35327" x="2033588" y="5645150"/>
          <p14:tracePt t="35334" x="2070100" y="5645150"/>
          <p14:tracePt t="35342" x="2087563" y="5645150"/>
          <p14:tracePt t="35350" x="2133600" y="5645150"/>
          <p14:tracePt t="35358" x="2187575" y="5645150"/>
          <p14:tracePt t="35366" x="2260600" y="5645150"/>
          <p14:tracePt t="35374" x="2370138" y="5645150"/>
          <p14:tracePt t="35382" x="2462213" y="5645150"/>
          <p14:tracePt t="35390" x="2606675" y="5645150"/>
          <p14:tracePt t="35398" x="2752725" y="5645150"/>
          <p14:tracePt t="35406" x="2881313" y="5645150"/>
          <p14:tracePt t="35414" x="3027363" y="5645150"/>
          <p14:tracePt t="35422" x="3171825" y="5645150"/>
          <p14:tracePt t="35430" x="3281363" y="5645150"/>
          <p14:tracePt t="35438" x="3390900" y="5645150"/>
          <p14:tracePt t="35446" x="3446463" y="5635625"/>
          <p14:tracePt t="35456" x="3509963" y="5626100"/>
          <p14:tracePt t="35462" x="3546475" y="5626100"/>
          <p14:tracePt t="35470" x="3573463" y="5626100"/>
          <p14:tracePt t="35478" x="3582988" y="5618163"/>
          <p14:tracePt t="35494" x="3600450" y="5599113"/>
          <p14:tracePt t="35510" x="3609975" y="5599113"/>
          <p14:tracePt t="35606" x="3619500" y="5589588"/>
          <p14:tracePt t="35616" x="3629025" y="5589588"/>
          <p14:tracePt t="35622" x="3646488" y="5589588"/>
          <p14:tracePt t="35630" x="3673475" y="5589588"/>
          <p14:tracePt t="35638" x="3692525" y="5545138"/>
          <p14:tracePt t="35646" x="3719513" y="5499100"/>
          <p14:tracePt t="35654" x="3738563" y="5481638"/>
          <p14:tracePt t="35662" x="3756025" y="5435600"/>
          <p14:tracePt t="35670" x="3783013" y="5372100"/>
          <p14:tracePt t="35678" x="3802063" y="5353050"/>
          <p14:tracePt t="35686" x="3810000" y="5326063"/>
          <p14:tracePt t="35695" x="3829050" y="5307013"/>
          <p14:tracePt t="35702" x="3856038" y="5270500"/>
          <p14:tracePt t="35710" x="3856038" y="5262563"/>
          <p14:tracePt t="35724" x="3883025" y="5233988"/>
          <p14:tracePt t="35727" x="3892550" y="5216525"/>
          <p14:tracePt t="35736" x="3911600" y="5207000"/>
          <p14:tracePt t="35746" x="3938588" y="5189538"/>
          <p14:tracePt t="35756" x="3938588" y="5180013"/>
          <p14:tracePt t="35758" x="3948113" y="5180013"/>
          <p14:tracePt t="35774" x="3948113" y="5160963"/>
          <p14:tracePt t="35785" x="3965575" y="5143500"/>
          <p14:tracePt t="35806" x="3965575" y="5133975"/>
          <p14:tracePt t="35814" x="3975100" y="5106988"/>
          <p14:tracePt t="35854" x="3975100" y="5097463"/>
          <p14:tracePt t="35878" x="3984625" y="5089525"/>
          <p14:tracePt t="35999" x="3984625" y="5097463"/>
          <p14:tracePt t="36103" x="3984625" y="5106988"/>
          <p14:tracePt t="36112" x="3992563" y="5116513"/>
          <p14:tracePt t="36119" x="4002088" y="5116513"/>
          <p14:tracePt t="36130" x="4021138" y="5133975"/>
          <p14:tracePt t="36134" x="4029075" y="5143500"/>
          <p14:tracePt t="36143" x="4048125" y="5153025"/>
          <p14:tracePt t="36150" x="4057650" y="5160963"/>
          <p14:tracePt t="36161" x="4084638" y="5189538"/>
          <p14:tracePt t="36174" x="4111625" y="5216525"/>
          <p14:tracePt t="36183" x="4111625" y="5226050"/>
          <p14:tracePt t="36192" x="4121150" y="5233988"/>
          <p14:tracePt t="36199" x="4129088" y="5243513"/>
          <p14:tracePt t="36214" x="4148138" y="5262563"/>
          <p14:tracePt t="36239" x="4148138" y="5270500"/>
          <p14:tracePt t="36760" x="4148138" y="5262563"/>
          <p14:tracePt t="36789" x="4148138" y="5243513"/>
          <p14:tracePt t="36798" x="4148138" y="5233988"/>
          <p14:tracePt t="36822" x="4148138" y="5226050"/>
          <p14:tracePt t="36830" x="4148138" y="5197475"/>
          <p14:tracePt t="36848" x="4148138" y="5180013"/>
          <p14:tracePt t="36854" x="4148138" y="5153025"/>
          <p14:tracePt t="36862" x="4148138" y="5143500"/>
          <p14:tracePt t="36870" x="4148138" y="5116513"/>
          <p14:tracePt t="36878" x="4148138" y="5097463"/>
          <p14:tracePt t="36886" x="4148138" y="5070475"/>
          <p14:tracePt t="36894" x="4148138" y="5053013"/>
          <p14:tracePt t="36902" x="4148138" y="5043488"/>
          <p14:tracePt t="36912" x="4148138" y="5024438"/>
          <p14:tracePt t="36927" x="4148138" y="5016500"/>
          <p14:tracePt t="38168" x="4148138" y="5006975"/>
          <p14:tracePt t="38240" x="4148138" y="4987925"/>
          <p14:tracePt t="38254" x="4148138" y="4979988"/>
          <p14:tracePt t="38279" x="4148138" y="4970463"/>
          <p14:tracePt t="38310" x="4148138" y="4960938"/>
          <p14:tracePt t="38683" x="4148138" y="4943475"/>
          <p14:tracePt t="38800" x="4148138" y="4933950"/>
          <p14:tracePt t="38815" x="4148138" y="4914900"/>
          <p14:tracePt t="38833" x="4148138" y="4906963"/>
          <p14:tracePt t="38966" x="4148138" y="4897438"/>
          <p14:tracePt t="39127" x="4157663" y="4897438"/>
          <p14:tracePt t="39159" x="4157663" y="4906963"/>
          <p14:tracePt t="39174" x="4157663" y="4924425"/>
          <p14:tracePt t="39182" x="4157663" y="4933950"/>
          <p14:tracePt t="40111" x="4157663" y="4943475"/>
          <p14:tracePt t="40118" x="4175125" y="4979988"/>
          <p14:tracePt t="40128" x="4184650" y="4979988"/>
          <p14:tracePt t="40136" x="4211638" y="4997450"/>
          <p14:tracePt t="40146" x="4230688" y="4997450"/>
          <p14:tracePt t="40152" x="4248150" y="5024438"/>
          <p14:tracePt t="40168" x="4267200" y="5024438"/>
          <p14:tracePt t="40278" x="4275138" y="5024438"/>
          <p14:tracePt t="40294" x="4267200" y="5033963"/>
          <p14:tracePt t="40318" x="4257675" y="5033963"/>
          <p14:tracePt t="40350" x="4248150" y="5043488"/>
          <p14:tracePt t="40357" x="4238625" y="5043488"/>
          <p14:tracePt t="40366" x="4230688" y="5053013"/>
          <p14:tracePt t="40390" x="4221163" y="5060950"/>
          <p14:tracePt t="40441" x="4202113" y="5060950"/>
          <p14:tracePt t="40448" x="4194175" y="5070475"/>
          <p14:tracePt t="40460" x="4184650" y="5080000"/>
          <p14:tracePt t="40463" x="4165600" y="5089525"/>
          <p14:tracePt t="40472" x="4138613" y="5106988"/>
          <p14:tracePt t="40478" x="4121150" y="5116513"/>
          <p14:tracePt t="40488" x="4111625" y="5126038"/>
          <p14:tracePt t="40504" x="4094163" y="5143500"/>
          <p14:tracePt t="40766" x="4094163" y="5153025"/>
          <p14:tracePt t="40775" x="4129088" y="5143500"/>
          <p14:tracePt t="40786" x="4202113" y="5133975"/>
          <p14:tracePt t="40790" x="4248150" y="5126038"/>
          <p14:tracePt t="40799" x="4294188" y="5097463"/>
          <p14:tracePt t="40807" x="4303713" y="5089525"/>
          <p14:tracePt t="40999" x="4330700" y="5080000"/>
          <p14:tracePt t="41007" x="4357688" y="5060950"/>
          <p14:tracePt t="41014" x="4376738" y="5053013"/>
          <p14:tracePt t="41022" x="4384675" y="5043488"/>
          <p14:tracePt t="41030" x="4403725" y="5033963"/>
          <p14:tracePt t="41046" x="4413250" y="5033963"/>
          <p14:tracePt t="41054" x="4413250" y="5024438"/>
          <p14:tracePt t="41755" x="4413250" y="5016500"/>
          <p14:tracePt t="41758" x="4413250" y="5006975"/>
          <p14:tracePt t="41766" x="4413250" y="4997450"/>
          <p14:tracePt t="41774" x="4421188" y="4979988"/>
          <p14:tracePt t="41782" x="4421188" y="4970463"/>
          <p14:tracePt t="41790" x="4421188" y="4960938"/>
          <p14:tracePt t="41798" x="4421188" y="4951413"/>
          <p14:tracePt t="41806" x="4421188" y="4943475"/>
          <p14:tracePt t="41814" x="4421188" y="4924425"/>
          <p14:tracePt t="41822" x="4421188" y="4914900"/>
          <p14:tracePt t="41832" x="4421188" y="4897438"/>
          <p14:tracePt t="41838" x="4421188" y="4887913"/>
          <p14:tracePt t="41847" x="4421188" y="4878388"/>
          <p14:tracePt t="41855" x="4421188" y="4851400"/>
          <p14:tracePt t="41863" x="4421188" y="4833938"/>
          <p14:tracePt t="41872" x="4413250" y="4833938"/>
          <p14:tracePt t="41883" x="4403725" y="4814888"/>
          <p14:tracePt t="41887" x="4394200" y="4797425"/>
          <p14:tracePt t="41894" x="4384675" y="4787900"/>
          <p14:tracePt t="41918" x="4376738" y="4778375"/>
          <p14:tracePt t="41928" x="4376738" y="4760913"/>
          <p14:tracePt t="41934" x="4367213" y="4760913"/>
          <p14:tracePt t="41943" x="4357688" y="4751388"/>
          <p14:tracePt t="41950" x="4357688" y="4741863"/>
          <p14:tracePt t="41958" x="4348163" y="4741863"/>
          <p14:tracePt t="41966" x="4340225" y="4724400"/>
          <p14:tracePt t="41982" x="4311650" y="4705350"/>
          <p14:tracePt t="42012" x="4294188" y="4687888"/>
          <p14:tracePt t="42022" x="4284663" y="4678363"/>
          <p14:tracePt t="42114" x="4275138" y="4668838"/>
          <p14:tracePt t="42135" x="4257675" y="4668838"/>
          <p14:tracePt t="42145" x="4238625" y="4668838"/>
          <p14:tracePt t="42152" x="4211638" y="4668838"/>
          <p14:tracePt t="42164" x="4202113" y="4668838"/>
          <p14:tracePt t="42166" x="4194175" y="4668838"/>
          <p14:tracePt t="42255" x="4184650" y="4668838"/>
          <p14:tracePt t="42263" x="4175125" y="4668838"/>
          <p14:tracePt t="42272" x="4165600" y="4687888"/>
          <p14:tracePt t="42279" x="4138613" y="4697413"/>
          <p14:tracePt t="42287" x="4121150" y="4705350"/>
          <p14:tracePt t="42296" x="4102100" y="4724400"/>
          <p14:tracePt t="42302" x="4084638" y="4732338"/>
          <p14:tracePt t="42312" x="4075113" y="4741863"/>
          <p14:tracePt t="42318" x="4048125" y="4760913"/>
          <p14:tracePt t="42326" x="4048125" y="4768850"/>
          <p14:tracePt t="42335" x="4029075" y="4778375"/>
          <p14:tracePt t="42350" x="4021138" y="4778375"/>
          <p14:tracePt t="42367" x="4011613" y="4787900"/>
          <p14:tracePt t="42383" x="3992563" y="4805363"/>
          <p14:tracePt t="42407" x="3984625" y="4814888"/>
          <p14:tracePt t="42649" x="3992563" y="4814888"/>
          <p14:tracePt t="42782" x="4002088" y="4814888"/>
          <p14:tracePt t="42790" x="4021138" y="4814888"/>
          <p14:tracePt t="42798" x="4038600" y="4814888"/>
          <p14:tracePt t="42807" x="4057650" y="4833938"/>
          <p14:tracePt t="42815" x="4075113" y="4870450"/>
          <p14:tracePt t="42824" x="4075113" y="4897438"/>
          <p14:tracePt t="42831" x="4094163" y="4914900"/>
          <p14:tracePt t="42838" x="4094163" y="4933950"/>
          <p14:tracePt t="42846" x="4094163" y="4951413"/>
          <p14:tracePt t="42854" x="4094163" y="4970463"/>
          <p14:tracePt t="42862" x="4102100" y="4987925"/>
          <p14:tracePt t="42879" x="4102100" y="4997450"/>
          <p14:tracePt t="42886" x="4121150" y="5006975"/>
          <p14:tracePt t="42918" x="4121150" y="5016500"/>
          <p14:tracePt t="42934" x="4129088" y="5024438"/>
          <p14:tracePt t="42942" x="4129088" y="5033963"/>
          <p14:tracePt t="42950" x="4138613" y="5043488"/>
          <p14:tracePt t="42958" x="4138613" y="5060950"/>
          <p14:tracePt t="42966" x="4138613" y="5080000"/>
          <p14:tracePt t="42974" x="4148138" y="5080000"/>
          <p14:tracePt t="42982" x="4148138" y="5106988"/>
          <p14:tracePt t="42994" x="4165600" y="5143500"/>
          <p14:tracePt t="42998" x="4165600" y="5153025"/>
          <p14:tracePt t="43014" x="4165600" y="5160963"/>
          <p14:tracePt t="43030" x="4165600" y="5170488"/>
          <p14:tracePt t="43046" x="4165600" y="5189538"/>
          <p14:tracePt t="43062" x="4165600" y="5197475"/>
          <p14:tracePt t="43070" x="4165600" y="5207000"/>
          <p14:tracePt t="43086" x="4165600" y="5226050"/>
          <p14:tracePt t="43102" x="4165600" y="5233988"/>
          <p14:tracePt t="43118" x="4165600" y="5243513"/>
          <p14:tracePt t="43368" x="4165600" y="5253038"/>
          <p14:tracePt t="43904" x="4175125" y="5262563"/>
          <p14:tracePt t="43934" x="4184650" y="5243513"/>
          <p14:tracePt t="43950" x="4184650" y="5233988"/>
          <p14:tracePt t="44231" x="4184650" y="5243513"/>
          <p14:tracePt t="44240" x="4184650" y="5253038"/>
          <p14:tracePt t="44247" x="4175125" y="5253038"/>
          <p14:tracePt t="44256" x="4165600" y="5262563"/>
          <p14:tracePt t="44263" x="4148138" y="5262563"/>
          <p14:tracePt t="44271" x="4129088" y="5289550"/>
          <p14:tracePt t="44280" x="4121150" y="5289550"/>
          <p14:tracePt t="44294" x="4111625" y="5289550"/>
          <p14:tracePt t="44302" x="4102100" y="5299075"/>
          <p14:tracePt t="44459" x="4094163" y="5299075"/>
          <p14:tracePt t="44478" x="4094163" y="5289550"/>
          <p14:tracePt t="44486" x="4094163" y="5280025"/>
          <p14:tracePt t="44502" x="4094163" y="5270500"/>
          <p14:tracePt t="44527" x="4094163" y="5243513"/>
          <p14:tracePt t="44550" x="4102100" y="5233988"/>
          <p14:tracePt t="44582" x="4111625" y="5233988"/>
          <p14:tracePt t="44591" x="4129088" y="5233988"/>
          <p14:tracePt t="44598" x="4175125" y="5233988"/>
          <p14:tracePt t="44606" x="4202113" y="5233988"/>
          <p14:tracePt t="44614" x="4238625" y="5233988"/>
          <p14:tracePt t="44622" x="4294188" y="5233988"/>
          <p14:tracePt t="44630" x="4376738" y="5233988"/>
          <p14:tracePt t="44638" x="4467225" y="5233988"/>
          <p14:tracePt t="44646" x="4503738" y="5233988"/>
          <p14:tracePt t="44654" x="4530725" y="5226050"/>
          <p14:tracePt t="44662" x="4567238" y="5226050"/>
          <p14:tracePt t="44670" x="4576763" y="5226050"/>
          <p14:tracePt t="44790" x="4594225" y="5226050"/>
          <p14:tracePt t="44798" x="4603750" y="5226050"/>
          <p14:tracePt t="44806" x="4613275" y="5226050"/>
          <p14:tracePt t="44814" x="4630738" y="5233988"/>
          <p14:tracePt t="44830" x="4649788" y="5253038"/>
          <p14:tracePt t="44839" x="4659313" y="5262563"/>
          <p14:tracePt t="44990" x="4659313" y="5270500"/>
          <p14:tracePt t="45135" x="4659313" y="5280025"/>
          <p14:tracePt t="45151" x="4659313" y="5289550"/>
          <p14:tracePt t="45231" x="4659313" y="5307013"/>
          <p14:tracePt t="45242" x="4659313" y="5316538"/>
          <p14:tracePt t="45247" x="4659313" y="5326063"/>
          <p14:tracePt t="45263" x="4659313" y="5353050"/>
          <p14:tracePt t="45273" x="4659313" y="5362575"/>
          <p14:tracePt t="45279" x="4659313" y="5372100"/>
          <p14:tracePt t="45294" x="4659313" y="5389563"/>
          <p14:tracePt t="45303" x="4659313" y="5399088"/>
          <p14:tracePt t="45310" x="4659313" y="5408613"/>
          <p14:tracePt t="45318" x="4659313" y="5416550"/>
          <p14:tracePt t="45326" x="4659313" y="5435600"/>
          <p14:tracePt t="45350" x="4659313" y="5445125"/>
          <p14:tracePt t="45366" x="4659313" y="5453063"/>
          <p14:tracePt t="45374" x="4659313" y="5481638"/>
          <p14:tracePt t="45390" x="4659313" y="5489575"/>
          <p14:tracePt t="45398" x="4649788" y="5499100"/>
          <p14:tracePt t="45414" x="4649788" y="5518150"/>
          <p14:tracePt t="45455" x="4649788" y="5526088"/>
          <p14:tracePt t="45856" x="4649788" y="5535613"/>
          <p14:tracePt t="45864" x="4649788" y="5554663"/>
          <p14:tracePt t="45871" x="4649788" y="5572125"/>
          <p14:tracePt t="45879" x="4649788" y="5581650"/>
          <p14:tracePt t="45887" x="4649788" y="5608638"/>
          <p14:tracePt t="45895" x="4649788" y="5626100"/>
          <p14:tracePt t="45902" x="4649788" y="5645150"/>
          <p14:tracePt t="45910" x="4649788" y="5654675"/>
          <p14:tracePt t="45918" x="4649788" y="5691188"/>
          <p14:tracePt t="45927" x="4640263" y="5708650"/>
          <p14:tracePt t="45934" x="4640263" y="5718175"/>
          <p14:tracePt t="45943" x="4630738" y="5727700"/>
          <p14:tracePt t="45950" x="4630738" y="5735638"/>
          <p14:tracePt t="45958" x="4630738" y="5745163"/>
          <p14:tracePt t="45974" x="4630738" y="5754688"/>
          <p14:tracePt t="46038" x="4630738" y="5772150"/>
          <p14:tracePt t="46046" x="4630738" y="5781675"/>
          <p14:tracePt t="46054" x="4622800" y="5791200"/>
          <p14:tracePt t="46062" x="4613275" y="5791200"/>
          <p14:tracePt t="46078" x="4613275" y="5808663"/>
          <p14:tracePt t="46086" x="4613275" y="5818188"/>
          <p14:tracePt t="46282" x="4603750" y="5827713"/>
          <p14:tracePt t="46295" x="4603750" y="5837238"/>
          <p14:tracePt t="46622" x="4586288" y="5837238"/>
          <p14:tracePt t="46630" x="4576763" y="5837238"/>
          <p14:tracePt t="46647" x="4567238" y="5837238"/>
          <p14:tracePt t="46655" x="4557713" y="5837238"/>
          <p14:tracePt t="46671" x="4540250" y="5837238"/>
          <p14:tracePt t="46798" x="4540250" y="5827713"/>
          <p14:tracePt t="46807" x="4540250" y="5808663"/>
          <p14:tracePt t="46817" x="4540250" y="5791200"/>
          <p14:tracePt t="46822" x="4540250" y="5772150"/>
          <p14:tracePt t="46838" x="4540250" y="5745163"/>
          <p14:tracePt t="46847" x="4540250" y="5735638"/>
          <p14:tracePt t="46854" x="4540250" y="5708650"/>
          <p14:tracePt t="46862" x="4540250" y="5691188"/>
          <p14:tracePt t="46870" x="4540250" y="5681663"/>
          <p14:tracePt t="46878" x="4540250" y="5654675"/>
          <p14:tracePt t="46886" x="4540250" y="5635625"/>
          <p14:tracePt t="46902" x="4540250" y="5626100"/>
          <p14:tracePt t="46911" x="4540250" y="5608638"/>
          <p14:tracePt t="46918" x="4540250" y="5599113"/>
          <p14:tracePt t="46927" x="4540250" y="5589588"/>
          <p14:tracePt t="46934" x="4540250" y="5572125"/>
          <p14:tracePt t="46950" x="4540250" y="5562600"/>
          <p14:tracePt t="46959" x="4530725" y="5554663"/>
          <p14:tracePt t="46974" x="4530725" y="5545138"/>
          <p14:tracePt t="46982" x="4521200" y="5535613"/>
          <p14:tracePt t="46990" x="4521200" y="5526088"/>
          <p14:tracePt t="46998" x="4513263" y="5518150"/>
          <p14:tracePt t="47011" x="4513263" y="5499100"/>
          <p14:tracePt t="47014" x="4494213" y="5481638"/>
          <p14:tracePt t="47030" x="4484688" y="5462588"/>
          <p14:tracePt t="47038" x="4484688" y="5453063"/>
          <p14:tracePt t="47046" x="4476750" y="5445125"/>
          <p14:tracePt t="47054" x="4476750" y="5435600"/>
          <p14:tracePt t="47062" x="4467225" y="5435600"/>
          <p14:tracePt t="47070" x="4448175" y="5416550"/>
          <p14:tracePt t="47078" x="4448175" y="5408613"/>
          <p14:tracePt t="47086" x="4440238" y="5399088"/>
          <p14:tracePt t="47103" x="4430713" y="5389563"/>
          <p14:tracePt t="47111" x="4430713" y="5380038"/>
          <p14:tracePt t="47134" x="4421188" y="5380038"/>
          <p14:tracePt t="47150" x="4413250" y="5372100"/>
          <p14:tracePt t="47160" x="4403725" y="5372100"/>
          <p14:tracePt t="47182" x="4394200" y="5362575"/>
          <p14:tracePt t="47198" x="4384675" y="5353050"/>
          <p14:tracePt t="47222" x="4376738" y="5343525"/>
          <p14:tracePt t="47230" x="4367213" y="5343525"/>
          <p14:tracePt t="47238" x="4357688" y="5335588"/>
          <p14:tracePt t="47246" x="4348163" y="5326063"/>
          <p14:tracePt t="47262" x="4340225" y="5326063"/>
          <p14:tracePt t="47270" x="4330700" y="5316538"/>
          <p14:tracePt t="47286" x="4321175" y="5316538"/>
          <p14:tracePt t="47294" x="4303713" y="5307013"/>
          <p14:tracePt t="47302" x="4294188" y="5307013"/>
          <p14:tracePt t="47310" x="4284663" y="5307013"/>
          <p14:tracePt t="47326" x="4275138" y="5307013"/>
          <p14:tracePt t="47350" x="4257675" y="5307013"/>
          <p14:tracePt t="47366" x="4248150" y="5307013"/>
          <p14:tracePt t="47374" x="4221163" y="5299075"/>
          <p14:tracePt t="47390" x="4211638" y="5299075"/>
          <p14:tracePt t="47398" x="4194175" y="5299075"/>
          <p14:tracePt t="47406" x="4175125" y="5299075"/>
          <p14:tracePt t="47415" x="4165600" y="5299075"/>
          <p14:tracePt t="47422" x="4157663" y="5299075"/>
          <p14:tracePt t="47438" x="4148138" y="5299075"/>
          <p14:tracePt t="47456" x="4138613" y="5289550"/>
          <p14:tracePt t="47474" x="4129088" y="5289550"/>
          <p14:tracePt t="47478" x="4121150" y="5289550"/>
          <p14:tracePt t="47486" x="4111625" y="5289550"/>
          <p14:tracePt t="47494" x="4094163" y="5289550"/>
          <p14:tracePt t="47502" x="4075113" y="5289550"/>
          <p14:tracePt t="47511" x="4048125" y="5289550"/>
          <p14:tracePt t="47519" x="4038600" y="5289550"/>
          <p14:tracePt t="47536" x="4011613" y="5289550"/>
          <p14:tracePt t="47543" x="4002088" y="5289550"/>
          <p14:tracePt t="47550" x="3984625" y="5299075"/>
          <p14:tracePt t="47559" x="3965575" y="5299075"/>
          <p14:tracePt t="47566" x="3956050" y="5299075"/>
          <p14:tracePt t="47574" x="3948113" y="5299075"/>
          <p14:tracePt t="47582" x="3929063" y="5316538"/>
          <p14:tracePt t="47590" x="3911600" y="5316538"/>
          <p14:tracePt t="47598" x="3911600" y="5326063"/>
          <p14:tracePt t="47616" x="3902075" y="5335588"/>
          <p14:tracePt t="47623" x="3883025" y="5335588"/>
          <p14:tracePt t="47630" x="3875088" y="5343525"/>
          <p14:tracePt t="47655" x="3865563" y="5353050"/>
          <p14:tracePt t="48014" x="3865563" y="5362575"/>
          <p14:tracePt t="48022" x="3875088" y="5362575"/>
          <p14:tracePt t="48030" x="3883025" y="5362575"/>
          <p14:tracePt t="48038" x="3911600" y="5372100"/>
          <p14:tracePt t="48054" x="3919538" y="5372100"/>
          <p14:tracePt t="48062" x="3929063" y="5372100"/>
          <p14:tracePt t="48078" x="3938588" y="5380038"/>
          <p14:tracePt t="48086" x="3948113" y="5389563"/>
          <p14:tracePt t="48094" x="3956050" y="5408613"/>
          <p14:tracePt t="48102" x="3956050" y="5416550"/>
          <p14:tracePt t="48111" x="3956050" y="5453063"/>
          <p14:tracePt t="48118" x="3965575" y="5462588"/>
          <p14:tracePt t="48128" x="3992563" y="5508625"/>
          <p14:tracePt t="48134" x="3992563" y="5526088"/>
          <p14:tracePt t="48142" x="3992563" y="5545138"/>
          <p14:tracePt t="48150" x="3992563" y="5572125"/>
          <p14:tracePt t="48160" x="4002088" y="5589588"/>
          <p14:tracePt t="48166" x="4002088" y="5626100"/>
          <p14:tracePt t="48174" x="4011613" y="5645150"/>
          <p14:tracePt t="48182" x="4011613" y="5672138"/>
          <p14:tracePt t="48191" x="4011613" y="5681663"/>
          <p14:tracePt t="48199" x="4011613" y="5699125"/>
          <p14:tracePt t="48215" x="4011613" y="5708650"/>
          <p14:tracePt t="48223" x="4011613" y="5718175"/>
          <p14:tracePt t="48238" x="4011613" y="5727700"/>
          <p14:tracePt t="48254" x="4011613" y="5735638"/>
          <p14:tracePt t="48278" x="4011613" y="5754688"/>
          <p14:tracePt t="48286" x="4011613" y="5764213"/>
          <p14:tracePt t="48312" x="4011613" y="5772150"/>
          <p14:tracePt t="48319" x="4011613" y="5791200"/>
          <p14:tracePt t="48328" x="4011613" y="5808663"/>
          <p14:tracePt t="48343" x="4011613" y="5818188"/>
          <p14:tracePt t="48350" x="4011613" y="5837238"/>
          <p14:tracePt t="48366" x="4011613" y="5845175"/>
          <p14:tracePt t="48374" x="4011613" y="5854700"/>
          <p14:tracePt t="48382" x="4011613" y="5873750"/>
          <p14:tracePt t="48390" x="4011613" y="5881688"/>
          <p14:tracePt t="48398" x="4002088" y="5900738"/>
          <p14:tracePt t="48446" x="4002088" y="5918200"/>
          <p14:tracePt t="48456" x="4002088" y="5927725"/>
          <p14:tracePt t="48478" x="4002088" y="5954713"/>
          <p14:tracePt t="48486" x="4002088" y="5964238"/>
          <p14:tracePt t="48494" x="4002088" y="5973763"/>
          <p14:tracePt t="48504" x="4002088" y="5991225"/>
          <p14:tracePt t="48510" x="4002088" y="6000750"/>
          <p14:tracePt t="48518" x="4002088" y="6010275"/>
          <p14:tracePt t="48526" x="4011613" y="6037263"/>
          <p14:tracePt t="48551" x="4011613" y="6046788"/>
          <p14:tracePt t="48631" x="4011613" y="6054725"/>
          <p14:tracePt t="49530" x="4029075" y="6054725"/>
          <p14:tracePt t="49539" x="4048125" y="6054725"/>
          <p14:tracePt t="49542" x="4057650" y="6054725"/>
          <p14:tracePt t="49550" x="4084638" y="6054725"/>
          <p14:tracePt t="49559" x="4094163" y="6064250"/>
          <p14:tracePt t="49574" x="4102100" y="6073775"/>
          <p14:tracePt t="49582" x="4102100" y="6083300"/>
          <p14:tracePt t="49598" x="4102100" y="6100763"/>
          <p14:tracePt t="49606" x="4102100" y="6146800"/>
          <p14:tracePt t="49614" x="4102100" y="6183313"/>
          <p14:tracePt t="49622" x="4102100" y="6237288"/>
          <p14:tracePt t="49630" x="4102100" y="6283325"/>
          <p14:tracePt t="49638" x="4102100" y="6310313"/>
          <p14:tracePt t="49646" x="4102100" y="6346825"/>
          <p14:tracePt t="49654" x="4102100" y="6356350"/>
          <p14:tracePt t="49662" x="4102100" y="6375400"/>
          <p14:tracePt t="49671" x="4102100" y="6383338"/>
          <p14:tracePt t="49802" x="4094163" y="6383338"/>
          <p14:tracePt t="49878" x="4094163" y="6375400"/>
          <p14:tracePt t="49887" x="4094163" y="6356350"/>
          <p14:tracePt t="49903" x="4094163" y="6346825"/>
          <p14:tracePt t="49919" x="4094163" y="6338888"/>
          <p14:tracePt t="50039" x="4102100" y="6329363"/>
          <p14:tracePt t="50047" x="4121150" y="6310313"/>
          <p14:tracePt t="50055" x="4165600" y="6302375"/>
          <p14:tracePt t="50063" x="4194175" y="6292850"/>
          <p14:tracePt t="50071" x="4257675" y="6283325"/>
          <p14:tracePt t="50085" x="4311650" y="6256338"/>
          <p14:tracePt t="50085" x="4413250" y="6229350"/>
          <p14:tracePt t="50094" x="4467225" y="6219825"/>
          <p14:tracePt t="50102" x="4530725" y="6192838"/>
          <p14:tracePt t="50111" x="4549775" y="6183313"/>
          <p14:tracePt t="50118" x="4576763" y="6183313"/>
          <p14:tracePt t="50127" x="4594225" y="6173788"/>
          <p14:tracePt t="50134" x="4603750" y="6173788"/>
          <p14:tracePt t="50150" x="4622800" y="6173788"/>
          <p14:tracePt t="50167" x="4630738" y="6173788"/>
          <p14:tracePt t="50181" x="4649788" y="6173788"/>
          <p14:tracePt t="50183" x="4659313" y="6173788"/>
          <p14:tracePt t="50192" x="4667250" y="6173788"/>
          <p14:tracePt t="50215" x="4676775" y="6173788"/>
          <p14:tracePt t="50231" x="4686300" y="6173788"/>
          <p14:tracePt t="50247" x="4695825" y="6173788"/>
          <p14:tracePt t="50279" x="4695825" y="6183313"/>
          <p14:tracePt t="50630" x="4695825" y="6192838"/>
          <p14:tracePt t="50646" x="4695825" y="6210300"/>
          <p14:tracePt t="50662" x="4713288" y="6229350"/>
          <p14:tracePt t="50679" x="4713288" y="6237288"/>
          <p14:tracePt t="50695" x="4722813" y="6256338"/>
          <p14:tracePt t="50711" x="4722813" y="6265863"/>
          <p14:tracePt t="50723" x="4722813" y="6273800"/>
          <p14:tracePt t="50750" x="4722813" y="6292850"/>
          <p14:tracePt t="50766" x="4722813" y="6302375"/>
          <p14:tracePt t="50784" x="4722813" y="6310313"/>
          <p14:tracePt t="50952" x="4722813" y="6319838"/>
          <p14:tracePt t="50990" x="4722813" y="6310313"/>
          <p14:tracePt t="50998" x="4722813" y="6292850"/>
          <p14:tracePt t="51008" x="4713288" y="6273800"/>
          <p14:tracePt t="51015" x="4713288" y="6256338"/>
          <p14:tracePt t="51023" x="4713288" y="6237288"/>
          <p14:tracePt t="51031" x="4703763" y="6219825"/>
          <p14:tracePt t="51039" x="4703763" y="6210300"/>
          <p14:tracePt t="51047" x="4695825" y="6200775"/>
          <p14:tracePt t="51057" x="4695825" y="6192838"/>
          <p14:tracePt t="51062" x="4676775" y="6173788"/>
          <p14:tracePt t="51070" x="4667250" y="6173788"/>
          <p14:tracePt t="51078" x="4630738" y="6173788"/>
          <p14:tracePt t="51086" x="4594225" y="6173788"/>
          <p14:tracePt t="51094" x="4567238" y="6173788"/>
          <p14:tracePt t="51103" x="4513263" y="6173788"/>
          <p14:tracePt t="51112" x="4403725" y="6173788"/>
          <p14:tracePt t="51119" x="4330700" y="6173788"/>
          <p14:tracePt t="51130" x="4248150" y="6173788"/>
          <p14:tracePt t="51136" x="4157663" y="6192838"/>
          <p14:tracePt t="51147" x="4084638" y="6192838"/>
          <p14:tracePt t="51151" x="4002088" y="6200775"/>
          <p14:tracePt t="51165" x="3948113" y="6210300"/>
          <p14:tracePt t="51166" x="3919538" y="6210300"/>
          <p14:tracePt t="51176" x="3911600" y="6210300"/>
          <p14:tracePt t="51182" x="3902075" y="6219825"/>
          <p14:tracePt t="51350" x="3902075" y="6229350"/>
          <p14:tracePt t="51358" x="3911600" y="6229350"/>
          <p14:tracePt t="51382" x="3938588" y="6229350"/>
          <p14:tracePt t="51398" x="3948113" y="6237288"/>
          <p14:tracePt t="51414" x="3956050" y="6237288"/>
          <p14:tracePt t="51422" x="3965575" y="6246813"/>
          <p14:tracePt t="51430" x="3975100" y="6246813"/>
          <p14:tracePt t="51438" x="3992563" y="6256338"/>
          <p14:tracePt t="51446" x="3992563" y="6265863"/>
          <p14:tracePt t="51455" x="4002088" y="6283325"/>
          <p14:tracePt t="51462" x="4029075" y="6302375"/>
          <p14:tracePt t="51470" x="4029075" y="6310313"/>
          <p14:tracePt t="51478" x="4038600" y="6310313"/>
          <p14:tracePt t="51486" x="4065588" y="6338888"/>
          <p14:tracePt t="51494" x="4075113" y="6338888"/>
          <p14:tracePt t="51503" x="4094163" y="6346825"/>
          <p14:tracePt t="51510" x="4111625" y="6365875"/>
          <p14:tracePt t="51518" x="4121150" y="6375400"/>
          <p14:tracePt t="51542" x="4129088" y="6392863"/>
          <p14:tracePt t="51576" x="4138613" y="6402388"/>
          <p14:tracePt t="51590" x="4148138" y="6402388"/>
          <p14:tracePt t="51598" x="4165600" y="6411913"/>
          <p14:tracePt t="51614" x="4202113" y="6411913"/>
          <p14:tracePt t="51622" x="4211638" y="6411913"/>
          <p14:tracePt t="51630" x="4238625" y="6411913"/>
          <p14:tracePt t="51639" x="4257675" y="6402388"/>
          <p14:tracePt t="51648" x="4284663" y="6392863"/>
          <p14:tracePt t="51655" x="4311650" y="6383338"/>
          <p14:tracePt t="51663" x="4330700" y="6365875"/>
          <p14:tracePt t="51671" x="4340225" y="6356350"/>
          <p14:tracePt t="51784" x="4367213" y="6356350"/>
          <p14:tracePt t="51790" x="4384675" y="6356350"/>
          <p14:tracePt t="51798" x="4413250" y="6356350"/>
          <p14:tracePt t="51806" x="4430713" y="6356350"/>
          <p14:tracePt t="51814" x="4440238" y="6356350"/>
          <p14:tracePt t="51822" x="4467225" y="6356350"/>
          <p14:tracePt t="51831" x="4476750" y="6356350"/>
          <p14:tracePt t="51838" x="4484688" y="6356350"/>
          <p14:tracePt t="51910" x="4494213" y="6356350"/>
          <p14:tracePt t="51943" x="4494213" y="6365875"/>
          <p14:tracePt t="51966" x="4494213" y="6383338"/>
          <p14:tracePt t="52007" x="4494213" y="6392863"/>
          <p14:tracePt t="52015" x="4494213" y="6402388"/>
          <p14:tracePt t="52087" x="4503738" y="6411913"/>
          <p14:tracePt t="52119" x="4503738" y="6419850"/>
          <p14:tracePt t="52159" x="4513263" y="6438900"/>
          <p14:tracePt t="52179" x="4513263" y="6446838"/>
          <p14:tracePt t="52182" x="4513263" y="6465888"/>
          <p14:tracePt t="52190" x="4513263" y="6475413"/>
          <p14:tracePt t="52198" x="4513263" y="6492875"/>
          <p14:tracePt t="52205" x="4513263" y="6519863"/>
          <p14:tracePt t="52214" x="4513263" y="6538913"/>
          <p14:tracePt t="52222" x="4513263" y="6565900"/>
          <p14:tracePt t="52231" x="4513263" y="6602413"/>
          <p14:tracePt t="52239" x="4513263" y="6621463"/>
          <p14:tracePt t="52246" x="4513263" y="6665913"/>
          <p14:tracePt t="52254" x="4513263" y="6675438"/>
          <p14:tracePt t="52262" x="4513263" y="6684963"/>
          <p14:tracePt t="52270" x="4513263" y="6694488"/>
          <p14:tracePt t="52650" x="4521200" y="6694488"/>
          <p14:tracePt t="52655" x="4521200" y="6684963"/>
          <p14:tracePt t="52665" x="4530725" y="6665913"/>
          <p14:tracePt t="52671" x="4530725" y="6621463"/>
          <p14:tracePt t="52678" x="4557713" y="6575425"/>
          <p14:tracePt t="52686" x="4557713" y="6548438"/>
          <p14:tracePt t="52694" x="4567238" y="6511925"/>
          <p14:tracePt t="52702" x="4567238" y="6446838"/>
          <p14:tracePt t="52710" x="4576763" y="6411913"/>
          <p14:tracePt t="52718" x="4576763" y="6338888"/>
          <p14:tracePt t="52726" x="4586288" y="6256338"/>
          <p14:tracePt t="52734" x="4613275" y="6164263"/>
          <p14:tracePt t="52743" x="4630738" y="6064250"/>
          <p14:tracePt t="52750" x="4630738" y="5991225"/>
          <p14:tracePt t="52758" x="4630738" y="5881688"/>
          <p14:tracePt t="52766" x="4630738" y="5808663"/>
          <p14:tracePt t="52775" x="4630738" y="5718175"/>
          <p14:tracePt t="52783" x="4630738" y="5626100"/>
          <p14:tracePt t="52790" x="4630738" y="5535613"/>
          <p14:tracePt t="52798" x="4630738" y="5445125"/>
          <p14:tracePt t="52806" x="4630738" y="5372100"/>
          <p14:tracePt t="52814" x="4630738" y="5289550"/>
          <p14:tracePt t="52822" x="4622800" y="5216525"/>
          <p14:tracePt t="52830" x="4613275" y="5106988"/>
          <p14:tracePt t="52838" x="4613275" y="5033963"/>
          <p14:tracePt t="52848" x="4613275" y="4951413"/>
          <p14:tracePt t="52854" x="4613275" y="4841875"/>
          <p14:tracePt t="52862" x="4613275" y="4768850"/>
          <p14:tracePt t="52870" x="4613275" y="4714875"/>
          <p14:tracePt t="52878" x="4613275" y="4641850"/>
          <p14:tracePt t="52886" x="4613275" y="4551363"/>
          <p14:tracePt t="52894" x="4622800" y="4486275"/>
          <p14:tracePt t="52902" x="4640263" y="4432300"/>
          <p14:tracePt t="52910" x="4640263" y="4349750"/>
          <p14:tracePt t="52918" x="4649788" y="4295775"/>
          <p14:tracePt t="52927" x="4649788" y="4240213"/>
          <p14:tracePt t="52934" x="4676775" y="4195763"/>
          <p14:tracePt t="52942" x="4695825" y="4149725"/>
          <p14:tracePt t="52950" x="4695825" y="4103688"/>
          <p14:tracePt t="52958" x="4703763" y="4076700"/>
          <p14:tracePt t="52966" x="4730750" y="4030663"/>
          <p14:tracePt t="52974" x="4730750" y="4003675"/>
          <p14:tracePt t="52982" x="4730750" y="3967163"/>
          <p14:tracePt t="52990" x="4730750" y="3930650"/>
          <p14:tracePt t="52998" x="4740275" y="3911600"/>
          <p14:tracePt t="53015" x="4740275" y="3875088"/>
          <p14:tracePt t="53023" x="4740275" y="3857625"/>
          <p14:tracePt t="53031" x="4740275" y="3830638"/>
          <p14:tracePt t="53039" x="4740275" y="3821113"/>
          <p14:tracePt t="53055" x="4749800" y="3794125"/>
          <p14:tracePt t="53099" x="4749800" y="3784600"/>
          <p14:tracePt t="53110" x="4749800" y="3775075"/>
          <p14:tracePt t="53118" x="4749800" y="3748088"/>
          <p14:tracePt t="53127" x="4749800" y="3738563"/>
          <p14:tracePt t="53134" x="4749800" y="3730625"/>
          <p14:tracePt t="53142" x="4749800" y="3702050"/>
          <p14:tracePt t="53151" x="4749800" y="3675063"/>
          <p14:tracePt t="53164" x="4749800" y="3648075"/>
          <p14:tracePt t="53179" x="4749800" y="3621088"/>
          <p14:tracePt t="53183" x="4730750" y="3584575"/>
          <p14:tracePt t="53193" x="4722813" y="3584575"/>
          <p14:tracePt t="53224" x="4703763" y="3565525"/>
          <p14:tracePt t="53246" x="4695825" y="3556000"/>
          <p14:tracePt t="53254" x="4686300" y="3548063"/>
          <p14:tracePt t="53262" x="4686300" y="3529013"/>
          <p14:tracePt t="53270" x="4667250" y="3502025"/>
          <p14:tracePt t="53278" x="4667250" y="3465513"/>
          <p14:tracePt t="53286" x="4659313" y="3429000"/>
          <p14:tracePt t="53294" x="4659313" y="3375025"/>
          <p14:tracePt t="53302" x="4659313" y="3319463"/>
          <p14:tracePt t="53310" x="4630738" y="3236913"/>
          <p14:tracePt t="53318" x="4630738" y="3163888"/>
          <p14:tracePt t="53326" x="4630738" y="3109913"/>
          <p14:tracePt t="53334" x="4630738" y="3046413"/>
          <p14:tracePt t="53342" x="4622800" y="2990850"/>
          <p14:tracePt t="53350" x="4613275" y="2927350"/>
          <p14:tracePt t="53359" x="4594225" y="2854325"/>
          <p14:tracePt t="53366" x="4576763" y="2808288"/>
          <p14:tracePt t="53374" x="4567238" y="2744788"/>
          <p14:tracePt t="53382" x="4549775" y="2717800"/>
          <p14:tracePt t="53390" x="4540250" y="2698750"/>
          <p14:tracePt t="53398" x="4540250" y="2690813"/>
          <p14:tracePt t="53406" x="4521200" y="2662238"/>
          <p14:tracePt t="53414" x="4521200" y="2654300"/>
          <p14:tracePt t="53630" x="4521200" y="2644775"/>
          <p14:tracePt t="53646" x="4557713" y="2644775"/>
          <p14:tracePt t="53654" x="4576763" y="2644775"/>
          <p14:tracePt t="53662" x="4603750" y="2644775"/>
          <p14:tracePt t="53670" x="4640263" y="2625725"/>
          <p14:tracePt t="53678" x="4649788" y="2625725"/>
          <p14:tracePt t="53686" x="4649788" y="2617788"/>
          <p14:tracePt t="53694" x="4659313" y="2608263"/>
          <p14:tracePt t="53702" x="4667250" y="2598738"/>
          <p14:tracePt t="53718" x="4676775" y="2589213"/>
          <p14:tracePt t="53726" x="4686300" y="2581275"/>
          <p14:tracePt t="53742" x="4695825" y="2571750"/>
          <p14:tracePt t="53766" x="4703763" y="2571750"/>
          <p14:tracePt t="53790" x="4740275" y="2562225"/>
          <p14:tracePt t="53806" x="4749800" y="2562225"/>
          <p14:tracePt t="53814" x="4767263" y="2544763"/>
          <p14:tracePt t="53831" x="4776788" y="2535238"/>
          <p14:tracePt t="53958" x="4786313" y="2535238"/>
          <p14:tracePt t="54047" x="4786313" y="2544763"/>
          <p14:tracePt t="54056" x="4776788" y="2554288"/>
          <p14:tracePt t="54071" x="4776788" y="2562225"/>
          <p14:tracePt t="54087" x="4776788" y="2581275"/>
          <p14:tracePt t="54104" x="4767263" y="2589213"/>
          <p14:tracePt t="54119" x="4767263" y="2608263"/>
          <p14:tracePt t="54310" x="4759325" y="2581275"/>
          <p14:tracePt t="54318" x="4749800" y="2571750"/>
          <p14:tracePt t="54334" x="4749800" y="2562225"/>
          <p14:tracePt t="54342" x="4749800" y="2544763"/>
          <p14:tracePt t="54350" x="4749800" y="2525713"/>
          <p14:tracePt t="54359" x="4749800" y="2517775"/>
          <p14:tracePt t="54366" x="4749800" y="2508250"/>
          <p14:tracePt t="54374" x="4749800" y="2489200"/>
          <p14:tracePt t="54382" x="4740275" y="2481263"/>
          <p14:tracePt t="54390" x="4740275" y="2462213"/>
          <p14:tracePt t="54398" x="4740275" y="2452688"/>
          <p14:tracePt t="54406" x="4740275" y="2444750"/>
          <p14:tracePt t="54414" x="4740275" y="2435225"/>
          <p14:tracePt t="54430" x="4730750" y="2435225"/>
          <p14:tracePt t="54438" x="4730750" y="2425700"/>
          <p14:tracePt t="54446" x="4730750" y="2416175"/>
          <p14:tracePt t="54470" x="4730750" y="2408238"/>
          <p14:tracePt t="54478" x="4722813" y="2398713"/>
          <p14:tracePt t="54542" x="4703763" y="2379663"/>
          <p14:tracePt t="54663" x="4703763" y="2371725"/>
          <p14:tracePt t="54702" x="4695825" y="2371725"/>
          <p14:tracePt t="54710" x="4695825" y="2362200"/>
          <p14:tracePt t="54726" x="4676775" y="2362200"/>
          <p14:tracePt t="54734" x="4659313" y="2362200"/>
          <p14:tracePt t="54742" x="4649788" y="2362200"/>
          <p14:tracePt t="54750" x="4630738" y="2362200"/>
          <p14:tracePt t="54758" x="4613275" y="2362200"/>
          <p14:tracePt t="54766" x="4586288" y="2362200"/>
          <p14:tracePt t="54775" x="4576763" y="2362200"/>
          <p14:tracePt t="54782" x="4567238" y="2362200"/>
          <p14:tracePt t="54790" x="4557713" y="2362200"/>
          <p14:tracePt t="54848" x="4549775" y="2362200"/>
          <p14:tracePt t="54854" x="4530725" y="2371725"/>
          <p14:tracePt t="54862" x="4521200" y="2379663"/>
          <p14:tracePt t="54870" x="4503738" y="2389188"/>
          <p14:tracePt t="54878" x="4494213" y="2389188"/>
          <p14:tracePt t="54886" x="4484688" y="2398713"/>
          <p14:tracePt t="54894" x="4476750" y="2398713"/>
          <p14:tracePt t="54902" x="4448175" y="2416175"/>
          <p14:tracePt t="54919" x="4440238" y="2425700"/>
          <p14:tracePt t="54934" x="4440238" y="2435225"/>
          <p14:tracePt t="54942" x="4430713" y="2444750"/>
          <p14:tracePt t="54950" x="4413250" y="2462213"/>
          <p14:tracePt t="54959" x="4403725" y="2471738"/>
          <p14:tracePt t="54975" x="4394200" y="2498725"/>
          <p14:tracePt t="54982" x="4384675" y="2498725"/>
          <p14:tracePt t="54991" x="4367213" y="2525713"/>
          <p14:tracePt t="54998" x="4357688" y="2535238"/>
          <p14:tracePt t="55010" x="4357688" y="2544763"/>
          <p14:tracePt t="55014" x="4348163" y="2562225"/>
          <p14:tracePt t="55048" x="4348163" y="2571750"/>
          <p14:tracePt t="55114" x="4340225" y="2589213"/>
          <p14:tracePt t="55327" x="4340225" y="2598738"/>
          <p14:tracePt t="55334" x="4340225" y="2608263"/>
          <p14:tracePt t="55342" x="4340225" y="2625725"/>
          <p14:tracePt t="55350" x="4340225" y="2671763"/>
          <p14:tracePt t="55358" x="4340225" y="2735263"/>
          <p14:tracePt t="55366" x="4340225" y="2817813"/>
          <p14:tracePt t="55377" x="4340225" y="2873375"/>
          <p14:tracePt t="55383" x="4340225" y="2946400"/>
          <p14:tracePt t="55391" x="4340225" y="3000375"/>
          <p14:tracePt t="55399" x="4340225" y="3073400"/>
          <p14:tracePt t="55406" x="4340225" y="3100388"/>
          <p14:tracePt t="55414" x="4340225" y="3146425"/>
          <p14:tracePt t="55423" x="4340225" y="3155950"/>
          <p14:tracePt t="55430" x="4340225" y="3182938"/>
          <p14:tracePt t="55679" x="4348163" y="3146425"/>
          <p14:tracePt t="55688" x="4367213" y="3127375"/>
          <p14:tracePt t="55696" x="4384675" y="3109913"/>
          <p14:tracePt t="55703" x="4403725" y="3073400"/>
          <p14:tracePt t="55714" x="4413250" y="3073400"/>
          <p14:tracePt t="55719" x="4421188" y="3063875"/>
          <p14:tracePt t="55726" x="4430713" y="3054350"/>
          <p14:tracePt t="55743" x="4430713" y="3046413"/>
          <p14:tracePt t="55750" x="4430713" y="3036888"/>
          <p14:tracePt t="55774" x="4430713" y="3027363"/>
          <p14:tracePt t="55862" x="4430713" y="3009900"/>
          <p14:tracePt t="55878" x="4430713" y="3000375"/>
          <p14:tracePt t="55895" x="4430713" y="2990850"/>
          <p14:tracePt t="55950" x="4440238" y="2982913"/>
          <p14:tracePt t="55966" x="4467225" y="2982913"/>
          <p14:tracePt t="55974" x="4521200" y="2982913"/>
          <p14:tracePt t="55982" x="4630738" y="2982913"/>
          <p14:tracePt t="55990" x="4676775" y="2963863"/>
          <p14:tracePt t="56009" x="4749800" y="2954338"/>
          <p14:tracePt t="56014" x="4795838" y="2936875"/>
          <p14:tracePt t="56022" x="4803775" y="2936875"/>
          <p14:tracePt t="56030" x="4822825" y="2927350"/>
          <p14:tracePt t="56046" x="4832350" y="2909888"/>
          <p14:tracePt t="56078" x="4849813" y="2900363"/>
          <p14:tracePt t="56431" x="4849813" y="2873375"/>
          <p14:tracePt t="56438" x="4849813" y="2863850"/>
          <p14:tracePt t="56446" x="4849813" y="2854325"/>
          <p14:tracePt t="56455" x="4849813" y="2836863"/>
          <p14:tracePt t="56462" x="4840288" y="2817813"/>
          <p14:tracePt t="56470" x="4840288" y="2808288"/>
          <p14:tracePt t="56478" x="4840288" y="2790825"/>
          <p14:tracePt t="56487" x="4840288" y="2771775"/>
          <p14:tracePt t="56495" x="4840288" y="2763838"/>
          <p14:tracePt t="56505" x="4832350" y="2754313"/>
          <p14:tracePt t="56510" x="4832350" y="2744788"/>
          <p14:tracePt t="56518" x="4822825" y="2735263"/>
          <p14:tracePt t="56535" x="4822825" y="2727325"/>
          <p14:tracePt t="56550" x="4822825" y="2708275"/>
          <p14:tracePt t="56574" x="4822825" y="2698750"/>
          <p14:tracePt t="56590" x="4813300" y="2690813"/>
          <p14:tracePt t="56614" x="4803775" y="2690813"/>
          <p14:tracePt t="56646" x="4795838" y="2690813"/>
          <p14:tracePt t="56654" x="4786313" y="2681288"/>
          <p14:tracePt t="56662" x="4776788" y="2681288"/>
          <p14:tracePt t="56758" x="4767263" y="2681288"/>
          <p14:tracePt t="56786" x="4759325" y="2681288"/>
          <p14:tracePt t="56798" x="4749800" y="2681288"/>
          <p14:tracePt t="56817" x="4730750" y="2690813"/>
          <p14:tracePt t="56834" x="4722813" y="2690813"/>
          <p14:tracePt t="56846" x="4713288" y="2698750"/>
          <p14:tracePt t="56878" x="4713288" y="2708275"/>
          <p14:tracePt t="56895" x="4703763" y="2727325"/>
          <p14:tracePt t="56918" x="4703763" y="2735263"/>
          <p14:tracePt t="56942" x="4695825" y="2744788"/>
          <p14:tracePt t="56950" x="4686300" y="2754313"/>
          <p14:tracePt t="57088" x="4686300" y="2763838"/>
          <p14:tracePt t="57136" x="4686300" y="2771775"/>
          <p14:tracePt t="57179" x="4686300" y="2781300"/>
          <p14:tracePt t="57184" x="4676775" y="2790825"/>
          <p14:tracePt t="57471" x="4676775" y="2808288"/>
          <p14:tracePt t="57478" x="4676775" y="2827338"/>
          <p14:tracePt t="57486" x="4640263" y="2854325"/>
          <p14:tracePt t="57494" x="4613275" y="2890838"/>
          <p14:tracePt t="57503" x="4576763" y="2917825"/>
          <p14:tracePt t="57510" x="4549775" y="2936875"/>
          <p14:tracePt t="57519" x="4530725" y="2946400"/>
          <p14:tracePt t="57526" x="4494213" y="2982913"/>
          <p14:tracePt t="57534" x="4494213" y="2990850"/>
          <p14:tracePt t="57543" x="4484688" y="2990850"/>
          <p14:tracePt t="57550" x="4467225" y="3009900"/>
          <p14:tracePt t="57558" x="4467225" y="3017838"/>
          <p14:tracePt t="57582" x="4467225" y="3036888"/>
          <p14:tracePt t="57590" x="4467225" y="3046413"/>
          <p14:tracePt t="57599" x="4467225" y="3054350"/>
          <p14:tracePt t="57606" x="4467225" y="3063875"/>
          <p14:tracePt t="57622" x="4467225" y="3082925"/>
          <p14:tracePt t="57678" x="4457700" y="3090863"/>
          <p14:tracePt t="57878" x="4476750" y="3090863"/>
          <p14:tracePt t="57886" x="4484688" y="3090863"/>
          <p14:tracePt t="57902" x="4494213" y="3090863"/>
          <p14:tracePt t="57918" x="4530725" y="3090863"/>
          <p14:tracePt t="57926" x="4549775" y="3090863"/>
          <p14:tracePt t="57934" x="4586288" y="3090863"/>
          <p14:tracePt t="57942" x="4613275" y="3082925"/>
          <p14:tracePt t="57950" x="4630738" y="3082925"/>
          <p14:tracePt t="57958" x="4659313" y="3082925"/>
          <p14:tracePt t="57966" x="4676775" y="3082925"/>
          <p14:tracePt t="57975" x="4686300" y="3082925"/>
          <p14:tracePt t="57982" x="4713288" y="3073400"/>
          <p14:tracePt t="57998" x="4722813" y="3073400"/>
          <p14:tracePt t="58006" x="4740275" y="3073400"/>
          <p14:tracePt t="58014" x="4749800" y="3073400"/>
          <p14:tracePt t="58031" x="4759325" y="3073400"/>
          <p14:tracePt t="58046" x="4767263" y="3073400"/>
          <p14:tracePt t="58054" x="4786313" y="3073400"/>
          <p14:tracePt t="58078" x="4795838" y="3073400"/>
          <p14:tracePt t="58086" x="4803775" y="3073400"/>
          <p14:tracePt t="58102" x="4803775" y="3082925"/>
          <p14:tracePt t="58110" x="4813300" y="3100388"/>
          <p14:tracePt t="58134" x="4813300" y="3119438"/>
          <p14:tracePt t="58151" x="4813300" y="3127375"/>
          <p14:tracePt t="58166" x="4813300" y="3136900"/>
          <p14:tracePt t="58429" x="4813300" y="3127375"/>
          <p14:tracePt t="58433" x="4832350" y="3109913"/>
          <p14:tracePt t="58462" x="4832350" y="3100388"/>
          <p14:tracePt t="58478" x="4840288" y="3090863"/>
          <p14:tracePt t="58641" x="4832350" y="3100388"/>
          <p14:tracePt t="58648" x="4813300" y="3119438"/>
          <p14:tracePt t="58656" x="4786313" y="3146425"/>
          <p14:tracePt t="58666" x="4767263" y="3163888"/>
          <p14:tracePt t="58670" x="4749800" y="3200400"/>
          <p14:tracePt t="58678" x="4730750" y="3219450"/>
          <p14:tracePt t="58686" x="4713288" y="3236913"/>
          <p14:tracePt t="58694" x="4703763" y="3255963"/>
          <p14:tracePt t="58702" x="4695825" y="3265488"/>
          <p14:tracePt t="58815" x="4667250" y="3282950"/>
          <p14:tracePt t="58822" x="4640263" y="3302000"/>
          <p14:tracePt t="58830" x="4594225" y="3338513"/>
          <p14:tracePt t="58838" x="4576763" y="3355975"/>
          <p14:tracePt t="58846" x="4540250" y="3365500"/>
          <p14:tracePt t="58854" x="4484688" y="3411538"/>
          <p14:tracePt t="58862" x="4476750" y="3419475"/>
          <p14:tracePt t="58870" x="4421188" y="3438525"/>
          <p14:tracePt t="58878" x="4394200" y="3438525"/>
          <p14:tracePt t="58886" x="4367213" y="3446463"/>
          <p14:tracePt t="58902" x="4348163" y="3446463"/>
          <p14:tracePt t="58910" x="4330700" y="3446463"/>
          <p14:tracePt t="58918" x="4321175" y="3446463"/>
          <p14:tracePt t="58926" x="4311650" y="3438525"/>
          <p14:tracePt t="58934" x="4294188" y="3402013"/>
          <p14:tracePt t="58943" x="4284663" y="3355975"/>
          <p14:tracePt t="58950" x="4284663" y="3328988"/>
          <p14:tracePt t="58958" x="4284663" y="3282950"/>
          <p14:tracePt t="58966" x="4284663" y="3246438"/>
          <p14:tracePt t="58975" x="4284663" y="3192463"/>
          <p14:tracePt t="58982" x="4284663" y="3146425"/>
          <p14:tracePt t="58990" x="4284663" y="3109913"/>
          <p14:tracePt t="59010" x="4284663" y="3046413"/>
          <p14:tracePt t="59014" x="4284663" y="3009900"/>
          <p14:tracePt t="59022" x="4284663" y="2990850"/>
          <p14:tracePt t="59030" x="4284663" y="2963863"/>
          <p14:tracePt t="59038" x="4284663" y="2936875"/>
          <p14:tracePt t="59046" x="4284663" y="2890838"/>
          <p14:tracePt t="59054" x="4284663" y="2854325"/>
          <p14:tracePt t="59062" x="4284663" y="2836863"/>
          <p14:tracePt t="59070" x="4294188" y="2771775"/>
          <p14:tracePt t="59078" x="4348163" y="2708275"/>
          <p14:tracePt t="59086" x="4367213" y="2681288"/>
          <p14:tracePt t="59094" x="4403725" y="2644775"/>
          <p14:tracePt t="59102" x="4430713" y="2617788"/>
          <p14:tracePt t="59110" x="4484688" y="2562225"/>
          <p14:tracePt t="59118" x="4530725" y="2544763"/>
          <p14:tracePt t="59126" x="4594225" y="2517775"/>
          <p14:tracePt t="59134" x="4659313" y="2481263"/>
          <p14:tracePt t="59143" x="4749800" y="2435225"/>
          <p14:tracePt t="59150" x="4832350" y="2425700"/>
          <p14:tracePt t="59160" x="4905375" y="2416175"/>
          <p14:tracePt t="59166" x="4978400" y="2416175"/>
          <p14:tracePt t="59176" x="4986338" y="2416175"/>
          <p14:tracePt t="59182" x="5032375" y="2416175"/>
          <p14:tracePt t="59191" x="5141913" y="2416175"/>
          <p14:tracePt t="59198" x="5232400" y="2416175"/>
          <p14:tracePt t="59206" x="5324475" y="2416175"/>
          <p14:tracePt t="59214" x="5387975" y="2416175"/>
          <p14:tracePt t="59223" x="5414963" y="2425700"/>
          <p14:tracePt t="59230" x="5434013" y="2435225"/>
          <p14:tracePt t="59238" x="5441950" y="2444750"/>
          <p14:tracePt t="59246" x="5451475" y="2452688"/>
          <p14:tracePt t="59262" x="5451475" y="2462213"/>
          <p14:tracePt t="59270" x="5451475" y="2481263"/>
          <p14:tracePt t="59278" x="5451475" y="2508250"/>
          <p14:tracePt t="59286" x="5451475" y="2525713"/>
          <p14:tracePt t="59294" x="5451475" y="2571750"/>
          <p14:tracePt t="59302" x="5441950" y="2598738"/>
          <p14:tracePt t="59310" x="5414963" y="2635250"/>
          <p14:tracePt t="59318" x="5387975" y="2671763"/>
          <p14:tracePt t="59326" x="5360988" y="2717800"/>
          <p14:tracePt t="59334" x="5324475" y="2781300"/>
          <p14:tracePt t="59343" x="5314950" y="2827338"/>
          <p14:tracePt t="59350" x="5278438" y="2890838"/>
          <p14:tracePt t="59357" x="5260975" y="2917825"/>
          <p14:tracePt t="59366" x="5241925" y="2982913"/>
          <p14:tracePt t="59375" x="5241925" y="3017838"/>
          <p14:tracePt t="59382" x="5224463" y="3054350"/>
          <p14:tracePt t="59393" x="5195888" y="3082925"/>
          <p14:tracePt t="59398" x="5178425" y="3127375"/>
          <p14:tracePt t="59406" x="5168900" y="3136900"/>
          <p14:tracePt t="59414" x="5151438" y="3146425"/>
          <p14:tracePt t="59422" x="5141913" y="3155950"/>
          <p14:tracePt t="59430" x="5132388" y="3173413"/>
          <p14:tracePt t="59446" x="5132388" y="3182938"/>
          <p14:tracePt t="59455" x="5122863" y="3192463"/>
          <p14:tracePt t="59462" x="5114925" y="3200400"/>
          <p14:tracePt t="59472" x="5105400" y="3209925"/>
          <p14:tracePt t="59486" x="5086350" y="3228975"/>
          <p14:tracePt t="59494" x="5078413" y="3236913"/>
          <p14:tracePt t="59502" x="5068888" y="3255963"/>
          <p14:tracePt t="59511" x="5059363" y="3282950"/>
          <p14:tracePt t="59518" x="5041900" y="3319463"/>
          <p14:tracePt t="59526" x="5041900" y="3346450"/>
          <p14:tracePt t="59534" x="5032375" y="3375025"/>
          <p14:tracePt t="59542" x="5032375" y="3402013"/>
          <p14:tracePt t="59550" x="5022850" y="3446463"/>
          <p14:tracePt t="59558" x="5022850" y="3475038"/>
          <p14:tracePt t="59566" x="5022850" y="3502025"/>
          <p14:tracePt t="59574" x="5022850" y="3538538"/>
          <p14:tracePt t="59582" x="5014913" y="3575050"/>
          <p14:tracePt t="59591" x="5005388" y="3611563"/>
          <p14:tracePt t="59598" x="4978400" y="3638550"/>
          <p14:tracePt t="59606" x="4959350" y="3684588"/>
          <p14:tracePt t="59614" x="4922838" y="3730625"/>
          <p14:tracePt t="59630" x="4913313" y="3748088"/>
          <p14:tracePt t="59638" x="4868863" y="3811588"/>
          <p14:tracePt t="59646" x="4832350" y="3840163"/>
          <p14:tracePt t="59654" x="4749800" y="3911600"/>
          <p14:tracePt t="59662" x="4667250" y="3976688"/>
          <p14:tracePt t="59671" x="4567238" y="4086225"/>
          <p14:tracePt t="59682" x="4457700" y="4167188"/>
          <p14:tracePt t="59687" x="4357688" y="4268788"/>
          <p14:tracePt t="59696" x="4275138" y="4376738"/>
          <p14:tracePt t="59702" x="4211638" y="4468813"/>
          <p14:tracePt t="59710" x="4157663" y="4568825"/>
          <p14:tracePt t="59718" x="4084638" y="4687888"/>
          <p14:tracePt t="59726" x="4057650" y="4751388"/>
          <p14:tracePt t="59734" x="4021138" y="4870450"/>
          <p14:tracePt t="59743" x="4021138" y="4924425"/>
          <p14:tracePt t="59750" x="4021138" y="4979988"/>
          <p14:tracePt t="59758" x="4021138" y="5033963"/>
          <p14:tracePt t="59766" x="4021138" y="5080000"/>
          <p14:tracePt t="59775" x="4038600" y="5097463"/>
          <p14:tracePt t="59782" x="4057650" y="5153025"/>
          <p14:tracePt t="59790" x="4065588" y="5160963"/>
          <p14:tracePt t="59799" x="4075113" y="5170488"/>
          <p14:tracePt t="59808" x="4075113" y="5180013"/>
          <p14:tracePt t="59815" x="4084638" y="5189538"/>
          <p14:tracePt t="59824" x="4084638" y="5197475"/>
          <p14:tracePt t="59839" x="4084638" y="5216525"/>
          <p14:tracePt t="59851" x="4084638" y="5233988"/>
          <p14:tracePt t="59853" x="4084638" y="5243513"/>
          <p14:tracePt t="59862" x="4084638" y="5270500"/>
          <p14:tracePt t="59870" x="4084638" y="5307013"/>
          <p14:tracePt t="59878" x="4094163" y="5343525"/>
          <p14:tracePt t="59887" x="4121150" y="5380038"/>
          <p14:tracePt t="59895" x="4138613" y="5426075"/>
          <p14:tracePt t="59903" x="4148138" y="5472113"/>
          <p14:tracePt t="59915" x="4184650" y="5535613"/>
          <p14:tracePt t="59918" x="4211638" y="5562600"/>
          <p14:tracePt t="59926" x="4238625" y="5608638"/>
          <p14:tracePt t="59934" x="4267200" y="5654675"/>
          <p14:tracePt t="59944" x="4303713" y="5699125"/>
          <p14:tracePt t="59950" x="4321175" y="5727700"/>
          <p14:tracePt t="59957" x="4330700" y="5745163"/>
          <p14:tracePt t="59966" x="4348163" y="5754688"/>
          <p14:tracePt t="59974" x="4357688" y="5764213"/>
          <p14:tracePt t="60055" x="4357688" y="5791200"/>
          <p14:tracePt t="60062" x="4357688" y="5808663"/>
          <p14:tracePt t="60070" x="4348163" y="5845175"/>
          <p14:tracePt t="60078" x="4321175" y="5864225"/>
          <p14:tracePt t="60086" x="4321175" y="5873750"/>
          <p14:tracePt t="60094" x="4284663" y="5900738"/>
          <p14:tracePt t="60102" x="4267200" y="5927725"/>
          <p14:tracePt t="60110" x="4248150" y="5954713"/>
          <p14:tracePt t="60118" x="4230688" y="5973763"/>
          <p14:tracePt t="60127" x="4221163" y="6010275"/>
          <p14:tracePt t="60134" x="4184650" y="6054725"/>
          <p14:tracePt t="60142" x="4175125" y="6064250"/>
          <p14:tracePt t="60150" x="4165600" y="6100763"/>
          <p14:tracePt t="60160" x="4148138" y="6119813"/>
          <p14:tracePt t="60166" x="4138613" y="6146800"/>
          <p14:tracePt t="60175" x="4129088" y="6164263"/>
          <p14:tracePt t="60182" x="4129088" y="6183313"/>
          <p14:tracePt t="60191" x="4129088" y="6192838"/>
          <p14:tracePt t="60198" x="4129088" y="6210300"/>
          <p14:tracePt t="60206" x="4129088" y="6229350"/>
          <p14:tracePt t="60214" x="4129088" y="6256338"/>
          <p14:tracePt t="60222" x="4129088" y="6283325"/>
          <p14:tracePt t="60230" x="4129088" y="6302375"/>
          <p14:tracePt t="60238" x="4129088" y="6329363"/>
          <p14:tracePt t="60246" x="4129088" y="6346825"/>
          <p14:tracePt t="60254" x="4121150" y="6365875"/>
          <p14:tracePt t="60262" x="4121150" y="6375400"/>
          <p14:tracePt t="60270" x="4121150" y="6383338"/>
          <p14:tracePt t="60278" x="4121150" y="6411913"/>
          <p14:tracePt t="60398" x="4121150" y="6392863"/>
          <p14:tracePt t="60406" x="4121150" y="6338888"/>
          <p14:tracePt t="60414" x="4121150" y="6302375"/>
          <p14:tracePt t="60422" x="4121150" y="6246813"/>
          <p14:tracePt t="60430" x="4121150" y="6192838"/>
          <p14:tracePt t="60438" x="4121150" y="6137275"/>
          <p14:tracePt t="60447" x="4121150" y="6064250"/>
          <p14:tracePt t="60454" x="4121150" y="6010275"/>
          <p14:tracePt t="60462" x="4121150" y="5937250"/>
          <p14:tracePt t="60470" x="4121150" y="5873750"/>
          <p14:tracePt t="60478" x="4121150" y="5800725"/>
          <p14:tracePt t="60486" x="4121150" y="5708650"/>
          <p14:tracePt t="60495" x="4121150" y="5599113"/>
          <p14:tracePt t="60502" x="4121150" y="5508625"/>
          <p14:tracePt t="60510" x="4121150" y="5380038"/>
          <p14:tracePt t="60518" x="4121150" y="5307013"/>
          <p14:tracePt t="60528" x="4121150" y="5180013"/>
          <p14:tracePt t="60535" x="4157663" y="5024438"/>
          <p14:tracePt t="60542" x="4165600" y="4987925"/>
          <p14:tracePt t="60550" x="4194175" y="4887913"/>
          <p14:tracePt t="60560" x="4238625" y="4797425"/>
          <p14:tracePt t="60567" x="4275138" y="4678363"/>
          <p14:tracePt t="60577" x="4303713" y="4568825"/>
          <p14:tracePt t="60584" x="4348163" y="4468813"/>
          <p14:tracePt t="60591" x="4384675" y="4422775"/>
          <p14:tracePt t="60598" x="4421188" y="4340225"/>
          <p14:tracePt t="60606" x="4457700" y="4295775"/>
          <p14:tracePt t="60614" x="4494213" y="4240213"/>
          <p14:tracePt t="60622" x="4513263" y="4222750"/>
          <p14:tracePt t="60630" x="4549775" y="4213225"/>
          <p14:tracePt t="60638" x="4576763" y="4195763"/>
          <p14:tracePt t="60646" x="4594225" y="4186238"/>
          <p14:tracePt t="60654" x="4622800" y="4186238"/>
          <p14:tracePt t="60662" x="4630738" y="4186238"/>
          <p14:tracePt t="60670" x="4649788" y="4186238"/>
          <p14:tracePt t="60679" x="4667250" y="4186238"/>
          <p14:tracePt t="60687" x="4686300" y="4186238"/>
          <p14:tracePt t="60695" x="4730750" y="4195763"/>
          <p14:tracePt t="60703" x="4730750" y="4203700"/>
          <p14:tracePt t="60710" x="4749800" y="4222750"/>
          <p14:tracePt t="60721" x="4767263" y="4240213"/>
          <p14:tracePt t="60726" x="4795838" y="4286250"/>
          <p14:tracePt t="60735" x="4822825" y="4313238"/>
          <p14:tracePt t="60744" x="4849813" y="4349750"/>
          <p14:tracePt t="60755" x="4895850" y="4395788"/>
          <p14:tracePt t="60761" x="4941888" y="4432300"/>
          <p14:tracePt t="60767" x="4949825" y="4432300"/>
          <p14:tracePt t="60778" x="4968875" y="4449763"/>
          <p14:tracePt t="60785" x="5022850" y="4486275"/>
          <p14:tracePt t="60790" x="5086350" y="4532313"/>
          <p14:tracePt t="60798" x="5132388" y="4541838"/>
          <p14:tracePt t="60806" x="5178425" y="4578350"/>
          <p14:tracePt t="60814" x="5224463" y="4605338"/>
          <p14:tracePt t="60822" x="5260975" y="4632325"/>
          <p14:tracePt t="60830" x="5278438" y="4641850"/>
          <p14:tracePt t="60838" x="5278438" y="4651375"/>
          <p14:tracePt t="60854" x="5278438" y="4660900"/>
          <p14:tracePt t="60862" x="5287963" y="4668838"/>
          <p14:tracePt t="60879" x="5287963" y="4678363"/>
          <p14:tracePt t="60887" x="5297488" y="4687888"/>
          <p14:tracePt t="60903" x="5297488" y="4697413"/>
          <p14:tracePt t="60926" x="5297488" y="4705350"/>
          <p14:tracePt t="60967" x="5297488" y="4714875"/>
          <p14:tracePt t="60990" x="5297488" y="4724400"/>
          <p14:tracePt t="60998" x="5314950" y="4741863"/>
          <p14:tracePt t="61006" x="5314950" y="4751388"/>
          <p14:tracePt t="61014" x="5314950" y="4760913"/>
          <p14:tracePt t="61030" x="5314950" y="4787900"/>
          <p14:tracePt t="61039" x="5314950" y="4824413"/>
          <p14:tracePt t="61047" x="5314950" y="4851400"/>
          <p14:tracePt t="61055" x="5314950" y="4887913"/>
          <p14:tracePt t="61063" x="5314950" y="4933950"/>
          <p14:tracePt t="61072" x="5314950" y="4960938"/>
          <p14:tracePt t="61079" x="5314950" y="4987925"/>
          <p14:tracePt t="61087" x="5314950" y="5006975"/>
          <p14:tracePt t="61098" x="5314950" y="5053013"/>
          <p14:tracePt t="61101" x="5314950" y="5080000"/>
          <p14:tracePt t="61111" x="5314950" y="5097463"/>
          <p14:tracePt t="61119" x="5314950" y="5116513"/>
          <p14:tracePt t="61130" x="5305425" y="5143500"/>
          <p14:tracePt t="61135" x="5305425" y="5189538"/>
          <p14:tracePt t="61143" x="5297488" y="5226050"/>
          <p14:tracePt t="61152" x="5278438" y="5253038"/>
          <p14:tracePt t="61164" x="5260975" y="5299075"/>
          <p14:tracePt t="61166" x="5251450" y="5343525"/>
          <p14:tracePt t="61180" x="5241925" y="5399088"/>
          <p14:tracePt t="61182" x="5214938" y="5445125"/>
          <p14:tracePt t="61191" x="5205413" y="5472113"/>
          <p14:tracePt t="61198" x="5205413" y="5508625"/>
          <p14:tracePt t="61206" x="5195888" y="5545138"/>
          <p14:tracePt t="61214" x="5187950" y="5562600"/>
          <p14:tracePt t="61224" x="5178425" y="5608638"/>
          <p14:tracePt t="61230" x="5168900" y="5626100"/>
          <p14:tracePt t="61238" x="5159375" y="5672138"/>
          <p14:tracePt t="61246" x="5151438" y="5727700"/>
          <p14:tracePt t="61254" x="5151438" y="5754688"/>
          <p14:tracePt t="61262" x="5151438" y="5781675"/>
          <p14:tracePt t="61270" x="5151438" y="5827713"/>
          <p14:tracePt t="61278" x="5151438" y="5881688"/>
          <p14:tracePt t="61286" x="5151438" y="5918200"/>
          <p14:tracePt t="61294" x="5151438" y="5973763"/>
          <p14:tracePt t="61302" x="5151438" y="6018213"/>
          <p14:tracePt t="61310" x="5151438" y="6046788"/>
          <p14:tracePt t="61318" x="5151438" y="6091238"/>
          <p14:tracePt t="61326" x="5151438" y="6119813"/>
          <p14:tracePt t="61334" x="5151438" y="6137275"/>
          <p14:tracePt t="61342" x="5151438" y="6156325"/>
          <p14:tracePt t="61350" x="5151438" y="6173788"/>
          <p14:tracePt t="61366" x="5151438" y="6183313"/>
          <p14:tracePt t="61378" x="5151438" y="6200775"/>
          <p14:tracePt t="61392" x="5141913" y="6219825"/>
          <p14:tracePt t="61414" x="5114925" y="6246813"/>
          <p14:tracePt t="61422" x="5105400" y="6256338"/>
          <p14:tracePt t="61430" x="5095875" y="6292850"/>
          <p14:tracePt t="61438" x="5068888" y="6319838"/>
          <p14:tracePt t="61446" x="5059363" y="6319838"/>
          <p14:tracePt t="61455" x="5049838" y="6338888"/>
          <p14:tracePt t="61462" x="5032375" y="6356350"/>
          <p14:tracePt t="61472" x="5014913" y="6375400"/>
          <p14:tracePt t="61478" x="5005388" y="6375400"/>
          <p14:tracePt t="61486" x="4978400" y="6392863"/>
          <p14:tracePt t="61494" x="4959350" y="6402388"/>
          <p14:tracePt t="61502" x="4949825" y="6411913"/>
          <p14:tracePt t="61510" x="4941888" y="6411913"/>
          <p14:tracePt t="61518" x="4922838" y="6419850"/>
          <p14:tracePt t="61526" x="4895850" y="6438900"/>
          <p14:tracePt t="61533" x="4876800" y="6438900"/>
          <p14:tracePt t="61542" x="4840288" y="6456363"/>
          <p14:tracePt t="61550" x="4795838" y="6465888"/>
          <p14:tracePt t="61557" x="4740275" y="6475413"/>
          <p14:tracePt t="61566" x="4676775" y="6502400"/>
          <p14:tracePt t="61574" x="4649788" y="6511925"/>
          <p14:tracePt t="61582" x="4603750" y="6519863"/>
          <p14:tracePt t="61590" x="4557713" y="6529388"/>
          <p14:tracePt t="61599" x="4503738" y="6538913"/>
          <p14:tracePt t="61606" x="4484688" y="6548438"/>
          <p14:tracePt t="61614" x="4467225" y="6556375"/>
          <p14:tracePt t="61622" x="4448175" y="6556375"/>
          <p14:tracePt t="61630" x="4440238" y="6565900"/>
          <p14:tracePt t="61638" x="4421188" y="6565900"/>
          <p14:tracePt t="61646" x="4413250" y="6565900"/>
          <p14:tracePt t="61654" x="4394200" y="6575425"/>
          <p14:tracePt t="61662" x="4367213" y="6575425"/>
          <p14:tracePt t="61669" x="4340225" y="6592888"/>
          <p14:tracePt t="61678" x="4311650" y="6592888"/>
          <p14:tracePt t="61687" x="4267200" y="6592888"/>
          <p14:tracePt t="61695" x="4230688" y="6592888"/>
          <p14:tracePt t="61703" x="4175125" y="6592888"/>
          <p14:tracePt t="61712" x="4148138" y="6592888"/>
          <p14:tracePt t="61719" x="4102100" y="6592888"/>
          <p14:tracePt t="61727" x="4094163" y="6592888"/>
          <p14:tracePt t="61735" x="4065588" y="6592888"/>
          <p14:tracePt t="61743" x="4048125" y="6592888"/>
          <p14:tracePt t="61754" x="4021138" y="6592888"/>
          <p14:tracePt t="61758" x="4002088" y="6584950"/>
          <p14:tracePt t="61767" x="3975100" y="6565900"/>
          <p14:tracePt t="61775" x="3938588" y="6519863"/>
          <p14:tracePt t="61782" x="3919538" y="6492875"/>
          <p14:tracePt t="61791" x="3883025" y="6419850"/>
          <p14:tracePt t="61798" x="3856038" y="6356350"/>
          <p14:tracePt t="61809" x="3846513" y="6265863"/>
          <p14:tracePt t="61815" x="3819525" y="6164263"/>
          <p14:tracePt t="61823" x="3792538" y="6091238"/>
          <p14:tracePt t="61831" x="3765550" y="6010275"/>
          <p14:tracePt t="61839" x="3746500" y="5927725"/>
          <p14:tracePt t="61849" x="3729038" y="5873750"/>
          <p14:tracePt t="61854" x="3709988" y="5808663"/>
          <p14:tracePt t="61862" x="3702050" y="5754688"/>
          <p14:tracePt t="61870" x="3702050" y="5718175"/>
          <p14:tracePt t="61878" x="3702050" y="5681663"/>
          <p14:tracePt t="61886" x="3702050" y="5635625"/>
          <p14:tracePt t="61894" x="3702050" y="5626100"/>
          <p14:tracePt t="61902" x="3702050" y="5589588"/>
          <p14:tracePt t="61910" x="3702050" y="5554663"/>
          <p14:tracePt t="61918" x="3702050" y="5526088"/>
          <p14:tracePt t="61926" x="3729038" y="5481638"/>
          <p14:tracePt t="61934" x="3738563" y="5435600"/>
          <p14:tracePt t="61942" x="3775075" y="5389563"/>
          <p14:tracePt t="61950" x="3810000" y="5326063"/>
          <p14:tracePt t="61958" x="3865563" y="5262563"/>
          <p14:tracePt t="61966" x="3919538" y="5189538"/>
          <p14:tracePt t="61976" x="3965575" y="5126038"/>
          <p14:tracePt t="61982" x="4011613" y="5060950"/>
          <p14:tracePt t="61991" x="4075113" y="4979988"/>
          <p14:tracePt t="62009" x="4175125" y="4897438"/>
          <p14:tracePt t="62014" x="4221163" y="4870450"/>
          <p14:tracePt t="62022" x="4238625" y="4851400"/>
          <p14:tracePt t="62030" x="4257675" y="4851400"/>
          <p14:tracePt t="62038" x="4275138" y="4841875"/>
          <p14:tracePt t="62046" x="4284663" y="4841875"/>
          <p14:tracePt t="62055" x="4311650" y="4833938"/>
          <p14:tracePt t="62062" x="4348163" y="4814888"/>
          <p14:tracePt t="62070" x="4394200" y="4805363"/>
          <p14:tracePt t="62078" x="4421188" y="4805363"/>
          <p14:tracePt t="62086" x="4484688" y="4778375"/>
          <p14:tracePt t="62094" x="4530725" y="4760913"/>
          <p14:tracePt t="62102" x="4549775" y="4732338"/>
          <p14:tracePt t="62118" x="4557713" y="4705350"/>
          <p14:tracePt t="62127" x="4557713" y="4697413"/>
          <p14:tracePt t="62142" x="4557713" y="4687888"/>
          <p14:tracePt t="62150" x="4567238" y="4687888"/>
          <p14:tracePt t="62271" x="4576763" y="4687888"/>
          <p14:tracePt t="62278" x="4594225" y="4687888"/>
          <p14:tracePt t="62287" x="4622800" y="4724400"/>
          <p14:tracePt t="62295" x="4649788" y="4751388"/>
          <p14:tracePt t="62303" x="4649788" y="4760913"/>
          <p14:tracePt t="62313" x="4659313" y="4778375"/>
          <p14:tracePt t="62320" x="4667250" y="4787900"/>
          <p14:tracePt t="62327" x="4676775" y="4797425"/>
          <p14:tracePt t="62518" x="4695825" y="4797425"/>
          <p14:tracePt t="62526" x="4730750" y="4797425"/>
          <p14:tracePt t="62534" x="4759325" y="4797425"/>
          <p14:tracePt t="62542" x="4776788" y="4805363"/>
          <p14:tracePt t="62550" x="4803775" y="4814888"/>
          <p14:tracePt t="62558" x="4822825" y="4824413"/>
          <p14:tracePt t="62566" x="4840288" y="4841875"/>
          <p14:tracePt t="63000" x="4849813" y="4851400"/>
          <p14:tracePt t="63007" x="4859338" y="4878388"/>
          <p14:tracePt t="63014" x="4868863" y="4887913"/>
          <p14:tracePt t="63022" x="4876800" y="4906963"/>
          <p14:tracePt t="63030" x="4895850" y="4924425"/>
          <p14:tracePt t="63038" x="4895850" y="4933950"/>
          <p14:tracePt t="63046" x="4905375" y="4933950"/>
          <p14:tracePt t="63142" x="4905375" y="4943475"/>
          <p14:tracePt t="63150" x="4905375" y="4970463"/>
          <p14:tracePt t="63159" x="4913313" y="4979988"/>
          <p14:tracePt t="63166" x="4913313" y="4987925"/>
          <p14:tracePt t="63174" x="4922838" y="5006975"/>
          <p14:tracePt t="63182" x="4922838" y="5016500"/>
          <p14:tracePt t="63198" x="4932363" y="5024438"/>
          <p14:tracePt t="63206" x="4941888" y="5033963"/>
          <p14:tracePt t="63214" x="4941888" y="5043488"/>
          <p14:tracePt t="63230" x="4941888" y="5060950"/>
          <p14:tracePt t="63238" x="4949825" y="5070475"/>
          <p14:tracePt t="63245" x="4959350" y="5089525"/>
          <p14:tracePt t="63254" x="4978400" y="5106988"/>
          <p14:tracePt t="63263" x="4986338" y="5116513"/>
          <p14:tracePt t="63279" x="4995863" y="5153025"/>
          <p14:tracePt t="63295" x="5005388" y="5153025"/>
          <p14:tracePt t="63312" x="5005388" y="5170488"/>
          <p14:tracePt t="63327" x="5005388" y="5180013"/>
          <p14:tracePt t="63334" x="5005388" y="5189538"/>
          <p14:tracePt t="63350" x="5005388" y="5197475"/>
          <p14:tracePt t="63358" x="5005388" y="5216525"/>
          <p14:tracePt t="63374" x="5022850" y="5233988"/>
          <p14:tracePt t="63392" x="5022850" y="5243513"/>
          <p14:tracePt t="63398" x="5032375" y="5262563"/>
          <p14:tracePt t="63414" x="5041900" y="5270500"/>
          <p14:tracePt t="63422" x="5041900" y="5280025"/>
          <p14:tracePt t="63438" x="5041900" y="5299075"/>
          <p14:tracePt t="63446" x="5049838" y="5307013"/>
          <p14:tracePt t="63464" x="5049838" y="5316538"/>
          <p14:tracePt t="63535" x="5059363" y="5326063"/>
          <p14:tracePt t="63542" x="5068888" y="5335588"/>
          <p14:tracePt t="63560" x="5068888" y="5353050"/>
          <p14:tracePt t="63573" x="5068888" y="5362575"/>
          <p14:tracePt t="63590" x="5068888" y="5380038"/>
          <p14:tracePt t="63646" x="5078413" y="5389563"/>
          <p14:tracePt t="63687" x="5078413" y="5399088"/>
          <p14:tracePt t="63703" x="5086350" y="5408613"/>
          <p14:tracePt t="63710" x="5086350" y="5416550"/>
          <p14:tracePt t="63734" x="5105400" y="5435600"/>
          <p14:tracePt t="63766" x="5114925" y="5445125"/>
          <p14:tracePt t="63784" x="5114925" y="5453063"/>
          <p14:tracePt t="63790" x="5114925" y="5462588"/>
          <p14:tracePt t="63798" x="5114925" y="5472113"/>
          <p14:tracePt t="63806" x="5114925" y="5499100"/>
          <p14:tracePt t="63822" x="5114925" y="5508625"/>
          <p14:tracePt t="63831" x="5122863" y="5518150"/>
          <p14:tracePt t="63846" x="5122863" y="5526088"/>
          <p14:tracePt t="63870" x="5122863" y="5535613"/>
          <p14:tracePt t="63886" x="5122863" y="5545138"/>
          <p14:tracePt t="63910" x="5122863" y="5554663"/>
          <p14:tracePt t="63918" x="5122863" y="5562600"/>
          <p14:tracePt t="63934" x="5122863" y="5581650"/>
          <p14:tracePt t="63942" x="5122863" y="5589588"/>
          <p14:tracePt t="63958" x="5122863" y="5599113"/>
          <p14:tracePt t="63991" x="5122863" y="5618163"/>
          <p14:tracePt t="64022" x="5122863" y="5626100"/>
          <p14:tracePt t="64030" x="5122863" y="5635625"/>
          <p14:tracePt t="64054" x="5122863" y="5645150"/>
          <p14:tracePt t="64078" x="5122863" y="5662613"/>
          <p14:tracePt t="64102" x="5122863" y="5672138"/>
          <p14:tracePt t="64246" x="5122863" y="5681663"/>
          <p14:tracePt t="64270" x="5122863" y="5699125"/>
          <p14:tracePt t="64302" x="5122863" y="5708650"/>
          <p14:tracePt t="64318" x="5132388" y="5718175"/>
          <p14:tracePt t="64359" x="5132388" y="5735638"/>
          <p14:tracePt t="64383" x="5132388" y="5745163"/>
          <p14:tracePt t="64393" x="5132388" y="5754688"/>
          <p14:tracePt t="64407" x="5132388" y="5764213"/>
          <p14:tracePt t="64414" x="5141913" y="5791200"/>
          <p14:tracePt t="64430" x="5141913" y="5800725"/>
          <p14:tracePt t="64503" x="5151438" y="5808663"/>
          <p14:tracePt t="64655" x="5151438" y="5818188"/>
          <p14:tracePt t="64670" x="5151438" y="5827713"/>
          <p14:tracePt t="64686" x="5151438" y="5837238"/>
          <p14:tracePt t="64702" x="5159375" y="5845175"/>
          <p14:tracePt t="64734" x="5159375" y="5873750"/>
          <p14:tracePt t="64742" x="5159375" y="5881688"/>
          <p14:tracePt t="64758" x="5168900" y="5910263"/>
          <p14:tracePt t="64766" x="5168900" y="5927725"/>
          <p14:tracePt t="64774" x="5168900" y="5964238"/>
          <p14:tracePt t="64783" x="5168900" y="5991225"/>
          <p14:tracePt t="64791" x="5168900" y="6010275"/>
          <p14:tracePt t="64798" x="5168900" y="6027738"/>
          <p14:tracePt t="64806" x="5168900" y="6037263"/>
          <p14:tracePt t="64815" x="5168900" y="6054725"/>
          <p14:tracePt t="64822" x="5168900" y="6064250"/>
          <p14:tracePt t="64831" x="5168900" y="6091238"/>
          <p14:tracePt t="64846" x="5168900" y="6100763"/>
          <p14:tracePt t="64854" x="5168900" y="6110288"/>
          <p14:tracePt t="64871" x="5159375" y="6137275"/>
          <p14:tracePt t="64896" x="5151438" y="6146800"/>
          <p14:tracePt t="65159" x="5141913" y="6164263"/>
          <p14:tracePt t="65183" x="5141913" y="6173788"/>
          <p14:tracePt t="65192" x="5141913" y="6183313"/>
          <p14:tracePt t="65199" x="5141913" y="6192838"/>
          <p14:tracePt t="65209" x="5132388" y="6210300"/>
          <p14:tracePt t="65214" x="5132388" y="6219825"/>
          <p14:tracePt t="65226" x="5132388" y="6229350"/>
          <p14:tracePt t="65238" x="5132388" y="6246813"/>
          <p14:tracePt t="65246" x="5122863" y="6265863"/>
          <p14:tracePt t="65254" x="5114925" y="6273800"/>
          <p14:tracePt t="65270" x="5114925" y="6292850"/>
          <p14:tracePt t="65278" x="5114925" y="6302375"/>
          <p14:tracePt t="65286" x="5114925" y="6310313"/>
          <p14:tracePt t="65310" x="5114925" y="6329363"/>
          <p14:tracePt t="65318" x="5114925" y="6338888"/>
          <p14:tracePt t="65326" x="5114925" y="6356350"/>
          <p14:tracePt t="65334" x="5114925" y="6375400"/>
          <p14:tracePt t="65342" x="5114925" y="6383338"/>
          <p14:tracePt t="65358" x="5114925" y="6392863"/>
          <p14:tracePt t="65366" x="5105400" y="6392863"/>
          <p14:tracePt t="65374" x="5095875" y="6411913"/>
          <p14:tracePt t="65382" x="5086350" y="6419850"/>
          <p14:tracePt t="65391" x="5086350" y="6429375"/>
          <p14:tracePt t="65399" x="5078413" y="6438900"/>
          <p14:tracePt t="65413" x="5068888" y="6446838"/>
          <p14:tracePt t="65414" x="5049838" y="6475413"/>
          <p14:tracePt t="65423" x="5049838" y="6483350"/>
          <p14:tracePt t="65440" x="5032375" y="6492875"/>
          <p14:tracePt t="65447" x="5022850" y="6519863"/>
          <p14:tracePt t="65459" x="5014913" y="6519863"/>
          <p14:tracePt t="65462" x="4986338" y="6565900"/>
          <p14:tracePt t="65471" x="4978400" y="6575425"/>
          <p14:tracePt t="65479" x="4968875" y="6575425"/>
          <p14:tracePt t="65488" x="4949825" y="6592888"/>
          <p14:tracePt t="65494" x="4932363" y="6602413"/>
          <p14:tracePt t="65503" x="4913313" y="6621463"/>
          <p14:tracePt t="65510" x="4895850" y="6629400"/>
          <p14:tracePt t="65520" x="4886325" y="6638925"/>
          <p14:tracePt t="65529" x="4876800" y="6657975"/>
          <p14:tracePt t="65537" x="4868863" y="6675438"/>
          <p14:tracePt t="65542" x="4859338" y="6694488"/>
          <p14:tracePt t="65550" x="4849813" y="6702425"/>
          <p14:tracePt t="65574" x="4840288" y="6711950"/>
          <p14:tracePt t="65590" x="4840288" y="6721475"/>
          <p14:tracePt t="65607" x="4832350" y="6731000"/>
          <p14:tracePt t="65623" x="4822825" y="6738938"/>
          <p14:tracePt t="65695" x="4813300" y="6738938"/>
          <p14:tracePt t="65703" x="4767263" y="6738938"/>
          <p14:tracePt t="65711" x="4740275" y="6738938"/>
          <p14:tracePt t="65719" x="4686300" y="6738938"/>
          <p14:tracePt t="65726" x="4630738" y="6738938"/>
          <p14:tracePt t="65734" x="4586288" y="6738938"/>
          <p14:tracePt t="65742" x="4549775" y="6738938"/>
          <p14:tracePt t="65750" x="4494213" y="6738938"/>
          <p14:tracePt t="65759" x="4476750" y="6738938"/>
          <p14:tracePt t="65766" x="4448175" y="6738938"/>
          <p14:tracePt t="65774" x="4430713" y="6738938"/>
          <p14:tracePt t="65783" x="4403725" y="6738938"/>
          <p14:tracePt t="65798" x="4394200" y="6738938"/>
          <p14:tracePt t="65807" x="4384675" y="6738938"/>
          <p14:tracePt t="65838" x="4367213" y="6738938"/>
          <p14:tracePt t="65847" x="4357688" y="6738938"/>
          <p14:tracePt t="65854" x="4348163" y="6738938"/>
          <p14:tracePt t="65862" x="4340225" y="6738938"/>
          <p14:tracePt t="65870" x="4311650" y="6738938"/>
          <p14:tracePt t="65879" x="4303713" y="6738938"/>
          <p14:tracePt t="65886" x="4211638" y="6757988"/>
          <p14:tracePt t="65894" x="4175125" y="6757988"/>
          <p14:tracePt t="65902" x="4121150" y="6757988"/>
          <p14:tracePt t="65910" x="4102100" y="6757988"/>
          <p14:tracePt t="65918" x="4048125" y="6757988"/>
          <p14:tracePt t="65926" x="4011613" y="6757988"/>
          <p14:tracePt t="65934" x="3984625" y="6748463"/>
          <p14:tracePt t="65942" x="3956050" y="6731000"/>
          <p14:tracePt t="65950" x="3948113" y="6721475"/>
          <p14:tracePt t="65966" x="3948113" y="6731000"/>
          <p14:tracePt t="65982" x="3948113" y="6721475"/>
          <p14:tracePt t="65990" x="3948113" y="6675438"/>
          <p14:tracePt t="66008" x="3938588" y="6611938"/>
          <p14:tracePt t="66014" x="3938588" y="6584950"/>
          <p14:tracePt t="66022" x="3929063" y="6565900"/>
          <p14:tracePt t="66030" x="3902075" y="6511925"/>
          <p14:tracePt t="66038" x="3892550" y="6483350"/>
          <p14:tracePt t="66046" x="3892550" y="6465888"/>
          <p14:tracePt t="66054" x="3892550" y="6419850"/>
          <p14:tracePt t="66063" x="3883025" y="6383338"/>
          <p14:tracePt t="66071" x="3883025" y="6346825"/>
          <p14:tracePt t="66079" x="3883025" y="6310313"/>
          <p14:tracePt t="66087" x="3875088" y="6256338"/>
          <p14:tracePt t="66095" x="3875088" y="6200775"/>
          <p14:tracePt t="66101" x="3875088" y="6137275"/>
          <p14:tracePt t="66110" x="3875088" y="6027738"/>
          <p14:tracePt t="66118" x="3875088" y="5954713"/>
          <p14:tracePt t="66128" x="3875088" y="5864225"/>
          <p14:tracePt t="66134" x="3875088" y="5772150"/>
          <p14:tracePt t="66142" x="3846513" y="5691188"/>
          <p14:tracePt t="66150" x="3846513" y="5635625"/>
          <p14:tracePt t="66159" x="3829050" y="5581650"/>
          <p14:tracePt t="66166" x="3819525" y="5518150"/>
          <p14:tracePt t="66175" x="3819525" y="5462588"/>
          <p14:tracePt t="66182" x="3819525" y="5416550"/>
          <p14:tracePt t="66191" x="3819525" y="5380038"/>
          <p14:tracePt t="66198" x="3819525" y="5362575"/>
          <p14:tracePt t="66205" x="3819525" y="5335588"/>
          <p14:tracePt t="66215" x="3819525" y="5316538"/>
          <p14:tracePt t="66229" x="3819525" y="5289550"/>
          <p14:tracePt t="66231" x="3819525" y="5270500"/>
          <p14:tracePt t="66240" x="3819525" y="5243513"/>
          <p14:tracePt t="66247" x="3819525" y="5226050"/>
          <p14:tracePt t="66255" x="3819525" y="5207000"/>
          <p14:tracePt t="66263" x="3829050" y="5170488"/>
          <p14:tracePt t="66271" x="3846513" y="5116513"/>
          <p14:tracePt t="66279" x="3856038" y="5089525"/>
          <p14:tracePt t="66287" x="3892550" y="5024438"/>
          <p14:tracePt t="66296" x="3911600" y="4987925"/>
          <p14:tracePt t="66305" x="3948113" y="4924425"/>
          <p14:tracePt t="66310" x="3975100" y="4878388"/>
          <p14:tracePt t="66318" x="4011613" y="4814888"/>
          <p14:tracePt t="66326" x="4048125" y="4760913"/>
          <p14:tracePt t="66334" x="4065588" y="4714875"/>
          <p14:tracePt t="66343" x="4102100" y="4687888"/>
          <p14:tracePt t="66351" x="4138613" y="4641850"/>
          <p14:tracePt t="66359" x="4165600" y="4605338"/>
          <p14:tracePt t="66367" x="4175125" y="4595813"/>
          <p14:tracePt t="66380" x="4194175" y="4587875"/>
          <p14:tracePt t="66384" x="4238625" y="4568825"/>
          <p14:tracePt t="66390" x="4248150" y="4559300"/>
          <p14:tracePt t="66400" x="4257675" y="4551363"/>
          <p14:tracePt t="66420" x="4275138" y="4551363"/>
          <p14:tracePt t="66423" x="4303713" y="4551363"/>
          <p14:tracePt t="66438" x="4321175" y="4551363"/>
          <p14:tracePt t="66446" x="4348163" y="4551363"/>
          <p14:tracePt t="66454" x="4367213" y="4551363"/>
          <p14:tracePt t="66462" x="4413250" y="4568825"/>
          <p14:tracePt t="66472" x="4440238" y="4595813"/>
          <p14:tracePt t="66478" x="4494213" y="4660900"/>
          <p14:tracePt t="66487" x="4540250" y="4714875"/>
          <p14:tracePt t="66494" x="4613275" y="4778375"/>
          <p14:tracePt t="66503" x="4686300" y="4860925"/>
          <p14:tracePt t="66510" x="4749800" y="4951413"/>
          <p14:tracePt t="66518" x="4786313" y="4979988"/>
          <p14:tracePt t="66526" x="4832350" y="5043488"/>
          <p14:tracePt t="66534" x="4886325" y="5106988"/>
          <p14:tracePt t="66542" x="4932363" y="5143500"/>
          <p14:tracePt t="66550" x="4968875" y="5170488"/>
          <p14:tracePt t="66559" x="4978400" y="5170488"/>
          <p14:tracePt t="66567" x="4986338" y="5180013"/>
          <p14:tracePt t="66726" x="4986338" y="5189538"/>
          <p14:tracePt t="66734" x="4986338" y="5197475"/>
          <p14:tracePt t="66742" x="4986338" y="5207000"/>
          <p14:tracePt t="66750" x="4986338" y="5226050"/>
          <p14:tracePt t="66758" x="4986338" y="5233988"/>
          <p14:tracePt t="66766" x="4986338" y="5262563"/>
          <p14:tracePt t="66776" x="4986338" y="5270500"/>
          <p14:tracePt t="66785" x="4986338" y="5289550"/>
          <p14:tracePt t="66790" x="4986338" y="5307013"/>
          <p14:tracePt t="66798" x="4986338" y="5316538"/>
          <p14:tracePt t="66807" x="4986338" y="5335588"/>
          <p14:tracePt t="66814" x="4986338" y="5353050"/>
          <p14:tracePt t="66822" x="4986338" y="5362575"/>
          <p14:tracePt t="66838" x="4986338" y="5372100"/>
          <p14:tracePt t="66886" x="4986338" y="5380038"/>
          <p14:tracePt t="66902" x="4986338" y="5389563"/>
          <p14:tracePt t="66910" x="4986338" y="5408613"/>
          <p14:tracePt t="66918" x="4986338" y="5453063"/>
          <p14:tracePt t="66926" x="4986338" y="5489575"/>
          <p14:tracePt t="66935" x="4986338" y="5518150"/>
          <p14:tracePt t="66943" x="4986338" y="5562600"/>
          <p14:tracePt t="66951" x="4986338" y="5599113"/>
          <p14:tracePt t="66960" x="4986338" y="5645150"/>
          <p14:tracePt t="66968" x="4986338" y="5699125"/>
          <p14:tracePt t="66975" x="4986338" y="5754688"/>
          <p14:tracePt t="66982" x="4986338" y="5791200"/>
          <p14:tracePt t="66991" x="4986338" y="5827713"/>
          <p14:tracePt t="67009" x="4986338" y="5910263"/>
          <p14:tracePt t="67014" x="4986338" y="5918200"/>
          <p14:tracePt t="67022" x="4986338" y="5937250"/>
          <p14:tracePt t="67030" x="4986338" y="5946775"/>
          <p14:tracePt t="67038" x="4995863" y="5954713"/>
          <p14:tracePt t="67115" x="4995863" y="5964238"/>
          <p14:tracePt t="67121" x="4995863" y="5983288"/>
          <p14:tracePt t="67131" x="4995863" y="6000750"/>
          <p14:tracePt t="67135" x="4995863" y="6010275"/>
          <p14:tracePt t="67143" x="4995863" y="6018213"/>
          <p14:tracePt t="67159" x="4995863" y="6037263"/>
          <p14:tracePt t="67167" x="4995863" y="6046788"/>
          <p14:tracePt t="67183" x="4995863" y="6083300"/>
          <p14:tracePt t="67190" x="4995863" y="6110288"/>
          <p14:tracePt t="67198" x="4995863" y="6127750"/>
          <p14:tracePt t="67206" x="4995863" y="6137275"/>
          <p14:tracePt t="67214" x="4995863" y="6164263"/>
          <p14:tracePt t="67225" x="4995863" y="6173788"/>
          <p14:tracePt t="67239" x="4995863" y="6192838"/>
          <p14:tracePt t="67246" x="4995863" y="6200775"/>
          <p14:tracePt t="67327" x="4995863" y="6210300"/>
          <p14:tracePt t="68254" x="5005388" y="6219825"/>
          <p14:tracePt t="68271" x="5014913" y="6219825"/>
          <p14:tracePt t="68279" x="5022850" y="6219825"/>
          <p14:tracePt t="68295" x="5032375" y="6219825"/>
          <p14:tracePt t="68390" x="5041900" y="6229350"/>
          <p14:tracePt t="68406" x="5049838" y="6229350"/>
          <p14:tracePt t="68422" x="5059363" y="6229350"/>
          <p14:tracePt t="68462" x="5068888" y="6229350"/>
          <p14:tracePt t="68486" x="5086350" y="6229350"/>
          <p14:tracePt t="68888" x="5095875" y="6246813"/>
          <p14:tracePt t="68894" x="5095875" y="6265863"/>
          <p14:tracePt t="68902" x="5095875" y="6302375"/>
          <p14:tracePt t="68910" x="5095875" y="6310313"/>
          <p14:tracePt t="68918" x="5095875" y="6346825"/>
          <p14:tracePt t="68926" x="5086350" y="6375400"/>
          <p14:tracePt t="68934" x="5078413" y="6411913"/>
          <p14:tracePt t="68942" x="5049838" y="6438900"/>
          <p14:tracePt t="68950" x="5041900" y="6465888"/>
          <p14:tracePt t="68958" x="5041900" y="6475413"/>
          <p14:tracePt t="68966" x="5041900" y="6492875"/>
          <p14:tracePt t="68975" x="5032375" y="6502400"/>
          <p14:tracePt t="68982" x="5032375" y="6511925"/>
          <p14:tracePt t="68998" x="5014913" y="6538913"/>
          <p14:tracePt t="69007" x="5005388" y="6538913"/>
          <p14:tracePt t="69014" x="4986338" y="6565900"/>
          <p14:tracePt t="69022" x="4978400" y="6575425"/>
          <p14:tracePt t="69030" x="4959350" y="6592888"/>
          <p14:tracePt t="69038" x="4949825" y="6602413"/>
          <p14:tracePt t="69046" x="4941888" y="6611938"/>
          <p14:tracePt t="69054" x="4922838" y="6629400"/>
          <p14:tracePt t="69063" x="4895850" y="6657975"/>
          <p14:tracePt t="69071" x="4876800" y="6665913"/>
          <p14:tracePt t="69082" x="4868863" y="6665913"/>
          <p14:tracePt t="69085" x="4840288" y="6665913"/>
          <p14:tracePt t="69094" x="4832350" y="6665913"/>
          <p14:tracePt t="69102" x="4822825" y="6665913"/>
          <p14:tracePt t="69110" x="4795838" y="6665913"/>
          <p14:tracePt t="69144" x="4786313" y="6665913"/>
          <p14:tracePt t="69163" x="4759325" y="6665913"/>
          <p14:tracePt t="69166" x="4740275" y="6665913"/>
          <p14:tracePt t="69176" x="4730750" y="6665913"/>
          <p14:tracePt t="69182" x="4703763" y="6665913"/>
          <p14:tracePt t="69191" x="4686300" y="6665913"/>
          <p14:tracePt t="69198" x="4649788" y="6665913"/>
          <p14:tracePt t="69207" x="4603750" y="6665913"/>
          <p14:tracePt t="69214" x="4576763" y="6665913"/>
          <p14:tracePt t="69222" x="4540250" y="6665913"/>
          <p14:tracePt t="69230" x="4494213" y="6665913"/>
          <p14:tracePt t="69238" x="4457700" y="6665913"/>
          <p14:tracePt t="69246" x="4440238" y="6665913"/>
          <p14:tracePt t="69254" x="4413250" y="6665913"/>
          <p14:tracePt t="69262" x="4367213" y="6665913"/>
          <p14:tracePt t="69270" x="4357688" y="6665913"/>
          <p14:tracePt t="69278" x="4340225" y="6665913"/>
          <p14:tracePt t="69286" x="4340225" y="6675438"/>
          <p14:tracePt t="69294" x="4330700" y="6675438"/>
          <p14:tracePt t="69318" x="4321175" y="6684963"/>
          <p14:tracePt t="69342" x="4311650" y="6684963"/>
          <p14:tracePt t="69358" x="4303713" y="6684963"/>
          <p14:tracePt t="69366" x="4275138" y="6694488"/>
          <p14:tracePt t="69374" x="4267200" y="6702425"/>
          <p14:tracePt t="69392" x="4248150" y="6702425"/>
          <p14:tracePt t="69398" x="4238625" y="6711950"/>
          <p14:tracePt t="69410" x="4230688" y="6711950"/>
          <p14:tracePt t="69414" x="4221163" y="6711950"/>
          <p14:tracePt t="69422" x="4202113" y="6711950"/>
          <p14:tracePt t="69430" x="4194175" y="6711950"/>
          <p14:tracePt t="69446" x="4184650" y="6711950"/>
          <p14:tracePt t="69462" x="4165600" y="6711950"/>
          <p14:tracePt t="69479" x="4157663" y="6711950"/>
          <p14:tracePt t="69486" x="4148138" y="6711950"/>
          <p14:tracePt t="69494" x="4138613" y="6711950"/>
          <p14:tracePt t="69502" x="4129088" y="6711950"/>
          <p14:tracePt t="69510" x="4121150" y="6711950"/>
          <p14:tracePt t="69518" x="4102100" y="6702425"/>
          <p14:tracePt t="69526" x="4094163" y="6694488"/>
          <p14:tracePt t="69534" x="4075113" y="6684963"/>
          <p14:tracePt t="69542" x="4057650" y="6665913"/>
          <p14:tracePt t="69552" x="4048125" y="6657975"/>
          <p14:tracePt t="69559" x="4029075" y="6638925"/>
          <p14:tracePt t="69566" x="4002088" y="6611938"/>
          <p14:tracePt t="69574" x="3984625" y="6584950"/>
          <p14:tracePt t="69582" x="3965575" y="6556375"/>
          <p14:tracePt t="69590" x="3956050" y="6529388"/>
          <p14:tracePt t="69599" x="3948113" y="6511925"/>
          <p14:tracePt t="69607" x="3929063" y="6438900"/>
          <p14:tracePt t="69614" x="3902075" y="6356350"/>
          <p14:tracePt t="69622" x="3883025" y="6283325"/>
          <p14:tracePt t="69630" x="3883025" y="6192838"/>
          <p14:tracePt t="69638" x="3883025" y="6137275"/>
          <p14:tracePt t="69647" x="3883025" y="6073775"/>
          <p14:tracePt t="69654" x="3865563" y="6018213"/>
          <p14:tracePt t="69662" x="3846513" y="5900738"/>
          <p14:tracePt t="69670" x="3838575" y="5827713"/>
          <p14:tracePt t="69678" x="3838575" y="5735638"/>
          <p14:tracePt t="69687" x="3838575" y="5626100"/>
          <p14:tracePt t="69696" x="3838575" y="5554663"/>
          <p14:tracePt t="69703" x="3838575" y="5445125"/>
          <p14:tracePt t="69710" x="3838575" y="5372100"/>
          <p14:tracePt t="69718" x="3838575" y="5289550"/>
          <p14:tracePt t="69726" x="3838575" y="5197475"/>
          <p14:tracePt t="69734" x="3865563" y="5116513"/>
          <p14:tracePt t="69742" x="3892550" y="5043488"/>
          <p14:tracePt t="69750" x="3929063" y="4979988"/>
          <p14:tracePt t="69758" x="3956050" y="4914900"/>
          <p14:tracePt t="69766" x="3992563" y="4851400"/>
          <p14:tracePt t="69775" x="4002088" y="4805363"/>
          <p14:tracePt t="69782" x="4011613" y="4787900"/>
          <p14:tracePt t="69790" x="4048125" y="4741863"/>
          <p14:tracePt t="69798" x="4057650" y="4724400"/>
          <p14:tracePt t="69807" x="4065588" y="4705350"/>
          <p14:tracePt t="69814" x="4084638" y="4687888"/>
          <p14:tracePt t="69822" x="4094163" y="4678363"/>
          <p14:tracePt t="69830" x="4121150" y="4651375"/>
          <p14:tracePt t="69838" x="4138613" y="4641850"/>
          <p14:tracePt t="69847" x="4148138" y="4632325"/>
          <p14:tracePt t="69854" x="4165600" y="4624388"/>
          <p14:tracePt t="69863" x="4175125" y="4624388"/>
          <p14:tracePt t="69870" x="4184650" y="4624388"/>
          <p14:tracePt t="69887" x="4194175" y="4614863"/>
          <p14:tracePt t="69895" x="4202113" y="4614863"/>
          <p14:tracePt t="69919" x="4221163" y="4614863"/>
          <p14:tracePt t="69927" x="4230688" y="4614863"/>
          <p14:tracePt t="69942" x="4257675" y="4614863"/>
          <p14:tracePt t="69958" x="4284663" y="4614863"/>
          <p14:tracePt t="69966" x="4303713" y="4614863"/>
          <p14:tracePt t="69976" x="4321175" y="4624388"/>
          <p14:tracePt t="69982" x="4357688" y="4651375"/>
          <p14:tracePt t="69992" x="4376738" y="4668838"/>
          <p14:tracePt t="70009" x="4448175" y="4724400"/>
          <p14:tracePt t="70014" x="4484688" y="4732338"/>
          <p14:tracePt t="70023" x="4530725" y="4768850"/>
          <p14:tracePt t="70030" x="4549775" y="4778375"/>
          <p14:tracePt t="70038" x="4586288" y="4814888"/>
          <p14:tracePt t="70046" x="4613275" y="4824413"/>
          <p14:tracePt t="70054" x="4630738" y="4833938"/>
          <p14:tracePt t="70062" x="4659313" y="4841875"/>
          <p14:tracePt t="70070" x="4686300" y="4860925"/>
          <p14:tracePt t="70078" x="4703763" y="4878388"/>
          <p14:tracePt t="70086" x="4713288" y="4887913"/>
          <p14:tracePt t="70096" x="4740275" y="4906963"/>
          <p14:tracePt t="70102" x="4749800" y="4914900"/>
          <p14:tracePt t="70111" x="4767263" y="4933950"/>
          <p14:tracePt t="70118" x="4776788" y="4943475"/>
          <p14:tracePt t="70126" x="4795838" y="4970463"/>
          <p14:tracePt t="70134" x="4803775" y="4997450"/>
          <p14:tracePt t="70142" x="4803775" y="5006975"/>
          <p14:tracePt t="70150" x="4803775" y="5033963"/>
          <p14:tracePt t="70160" x="4813300" y="5053013"/>
          <p14:tracePt t="70166" x="4813300" y="5060950"/>
          <p14:tracePt t="70175" x="4822825" y="5080000"/>
          <p14:tracePt t="70328" x="4822825" y="5089525"/>
          <p14:tracePt t="70337" x="4822825" y="5097463"/>
          <p14:tracePt t="70342" x="4822825" y="5116513"/>
          <p14:tracePt t="70350" x="4822825" y="5126038"/>
          <p14:tracePt t="70358" x="4840288" y="5143500"/>
          <p14:tracePt t="70374" x="4840288" y="5160963"/>
          <p14:tracePt t="70390" x="4840288" y="5170488"/>
          <p14:tracePt t="70502" x="4840288" y="5180013"/>
          <p14:tracePt t="70518" x="4840288" y="5197475"/>
          <p14:tracePt t="70526" x="4840288" y="5216525"/>
          <p14:tracePt t="70534" x="4840288" y="5226050"/>
          <p14:tracePt t="70542" x="4840288" y="5262563"/>
          <p14:tracePt t="70550" x="4840288" y="5289550"/>
          <p14:tracePt t="70561" x="4840288" y="5307013"/>
          <p14:tracePt t="70568" x="4840288" y="5353050"/>
          <p14:tracePt t="70577" x="4849813" y="5389563"/>
          <p14:tracePt t="70584" x="4859338" y="5408613"/>
          <p14:tracePt t="70595" x="4859338" y="5435600"/>
          <p14:tracePt t="70602" x="4868863" y="5445125"/>
          <p14:tracePt t="70607" x="4876800" y="5462588"/>
          <p14:tracePt t="70614" x="4886325" y="5481638"/>
          <p14:tracePt t="70622" x="4886325" y="5489575"/>
          <p14:tracePt t="70638" x="4886325" y="5499100"/>
          <p14:tracePt t="70654" x="4895850" y="5518150"/>
          <p14:tracePt t="70662" x="4895850" y="5526088"/>
          <p14:tracePt t="70678" x="4895850" y="5535613"/>
          <p14:tracePt t="70710" x="4895850" y="5545138"/>
          <p14:tracePt t="70726" x="4895850" y="5562600"/>
          <p14:tracePt t="70734" x="4895850" y="5572125"/>
          <p14:tracePt t="70750" x="4895850" y="5581650"/>
          <p14:tracePt t="70758" x="4895850" y="5589588"/>
          <p14:tracePt t="70766" x="4895850" y="5599113"/>
          <p14:tracePt t="70775" x="4895850" y="5608638"/>
          <p14:tracePt t="70790" x="4895850" y="5618163"/>
          <p14:tracePt t="70809" x="4895850" y="5626100"/>
          <p14:tracePt t="70814" x="4895850" y="5645150"/>
          <p14:tracePt t="70822" x="4895850" y="5654675"/>
          <p14:tracePt t="71087" x="4895850" y="5645150"/>
          <p14:tracePt t="71101" x="4895850" y="5626100"/>
          <p14:tracePt t="71106" x="4895850" y="5618163"/>
          <p14:tracePt t="71111" x="4895850" y="5599113"/>
          <p14:tracePt t="71118" x="4895850" y="5589588"/>
          <p14:tracePt t="71128" x="4905375" y="5581650"/>
          <p14:tracePt t="71135" x="4905375" y="5562600"/>
          <p14:tracePt t="71145" x="4905375" y="5518150"/>
          <p14:tracePt t="71151" x="4905375" y="5489575"/>
          <p14:tracePt t="71163" x="4905375" y="5462588"/>
          <p14:tracePt t="71166" x="4905375" y="5426075"/>
          <p14:tracePt t="71176" x="4905375" y="5380038"/>
          <p14:tracePt t="71182" x="4905375" y="5343525"/>
          <p14:tracePt t="71190" x="4905375" y="5307013"/>
          <p14:tracePt t="71198" x="4886325" y="5280025"/>
          <p14:tracePt t="71206" x="4876800" y="5262563"/>
          <p14:tracePt t="71214" x="4868863" y="5216525"/>
          <p14:tracePt t="71222" x="4859338" y="5207000"/>
          <p14:tracePt t="71230" x="4840288" y="5170488"/>
          <p14:tracePt t="71238" x="4832350" y="5160963"/>
          <p14:tracePt t="71246" x="4832350" y="5153025"/>
          <p14:tracePt t="71254" x="4822825" y="5143500"/>
          <p14:tracePt t="71262" x="4822825" y="5126038"/>
          <p14:tracePt t="71270" x="4813300" y="5106988"/>
          <p14:tracePt t="71278" x="4813300" y="5097463"/>
          <p14:tracePt t="71286" x="4813300" y="5080000"/>
          <p14:tracePt t="71294" x="4813300" y="5060950"/>
          <p14:tracePt t="71302" x="4803775" y="5043488"/>
          <p14:tracePt t="71310" x="4803775" y="5033963"/>
          <p14:tracePt t="71318" x="4803775" y="5024438"/>
          <p14:tracePt t="71326" x="4795838" y="5006975"/>
          <p14:tracePt t="71334" x="4776788" y="4970463"/>
          <p14:tracePt t="71342" x="4776788" y="4960938"/>
          <p14:tracePt t="71350" x="4776788" y="4951413"/>
          <p14:tracePt t="71358" x="4767263" y="4914900"/>
          <p14:tracePt t="71366" x="4767263" y="4897438"/>
          <p14:tracePt t="71374" x="4767263" y="4870450"/>
          <p14:tracePt t="71382" x="4767263" y="4860925"/>
          <p14:tracePt t="71390" x="4767263" y="4833938"/>
          <p14:tracePt t="71409" x="4767263" y="4814888"/>
          <p14:tracePt t="71414" x="4767263" y="4797425"/>
          <p14:tracePt t="71428" x="4767263" y="4787900"/>
          <p14:tracePt t="71431" x="4776788" y="4778375"/>
          <p14:tracePt t="71440" x="4786313" y="4768850"/>
          <p14:tracePt t="71463" x="4795838" y="4768850"/>
          <p14:tracePt t="71477" x="4803775" y="4768850"/>
          <p14:tracePt t="71478" x="4832350" y="4768850"/>
          <p14:tracePt t="71490" x="4840288" y="4768850"/>
          <p14:tracePt t="71511" x="4868863" y="4768850"/>
          <p14:tracePt t="71522" x="4886325" y="4768850"/>
          <p14:tracePt t="71527" x="4932363" y="4768850"/>
          <p14:tracePt t="71538" x="4968875" y="4760913"/>
          <p14:tracePt t="71542" x="5014913" y="4741863"/>
          <p14:tracePt t="71550" x="5022850" y="4741863"/>
          <p14:tracePt t="71558" x="5032375" y="4741863"/>
          <p14:tracePt t="71598" x="5022850" y="4741863"/>
          <p14:tracePt t="71614" x="5014913" y="4741863"/>
          <p14:tracePt t="87370" x="5005388" y="4732338"/>
          <p14:tracePt t="87380" x="5005388" y="4541838"/>
          <p14:tracePt t="87382" x="5132388" y="3921125"/>
          <p14:tracePt t="87390" x="5378450" y="3136900"/>
          <p14:tracePt t="87398" x="5570538" y="2335213"/>
          <p14:tracePt t="87406" x="5770563" y="1485900"/>
          <p14:tracePt t="87415" x="5826125" y="738188"/>
          <p14:tracePt t="87428" x="5826125" y="255588"/>
          <p14:tracePt t="88254" x="6391275" y="119063"/>
          <p14:tracePt t="88262" x="6408738" y="255588"/>
          <p14:tracePt t="88272" x="6435725" y="346075"/>
          <p14:tracePt t="88278" x="6445250" y="474663"/>
          <p14:tracePt t="88286" x="6472238" y="555625"/>
          <p14:tracePt t="88294" x="6518275" y="674688"/>
          <p14:tracePt t="88302" x="6527800" y="711200"/>
          <p14:tracePt t="88310" x="6564313" y="774700"/>
          <p14:tracePt t="88318" x="6600825" y="820738"/>
          <p14:tracePt t="88326" x="6654800" y="903288"/>
          <p14:tracePt t="88334" x="6727825" y="976313"/>
          <p14:tracePt t="88342" x="6791325" y="1057275"/>
          <p14:tracePt t="88350" x="6837363" y="1158875"/>
          <p14:tracePt t="88360" x="6873875" y="1249363"/>
          <p14:tracePt t="88367" x="6919913" y="1349375"/>
          <p14:tracePt t="88378" x="6973888" y="1468438"/>
          <p14:tracePt t="88381" x="7000875" y="1550988"/>
          <p14:tracePt t="88390" x="7073900" y="1651000"/>
          <p14:tracePt t="88398" x="7129463" y="1741488"/>
          <p14:tracePt t="88406" x="7156450" y="1824038"/>
          <p14:tracePt t="88414" x="7183438" y="1906588"/>
          <p14:tracePt t="88422" x="7212013" y="1979613"/>
          <p14:tracePt t="88430" x="7219950" y="2024063"/>
          <p14:tracePt t="88439" x="7248525" y="2106613"/>
          <p14:tracePt t="88446" x="7248525" y="2125663"/>
          <p14:tracePt t="88456" x="7256463" y="2125663"/>
          <p14:tracePt t="88461" x="7256463" y="2143125"/>
          <p14:tracePt t="88470" x="7265988" y="2160588"/>
          <p14:tracePt t="88478" x="7283450" y="2179638"/>
          <p14:tracePt t="88487" x="7292975" y="2189163"/>
          <p14:tracePt t="88494" x="7312025" y="2189163"/>
          <p14:tracePt t="88502" x="7339013" y="2189163"/>
          <p14:tracePt t="88511" x="7385050" y="2197100"/>
          <p14:tracePt t="88519" x="7412038" y="2225675"/>
          <p14:tracePt t="88528" x="7458075" y="2233613"/>
          <p14:tracePt t="88536" x="7494588" y="2243138"/>
          <p14:tracePt t="88542" x="7531100" y="2262188"/>
          <p14:tracePt t="88550" x="7567613" y="2298700"/>
          <p14:tracePt t="88558" x="7631113" y="2335213"/>
          <p14:tracePt t="88566" x="7694613" y="2362200"/>
          <p14:tracePt t="88574" x="7794625" y="2416175"/>
          <p14:tracePt t="88582" x="7858125" y="2425700"/>
          <p14:tracePt t="88590" x="7940675" y="2471738"/>
          <p14:tracePt t="88598" x="8031163" y="2508250"/>
          <p14:tracePt t="88606" x="8132763" y="2571750"/>
          <p14:tracePt t="88615" x="8150225" y="2571750"/>
          <p14:tracePt t="88630" x="8240713" y="2608263"/>
          <p14:tracePt t="88639" x="8332788" y="2617788"/>
          <p14:tracePt t="88647" x="8442325" y="2635250"/>
          <p14:tracePt t="88655" x="8559800" y="2671763"/>
          <p14:tracePt t="88662" x="8669338" y="2671763"/>
          <p14:tracePt t="88670" x="8742363" y="2698750"/>
          <p14:tracePt t="88678" x="8824913" y="2698750"/>
          <p14:tracePt t="88686" x="8934450" y="2717800"/>
          <p14:tracePt t="88694" x="9017000" y="2754313"/>
          <p14:tracePt t="88702" x="9070975" y="2771775"/>
          <p14:tracePt t="88710" x="9134475" y="27813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p:txBody>
          <a:bodyPr/>
          <a:lstStyle/>
          <a:p>
            <a:r>
              <a:rPr lang="ja-JP" altLang="en-US"/>
              <a:t>命令実行の仕組み</a:t>
            </a:r>
          </a:p>
        </p:txBody>
      </p:sp>
      <p:sp>
        <p:nvSpPr>
          <p:cNvPr id="25603" name="コンテンツ プレースホルダー 2"/>
          <p:cNvSpPr>
            <a:spLocks noGrp="1"/>
          </p:cNvSpPr>
          <p:nvPr>
            <p:ph idx="1"/>
          </p:nvPr>
        </p:nvSpPr>
        <p:spPr>
          <a:xfrm>
            <a:off x="611188" y="1196975"/>
            <a:ext cx="8229600" cy="4525963"/>
          </a:xfrm>
        </p:spPr>
        <p:txBody>
          <a:bodyPr/>
          <a:lstStyle/>
          <a:p>
            <a:r>
              <a:rPr lang="ja-JP" altLang="en-US" dirty="0"/>
              <a:t>命令メモリ：命令の長さ</a:t>
            </a:r>
            <a:r>
              <a:rPr lang="en-US" altLang="ja-JP" dirty="0"/>
              <a:t>12bit</a:t>
            </a:r>
            <a:r>
              <a:rPr lang="ja-JP" altLang="en-US" dirty="0"/>
              <a:t>に対応する幅</a:t>
            </a:r>
            <a:r>
              <a:rPr lang="en-US" altLang="ja-JP" dirty="0"/>
              <a:t>(w=12)</a:t>
            </a:r>
            <a:r>
              <a:rPr lang="ja-JP" altLang="en-US" dirty="0" err="1"/>
              <a:t>、</a:t>
            </a:r>
            <a:r>
              <a:rPr lang="ja-JP" altLang="en-US" dirty="0"/>
              <a:t>深さは</a:t>
            </a:r>
            <a:r>
              <a:rPr lang="en-US" altLang="ja-JP" dirty="0"/>
              <a:t>256</a:t>
            </a:r>
            <a:r>
              <a:rPr lang="ja-JP" altLang="en-US" dirty="0"/>
              <a:t>とする</a:t>
            </a:r>
            <a:r>
              <a:rPr lang="en-US" altLang="ja-JP" dirty="0"/>
              <a:t>(n=</a:t>
            </a:r>
            <a:r>
              <a:rPr lang="ja-JP" altLang="en-US" dirty="0"/>
              <a:t>８</a:t>
            </a:r>
            <a:r>
              <a:rPr lang="en-US" altLang="ja-JP" dirty="0"/>
              <a:t>bit)</a:t>
            </a:r>
          </a:p>
          <a:p>
            <a:r>
              <a:rPr lang="en-US" altLang="ja-JP" dirty="0"/>
              <a:t>PC (Program Counter): </a:t>
            </a:r>
            <a:r>
              <a:rPr lang="ja-JP" altLang="en-US" dirty="0"/>
              <a:t>現在実行する命令のアドレスを保持する</a:t>
            </a:r>
            <a:endParaRPr lang="en-US" altLang="ja-JP" dirty="0"/>
          </a:p>
          <a:p>
            <a:pPr lvl="1"/>
            <a:r>
              <a:rPr lang="en-US" altLang="ja-JP" dirty="0"/>
              <a:t>PC</a:t>
            </a:r>
            <a:r>
              <a:rPr lang="ja-JP" altLang="en-US" dirty="0"/>
              <a:t>を</a:t>
            </a:r>
            <a:r>
              <a:rPr lang="en-US" altLang="ja-JP" dirty="0"/>
              <a:t>1</a:t>
            </a:r>
            <a:r>
              <a:rPr lang="ja-JP" altLang="en-US" dirty="0"/>
              <a:t>クロックに１つづつ増やしていくことで、命令メモリに入っている命令を順番に実行する</a:t>
            </a:r>
            <a:endParaRPr lang="en-US" altLang="ja-JP" dirty="0"/>
          </a:p>
          <a:p>
            <a:pPr lvl="1"/>
            <a:r>
              <a:rPr lang="ja-JP" altLang="en-US" dirty="0"/>
              <a:t>アキュムレータマシンの基礎</a:t>
            </a:r>
            <a:endParaRPr lang="en-US" altLang="ja-JP" dirty="0"/>
          </a:p>
          <a:p>
            <a:pPr lvl="2"/>
            <a:r>
              <a:rPr lang="ja-JP" altLang="en-US" dirty="0"/>
              <a:t>アキュムレータしかレジスタを持たないもっとも原始的なコンピュータ</a:t>
            </a:r>
            <a:endParaRPr lang="en-US" altLang="ja-JP" dirty="0"/>
          </a:p>
          <a:p>
            <a:pPr lvl="2"/>
            <a:r>
              <a:rPr lang="en-US" altLang="ja-JP" dirty="0"/>
              <a:t>EDSAC</a:t>
            </a:r>
            <a:r>
              <a:rPr lang="ja-JP" altLang="en-US" dirty="0" err="1"/>
              <a:t>、</a:t>
            </a:r>
            <a:r>
              <a:rPr lang="en-US" altLang="ja-JP" dirty="0"/>
              <a:t>EDVAC</a:t>
            </a:r>
            <a:r>
              <a:rPr lang="ja-JP" altLang="en-US" dirty="0"/>
              <a:t>などの草創期のコンピュータ、</a:t>
            </a:r>
            <a:r>
              <a:rPr lang="en-US" altLang="ja-JP" dirty="0"/>
              <a:t>6800</a:t>
            </a:r>
            <a:r>
              <a:rPr lang="ja-JP" altLang="en-US" dirty="0" err="1"/>
              <a:t>、</a:t>
            </a:r>
            <a:r>
              <a:rPr lang="en-US" altLang="ja-JP" dirty="0"/>
              <a:t>6502</a:t>
            </a:r>
            <a:r>
              <a:rPr lang="ja-JP" altLang="en-US" dirty="0"/>
              <a:t>など草創期のマイクロプロセッサは一種のアキュムレータマシン</a:t>
            </a:r>
            <a:endParaRPr lang="en-US" altLang="ja-JP" dirty="0"/>
          </a:p>
          <a:p>
            <a:endParaRPr lang="en-US" altLang="ja-JP" dirty="0"/>
          </a:p>
        </p:txBody>
      </p:sp>
      <p:pic>
        <p:nvPicPr>
          <p:cNvPr id="2" name="オーディオ 1">
            <a:hlinkClick r:id="" action="ppaction://media"/>
            <a:extLst>
              <a:ext uri="{FF2B5EF4-FFF2-40B4-BE49-F238E27FC236}">
                <a16:creationId xmlns:a16="http://schemas.microsoft.com/office/drawing/2014/main" id="{E6B07423-9069-46E5-A330-64502BA29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7"/>
    </mc:Choice>
    <mc:Fallback xmlns="">
      <p:transition spd="slow" advTm="3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83" x="8924925" y="2963863"/>
          <p14:tracePt t="2093" x="8788400" y="2927350"/>
          <p14:tracePt t="2101" x="8642350" y="2917825"/>
          <p14:tracePt t="2109" x="8496300" y="2900363"/>
          <p14:tracePt t="2117" x="8350250" y="2890838"/>
          <p14:tracePt t="2123" x="8169275" y="2836863"/>
          <p14:tracePt t="2132" x="7986713" y="2827338"/>
          <p14:tracePt t="2139" x="7777163" y="2771775"/>
          <p14:tracePt t="2147" x="7594600" y="2763838"/>
          <p14:tracePt t="2155" x="7429500" y="2735263"/>
          <p14:tracePt t="2164" x="7212013" y="2662238"/>
          <p14:tracePt t="2172" x="7037388" y="2608263"/>
          <p14:tracePt t="2180" x="6873875" y="2571750"/>
          <p14:tracePt t="2187" x="6727825" y="2517775"/>
          <p14:tracePt t="2196" x="6573838" y="2471738"/>
          <p14:tracePt t="2204" x="6500813" y="2444750"/>
          <p14:tracePt t="2212" x="6362700" y="2398713"/>
          <p14:tracePt t="2220" x="6254750" y="2371725"/>
          <p14:tracePt t="2227" x="6080125" y="2306638"/>
          <p14:tracePt t="2237" x="5972175" y="2279650"/>
          <p14:tracePt t="2243" x="5834063" y="2233613"/>
          <p14:tracePt t="2252" x="5707063" y="2179638"/>
          <p14:tracePt t="2260" x="5551488" y="2116138"/>
          <p14:tracePt t="2267" x="5405438" y="2060575"/>
          <p14:tracePt t="2275" x="5232400" y="2016125"/>
          <p14:tracePt t="2285" x="5022850" y="1943100"/>
          <p14:tracePt t="2291" x="4740275" y="1906588"/>
          <p14:tracePt t="2300" x="4594225" y="1860550"/>
          <p14:tracePt t="2308" x="4586288" y="1860550"/>
          <p14:tracePt t="2316" x="4494213" y="1841500"/>
          <p14:tracePt t="2323" x="4348163" y="1768475"/>
          <p14:tracePt t="2332" x="4194175" y="1704975"/>
          <p14:tracePt t="2340" x="4038600" y="1641475"/>
          <p14:tracePt t="2348" x="3892550" y="1568450"/>
          <p14:tracePt t="2355" x="3756025" y="1495425"/>
          <p14:tracePt t="2363" x="3600450" y="1412875"/>
          <p14:tracePt t="2371" x="3473450" y="1358900"/>
          <p14:tracePt t="2379" x="3281363" y="1295400"/>
          <p14:tracePt t="2387" x="3108325" y="1222375"/>
          <p14:tracePt t="2395" x="2962275" y="1158875"/>
          <p14:tracePt t="2404" x="2817813" y="1112838"/>
          <p14:tracePt t="2411" x="2662238" y="1049338"/>
          <p14:tracePt t="2421" x="2525713" y="993775"/>
          <p14:tracePt t="2427" x="2397125" y="930275"/>
          <p14:tracePt t="2436" x="2243138" y="884238"/>
          <p14:tracePt t="2445" x="2133600" y="857250"/>
          <p14:tracePt t="2454" x="2014538" y="820738"/>
          <p14:tracePt t="2461" x="1924050" y="793750"/>
          <p14:tracePt t="2472" x="1914525" y="793750"/>
          <p14:tracePt t="2475" x="1887538" y="784225"/>
          <p14:tracePt t="2484" x="1814513" y="747713"/>
          <p14:tracePt t="2491" x="1741488" y="730250"/>
          <p14:tracePt t="2499" x="1641475" y="693738"/>
          <p14:tracePt t="2507" x="1558925" y="665163"/>
          <p14:tracePt t="2516" x="1439863" y="601663"/>
          <p14:tracePt t="2523" x="1349375" y="574675"/>
          <p14:tracePt t="2533" x="1249363" y="538163"/>
          <p14:tracePt t="2539" x="1139825" y="511175"/>
          <p14:tracePt t="2548" x="1003300" y="446088"/>
          <p14:tracePt t="2555" x="866775" y="392113"/>
          <p14:tracePt t="2563" x="757238" y="365125"/>
          <p14:tracePt t="2571" x="638175" y="319088"/>
          <p14:tracePt t="2580" x="547688" y="292100"/>
          <p14:tracePt t="2588" x="446088" y="246063"/>
          <p14:tracePt t="2595" x="373063" y="219075"/>
          <p14:tracePt t="2604" x="309563" y="182563"/>
          <p14:tracePt t="2612" x="265113" y="163513"/>
          <p14:tracePt t="2621" x="200025" y="119063"/>
          <p14:tracePt t="2629" x="136525" y="100013"/>
          <p14:tracePt t="2637" x="53975" y="539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ja-JP" altLang="en-US"/>
              <a:t>アキュムレータマシン</a:t>
            </a:r>
          </a:p>
        </p:txBody>
      </p:sp>
      <p:sp>
        <p:nvSpPr>
          <p:cNvPr id="26627" name="Text Box 4"/>
          <p:cNvSpPr txBox="1">
            <a:spLocks noChangeArrowheads="1"/>
          </p:cNvSpPr>
          <p:nvPr/>
        </p:nvSpPr>
        <p:spPr bwMode="auto">
          <a:xfrm>
            <a:off x="534828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6628" name="Text Box 5"/>
          <p:cNvSpPr txBox="1">
            <a:spLocks noChangeArrowheads="1"/>
          </p:cNvSpPr>
          <p:nvPr/>
        </p:nvSpPr>
        <p:spPr bwMode="auto">
          <a:xfrm>
            <a:off x="6140450"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6629" name="Group 6"/>
          <p:cNvGrpSpPr>
            <a:grpSpLocks/>
          </p:cNvGrpSpPr>
          <p:nvPr/>
        </p:nvGrpSpPr>
        <p:grpSpPr bwMode="auto">
          <a:xfrm>
            <a:off x="5060950" y="2354263"/>
            <a:ext cx="1655763" cy="717550"/>
            <a:chOff x="3288" y="1299"/>
            <a:chExt cx="1996" cy="953"/>
          </a:xfrm>
        </p:grpSpPr>
        <p:sp>
          <p:nvSpPr>
            <p:cNvPr id="26697" name="Line 7"/>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8" name="Line 8"/>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9" name="Line 9"/>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0" name="Line 10"/>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1" name="Line 11"/>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2" name="Line 12"/>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703" name="Line 13"/>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6630" name="Text Box 14"/>
          <p:cNvSpPr txBox="1">
            <a:spLocks noChangeArrowheads="1"/>
          </p:cNvSpPr>
          <p:nvPr/>
        </p:nvSpPr>
        <p:spPr bwMode="auto">
          <a:xfrm>
            <a:off x="5708650" y="2341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6631" name="Text Box 15"/>
          <p:cNvSpPr txBox="1">
            <a:spLocks noChangeArrowheads="1"/>
          </p:cNvSpPr>
          <p:nvPr/>
        </p:nvSpPr>
        <p:spPr bwMode="auto">
          <a:xfrm>
            <a:off x="5351463" y="2420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sp>
        <p:nvSpPr>
          <p:cNvPr id="26632" name="Line 16"/>
          <p:cNvSpPr>
            <a:spLocks noChangeShapeType="1"/>
          </p:cNvSpPr>
          <p:nvPr/>
        </p:nvSpPr>
        <p:spPr bwMode="auto">
          <a:xfrm flipV="1">
            <a:off x="5492750" y="30702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3" name="Line 17"/>
          <p:cNvSpPr>
            <a:spLocks noChangeShapeType="1"/>
          </p:cNvSpPr>
          <p:nvPr/>
        </p:nvSpPr>
        <p:spPr bwMode="auto">
          <a:xfrm flipH="1" flipV="1">
            <a:off x="6356350" y="3070225"/>
            <a:ext cx="0" cy="16541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4" name="Line 18"/>
          <p:cNvSpPr>
            <a:spLocks noChangeShapeType="1"/>
          </p:cNvSpPr>
          <p:nvPr/>
        </p:nvSpPr>
        <p:spPr bwMode="auto">
          <a:xfrm flipV="1">
            <a:off x="5924550" y="1916113"/>
            <a:ext cx="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5" name="Line 19"/>
          <p:cNvSpPr>
            <a:spLocks noChangeShapeType="1"/>
          </p:cNvSpPr>
          <p:nvPr/>
        </p:nvSpPr>
        <p:spPr bwMode="auto">
          <a:xfrm>
            <a:off x="3908425" y="26368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6" name="Rectangle 20"/>
          <p:cNvSpPr>
            <a:spLocks noChangeArrowheads="1"/>
          </p:cNvSpPr>
          <p:nvPr/>
        </p:nvSpPr>
        <p:spPr bwMode="auto">
          <a:xfrm>
            <a:off x="4989513" y="3571875"/>
            <a:ext cx="1008062"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37" name="Line 21"/>
          <p:cNvSpPr>
            <a:spLocks noChangeShapeType="1"/>
          </p:cNvSpPr>
          <p:nvPr/>
        </p:nvSpPr>
        <p:spPr bwMode="auto">
          <a:xfrm flipH="1">
            <a:off x="4700588" y="1916113"/>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8" name="Line 22"/>
          <p:cNvSpPr>
            <a:spLocks noChangeShapeType="1"/>
          </p:cNvSpPr>
          <p:nvPr/>
        </p:nvSpPr>
        <p:spPr bwMode="auto">
          <a:xfrm>
            <a:off x="4700588" y="1916113"/>
            <a:ext cx="0" cy="2447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9" name="Line 23"/>
          <p:cNvSpPr>
            <a:spLocks noChangeShapeType="1"/>
          </p:cNvSpPr>
          <p:nvPr/>
        </p:nvSpPr>
        <p:spPr bwMode="auto">
          <a:xfrm>
            <a:off x="4700588" y="4364038"/>
            <a:ext cx="792162"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0" name="Line 24"/>
          <p:cNvSpPr>
            <a:spLocks noChangeShapeType="1"/>
          </p:cNvSpPr>
          <p:nvPr/>
        </p:nvSpPr>
        <p:spPr bwMode="auto">
          <a:xfrm flipV="1">
            <a:off x="5492750" y="39322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1" name="Line 25"/>
          <p:cNvSpPr>
            <a:spLocks noChangeShapeType="1"/>
          </p:cNvSpPr>
          <p:nvPr/>
        </p:nvSpPr>
        <p:spPr bwMode="auto">
          <a:xfrm>
            <a:off x="49895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2" name="Line 26"/>
          <p:cNvSpPr>
            <a:spLocks noChangeShapeType="1"/>
          </p:cNvSpPr>
          <p:nvPr/>
        </p:nvSpPr>
        <p:spPr bwMode="auto">
          <a:xfrm flipH="1">
            <a:off x="49895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3" name="Line 27"/>
          <p:cNvSpPr>
            <a:spLocks noChangeShapeType="1"/>
          </p:cNvSpPr>
          <p:nvPr/>
        </p:nvSpPr>
        <p:spPr bwMode="auto">
          <a:xfrm>
            <a:off x="41973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4" name="Text Box 28"/>
          <p:cNvSpPr txBox="1">
            <a:spLocks noChangeArrowheads="1"/>
          </p:cNvSpPr>
          <p:nvPr/>
        </p:nvSpPr>
        <p:spPr bwMode="auto">
          <a:xfrm>
            <a:off x="52054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6645" name="Rectangle 29"/>
          <p:cNvSpPr>
            <a:spLocks noChangeArrowheads="1"/>
          </p:cNvSpPr>
          <p:nvPr/>
        </p:nvSpPr>
        <p:spPr bwMode="auto">
          <a:xfrm>
            <a:off x="5565775"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46" name="Rectangle 30"/>
          <p:cNvSpPr>
            <a:spLocks noChangeArrowheads="1"/>
          </p:cNvSpPr>
          <p:nvPr/>
        </p:nvSpPr>
        <p:spPr bwMode="auto">
          <a:xfrm>
            <a:off x="5565775"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47" name="Rectangle 31"/>
          <p:cNvSpPr>
            <a:spLocks noChangeArrowheads="1"/>
          </p:cNvSpPr>
          <p:nvPr/>
        </p:nvSpPr>
        <p:spPr bwMode="auto">
          <a:xfrm>
            <a:off x="5565775"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48" name="Rectangle 32"/>
          <p:cNvSpPr>
            <a:spLocks noChangeArrowheads="1"/>
          </p:cNvSpPr>
          <p:nvPr/>
        </p:nvSpPr>
        <p:spPr bwMode="auto">
          <a:xfrm>
            <a:off x="5565775"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49" name="Rectangle 35"/>
          <p:cNvSpPr>
            <a:spLocks noChangeArrowheads="1"/>
          </p:cNvSpPr>
          <p:nvPr/>
        </p:nvSpPr>
        <p:spPr bwMode="auto">
          <a:xfrm>
            <a:off x="5565775"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50" name="Rectangle 36"/>
          <p:cNvSpPr>
            <a:spLocks noChangeArrowheads="1"/>
          </p:cNvSpPr>
          <p:nvPr/>
        </p:nvSpPr>
        <p:spPr bwMode="auto">
          <a:xfrm>
            <a:off x="5565775"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51" name="Line 37"/>
          <p:cNvSpPr>
            <a:spLocks noChangeShapeType="1"/>
          </p:cNvSpPr>
          <p:nvPr/>
        </p:nvSpPr>
        <p:spPr bwMode="auto">
          <a:xfrm>
            <a:off x="4197350"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2" name="Line 39"/>
          <p:cNvSpPr>
            <a:spLocks noChangeShapeType="1"/>
          </p:cNvSpPr>
          <p:nvPr/>
        </p:nvSpPr>
        <p:spPr bwMode="auto">
          <a:xfrm flipV="1">
            <a:off x="7164388"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3" name="Line 40"/>
          <p:cNvSpPr>
            <a:spLocks noChangeShapeType="1"/>
          </p:cNvSpPr>
          <p:nvPr/>
        </p:nvSpPr>
        <p:spPr bwMode="auto">
          <a:xfrm>
            <a:off x="5492750" y="3357563"/>
            <a:ext cx="719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4" name="Line 41"/>
          <p:cNvSpPr>
            <a:spLocks noChangeShapeType="1"/>
          </p:cNvSpPr>
          <p:nvPr/>
        </p:nvSpPr>
        <p:spPr bwMode="auto">
          <a:xfrm>
            <a:off x="6213475" y="3357563"/>
            <a:ext cx="0"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5" name="Text Box 42"/>
          <p:cNvSpPr txBox="1">
            <a:spLocks noChangeArrowheads="1"/>
          </p:cNvSpPr>
          <p:nvPr/>
        </p:nvSpPr>
        <p:spPr bwMode="auto">
          <a:xfrm>
            <a:off x="5976938"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6656" name="Line 43"/>
          <p:cNvSpPr>
            <a:spLocks noChangeShapeType="1"/>
          </p:cNvSpPr>
          <p:nvPr/>
        </p:nvSpPr>
        <p:spPr bwMode="auto">
          <a:xfrm flipV="1">
            <a:off x="5853113" y="62388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7" name="Line 44"/>
          <p:cNvSpPr>
            <a:spLocks noChangeShapeType="1"/>
          </p:cNvSpPr>
          <p:nvPr/>
        </p:nvSpPr>
        <p:spPr bwMode="auto">
          <a:xfrm flipV="1">
            <a:off x="5780088" y="6094413"/>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8" name="Line 45"/>
          <p:cNvSpPr>
            <a:spLocks noChangeShapeType="1"/>
          </p:cNvSpPr>
          <p:nvPr/>
        </p:nvSpPr>
        <p:spPr bwMode="auto">
          <a:xfrm>
            <a:off x="5853113" y="6094413"/>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9" name="Text Box 46"/>
          <p:cNvSpPr txBox="1">
            <a:spLocks noChangeArrowheads="1"/>
          </p:cNvSpPr>
          <p:nvPr/>
        </p:nvSpPr>
        <p:spPr bwMode="auto">
          <a:xfrm>
            <a:off x="6716713" y="64912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26660" name="Text Box 48"/>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6661" name="Text Box 49"/>
          <p:cNvSpPr txBox="1">
            <a:spLocks noChangeArrowheads="1"/>
          </p:cNvSpPr>
          <p:nvPr/>
        </p:nvSpPr>
        <p:spPr bwMode="auto">
          <a:xfrm>
            <a:off x="39100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6662" name="Text Box 50"/>
          <p:cNvSpPr txBox="1">
            <a:spLocks noChangeArrowheads="1"/>
          </p:cNvSpPr>
          <p:nvPr/>
        </p:nvSpPr>
        <p:spPr bwMode="auto">
          <a:xfrm>
            <a:off x="38369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6663" name="Text Box 52"/>
          <p:cNvSpPr txBox="1">
            <a:spLocks noChangeArrowheads="1"/>
          </p:cNvSpPr>
          <p:nvPr/>
        </p:nvSpPr>
        <p:spPr bwMode="auto">
          <a:xfrm>
            <a:off x="6264275"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6664" name="Rectangle 65"/>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65" name="Rectangle 66"/>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66" name="Rectangle 67"/>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67" name="Rectangle 68"/>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68" name="Rectangle 69"/>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69" name="Rectangle 70"/>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70" name="Line 71"/>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1" name="Text Box 74"/>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6672" name="Rectangle 81"/>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6673" name="Line 82"/>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4" name="Line 83"/>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5" name="Text Box 84"/>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6676" name="Line 85"/>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7" name="Line 86"/>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8" name="Line 87"/>
          <p:cNvSpPr>
            <a:spLocks noChangeShapeType="1"/>
          </p:cNvSpPr>
          <p:nvPr/>
        </p:nvSpPr>
        <p:spPr bwMode="auto">
          <a:xfrm flipV="1">
            <a:off x="323850" y="2276475"/>
            <a:ext cx="0" cy="1439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79" name="Line 88"/>
          <p:cNvSpPr>
            <a:spLocks noChangeShapeType="1"/>
          </p:cNvSpPr>
          <p:nvPr/>
        </p:nvSpPr>
        <p:spPr bwMode="auto">
          <a:xfrm>
            <a:off x="323850" y="227647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0" name="Oval 89"/>
          <p:cNvSpPr>
            <a:spLocks noChangeArrowheads="1"/>
          </p:cNvSpPr>
          <p:nvPr/>
        </p:nvSpPr>
        <p:spPr bwMode="auto">
          <a:xfrm>
            <a:off x="612775" y="2420938"/>
            <a:ext cx="287338" cy="2873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6681" name="Line 91"/>
          <p:cNvSpPr>
            <a:spLocks noChangeShapeType="1"/>
          </p:cNvSpPr>
          <p:nvPr/>
        </p:nvSpPr>
        <p:spPr bwMode="auto">
          <a:xfrm>
            <a:off x="612775" y="2276475"/>
            <a:ext cx="142875"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2" name="Text Box 92"/>
          <p:cNvSpPr txBox="1">
            <a:spLocks noChangeArrowheads="1"/>
          </p:cNvSpPr>
          <p:nvPr/>
        </p:nvSpPr>
        <p:spPr bwMode="auto">
          <a:xfrm>
            <a:off x="303213" y="2570163"/>
            <a:ext cx="33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１</a:t>
            </a:r>
          </a:p>
        </p:txBody>
      </p:sp>
      <p:sp>
        <p:nvSpPr>
          <p:cNvPr id="26683" name="Line 93"/>
          <p:cNvSpPr>
            <a:spLocks noChangeShapeType="1"/>
          </p:cNvSpPr>
          <p:nvPr/>
        </p:nvSpPr>
        <p:spPr bwMode="auto">
          <a:xfrm flipV="1">
            <a:off x="539750" y="2708275"/>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4" name="Line 94"/>
          <p:cNvSpPr>
            <a:spLocks noChangeShapeType="1"/>
          </p:cNvSpPr>
          <p:nvPr/>
        </p:nvSpPr>
        <p:spPr bwMode="auto">
          <a:xfrm>
            <a:off x="900113" y="25654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5" name="Line 95"/>
          <p:cNvSpPr>
            <a:spLocks noChangeShapeType="1"/>
          </p:cNvSpPr>
          <p:nvPr/>
        </p:nvSpPr>
        <p:spPr bwMode="auto">
          <a:xfrm>
            <a:off x="971550" y="2565400"/>
            <a:ext cx="0" cy="5032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6" name="Text Box 96"/>
          <p:cNvSpPr txBox="1">
            <a:spLocks noChangeArrowheads="1"/>
          </p:cNvSpPr>
          <p:nvPr/>
        </p:nvSpPr>
        <p:spPr bwMode="auto">
          <a:xfrm>
            <a:off x="-107950" y="2997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6687" name="Line 97"/>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8" name="Line 98"/>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89" name="Text Box 99"/>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命令メモリ</a:t>
            </a:r>
          </a:p>
        </p:txBody>
      </p:sp>
      <p:sp>
        <p:nvSpPr>
          <p:cNvPr id="26690" name="Line 100"/>
          <p:cNvSpPr>
            <a:spLocks noChangeShapeType="1"/>
          </p:cNvSpPr>
          <p:nvPr/>
        </p:nvSpPr>
        <p:spPr bwMode="auto">
          <a:xfrm flipV="1">
            <a:off x="2195513" y="2997200"/>
            <a:ext cx="0" cy="172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1" name="Text Box 101"/>
          <p:cNvSpPr txBox="1">
            <a:spLocks noChangeArrowheads="1"/>
          </p:cNvSpPr>
          <p:nvPr/>
        </p:nvSpPr>
        <p:spPr bwMode="auto">
          <a:xfrm>
            <a:off x="2124075" y="37830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a:t>
            </a:r>
          </a:p>
        </p:txBody>
      </p:sp>
      <p:sp>
        <p:nvSpPr>
          <p:cNvPr id="26692" name="Line 102"/>
          <p:cNvSpPr>
            <a:spLocks noChangeShapeType="1"/>
          </p:cNvSpPr>
          <p:nvPr/>
        </p:nvSpPr>
        <p:spPr bwMode="auto">
          <a:xfrm>
            <a:off x="2195513" y="3068638"/>
            <a:ext cx="2016125" cy="2305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3" name="Line 103"/>
          <p:cNvSpPr>
            <a:spLocks noChangeShapeType="1"/>
          </p:cNvSpPr>
          <p:nvPr/>
        </p:nvSpPr>
        <p:spPr bwMode="auto">
          <a:xfrm flipV="1">
            <a:off x="2195513" y="2636838"/>
            <a:ext cx="17287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4" name="Line 104"/>
          <p:cNvSpPr>
            <a:spLocks noChangeShapeType="1"/>
          </p:cNvSpPr>
          <p:nvPr/>
        </p:nvSpPr>
        <p:spPr bwMode="auto">
          <a:xfrm>
            <a:off x="2268538" y="3141663"/>
            <a:ext cx="2663825"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5" name="Line 105"/>
          <p:cNvSpPr>
            <a:spLocks noChangeShapeType="1"/>
          </p:cNvSpPr>
          <p:nvPr/>
        </p:nvSpPr>
        <p:spPr bwMode="auto">
          <a:xfrm>
            <a:off x="4932363" y="6453188"/>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96" name="Text Box 106"/>
          <p:cNvSpPr txBox="1">
            <a:spLocks noChangeArrowheads="1"/>
          </p:cNvSpPr>
          <p:nvPr/>
        </p:nvSpPr>
        <p:spPr bwMode="auto">
          <a:xfrm>
            <a:off x="971550" y="1557338"/>
            <a:ext cx="26892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命令メモリから命令を</a:t>
            </a:r>
          </a:p>
          <a:p>
            <a:pPr eaLnBrk="1" hangingPunct="1">
              <a:spcBef>
                <a:spcPct val="0"/>
              </a:spcBef>
              <a:buFontTx/>
              <a:buNone/>
            </a:pPr>
            <a:r>
              <a:rPr lang="ja-JP" altLang="en-US" sz="1800" b="1"/>
              <a:t>読み出し（フェッチ：</a:t>
            </a:r>
            <a:r>
              <a:rPr lang="en-US" altLang="ja-JP" sz="1800" b="1"/>
              <a:t>Fetch)</a:t>
            </a:r>
          </a:p>
          <a:p>
            <a:pPr eaLnBrk="1" hangingPunct="1">
              <a:spcBef>
                <a:spcPct val="0"/>
              </a:spcBef>
              <a:buFontTx/>
              <a:buNone/>
            </a:pPr>
            <a:r>
              <a:rPr lang="ja-JP" altLang="en-US" sz="1800" b="1"/>
              <a:t>実行（</a:t>
            </a:r>
            <a:r>
              <a:rPr lang="en-US" altLang="ja-JP" sz="1800" b="1"/>
              <a:t>Execution)</a:t>
            </a:r>
            <a:r>
              <a:rPr lang="ja-JP" altLang="en-US" sz="1800" b="1"/>
              <a:t>する</a:t>
            </a:r>
          </a:p>
        </p:txBody>
      </p:sp>
      <p:pic>
        <p:nvPicPr>
          <p:cNvPr id="2" name="オーディオ 1">
            <a:hlinkClick r:id="" action="ppaction://media"/>
            <a:extLst>
              <a:ext uri="{FF2B5EF4-FFF2-40B4-BE49-F238E27FC236}">
                <a16:creationId xmlns:a16="http://schemas.microsoft.com/office/drawing/2014/main" id="{CBB55B57-9BB4-485E-84B6-DD7C874B3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84"/>
    </mc:Choice>
    <mc:Fallback>
      <p:transition spd="slow" advTm="5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643" x="2251075" y="5299075"/>
          <p14:tracePt t="15658" x="2243138" y="5299075"/>
          <p14:tracePt t="15676" x="2206625" y="5299075"/>
          <p14:tracePt t="15682" x="2170113" y="5262563"/>
          <p14:tracePt t="15693" x="2143125" y="5233988"/>
          <p14:tracePt t="15698" x="2106613" y="5197475"/>
          <p14:tracePt t="15706" x="2087563" y="5180013"/>
          <p14:tracePt t="15716" x="2070100" y="5153025"/>
          <p14:tracePt t="15722" x="2041525" y="5106988"/>
          <p14:tracePt t="15730" x="2033588" y="5060950"/>
          <p14:tracePt t="15738" x="2024063" y="5024438"/>
          <p14:tracePt t="15746" x="2024063" y="4979988"/>
          <p14:tracePt t="15754" x="2014538" y="4924425"/>
          <p14:tracePt t="15762" x="2014538" y="4878388"/>
          <p14:tracePt t="15770" x="1978025" y="4824413"/>
          <p14:tracePt t="15778" x="1951038" y="4741863"/>
          <p14:tracePt t="15786" x="1941513" y="4668838"/>
          <p14:tracePt t="15795" x="1887538" y="4568825"/>
          <p14:tracePt t="15802" x="1860550" y="4505325"/>
          <p14:tracePt t="15811" x="1851025" y="4449763"/>
          <p14:tracePt t="15818" x="1831975" y="4386263"/>
          <p14:tracePt t="15826" x="1824038" y="4332288"/>
          <p14:tracePt t="15834" x="1824038" y="4276725"/>
          <p14:tracePt t="15843" x="1795463" y="4232275"/>
          <p14:tracePt t="15850" x="1787525" y="4167188"/>
          <p14:tracePt t="15859" x="1787525" y="4140200"/>
          <p14:tracePt t="15869" x="1787525" y="4113213"/>
          <p14:tracePt t="15876" x="1787525" y="4094163"/>
          <p14:tracePt t="15895" x="1787525" y="4076700"/>
          <p14:tracePt t="15901" x="1787525" y="4057650"/>
          <p14:tracePt t="15962" x="1787525" y="4049713"/>
          <p14:tracePt t="15971" x="1787525" y="4030663"/>
          <p14:tracePt t="15980" x="1787525" y="4013200"/>
          <p14:tracePt t="15987" x="1778000" y="3967163"/>
          <p14:tracePt t="15996" x="1704975" y="3903663"/>
          <p14:tracePt t="16002" x="1658938" y="3884613"/>
          <p14:tracePt t="16011" x="1631950" y="3848100"/>
          <p14:tracePt t="16019" x="1585913" y="3830638"/>
          <p14:tracePt t="16028" x="1558925" y="3811588"/>
          <p14:tracePt t="16036" x="1512888" y="3784600"/>
          <p14:tracePt t="16045" x="1468438" y="3775075"/>
          <p14:tracePt t="16050" x="1439863" y="3767138"/>
          <p14:tracePt t="16059" x="1385888" y="3767138"/>
          <p14:tracePt t="16066" x="1339850" y="3767138"/>
          <p14:tracePt t="16075" x="1285875" y="3767138"/>
          <p14:tracePt t="16083" x="1249363" y="3767138"/>
          <p14:tracePt t="16093" x="1203325" y="3767138"/>
          <p14:tracePt t="16098" x="1166813" y="3784600"/>
          <p14:tracePt t="16108" x="1139825" y="3794125"/>
          <p14:tracePt t="16114" x="1120775" y="3803650"/>
          <p14:tracePt t="16122" x="1103313" y="3811588"/>
          <p14:tracePt t="16138" x="1093788" y="3821113"/>
          <p14:tracePt t="16236" x="1093788" y="3794125"/>
          <p14:tracePt t="16252" x="1103313" y="3748088"/>
          <p14:tracePt t="16261" x="1112838" y="3730625"/>
          <p14:tracePt t="16267" x="1157288" y="3675063"/>
          <p14:tracePt t="16275" x="1176338" y="3657600"/>
          <p14:tracePt t="16282" x="1212850" y="3621088"/>
          <p14:tracePt t="16291" x="1276350" y="3584575"/>
          <p14:tracePt t="16298" x="1293813" y="3565525"/>
          <p14:tracePt t="16306" x="1322388" y="3529013"/>
          <p14:tracePt t="16314" x="1339850" y="3502025"/>
          <p14:tracePt t="16322" x="1339850" y="3492500"/>
          <p14:tracePt t="16330" x="1358900" y="3475038"/>
          <p14:tracePt t="16346" x="1358900" y="3465513"/>
          <p14:tracePt t="16370" x="1358900" y="3455988"/>
          <p14:tracePt t="16386" x="1358900" y="3446463"/>
          <p14:tracePt t="16418" x="1339850" y="3446463"/>
          <p14:tracePt t="16443" x="1330325" y="3446463"/>
          <p14:tracePt t="16450" x="1322388" y="3446463"/>
          <p14:tracePt t="16458" x="1312863" y="3446463"/>
          <p14:tracePt t="16466" x="1303338" y="3465513"/>
          <p14:tracePt t="16478" x="1303338" y="3482975"/>
          <p14:tracePt t="16482" x="1285875" y="3502025"/>
          <p14:tracePt t="16492" x="1276350" y="3519488"/>
          <p14:tracePt t="16498" x="1276350" y="3529013"/>
          <p14:tracePt t="16506" x="1266825" y="3556000"/>
          <p14:tracePt t="16515" x="1249363" y="3602038"/>
          <p14:tracePt t="16525" x="1230313" y="3629025"/>
          <p14:tracePt t="16530" x="1212850" y="3675063"/>
          <p14:tracePt t="16538" x="1203325" y="3730625"/>
          <p14:tracePt t="16546" x="1166813" y="3794125"/>
          <p14:tracePt t="16555" x="1139825" y="3857625"/>
          <p14:tracePt t="16562" x="1112838" y="3940175"/>
          <p14:tracePt t="16570" x="1103313" y="4013200"/>
          <p14:tracePt t="16578" x="1093788" y="4076700"/>
          <p14:tracePt t="16587" x="1093788" y="4130675"/>
          <p14:tracePt t="16594" x="1076325" y="4203700"/>
          <p14:tracePt t="16602" x="1057275" y="4268788"/>
          <p14:tracePt t="16611" x="1039813" y="4313238"/>
          <p14:tracePt t="16618" x="1030288" y="4368800"/>
          <p14:tracePt t="16626" x="1030288" y="4459288"/>
          <p14:tracePt t="16635" x="1020763" y="4495800"/>
          <p14:tracePt t="16642" x="993775" y="4578350"/>
          <p14:tracePt t="16651" x="966788" y="4660900"/>
          <p14:tracePt t="16659" x="966788" y="4697413"/>
          <p14:tracePt t="16666" x="966788" y="4751388"/>
          <p14:tracePt t="16676" x="957263" y="4814888"/>
          <p14:tracePt t="16683" x="930275" y="4878388"/>
          <p14:tracePt t="16692" x="930275" y="4906963"/>
          <p14:tracePt t="16698" x="930275" y="4943475"/>
          <p14:tracePt t="16706" x="920750" y="4997450"/>
          <p14:tracePt t="16714" x="920750" y="5006975"/>
          <p14:tracePt t="16722" x="911225" y="5033963"/>
          <p14:tracePt t="16731" x="911225" y="5043488"/>
          <p14:tracePt t="16738" x="903288" y="5053013"/>
          <p14:tracePt t="16746" x="903288" y="5070475"/>
          <p14:tracePt t="16762" x="903288" y="5080000"/>
          <p14:tracePt t="16802" x="903288" y="5089525"/>
          <p14:tracePt t="16818" x="903288" y="5116513"/>
          <p14:tracePt t="16827" x="884238" y="5133975"/>
          <p14:tracePt t="16834" x="884238" y="5153025"/>
          <p14:tracePt t="16842" x="874713" y="5189538"/>
          <p14:tracePt t="16852" x="874713" y="5197475"/>
          <p14:tracePt t="16861" x="874713" y="5233988"/>
          <p14:tracePt t="16869" x="874713" y="5262563"/>
          <p14:tracePt t="16875" x="866775" y="5280025"/>
          <p14:tracePt t="16883" x="866775" y="5307013"/>
          <p14:tracePt t="16892" x="866775" y="5326063"/>
          <p14:tracePt t="16898" x="866775" y="5343525"/>
          <p14:tracePt t="16908" x="866775" y="5353050"/>
          <p14:tracePt t="16939" x="866775" y="5362575"/>
          <p14:tracePt t="16978" x="866775" y="5372100"/>
          <p14:tracePt t="16986" x="884238" y="5372100"/>
          <p14:tracePt t="16995" x="920750" y="5372100"/>
          <p14:tracePt t="17002" x="966788" y="5372100"/>
          <p14:tracePt t="17011" x="1020763" y="5380038"/>
          <p14:tracePt t="17018" x="1093788" y="5408613"/>
          <p14:tracePt t="17027" x="1176338" y="5408613"/>
          <p14:tracePt t="17034" x="1249363" y="5408613"/>
          <p14:tracePt t="17043" x="1303338" y="5408613"/>
          <p14:tracePt t="17050" x="1376363" y="5408613"/>
          <p14:tracePt t="17059" x="1403350" y="5408613"/>
          <p14:tracePt t="17066" x="1422400" y="5408613"/>
          <p14:tracePt t="17075" x="1439863" y="5408613"/>
          <p14:tracePt t="17098" x="1439863" y="5399088"/>
          <p14:tracePt t="17106" x="1439863" y="5380038"/>
          <p14:tracePt t="17114" x="1439863" y="5372100"/>
          <p14:tracePt t="17122" x="1439863" y="5362575"/>
          <p14:tracePt t="17130" x="1439863" y="5353050"/>
          <p14:tracePt t="17151" x="1439863" y="5343525"/>
          <p14:tracePt t="17167" x="1439863" y="5335588"/>
          <p14:tracePt t="17267" x="1439863" y="5316538"/>
          <p14:tracePt t="17274" x="1449388" y="5307013"/>
          <p14:tracePt t="17282" x="1468438" y="5280025"/>
          <p14:tracePt t="17291" x="1531938" y="5262563"/>
          <p14:tracePt t="17298" x="1558925" y="5226050"/>
          <p14:tracePt t="17307" x="1604963" y="5207000"/>
          <p14:tracePt t="17315" x="1649413" y="5180013"/>
          <p14:tracePt t="17322" x="1677988" y="5160963"/>
          <p14:tracePt t="17330" x="1722438" y="5153025"/>
          <p14:tracePt t="17338" x="1768475" y="5116513"/>
          <p14:tracePt t="17346" x="1778000" y="5106988"/>
          <p14:tracePt t="17354" x="1804988" y="5097463"/>
          <p14:tracePt t="17362" x="1824038" y="5080000"/>
          <p14:tracePt t="17378" x="1831975" y="5070475"/>
          <p14:tracePt t="17394" x="1841500" y="5070475"/>
          <p14:tracePt t="17402" x="1860550" y="5070475"/>
          <p14:tracePt t="17418" x="1868488" y="5070475"/>
          <p14:tracePt t="17434" x="1895475" y="5060950"/>
          <p14:tracePt t="17475" x="1905000" y="5060950"/>
          <p14:tracePt t="17739" x="1931988" y="5060950"/>
          <p14:tracePt t="17756" x="1960563" y="5070475"/>
          <p14:tracePt t="17763" x="1978025" y="5080000"/>
          <p14:tracePt t="17770" x="2014538" y="5106988"/>
          <p14:tracePt t="17778" x="2041525" y="5106988"/>
          <p14:tracePt t="17994" x="2024063" y="5097463"/>
          <p14:tracePt t="18667" x="2014538" y="5089525"/>
          <p14:tracePt t="19050" x="2014538" y="5080000"/>
          <p14:tracePt t="19066" x="2014538" y="5070475"/>
          <p14:tracePt t="19082" x="2014538" y="5060950"/>
          <p14:tracePt t="19098" x="2033588" y="5043488"/>
          <p14:tracePt t="19205" x="2041525" y="5043488"/>
          <p14:tracePt t="19212" x="2051050" y="5043488"/>
          <p14:tracePt t="19623" x="2051050" y="5024438"/>
          <p14:tracePt t="19626" x="2051050" y="5006975"/>
          <p14:tracePt t="19635" x="2041525" y="4979988"/>
          <p14:tracePt t="19644" x="2041525" y="4943475"/>
          <p14:tracePt t="19651" x="2033588" y="4906963"/>
          <p14:tracePt t="19659" x="2033588" y="4887913"/>
          <p14:tracePt t="19666" x="2024063" y="4841875"/>
          <p14:tracePt t="19675" x="1978025" y="4778375"/>
          <p14:tracePt t="19683" x="1968500" y="4741863"/>
          <p14:tracePt t="19694" x="1960563" y="4697413"/>
          <p14:tracePt t="19699" x="1941513" y="4668838"/>
          <p14:tracePt t="19707" x="1931988" y="4624388"/>
          <p14:tracePt t="19715" x="1914525" y="4578350"/>
          <p14:tracePt t="19722" x="1905000" y="4541838"/>
          <p14:tracePt t="19730" x="1887538" y="4478338"/>
          <p14:tracePt t="19738" x="1868488" y="4432300"/>
          <p14:tracePt t="19746" x="1868488" y="4405313"/>
          <p14:tracePt t="19754" x="1860550" y="4359275"/>
          <p14:tracePt t="19762" x="1860550" y="4303713"/>
          <p14:tracePt t="19770" x="1860550" y="4276725"/>
          <p14:tracePt t="19779" x="1860550" y="4240213"/>
          <p14:tracePt t="19786" x="1860550" y="4195763"/>
          <p14:tracePt t="19795" x="1860550" y="4159250"/>
          <p14:tracePt t="19802" x="1860550" y="4113213"/>
          <p14:tracePt t="19810" x="1860550" y="4086225"/>
          <p14:tracePt t="19818" x="1860550" y="4030663"/>
          <p14:tracePt t="19827" x="1860550" y="4003675"/>
          <p14:tracePt t="19835" x="1860550" y="3948113"/>
          <p14:tracePt t="19842" x="1860550" y="3894138"/>
          <p14:tracePt t="19850" x="1824038" y="3840163"/>
          <p14:tracePt t="19860" x="1824038" y="3811588"/>
          <p14:tracePt t="19866" x="1824038" y="3794125"/>
          <p14:tracePt t="19875" x="1824038" y="3775075"/>
          <p14:tracePt t="19884" x="1814513" y="3738563"/>
          <p14:tracePt t="19923" x="1814513" y="3730625"/>
          <p14:tracePt t="19931" x="1814513" y="3721100"/>
          <p14:tracePt t="19939" x="1814513" y="3702050"/>
          <p14:tracePt t="19947" x="1831975" y="3684588"/>
          <p14:tracePt t="19955" x="1841500" y="3675063"/>
          <p14:tracePt t="19966" x="1860550" y="3629025"/>
          <p14:tracePt t="19971" x="1868488" y="3621088"/>
          <p14:tracePt t="19979" x="1878013" y="3592513"/>
          <p14:tracePt t="19986" x="1878013" y="3565525"/>
          <p14:tracePt t="19994" x="1887538" y="3556000"/>
          <p14:tracePt t="20003" x="1895475" y="3529013"/>
          <p14:tracePt t="20010" x="1905000" y="3511550"/>
          <p14:tracePt t="20018" x="1914525" y="3492500"/>
          <p14:tracePt t="20027" x="1914525" y="3475038"/>
          <p14:tracePt t="20034" x="1924050" y="3465513"/>
          <p14:tracePt t="20042" x="1931988" y="3446463"/>
          <p14:tracePt t="20050" x="1951038" y="3438525"/>
          <p14:tracePt t="20058" x="1960563" y="3429000"/>
          <p14:tracePt t="20066" x="1968500" y="3419475"/>
          <p14:tracePt t="20075" x="1997075" y="3392488"/>
          <p14:tracePt t="20082" x="2014538" y="3375025"/>
          <p14:tracePt t="20094" x="2033588" y="3355975"/>
          <p14:tracePt t="20100" x="2060575" y="3338513"/>
          <p14:tracePt t="20111" x="2078038" y="3319463"/>
          <p14:tracePt t="20115" x="2114550" y="3292475"/>
          <p14:tracePt t="20130" x="2143125" y="3265488"/>
          <p14:tracePt t="20139" x="2151063" y="3255963"/>
          <p14:tracePt t="20150" x="2160588" y="3246438"/>
          <p14:tracePt t="21051" x="2179638" y="3228975"/>
          <p14:tracePt t="21059" x="2187575" y="3228975"/>
          <p14:tracePt t="21066" x="2197100" y="3228975"/>
          <p14:tracePt t="21102" x="2197100" y="3219450"/>
          <p14:tracePt t="21133" x="2206625" y="3209925"/>
          <p14:tracePt t="21138" x="2214563" y="3209925"/>
          <p14:tracePt t="21148" x="2224088" y="3200400"/>
          <p14:tracePt t="21154" x="2233613" y="3192463"/>
          <p14:tracePt t="21171" x="2243138" y="3182938"/>
          <p14:tracePt t="21539" x="2251075" y="3173413"/>
          <p14:tracePt t="21597" x="2251075" y="3163888"/>
          <p14:tracePt t="21635" x="2251075" y="3155950"/>
          <p14:tracePt t="21651" x="2260600" y="3146425"/>
          <p14:tracePt t="21940" x="2270125" y="3136900"/>
          <p14:tracePt t="21950" x="2279650" y="3127375"/>
          <p14:tracePt t="21954" x="2316163" y="3109913"/>
          <p14:tracePt t="21971" x="2343150" y="3100388"/>
          <p14:tracePt t="21979" x="2352675" y="3090863"/>
          <p14:tracePt t="21986" x="2370138" y="3082925"/>
          <p14:tracePt t="21995" x="2416175" y="3063875"/>
          <p14:tracePt t="22002" x="2425700" y="3063875"/>
          <p14:tracePt t="22010" x="2452688" y="3054350"/>
          <p14:tracePt t="22018" x="2462213" y="3046413"/>
          <p14:tracePt t="22026" x="2479675" y="3036888"/>
          <p14:tracePt t="22036" x="2506663" y="3027363"/>
          <p14:tracePt t="22044" x="2506663" y="3017838"/>
          <p14:tracePt t="22051" x="2525713" y="3017838"/>
          <p14:tracePt t="22062" x="2533650" y="3009900"/>
          <p14:tracePt t="22067" x="2543175" y="3009900"/>
          <p14:tracePt t="22075" x="2552700" y="3009900"/>
          <p14:tracePt t="22082" x="2570163" y="3009900"/>
          <p14:tracePt t="22092" x="2589213" y="3009900"/>
          <p14:tracePt t="22108" x="2616200" y="3009900"/>
          <p14:tracePt t="22114" x="2635250" y="3000375"/>
          <p14:tracePt t="22122" x="2662238" y="3000375"/>
          <p14:tracePt t="22130" x="2679700" y="3000375"/>
          <p14:tracePt t="22138" x="2725738" y="3000375"/>
          <p14:tracePt t="22146" x="2762250" y="3000375"/>
          <p14:tracePt t="22155" x="2781300" y="3000375"/>
          <p14:tracePt t="22162" x="2825750" y="3000375"/>
          <p14:tracePt t="22171" x="2852738" y="3000375"/>
          <p14:tracePt t="22181" x="2881313" y="3000375"/>
          <p14:tracePt t="22187" x="2908300" y="3000375"/>
          <p14:tracePt t="22196" x="2944813" y="3000375"/>
          <p14:tracePt t="22202" x="2971800" y="3000375"/>
          <p14:tracePt t="22212" x="2998788" y="3000375"/>
          <p14:tracePt t="22218" x="3017838" y="3000375"/>
          <p14:tracePt t="22227" x="3044825" y="3000375"/>
          <p14:tracePt t="22236" x="3063875" y="3000375"/>
          <p14:tracePt t="22246" x="3090863" y="3000375"/>
          <p14:tracePt t="22252" x="3108325" y="3000375"/>
          <p14:tracePt t="22263" x="3136900" y="3000375"/>
          <p14:tracePt t="22267" x="3171825" y="3000375"/>
          <p14:tracePt t="22275" x="3200400" y="3000375"/>
          <p14:tracePt t="22282" x="3217863" y="2990850"/>
          <p14:tracePt t="22291" x="3236913" y="2990850"/>
          <p14:tracePt t="22299" x="3254375" y="2990850"/>
          <p14:tracePt t="22308" x="3273425" y="2973388"/>
          <p14:tracePt t="22314" x="3281363" y="2973388"/>
          <p14:tracePt t="22322" x="3290888" y="2963863"/>
          <p14:tracePt t="22346" x="3290888" y="2954338"/>
          <p14:tracePt t="22483" x="3300413" y="2954338"/>
          <p14:tracePt t="22494" x="3317875" y="2954338"/>
          <p14:tracePt t="22500" x="3327400" y="2946400"/>
          <p14:tracePt t="22509" x="3336925" y="2936875"/>
          <p14:tracePt t="22514" x="3346450" y="2927350"/>
          <p14:tracePt t="22526" x="3354388" y="2927350"/>
          <p14:tracePt t="22530" x="3373438" y="2917825"/>
          <p14:tracePt t="22538" x="3409950" y="2909888"/>
          <p14:tracePt t="22546" x="3436938" y="2890838"/>
          <p14:tracePt t="22554" x="3463925" y="2881313"/>
          <p14:tracePt t="22562" x="3482975" y="2863850"/>
          <p14:tracePt t="22571" x="3527425" y="2844800"/>
          <p14:tracePt t="22578" x="3563938" y="2817813"/>
          <p14:tracePt t="22589" x="3609975" y="2781300"/>
          <p14:tracePt t="22596" x="3636963" y="2754313"/>
          <p14:tracePt t="22602" x="3646488" y="2754313"/>
          <p14:tracePt t="22610" x="3683000" y="2717800"/>
          <p14:tracePt t="22626" x="3692525" y="2717800"/>
          <p14:tracePt t="22634" x="3709988" y="2708275"/>
          <p14:tracePt t="22642" x="3719513" y="2708275"/>
          <p14:tracePt t="22650" x="3729038" y="2708275"/>
          <p14:tracePt t="22660" x="3738563" y="2708275"/>
          <p14:tracePt t="22682" x="3746500" y="2698750"/>
          <p14:tracePt t="23130" x="3775075" y="2690813"/>
          <p14:tracePt t="23138" x="3810000" y="2690813"/>
          <p14:tracePt t="23147" x="3865563" y="2690813"/>
          <p14:tracePt t="23156" x="3919538" y="2690813"/>
          <p14:tracePt t="23168" x="3965575" y="2690813"/>
          <p14:tracePt t="23170" x="4029075" y="2690813"/>
          <p14:tracePt t="23178" x="4094163" y="2698750"/>
          <p14:tracePt t="23186" x="4165600" y="2698750"/>
          <p14:tracePt t="23195" x="4248150" y="2717800"/>
          <p14:tracePt t="23202" x="4303713" y="2735263"/>
          <p14:tracePt t="23211" x="4357688" y="2735263"/>
          <p14:tracePt t="23218" x="4421188" y="2735263"/>
          <p14:tracePt t="23228" x="4476750" y="2735263"/>
          <p14:tracePt t="23238" x="4530725" y="2754313"/>
          <p14:tracePt t="23249" x="4594225" y="2763838"/>
          <p14:tracePt t="23250" x="4630738" y="2763838"/>
          <p14:tracePt t="23260" x="4695825" y="2771775"/>
          <p14:tracePt t="23266" x="4722813" y="2771775"/>
          <p14:tracePt t="23275" x="4749800" y="2771775"/>
          <p14:tracePt t="23283" x="4803775" y="2800350"/>
          <p14:tracePt t="23291" x="4822825" y="2800350"/>
          <p14:tracePt t="23298" x="4849813" y="2800350"/>
          <p14:tracePt t="23308" x="4886325" y="2800350"/>
          <p14:tracePt t="23314" x="4922838" y="2800350"/>
          <p14:tracePt t="23328" x="4968875" y="2800350"/>
          <p14:tracePt t="23330" x="5022850" y="2800350"/>
          <p14:tracePt t="23338" x="5095875" y="2800350"/>
          <p14:tracePt t="23346" x="5168900" y="2800350"/>
          <p14:tracePt t="23354" x="5241925" y="2800350"/>
          <p14:tracePt t="23362" x="5278438" y="2800350"/>
          <p14:tracePt t="23370" x="5334000" y="2800350"/>
          <p14:tracePt t="23378" x="5378450" y="2800350"/>
          <p14:tracePt t="23387" x="5397500" y="2800350"/>
          <p14:tracePt t="23394" x="5405438" y="2800350"/>
          <p14:tracePt t="23403" x="5414963" y="2800350"/>
          <p14:tracePt t="23539" x="5424488" y="2800350"/>
          <p14:tracePt t="23546" x="5434013" y="2800350"/>
          <p14:tracePt t="23555" x="5441950" y="2800350"/>
          <p14:tracePt t="23562" x="5461000" y="2800350"/>
          <p14:tracePt t="23571" x="5470525" y="2800350"/>
          <p14:tracePt t="23874" x="5470525" y="2790825"/>
          <p14:tracePt t="23880" x="5470525" y="2771775"/>
          <p14:tracePt t="23886" x="5470525" y="2763838"/>
          <p14:tracePt t="23900" x="5470525" y="2754313"/>
          <p14:tracePt t="23908" x="5470525" y="2727325"/>
          <p14:tracePt t="23914" x="5470525" y="2717800"/>
          <p14:tracePt t="23922" x="5470525" y="2708275"/>
          <p14:tracePt t="23930" x="5470525" y="2690813"/>
          <p14:tracePt t="23938" x="5461000" y="2671763"/>
          <p14:tracePt t="23946" x="5451475" y="2662238"/>
          <p14:tracePt t="23972" x="5441950" y="2644775"/>
          <p14:tracePt t="23981" x="5434013" y="2635250"/>
          <p14:tracePt t="24228" x="5405438" y="2635250"/>
          <p14:tracePt t="24235" x="5368925" y="2635250"/>
          <p14:tracePt t="24243" x="5351463" y="2654300"/>
          <p14:tracePt t="24251" x="5314950" y="2681288"/>
          <p14:tracePt t="24260" x="5287963" y="2708275"/>
          <p14:tracePt t="24266" x="5251450" y="2735263"/>
          <p14:tracePt t="24275" x="5187950" y="2800350"/>
          <p14:tracePt t="24282" x="5141913" y="2827338"/>
          <p14:tracePt t="24291" x="5059363" y="2863850"/>
          <p14:tracePt t="24298" x="5014913" y="2881313"/>
          <p14:tracePt t="24308" x="4922838" y="2909888"/>
          <p14:tracePt t="24315" x="4840288" y="2946400"/>
          <p14:tracePt t="24322" x="4786313" y="2946400"/>
          <p14:tracePt t="24330" x="4713288" y="2946400"/>
          <p14:tracePt t="24339" x="4622800" y="2946400"/>
          <p14:tracePt t="24346" x="4530725" y="2946400"/>
          <p14:tracePt t="24354" x="4403725" y="2946400"/>
          <p14:tracePt t="24362" x="4294188" y="2946400"/>
          <p14:tracePt t="24370" x="4165600" y="2946400"/>
          <p14:tracePt t="24378" x="4038600" y="2946400"/>
          <p14:tracePt t="24387" x="3892550" y="2946400"/>
          <p14:tracePt t="24394" x="3746500" y="2946400"/>
          <p14:tracePt t="24402" x="3600450" y="2946400"/>
          <p14:tracePt t="24410" x="3455988" y="2973388"/>
          <p14:tracePt t="24419" x="3336925" y="2990850"/>
          <p14:tracePt t="24427" x="3244850" y="3017838"/>
          <p14:tracePt t="24435" x="3163888" y="3027363"/>
          <p14:tracePt t="24449" x="3108325" y="3054350"/>
          <p14:tracePt t="24450" x="3063875" y="3073400"/>
          <p14:tracePt t="24459" x="3044825" y="3082925"/>
          <p14:tracePt t="24466" x="3027363" y="3090863"/>
          <p14:tracePt t="24474" x="2998788" y="3119438"/>
          <p14:tracePt t="24498" x="2981325" y="3119438"/>
          <p14:tracePt t="24508" x="2971800" y="3127375"/>
          <p14:tracePt t="24514" x="2962275" y="3127375"/>
          <p14:tracePt t="24525" x="2935288" y="3136900"/>
          <p14:tracePt t="24530" x="2917825" y="3146425"/>
          <p14:tracePt t="24538" x="2908300" y="3155950"/>
          <p14:tracePt t="24546" x="2871788" y="3163888"/>
          <p14:tracePt t="24555" x="2825750" y="3192463"/>
          <p14:tracePt t="24562" x="2781300" y="3209925"/>
          <p14:tracePt t="24571" x="2752725" y="3228975"/>
          <p14:tracePt t="24578" x="2708275" y="3228975"/>
          <p14:tracePt t="24586" x="2679700" y="3265488"/>
          <p14:tracePt t="24594" x="2652713" y="3273425"/>
          <p14:tracePt t="24602" x="2606675" y="3292475"/>
          <p14:tracePt t="24610" x="2562225" y="3302000"/>
          <p14:tracePt t="24618" x="2533650" y="3338513"/>
          <p14:tracePt t="24627" x="2516188" y="3338513"/>
          <p14:tracePt t="24638" x="2506663" y="3346450"/>
          <p14:tracePt t="24642" x="2479675" y="3346450"/>
          <p14:tracePt t="24650" x="2470150" y="3355975"/>
          <p14:tracePt t="24667" x="2462213" y="3355975"/>
          <p14:tracePt t="24826" x="2462213" y="3365500"/>
          <p14:tracePt t="24834" x="2462213" y="3382963"/>
          <p14:tracePt t="24843" x="2479675" y="3402013"/>
          <p14:tracePt t="24852" x="2498725" y="3438525"/>
          <p14:tracePt t="24858" x="2525713" y="3465513"/>
          <p14:tracePt t="24867" x="2543175" y="3511550"/>
          <p14:tracePt t="24875" x="2579688" y="3538538"/>
          <p14:tracePt t="24885" x="2616200" y="3592513"/>
          <p14:tracePt t="24891" x="2662238" y="3638550"/>
          <p14:tracePt t="24898" x="2716213" y="3702050"/>
          <p14:tracePt t="24907" x="2762250" y="3757613"/>
          <p14:tracePt t="24914" x="2817813" y="3794125"/>
          <p14:tracePt t="24927" x="2881313" y="3857625"/>
          <p14:tracePt t="24931" x="2944813" y="3911600"/>
          <p14:tracePt t="24938" x="3027363" y="3967163"/>
          <p14:tracePt t="24946" x="3108325" y="4030663"/>
          <p14:tracePt t="24954" x="3171825" y="4076700"/>
          <p14:tracePt t="24963" x="3244850" y="4122738"/>
          <p14:tracePt t="24970" x="3327400" y="4176713"/>
          <p14:tracePt t="24978" x="3390900" y="4249738"/>
          <p14:tracePt t="24986" x="3473450" y="4332288"/>
          <p14:tracePt t="24994" x="3563938" y="4413250"/>
          <p14:tracePt t="25002" x="3646488" y="4505325"/>
          <p14:tracePt t="25010" x="3719513" y="4587875"/>
          <p14:tracePt t="25020" x="3802063" y="4660900"/>
          <p14:tracePt t="25028" x="3865563" y="4705350"/>
          <p14:tracePt t="25035" x="3938588" y="4778375"/>
          <p14:tracePt t="25044" x="3965575" y="4805363"/>
          <p14:tracePt t="25052" x="3975100" y="4824413"/>
          <p14:tracePt t="25060" x="3984625" y="4833938"/>
          <p14:tracePt t="25067" x="3992563" y="4851400"/>
          <p14:tracePt t="25135" x="3992563" y="4870450"/>
          <p14:tracePt t="25138" x="3992563" y="4878388"/>
          <p14:tracePt t="25148" x="4021138" y="4914900"/>
          <p14:tracePt t="25156" x="4021138" y="4924425"/>
          <p14:tracePt t="25166" x="4029075" y="4933950"/>
          <p14:tracePt t="25180" x="4029075" y="4960938"/>
          <p14:tracePt t="25186" x="4029075" y="4970463"/>
          <p14:tracePt t="25194" x="4038600" y="4979988"/>
          <p14:tracePt t="25209" x="4038600" y="4987925"/>
          <p14:tracePt t="25210" x="4038600" y="4997450"/>
          <p14:tracePt t="25218" x="4038600" y="5006975"/>
          <p14:tracePt t="25235" x="4038600" y="5016500"/>
          <p14:tracePt t="25244" x="4038600" y="5033963"/>
          <p14:tracePt t="25250" x="4048125" y="5060950"/>
          <p14:tracePt t="25259" x="4057650" y="5080000"/>
          <p14:tracePt t="25266" x="4065588" y="5106988"/>
          <p14:tracePt t="25275" x="4075113" y="5143500"/>
          <p14:tracePt t="25282" x="4084638" y="5160963"/>
          <p14:tracePt t="25292" x="4111625" y="5197475"/>
          <p14:tracePt t="25298" x="4129088" y="5226050"/>
          <p14:tracePt t="25308" x="4138613" y="5243513"/>
          <p14:tracePt t="25314" x="4157663" y="5262563"/>
          <p14:tracePt t="25322" x="4165600" y="5270500"/>
          <p14:tracePt t="25330" x="4194175" y="5289550"/>
          <p14:tracePt t="25338" x="4211638" y="5289550"/>
          <p14:tracePt t="25346" x="4238625" y="5299075"/>
          <p14:tracePt t="25354" x="4257675" y="5307013"/>
          <p14:tracePt t="25362" x="4284663" y="5307013"/>
          <p14:tracePt t="25372" x="4303713" y="5316538"/>
          <p14:tracePt t="25378" x="4348163" y="5335588"/>
          <p14:tracePt t="25386" x="4367213" y="5343525"/>
          <p14:tracePt t="25394" x="4421188" y="5353050"/>
          <p14:tracePt t="25402" x="4440238" y="5353050"/>
          <p14:tracePt t="25411" x="4467225" y="5362575"/>
          <p14:tracePt t="25418" x="4530725" y="5389563"/>
          <p14:tracePt t="25427" x="4586288" y="5399088"/>
          <p14:tracePt t="25436" x="4686300" y="5416550"/>
          <p14:tracePt t="25445" x="4759325" y="5426075"/>
          <p14:tracePt t="25450" x="4868863" y="5453063"/>
          <p14:tracePt t="25459" x="4986338" y="5472113"/>
          <p14:tracePt t="25466" x="5114925" y="5481638"/>
          <p14:tracePt t="25474" x="5224463" y="5499100"/>
          <p14:tracePt t="25482" x="5297488" y="5499100"/>
          <p14:tracePt t="25492" x="5324475" y="5499100"/>
          <p14:tracePt t="25498" x="5368925" y="5499100"/>
          <p14:tracePt t="25508" x="5397500" y="5499100"/>
          <p14:tracePt t="25650" x="5351463" y="5499100"/>
          <p14:tracePt t="25658" x="5241925" y="5499100"/>
          <p14:tracePt t="25666" x="5114925" y="5499100"/>
          <p14:tracePt t="25675" x="4986338" y="5489575"/>
          <p14:tracePt t="25682" x="4840288" y="5445125"/>
          <p14:tracePt t="25691" x="4649788" y="5380038"/>
          <p14:tracePt t="25698" x="4484688" y="5353050"/>
          <p14:tracePt t="25707" x="4330700" y="5299075"/>
          <p14:tracePt t="25714" x="4111625" y="5226050"/>
          <p14:tracePt t="25723" x="3984625" y="5197475"/>
          <p14:tracePt t="25730" x="3838575" y="5153025"/>
          <p14:tracePt t="25738" x="3719513" y="5106988"/>
          <p14:tracePt t="25746" x="3636963" y="5070475"/>
          <p14:tracePt t="25754" x="3573463" y="5043488"/>
          <p14:tracePt t="25762" x="3519488" y="5024438"/>
          <p14:tracePt t="25770" x="3482975" y="4997450"/>
          <p14:tracePt t="25779" x="3463925" y="4987925"/>
          <p14:tracePt t="25786" x="3455988" y="4970463"/>
          <p14:tracePt t="25804" x="3446463" y="4960938"/>
          <p14:tracePt t="25811" x="3446463" y="4943475"/>
          <p14:tracePt t="25835" x="3446463" y="4933950"/>
          <p14:tracePt t="25859" x="3446463" y="4924425"/>
          <p14:tracePt t="25980" x="3446463" y="4943475"/>
          <p14:tracePt t="25987" x="3490913" y="4997450"/>
          <p14:tracePt t="25996" x="3519488" y="5033963"/>
          <p14:tracePt t="26002" x="3582988" y="5070475"/>
          <p14:tracePt t="26011" x="3646488" y="5126038"/>
          <p14:tracePt t="26019" x="3746500" y="5189538"/>
          <p14:tracePt t="26029" x="3829050" y="5243513"/>
          <p14:tracePt t="26035" x="3948113" y="5335588"/>
          <p14:tracePt t="26044" x="4065588" y="5426075"/>
          <p14:tracePt t="26052" x="4184650" y="5499100"/>
          <p14:tracePt t="26061" x="4284663" y="5589588"/>
          <p14:tracePt t="26067" x="4357688" y="5654675"/>
          <p14:tracePt t="26075" x="4440238" y="5708650"/>
          <p14:tracePt t="26082" x="4521200" y="5764213"/>
          <p14:tracePt t="26091" x="4567238" y="5808663"/>
          <p14:tracePt t="26098" x="4622800" y="5864225"/>
          <p14:tracePt t="26108" x="4640263" y="5881688"/>
          <p14:tracePt t="26114" x="4667250" y="5900738"/>
          <p14:tracePt t="26123" x="4686300" y="5918200"/>
          <p14:tracePt t="26132" x="4695825" y="5927725"/>
          <p14:tracePt t="26154" x="4695825" y="5946775"/>
          <p14:tracePt t="26170" x="4703763" y="5964238"/>
          <p14:tracePt t="26186" x="4703763" y="5973763"/>
          <p14:tracePt t="26196" x="4703763" y="5991225"/>
          <p14:tracePt t="26211" x="4713288" y="6037263"/>
          <p14:tracePt t="26218" x="4730750" y="6054725"/>
          <p14:tracePt t="26226" x="4749800" y="6083300"/>
          <p14:tracePt t="26234" x="4749800" y="6119813"/>
          <p14:tracePt t="26243" x="4767263" y="6146800"/>
          <p14:tracePt t="26250" x="4786313" y="6173788"/>
          <p14:tracePt t="26259" x="4786313" y="6192838"/>
          <p14:tracePt t="26266" x="4803775" y="6229350"/>
          <p14:tracePt t="26275" x="4803775" y="6237288"/>
          <p14:tracePt t="26291" x="4813300" y="6246813"/>
          <p14:tracePt t="26550" x="4832350" y="6256338"/>
          <p14:tracePt t="26557" x="4840288" y="6265863"/>
          <p14:tracePt t="26565" x="4859338" y="6283325"/>
          <p14:tracePt t="26579" x="4868863" y="6292850"/>
          <p14:tracePt t="26586" x="4922838" y="6302375"/>
          <p14:tracePt t="26594" x="4949825" y="6310313"/>
          <p14:tracePt t="26603" x="4995863" y="6346825"/>
          <p14:tracePt t="26610" x="5059363" y="6356350"/>
          <p14:tracePt t="26618" x="5122863" y="6392863"/>
          <p14:tracePt t="26627" x="5151438" y="6392863"/>
          <p14:tracePt t="26635" x="5168900" y="6402388"/>
          <p14:tracePt t="26643" x="5187950" y="6411913"/>
          <p14:tracePt t="26650" x="5205413" y="6411913"/>
          <p14:tracePt t="26658" x="5232400" y="6411913"/>
          <p14:tracePt t="26667" x="5241925" y="6419850"/>
          <p14:tracePt t="26674" x="5260975" y="6419850"/>
          <p14:tracePt t="26683" x="5287963" y="6438900"/>
          <p14:tracePt t="26698" x="5305425" y="6438900"/>
          <p14:tracePt t="26701" x="5334000" y="6446838"/>
          <p14:tracePt t="26708" x="5351463" y="6446838"/>
          <p14:tracePt t="26714" x="5397500" y="6446838"/>
          <p14:tracePt t="26726" x="5451475" y="6465888"/>
          <p14:tracePt t="26730" x="5507038" y="6475413"/>
          <p14:tracePt t="26738" x="5570538" y="6475413"/>
          <p14:tracePt t="26746" x="5643563" y="6502400"/>
          <p14:tracePt t="26755" x="5753100" y="6502400"/>
          <p14:tracePt t="26762" x="5853113" y="6511925"/>
          <p14:tracePt t="26770" x="5980113" y="6529388"/>
          <p14:tracePt t="26778" x="6108700" y="6529388"/>
          <p14:tracePt t="26786" x="6235700" y="6529388"/>
          <p14:tracePt t="26794" x="6381750" y="6529388"/>
          <p14:tracePt t="26802" x="6491288" y="6529388"/>
          <p14:tracePt t="26810" x="6618288" y="6529388"/>
          <p14:tracePt t="26818" x="6727825" y="6529388"/>
          <p14:tracePt t="26826" x="6837363" y="6529388"/>
          <p14:tracePt t="26835" x="6964363" y="6529388"/>
          <p14:tracePt t="26842" x="7073900" y="6529388"/>
          <p14:tracePt t="26851" x="7183438" y="6538913"/>
          <p14:tracePt t="26859" x="7292975" y="6538913"/>
          <p14:tracePt t="26867" x="7392988" y="6565900"/>
          <p14:tracePt t="26875" x="7502525" y="6565900"/>
          <p14:tracePt t="26885" x="7594600" y="6565900"/>
          <p14:tracePt t="26891" x="7685088" y="6565900"/>
          <p14:tracePt t="26900" x="7758113" y="6565900"/>
          <p14:tracePt t="26908" x="7813675" y="6565900"/>
          <p14:tracePt t="26915" x="7831138" y="6565900"/>
          <p14:tracePt t="26927" x="7850188" y="6565900"/>
          <p14:tracePt t="27090" x="7840663" y="6556375"/>
          <p14:tracePt t="27098" x="7794625" y="6529388"/>
          <p14:tracePt t="27107" x="7767638" y="6502400"/>
          <p14:tracePt t="27114" x="7758113" y="6492875"/>
          <p14:tracePt t="27123" x="7748588" y="6492875"/>
          <p14:tracePt t="27130" x="7740650" y="6475413"/>
          <p14:tracePt t="27138" x="7721600" y="6456363"/>
          <p14:tracePt t="27154" x="7721600" y="6446838"/>
          <p14:tracePt t="27162" x="7721600" y="6438900"/>
          <p14:tracePt t="27372" x="7712075" y="6411913"/>
          <p14:tracePt t="27378" x="7704138" y="6402388"/>
          <p14:tracePt t="27387" x="7694613" y="6383338"/>
          <p14:tracePt t="27402" x="7685088" y="6375400"/>
          <p14:tracePt t="27410" x="7667625" y="6365875"/>
          <p14:tracePt t="27418" x="7658100" y="6346825"/>
          <p14:tracePt t="27538" x="7648575" y="6346825"/>
          <p14:tracePt t="27555" x="7631113" y="6338888"/>
          <p14:tracePt t="27572" x="7602538" y="6329363"/>
          <p14:tracePt t="27579" x="7567613" y="6302375"/>
          <p14:tracePt t="27595" x="7539038" y="6292850"/>
          <p14:tracePt t="27603" x="7521575" y="6283325"/>
          <p14:tracePt t="27611" x="7494588" y="6273800"/>
          <p14:tracePt t="27619" x="7485063" y="6273800"/>
          <p14:tracePt t="27626" x="7466013" y="6265863"/>
          <p14:tracePt t="27634" x="7458075" y="6256338"/>
          <p14:tracePt t="27642" x="7448550" y="6256338"/>
          <p14:tracePt t="27786" x="7439025" y="6256338"/>
          <p14:tracePt t="27802" x="7429500" y="6256338"/>
          <p14:tracePt t="27810" x="7412038" y="6246813"/>
          <p14:tracePt t="27820" x="7392988" y="6237288"/>
          <p14:tracePt t="27826" x="7385050" y="6229350"/>
          <p14:tracePt t="27836" x="7366000" y="6219825"/>
          <p14:tracePt t="27842" x="7356475" y="6210300"/>
          <p14:tracePt t="27852" x="7348538" y="6210300"/>
          <p14:tracePt t="27859" x="7339013" y="6200775"/>
          <p14:tracePt t="27948" x="7329488" y="6200775"/>
          <p14:tracePt t="27954" x="7319963" y="6200775"/>
          <p14:tracePt t="27970" x="7312025" y="6200775"/>
          <p14:tracePt t="27978" x="7292975" y="6200775"/>
          <p14:tracePt t="27986" x="7283450" y="6200775"/>
          <p14:tracePt t="28002" x="7275513" y="6192838"/>
          <p14:tracePt t="28034" x="7248525" y="6183313"/>
          <p14:tracePt t="28060" x="7239000" y="6173788"/>
          <p14:tracePt t="28075" x="7219950" y="6156325"/>
          <p14:tracePt t="28083" x="7212013" y="6156325"/>
          <p14:tracePt t="28091" x="7202488" y="6156325"/>
          <p14:tracePt t="28116" x="7192963" y="6146800"/>
          <p14:tracePt t="28124" x="7192963" y="6137275"/>
          <p14:tracePt t="28330" x="7165975" y="6137275"/>
          <p14:tracePt t="28338" x="7146925" y="6137275"/>
          <p14:tracePt t="28346" x="7129463" y="6137275"/>
          <p14:tracePt t="28354" x="7119938" y="6127750"/>
          <p14:tracePt t="28651" x="7110413" y="6127750"/>
          <p14:tracePt t="28660" x="7102475" y="6127750"/>
          <p14:tracePt t="28667" x="7073900" y="6119813"/>
          <p14:tracePt t="28675" x="7056438" y="6119813"/>
          <p14:tracePt t="28682" x="7019925" y="6110288"/>
          <p14:tracePt t="28700" x="6973888" y="6091238"/>
          <p14:tracePt t="28723" x="6964363" y="6091238"/>
          <p14:tracePt t="28978" x="6929438" y="6083300"/>
          <p14:tracePt t="28986" x="6883400" y="6054725"/>
          <p14:tracePt t="28995" x="6800850" y="6000750"/>
          <p14:tracePt t="29003" x="6664325" y="5946775"/>
          <p14:tracePt t="29011" x="6591300" y="5918200"/>
          <p14:tracePt t="29018" x="6454775" y="5845175"/>
          <p14:tracePt t="29026" x="6318250" y="5772150"/>
          <p14:tracePt t="29035" x="6172200" y="5691188"/>
          <p14:tracePt t="29042" x="6016625" y="5618163"/>
          <p14:tracePt t="29050" x="5862638" y="5545138"/>
          <p14:tracePt t="29059" x="5716588" y="5481638"/>
          <p14:tracePt t="29066" x="5597525" y="5408613"/>
          <p14:tracePt t="29075" x="5461000" y="5335588"/>
          <p14:tracePt t="29082" x="5360988" y="5262563"/>
          <p14:tracePt t="29091" x="5278438" y="5207000"/>
          <p14:tracePt t="29098" x="5195888" y="5133975"/>
          <p14:tracePt t="29107" x="5114925" y="5097463"/>
          <p14:tracePt t="29114" x="5068888" y="5043488"/>
          <p14:tracePt t="29126" x="4995863" y="4979988"/>
          <p14:tracePt t="29130" x="4949825" y="4933950"/>
          <p14:tracePt t="29140" x="4876800" y="4860925"/>
          <p14:tracePt t="29150" x="4813300" y="4805363"/>
          <p14:tracePt t="29154" x="4749800" y="4760913"/>
          <p14:tracePt t="29164" x="4703763" y="4724400"/>
          <p14:tracePt t="29170" x="4659313" y="4697413"/>
          <p14:tracePt t="29178" x="4613275" y="4678363"/>
          <p14:tracePt t="29186" x="4594225" y="4668838"/>
          <p14:tracePt t="29199" x="4586288" y="4668838"/>
          <p14:tracePt t="29203" x="4567238" y="4651375"/>
          <p14:tracePt t="29355" x="4521200" y="4641850"/>
          <p14:tracePt t="29363" x="4448175" y="4624388"/>
          <p14:tracePt t="29371" x="4330700" y="4587875"/>
          <p14:tracePt t="29379" x="4221163" y="4551363"/>
          <p14:tracePt t="29386" x="4075113" y="4505325"/>
          <p14:tracePt t="29394" x="3919538" y="4478338"/>
          <p14:tracePt t="29403" x="3775075" y="4405313"/>
          <p14:tracePt t="29410" x="3636963" y="4340225"/>
          <p14:tracePt t="29418" x="3500438" y="4286250"/>
          <p14:tracePt t="29426" x="3390900" y="4240213"/>
          <p14:tracePt t="29435" x="3290888" y="4203700"/>
          <p14:tracePt t="29442" x="3227388" y="4176713"/>
          <p14:tracePt t="29450" x="3208338" y="4159250"/>
          <p14:tracePt t="29460" x="3181350" y="4149725"/>
          <p14:tracePt t="29684" x="3217863" y="4149725"/>
          <p14:tracePt t="29690" x="3273425" y="4149725"/>
          <p14:tracePt t="29698" x="3327400" y="4149725"/>
          <p14:tracePt t="29707" x="3382963" y="4149725"/>
          <p14:tracePt t="29714" x="3436938" y="4149725"/>
          <p14:tracePt t="29724" x="3490913" y="4149725"/>
          <p14:tracePt t="29730" x="3536950" y="4149725"/>
          <p14:tracePt t="29738" x="3563938" y="4149725"/>
          <p14:tracePt t="29747" x="3592513" y="4149725"/>
          <p14:tracePt t="29754" x="3600450" y="4149725"/>
          <p14:tracePt t="29763" x="3609975" y="4149725"/>
          <p14:tracePt t="29770" x="3629025" y="4149725"/>
          <p14:tracePt t="29779" x="3636963" y="4149725"/>
          <p14:tracePt t="29786" x="3646488" y="4149725"/>
          <p14:tracePt t="29795" x="3683000" y="4140200"/>
          <p14:tracePt t="29802" x="3719513" y="4140200"/>
          <p14:tracePt t="29810" x="3746500" y="4140200"/>
          <p14:tracePt t="29818" x="3792538" y="4140200"/>
          <p14:tracePt t="29826" x="3829050" y="4140200"/>
          <p14:tracePt t="29834" x="3838575" y="4140200"/>
          <p14:tracePt t="29843" x="3865563" y="4140200"/>
          <p14:tracePt t="30018" x="3875088" y="4103688"/>
          <p14:tracePt t="30026" x="3875088" y="4086225"/>
          <p14:tracePt t="30034" x="3875088" y="4049713"/>
          <p14:tracePt t="30042" x="3875088" y="4003675"/>
          <p14:tracePt t="30050" x="3875088" y="3967163"/>
          <p14:tracePt t="30059" x="3875088" y="3940175"/>
          <p14:tracePt t="30066" x="3875088" y="3894138"/>
          <p14:tracePt t="30075" x="3875088" y="3867150"/>
          <p14:tracePt t="30082" x="3875088" y="3821113"/>
          <p14:tracePt t="30091" x="3875088" y="3794125"/>
          <p14:tracePt t="30098" x="3875088" y="3757613"/>
          <p14:tracePt t="30107" x="3875088" y="3711575"/>
          <p14:tracePt t="30115" x="3875088" y="3694113"/>
          <p14:tracePt t="30127" x="3875088" y="3657600"/>
          <p14:tracePt t="30130" x="3875088" y="3638550"/>
          <p14:tracePt t="30138" x="3875088" y="3621088"/>
          <p14:tracePt t="30147" x="3875088" y="3611563"/>
          <p14:tracePt t="30156" x="3875088" y="3602038"/>
          <p14:tracePt t="30170" x="3875088" y="3592513"/>
          <p14:tracePt t="30179" x="3875088" y="3584575"/>
          <p14:tracePt t="30187" x="3875088" y="3575050"/>
          <p14:tracePt t="30202" x="3875088" y="3565525"/>
          <p14:tracePt t="30226" x="3875088" y="3556000"/>
          <p14:tracePt t="30386" x="3856038" y="3556000"/>
          <p14:tracePt t="30394" x="3838575" y="3556000"/>
          <p14:tracePt t="30402" x="3819525" y="3575050"/>
          <p14:tracePt t="30410" x="3810000" y="3584575"/>
          <p14:tracePt t="30418" x="3783013" y="3611563"/>
          <p14:tracePt t="30426" x="3775075" y="3621088"/>
          <p14:tracePt t="30435" x="3775075" y="3629025"/>
          <p14:tracePt t="30448" x="3765550" y="3657600"/>
          <p14:tracePt t="30451" x="3756025" y="3665538"/>
          <p14:tracePt t="30467" x="3746500" y="3684588"/>
          <p14:tracePt t="30479" x="3746500" y="3694113"/>
          <p14:tracePt t="30495" x="3746500" y="3702050"/>
          <p14:tracePt t="30635" x="3746500" y="3711575"/>
          <p14:tracePt t="30642" x="3775075" y="3684588"/>
          <p14:tracePt t="30650" x="3829050" y="3611563"/>
          <p14:tracePt t="30659" x="3846513" y="3584575"/>
          <p14:tracePt t="30666" x="3865563" y="3565525"/>
          <p14:tracePt t="30675" x="3883025" y="3519488"/>
          <p14:tracePt t="30684" x="3919538" y="3492500"/>
          <p14:tracePt t="30690" x="3919538" y="3482975"/>
          <p14:tracePt t="30698" x="3929063" y="3465513"/>
          <p14:tracePt t="30708" x="3929063" y="3446463"/>
          <p14:tracePt t="30715" x="3938588" y="3438525"/>
          <p14:tracePt t="30883" x="3965575" y="3438525"/>
          <p14:tracePt t="30890" x="3965575" y="3446463"/>
          <p14:tracePt t="30899" x="4021138" y="3475038"/>
          <p14:tracePt t="30906" x="4048125" y="3502025"/>
          <p14:tracePt t="30915" x="4065588" y="3511550"/>
          <p14:tracePt t="30924" x="4129088" y="3556000"/>
          <p14:tracePt t="30930" x="4175125" y="3575050"/>
          <p14:tracePt t="30939" x="4221163" y="3629025"/>
          <p14:tracePt t="30946" x="4257675" y="3648075"/>
          <p14:tracePt t="30955" x="4303713" y="3684588"/>
          <p14:tracePt t="30962" x="4367213" y="3730625"/>
          <p14:tracePt t="30970" x="4430713" y="3775075"/>
          <p14:tracePt t="30978" x="4476750" y="3811588"/>
          <p14:tracePt t="30986" x="4540250" y="3848100"/>
          <p14:tracePt t="30995" x="4603750" y="3894138"/>
          <p14:tracePt t="31002" x="4630738" y="3921125"/>
          <p14:tracePt t="31010" x="4686300" y="3967163"/>
          <p14:tracePt t="31018" x="4713288" y="3984625"/>
          <p14:tracePt t="31027" x="4776788" y="4030663"/>
          <p14:tracePt t="31034" x="4840288" y="4057650"/>
          <p14:tracePt t="31043" x="4886325" y="4094163"/>
          <p14:tracePt t="31050" x="4932363" y="4103688"/>
          <p14:tracePt t="31059" x="4986338" y="4130675"/>
          <p14:tracePt t="31066" x="5022850" y="4140200"/>
          <p14:tracePt t="31076" x="5059363" y="4149725"/>
          <p14:tracePt t="31082" x="5095875" y="4159250"/>
          <p14:tracePt t="31098" x="5114925" y="4159250"/>
          <p14:tracePt t="31107" x="5132388" y="4159250"/>
          <p14:tracePt t="31114" x="5141913" y="4159250"/>
          <p14:tracePt t="31124" x="5151438" y="4159250"/>
          <p14:tracePt t="31130" x="5159375" y="4159250"/>
          <p14:tracePt t="31138" x="5178425" y="4159250"/>
          <p14:tracePt t="31146" x="5195888" y="4159250"/>
          <p14:tracePt t="31154" x="5214938" y="4149725"/>
          <p14:tracePt t="31162" x="5224463" y="4140200"/>
          <p14:tracePt t="31170" x="5224463" y="4130675"/>
          <p14:tracePt t="31179" x="5241925" y="4130675"/>
          <p14:tracePt t="31187" x="5251450" y="4130675"/>
          <p14:tracePt t="31196" x="5260975" y="4130675"/>
          <p14:tracePt t="31211" x="5268913" y="4130675"/>
          <p14:tracePt t="31228" x="5278438" y="4122738"/>
          <p14:tracePt t="31282" x="5297488" y="4103688"/>
          <p14:tracePt t="31290" x="5305425" y="4103688"/>
          <p14:tracePt t="31299" x="5314950" y="4103688"/>
          <p14:tracePt t="31307" x="5324475" y="4103688"/>
          <p14:tracePt t="31315" x="5341938" y="4103688"/>
          <p14:tracePt t="31324" x="5351463" y="4103688"/>
          <p14:tracePt t="31338" x="5360988" y="4103688"/>
          <p14:tracePt t="31346" x="5387975" y="4103688"/>
          <p14:tracePt t="31354" x="5397500" y="4103688"/>
          <p14:tracePt t="31362" x="5405438" y="4103688"/>
          <p14:tracePt t="31370" x="5424488" y="4103688"/>
          <p14:tracePt t="31378" x="5441950" y="4103688"/>
          <p14:tracePt t="31395" x="5451475" y="4103688"/>
          <p14:tracePt t="31403" x="5461000" y="4103688"/>
          <p14:tracePt t="31414" x="5470525" y="4103688"/>
          <p14:tracePt t="31418" x="5478463" y="4103688"/>
          <p14:tracePt t="31426" x="5507038" y="4103688"/>
          <p14:tracePt t="31435" x="5514975" y="4103688"/>
          <p14:tracePt t="31442" x="5534025" y="4103688"/>
          <p14:tracePt t="31450" x="5561013" y="4094163"/>
          <p14:tracePt t="31458" x="5570538" y="4086225"/>
          <p14:tracePt t="31466" x="5588000" y="4076700"/>
          <p14:tracePt t="31476" x="5616575" y="4057650"/>
          <p14:tracePt t="31483" x="5624513" y="4049713"/>
          <p14:tracePt t="31497" x="5634038" y="4040188"/>
          <p14:tracePt t="31498" x="5643563" y="4040188"/>
          <p14:tracePt t="31509" x="5643563" y="4030663"/>
          <p14:tracePt t="32266" x="5597525" y="4030663"/>
          <p14:tracePt t="32275" x="5470525" y="4030663"/>
          <p14:tracePt t="32282" x="5305425" y="4030663"/>
          <p14:tracePt t="32290" x="5105400" y="4030663"/>
          <p14:tracePt t="32298" x="4813300" y="3976688"/>
          <p14:tracePt t="32308" x="4421188" y="3911600"/>
          <p14:tracePt t="32314" x="3956050" y="3840163"/>
          <p14:tracePt t="32323" x="3519488" y="3748088"/>
          <p14:tracePt t="32330" x="3090863" y="3702050"/>
          <p14:tracePt t="32341" x="2844800" y="3648075"/>
          <p14:tracePt t="32346" x="2562225" y="3611563"/>
          <p14:tracePt t="32354" x="2389188" y="3556000"/>
          <p14:tracePt t="32362" x="2260600" y="3538538"/>
          <p14:tracePt t="32370" x="2170113" y="3511550"/>
          <p14:tracePt t="32379" x="2151063" y="3511550"/>
          <p14:tracePt t="32386" x="2143125" y="3511550"/>
          <p14:tracePt t="32458" x="2124075" y="3511550"/>
          <p14:tracePt t="32466" x="2097088" y="3511550"/>
          <p14:tracePt t="32474" x="2078038" y="3511550"/>
          <p14:tracePt t="32482" x="2060575" y="3502025"/>
          <p14:tracePt t="32491" x="2041525" y="3502025"/>
          <p14:tracePt t="32498" x="2014538" y="3492500"/>
          <p14:tracePt t="32510" x="2005013" y="3492500"/>
          <p14:tracePt t="32514" x="1987550" y="3482975"/>
          <p14:tracePt t="32524" x="1951038" y="3482975"/>
          <p14:tracePt t="32531" x="1914525" y="3465513"/>
          <p14:tracePt t="32538" x="1895475" y="3455988"/>
          <p14:tracePt t="32546" x="1887538" y="3455988"/>
          <p14:tracePt t="32554" x="1860550" y="3455988"/>
          <p14:tracePt t="32563" x="1841500" y="3446463"/>
          <p14:tracePt t="32571" x="1814513" y="3446463"/>
          <p14:tracePt t="32578" x="1778000" y="3446463"/>
          <p14:tracePt t="32586" x="1722438" y="3429000"/>
          <p14:tracePt t="32594" x="1658938" y="3429000"/>
          <p14:tracePt t="32602" x="1568450" y="3402013"/>
          <p14:tracePt t="32610" x="1458913" y="3392488"/>
          <p14:tracePt t="32619" x="1339850" y="3375025"/>
          <p14:tracePt t="32626" x="1212850" y="3365500"/>
          <p14:tracePt t="32634" x="1130300" y="3338513"/>
          <p14:tracePt t="32642" x="1020763" y="3319463"/>
          <p14:tracePt t="32650" x="966788" y="3319463"/>
          <p14:tracePt t="32659" x="947738" y="3309938"/>
          <p14:tracePt t="32666" x="920750" y="3309938"/>
          <p14:tracePt t="32674" x="911225" y="3302000"/>
          <p14:tracePt t="32931" x="903288" y="3302000"/>
          <p14:tracePt t="32938" x="866775" y="3282950"/>
          <p14:tracePt t="32954" x="838200" y="3273425"/>
          <p14:tracePt t="32970" x="820738" y="3273425"/>
          <p14:tracePt t="32978" x="811213" y="3265488"/>
          <p14:tracePt t="32986" x="793750" y="3265488"/>
          <p14:tracePt t="32994" x="774700" y="3255963"/>
          <p14:tracePt t="33002" x="765175" y="3255963"/>
          <p14:tracePt t="33010" x="728663" y="3255963"/>
          <p14:tracePt t="33018" x="711200" y="3236913"/>
          <p14:tracePt t="33026" x="684213" y="3228975"/>
          <p14:tracePt t="33043" x="674688" y="3228975"/>
          <p14:tracePt t="33050" x="655638" y="3228975"/>
          <p14:tracePt t="33059" x="638175" y="3219450"/>
          <p14:tracePt t="33130" x="592138" y="3209925"/>
          <p14:tracePt t="33138" x="584200" y="3192463"/>
          <p14:tracePt t="33154" x="584200" y="3182938"/>
          <p14:tracePt t="33170" x="574675" y="3173413"/>
          <p14:tracePt t="33178" x="565150" y="3163888"/>
          <p14:tracePt t="33186" x="547688" y="3146425"/>
          <p14:tracePt t="33195" x="538163" y="3146425"/>
          <p14:tracePt t="33202" x="528638" y="3136900"/>
          <p14:tracePt t="33228" x="482600" y="3090863"/>
          <p14:tracePt t="33234" x="455613" y="3063875"/>
          <p14:tracePt t="33245" x="455613" y="3054350"/>
          <p14:tracePt t="33250" x="419100" y="3009900"/>
          <p14:tracePt t="33263" x="401638" y="2982913"/>
          <p14:tracePt t="33266" x="392113" y="2963863"/>
          <p14:tracePt t="33275" x="392113" y="2954338"/>
          <p14:tracePt t="33282" x="392113" y="2936875"/>
          <p14:tracePt t="33291" x="392113" y="2927350"/>
          <p14:tracePt t="33298" x="373063" y="2909888"/>
          <p14:tracePt t="33308" x="373063" y="2890838"/>
          <p14:tracePt t="33314" x="373063" y="2873375"/>
          <p14:tracePt t="33324" x="373063" y="2844800"/>
          <p14:tracePt t="33330" x="373063" y="2827338"/>
          <p14:tracePt t="33338" x="373063" y="2817813"/>
          <p14:tracePt t="33346" x="373063" y="2790825"/>
          <p14:tracePt t="33354" x="373063" y="2771775"/>
          <p14:tracePt t="33363" x="373063" y="2735263"/>
          <p14:tracePt t="33370" x="373063" y="2708275"/>
          <p14:tracePt t="33378" x="373063" y="2671763"/>
          <p14:tracePt t="33386" x="373063" y="2644775"/>
          <p14:tracePt t="33395" x="373063" y="2625725"/>
          <p14:tracePt t="33402" x="373063" y="2608263"/>
          <p14:tracePt t="33410" x="382588" y="2589213"/>
          <p14:tracePt t="33426" x="392113" y="2581275"/>
          <p14:tracePt t="33434" x="409575" y="2562225"/>
          <p14:tracePt t="33442" x="419100" y="2554288"/>
          <p14:tracePt t="33450" x="428625" y="2554288"/>
          <p14:tracePt t="33458" x="446088" y="2544763"/>
          <p14:tracePt t="33466" x="446088" y="2535238"/>
          <p14:tracePt t="33482" x="474663" y="2508250"/>
          <p14:tracePt t="33491" x="492125" y="2498725"/>
          <p14:tracePt t="33498" x="501650" y="2489200"/>
          <p14:tracePt t="33507" x="528638" y="2471738"/>
          <p14:tracePt t="33514" x="538163" y="2462213"/>
          <p14:tracePt t="33525" x="555625" y="2452688"/>
          <p14:tracePt t="33530" x="574675" y="2444750"/>
          <p14:tracePt t="33541" x="592138" y="2425700"/>
          <p14:tracePt t="33554" x="601663" y="2416175"/>
          <p14:tracePt t="33571" x="620713" y="2416175"/>
          <p14:tracePt t="33578" x="628650" y="2408238"/>
          <p14:tracePt t="33594" x="638175" y="2408238"/>
          <p14:tracePt t="33610" x="655638" y="2398713"/>
          <p14:tracePt t="33618" x="665163" y="2398713"/>
          <p14:tracePt t="33626" x="684213" y="2398713"/>
          <p14:tracePt t="33634" x="701675" y="2398713"/>
          <p14:tracePt t="33643" x="720725" y="2398713"/>
          <p14:tracePt t="33650" x="728663" y="2398713"/>
          <p14:tracePt t="33658" x="757238" y="2398713"/>
          <p14:tracePt t="33666" x="774700" y="2398713"/>
          <p14:tracePt t="33674" x="811213" y="2425700"/>
          <p14:tracePt t="33682" x="847725" y="2435225"/>
          <p14:tracePt t="33690" x="884238" y="2452688"/>
          <p14:tracePt t="33698" x="930275" y="2462213"/>
          <p14:tracePt t="33707" x="947738" y="2481263"/>
          <p14:tracePt t="33715" x="974725" y="2498725"/>
          <p14:tracePt t="33723" x="1039813" y="2517775"/>
          <p14:tracePt t="33731" x="1047750" y="2535238"/>
          <p14:tracePt t="33738" x="1076325" y="2544763"/>
          <p14:tracePt t="33754" x="1084263" y="2554288"/>
          <p14:tracePt t="33762" x="1093788" y="2562225"/>
          <p14:tracePt t="33786" x="1093788" y="2571750"/>
          <p14:tracePt t="33802" x="1093788" y="2581275"/>
          <p14:tracePt t="33810" x="1093788" y="2608263"/>
          <p14:tracePt t="33818" x="1093788" y="2617788"/>
          <p14:tracePt t="33826" x="1093788" y="2625725"/>
          <p14:tracePt t="33834" x="1093788" y="2644775"/>
          <p14:tracePt t="33842" x="1112838" y="2681288"/>
          <p14:tracePt t="33850" x="1112838" y="2690813"/>
          <p14:tracePt t="33859" x="1120775" y="2698750"/>
          <p14:tracePt t="33866" x="1130300" y="2717800"/>
          <p14:tracePt t="33876" x="1130300" y="2735263"/>
          <p14:tracePt t="33884" x="1139825" y="2754313"/>
          <p14:tracePt t="33890" x="1149350" y="2771775"/>
          <p14:tracePt t="33898" x="1157288" y="2790825"/>
          <p14:tracePt t="33907" x="1157288" y="2800350"/>
          <p14:tracePt t="33915" x="1157288" y="2808288"/>
          <p14:tracePt t="33927" x="1166813" y="2827338"/>
          <p14:tracePt t="33931" x="1166813" y="2836863"/>
          <p14:tracePt t="33942" x="1166813" y="2844800"/>
          <p14:tracePt t="33963" x="1166813" y="2863850"/>
          <p14:tracePt t="33970" x="1166813" y="2881313"/>
          <p14:tracePt t="33986" x="1166813" y="2909888"/>
          <p14:tracePt t="33994" x="1166813" y="2917825"/>
          <p14:tracePt t="34002" x="1157288" y="2927350"/>
          <p14:tracePt t="34010" x="1157288" y="2946400"/>
          <p14:tracePt t="34019" x="1149350" y="2963863"/>
          <p14:tracePt t="34027" x="1139825" y="2982913"/>
          <p14:tracePt t="34042" x="1120775" y="3009900"/>
          <p14:tracePt t="34059" x="1112838" y="3017838"/>
          <p14:tracePt t="34066" x="1112838" y="3027363"/>
          <p14:tracePt t="34083" x="1103313" y="3046413"/>
          <p14:tracePt t="34098" x="1103313" y="3054350"/>
          <p14:tracePt t="34107" x="1093788" y="3063875"/>
          <p14:tracePt t="34124" x="1084263" y="3073400"/>
          <p14:tracePt t="34138" x="1066800" y="3100388"/>
          <p14:tracePt t="34146" x="1057275" y="3100388"/>
          <p14:tracePt t="34154" x="1039813" y="3109913"/>
          <p14:tracePt t="34162" x="1020763" y="3136900"/>
          <p14:tracePt t="34170" x="1011238" y="3136900"/>
          <p14:tracePt t="34178" x="1003300" y="3146425"/>
          <p14:tracePt t="34186" x="974725" y="3155950"/>
          <p14:tracePt t="34195" x="939800" y="3163888"/>
          <p14:tracePt t="34229" x="903288" y="3182938"/>
          <p14:tracePt t="34476" x="911225" y="3182938"/>
          <p14:tracePt t="34499" x="930275" y="3173413"/>
          <p14:tracePt t="34514" x="939800" y="3163888"/>
          <p14:tracePt t="34531" x="947738" y="3155950"/>
          <p14:tracePt t="34588" x="947738" y="3146425"/>
          <p14:tracePt t="34610" x="966788" y="3127375"/>
          <p14:tracePt t="34642" x="974725" y="3119438"/>
          <p14:tracePt t="34682" x="984250" y="3109913"/>
          <p14:tracePt t="34933" x="974725" y="3109913"/>
          <p14:tracePt t="34946" x="966788" y="3127375"/>
          <p14:tracePt t="34954" x="966788" y="3136900"/>
          <p14:tracePt t="34962" x="966788" y="3146425"/>
          <p14:tracePt t="35003" x="957263" y="3155950"/>
          <p14:tracePt t="35251" x="966788" y="3155950"/>
          <p14:tracePt t="35267" x="974725" y="3155950"/>
          <p14:tracePt t="35282" x="984250" y="3155950"/>
          <p14:tracePt t="35290" x="1003300" y="3146425"/>
          <p14:tracePt t="35307" x="1020763" y="3136900"/>
          <p14:tracePt t="35314" x="1030288" y="3127375"/>
          <p14:tracePt t="35323" x="1030288" y="3119438"/>
          <p14:tracePt t="35330" x="1057275" y="3109913"/>
          <p14:tracePt t="35340" x="1066800" y="3100388"/>
          <p14:tracePt t="35346" x="1093788" y="3082925"/>
          <p14:tracePt t="35354" x="1103313" y="3063875"/>
          <p14:tracePt t="35362" x="1112838" y="3054350"/>
          <p14:tracePt t="35370" x="1120775" y="3046413"/>
          <p14:tracePt t="35379" x="1139825" y="3036888"/>
          <p14:tracePt t="35394" x="1149350" y="3027363"/>
          <p14:tracePt t="35643" x="1139825" y="3036888"/>
          <p14:tracePt t="35762" x="1130300" y="3046413"/>
          <p14:tracePt t="35821" x="1120775" y="3054350"/>
          <p14:tracePt t="36114" x="1112838" y="3054350"/>
          <p14:tracePt t="36130" x="1084263" y="3063875"/>
          <p14:tracePt t="36138" x="1047750" y="3090863"/>
          <p14:tracePt t="36147" x="1020763" y="3119438"/>
          <p14:tracePt t="36154" x="1003300" y="3136900"/>
          <p14:tracePt t="36162" x="966788" y="3155950"/>
          <p14:tracePt t="36170" x="947738" y="3182938"/>
          <p14:tracePt t="36178" x="920750" y="3192463"/>
          <p14:tracePt t="36187" x="903288" y="3209925"/>
          <p14:tracePt t="36195" x="884238" y="3228975"/>
          <p14:tracePt t="36202" x="866775" y="3236913"/>
          <p14:tracePt t="36224" x="811213" y="3273425"/>
          <p14:tracePt t="36227" x="801688" y="3282950"/>
          <p14:tracePt t="36234" x="793750" y="3302000"/>
          <p14:tracePt t="36244" x="784225" y="3309938"/>
          <p14:tracePt t="36250" x="765175" y="3328988"/>
          <p14:tracePt t="36258" x="757238" y="3346450"/>
          <p14:tracePt t="36267" x="757238" y="3355975"/>
          <p14:tracePt t="36279" x="747713" y="3392488"/>
          <p14:tracePt t="36283" x="711200" y="3419475"/>
          <p14:tracePt t="36293" x="711200" y="3455988"/>
          <p14:tracePt t="36299" x="701675" y="3482975"/>
          <p14:tracePt t="36308" x="701675" y="3511550"/>
          <p14:tracePt t="36314" x="701675" y="3538538"/>
          <p14:tracePt t="36323" x="701675" y="3556000"/>
          <p14:tracePt t="36331" x="701675" y="3584575"/>
          <p14:tracePt t="36343" x="701675" y="3592513"/>
          <p14:tracePt t="36347" x="701675" y="3602038"/>
          <p14:tracePt t="36360" x="701675" y="3629025"/>
          <p14:tracePt t="36363" x="701675" y="3638550"/>
          <p14:tracePt t="36370" x="701675" y="3648075"/>
          <p14:tracePt t="36379" x="720725" y="3675063"/>
          <p14:tracePt t="36386" x="728663" y="3684588"/>
          <p14:tracePt t="36394" x="738188" y="3684588"/>
          <p14:tracePt t="36402" x="747713" y="3694113"/>
          <p14:tracePt t="36410" x="757238" y="3711575"/>
          <p14:tracePt t="36418" x="765175" y="3721100"/>
          <p14:tracePt t="36482" x="784225" y="3721100"/>
          <p14:tracePt t="36491" x="793750" y="3721100"/>
          <p14:tracePt t="36498" x="801688" y="3730625"/>
          <p14:tracePt t="36508" x="830263" y="3730625"/>
          <p14:tracePt t="36514" x="838200" y="3738563"/>
          <p14:tracePt t="36526" x="838200" y="3748088"/>
          <p14:tracePt t="36530" x="847725" y="3757613"/>
          <p14:tracePt t="36542" x="857250" y="3794125"/>
          <p14:tracePt t="36546" x="884238" y="3848100"/>
          <p14:tracePt t="36554" x="893763" y="3894138"/>
          <p14:tracePt t="36562" x="903288" y="3930650"/>
          <p14:tracePt t="36570" x="903288" y="3994150"/>
          <p14:tracePt t="36578" x="920750" y="4049713"/>
          <p14:tracePt t="36588" x="920750" y="4140200"/>
          <p14:tracePt t="36594" x="920750" y="4213225"/>
          <p14:tracePt t="36602" x="920750" y="4268788"/>
          <p14:tracePt t="36611" x="920750" y="4332288"/>
          <p14:tracePt t="36618" x="920750" y="4386263"/>
          <p14:tracePt t="36626" x="920750" y="4422775"/>
          <p14:tracePt t="36634" x="920750" y="4459288"/>
          <p14:tracePt t="36642" x="920750" y="4486275"/>
          <p14:tracePt t="36650" x="920750" y="4541838"/>
          <p14:tracePt t="36658" x="920750" y="4595813"/>
          <p14:tracePt t="36666" x="911225" y="4641850"/>
          <p14:tracePt t="36675" x="884238" y="4732338"/>
          <p14:tracePt t="36682" x="874713" y="4760913"/>
          <p14:tracePt t="36690" x="874713" y="4797425"/>
          <p14:tracePt t="36698" x="874713" y="4833938"/>
          <p14:tracePt t="36707" x="874713" y="4878388"/>
          <p14:tracePt t="36715" x="874713" y="4887913"/>
          <p14:tracePt t="36724" x="874713" y="4924425"/>
          <p14:tracePt t="36730" x="874713" y="4933950"/>
          <p14:tracePt t="36746" x="874713" y="4951413"/>
          <p14:tracePt t="36887" x="884238" y="4960938"/>
          <p14:tracePt t="36894" x="966788" y="4979988"/>
          <p14:tracePt t="36902" x="1093788" y="4987925"/>
          <p14:tracePt t="36907" x="1222375" y="5006975"/>
          <p14:tracePt t="36914" x="1376363" y="5033963"/>
          <p14:tracePt t="36927" x="1512888" y="5033963"/>
          <p14:tracePt t="36934" x="1641475" y="5033963"/>
          <p14:tracePt t="36943" x="1768475" y="5033963"/>
          <p14:tracePt t="36950" x="1878013" y="5033963"/>
          <p14:tracePt t="36954" x="1960563" y="5033963"/>
          <p14:tracePt t="36964" x="1997075" y="5033963"/>
          <p14:tracePt t="36972" x="2005013" y="5033963"/>
          <p14:tracePt t="37251" x="2033588" y="5033963"/>
          <p14:tracePt t="37259" x="2060575" y="5016500"/>
          <p14:tracePt t="37266" x="2097088" y="4987925"/>
          <p14:tracePt t="37274" x="2114550" y="4970463"/>
          <p14:tracePt t="37282" x="2133600" y="4960938"/>
          <p14:tracePt t="37291" x="2143125" y="4960938"/>
          <p14:tracePt t="37298" x="2160588" y="4943475"/>
          <p14:tracePt t="37314" x="2170113" y="4943475"/>
          <p14:tracePt t="37324" x="2179638" y="4943475"/>
          <p14:tracePt t="37515" x="2187575" y="4943475"/>
          <p14:tracePt t="37548" x="2187575" y="4951413"/>
          <p14:tracePt t="37563" x="2187575" y="4970463"/>
          <p14:tracePt t="37907" x="2187575" y="4979988"/>
          <p14:tracePt t="37916" x="2179638" y="4979988"/>
          <p14:tracePt t="37923" x="2170113" y="4987925"/>
          <p14:tracePt t="37939" x="2170113" y="5006975"/>
          <p14:tracePt t="38482" x="2170113" y="5016500"/>
          <p14:tracePt t="38490" x="2170113" y="5024438"/>
          <p14:tracePt t="38498" x="2170113" y="5033963"/>
          <p14:tracePt t="38730" x="2170113" y="5016500"/>
          <p14:tracePt t="38740" x="2179638" y="5006975"/>
          <p14:tracePt t="38746" x="2187575" y="4987925"/>
          <p14:tracePt t="38754" x="2197100" y="4970463"/>
          <p14:tracePt t="38762" x="2224088" y="4943475"/>
          <p14:tracePt t="38770" x="2224088" y="4906963"/>
          <p14:tracePt t="38778" x="2233613" y="4870450"/>
          <p14:tracePt t="38787" x="2243138" y="4824413"/>
          <p14:tracePt t="38794" x="2251075" y="4768850"/>
          <p14:tracePt t="38802" x="2279650" y="4687888"/>
          <p14:tracePt t="38811" x="2279650" y="4651375"/>
          <p14:tracePt t="38821" x="2287588" y="4605338"/>
          <p14:tracePt t="38827" x="2287588" y="4578350"/>
          <p14:tracePt t="38835" x="2287588" y="4522788"/>
          <p14:tracePt t="38842" x="2287588" y="4478338"/>
          <p14:tracePt t="38852" x="2287588" y="4441825"/>
          <p14:tracePt t="38859" x="2287588" y="4395788"/>
          <p14:tracePt t="38866" x="2297113" y="4359275"/>
          <p14:tracePt t="38875" x="2297113" y="4313238"/>
          <p14:tracePt t="38882" x="2297113" y="4249738"/>
          <p14:tracePt t="38890" x="2297113" y="4186238"/>
          <p14:tracePt t="38899" x="2297113" y="4113213"/>
          <p14:tracePt t="38906" x="2297113" y="4057650"/>
          <p14:tracePt t="38915" x="2297113" y="4003675"/>
          <p14:tracePt t="38923" x="2297113" y="3957638"/>
          <p14:tracePt t="38930" x="2297113" y="3894138"/>
          <p14:tracePt t="38941" x="2297113" y="3840163"/>
          <p14:tracePt t="38946" x="2297113" y="3757613"/>
          <p14:tracePt t="38954" x="2297113" y="3684588"/>
          <p14:tracePt t="38962" x="2297113" y="3629025"/>
          <p14:tracePt t="38970" x="2297113" y="3556000"/>
          <p14:tracePt t="38978" x="2270125" y="3492500"/>
          <p14:tracePt t="38986" x="2260600" y="3429000"/>
          <p14:tracePt t="38995" x="2214563" y="3355975"/>
          <p14:tracePt t="39002" x="2214563" y="3338513"/>
          <p14:tracePt t="39010" x="2214563" y="3292475"/>
          <p14:tracePt t="39018" x="2214563" y="3282950"/>
          <p14:tracePt t="39131" x="2214563" y="3273425"/>
          <p14:tracePt t="39146" x="2214563" y="3255963"/>
          <p14:tracePt t="39322" x="2251075" y="3302000"/>
          <p14:tracePt t="39330" x="2306638" y="3375025"/>
          <p14:tracePt t="39339" x="2360613" y="3419475"/>
          <p14:tracePt t="39346" x="2425700" y="3502025"/>
          <p14:tracePt t="39354" x="2498725" y="3575050"/>
          <p14:tracePt t="39362" x="2552700" y="3657600"/>
          <p14:tracePt t="39371" x="2635250" y="3757613"/>
          <p14:tracePt t="39378" x="2725738" y="3857625"/>
          <p14:tracePt t="39386" x="2825750" y="3957638"/>
          <p14:tracePt t="39394" x="2889250" y="4094163"/>
          <p14:tracePt t="39402" x="2990850" y="4213225"/>
          <p14:tracePt t="39410" x="3063875" y="4332288"/>
          <p14:tracePt t="39418" x="3136900" y="4432300"/>
          <p14:tracePt t="39426" x="3227388" y="4551363"/>
          <p14:tracePt t="39434" x="3300413" y="4651375"/>
          <p14:tracePt t="39442" x="3363913" y="4714875"/>
          <p14:tracePt t="39450" x="3446463" y="4805363"/>
          <p14:tracePt t="39460" x="3519488" y="4870450"/>
          <p14:tracePt t="39466" x="3619500" y="4951413"/>
          <p14:tracePt t="39475" x="3702050" y="5024438"/>
          <p14:tracePt t="39482" x="3746500" y="5080000"/>
          <p14:tracePt t="39490" x="3838575" y="5143500"/>
          <p14:tracePt t="39498" x="3919538" y="5216525"/>
          <p14:tracePt t="39509" x="3965575" y="5262563"/>
          <p14:tracePt t="39514" x="4029075" y="5316538"/>
          <p14:tracePt t="39524" x="4065588" y="5353050"/>
          <p14:tracePt t="39530" x="4111625" y="5380038"/>
          <p14:tracePt t="39540" x="4138613" y="5408613"/>
          <p14:tracePt t="39546" x="4148138" y="5416550"/>
          <p14:tracePt t="39555" x="4175125" y="5426075"/>
          <p14:tracePt t="39562" x="4184650" y="5426075"/>
          <p14:tracePt t="39571" x="4194175" y="5435600"/>
          <p14:tracePt t="39578" x="4194175" y="5445125"/>
          <p14:tracePt t="39587" x="4202113" y="5462588"/>
          <p14:tracePt t="39594" x="4221163" y="5481638"/>
          <p14:tracePt t="39602" x="4230688" y="5489575"/>
          <p14:tracePt t="39610" x="4248150" y="5518150"/>
          <p14:tracePt t="39618" x="4275138" y="5545138"/>
          <p14:tracePt t="39626" x="4303713" y="5581650"/>
          <p14:tracePt t="39634" x="4357688" y="5626100"/>
          <p14:tracePt t="39642" x="4384675" y="5645150"/>
          <p14:tracePt t="39650" x="4467225" y="5699125"/>
          <p14:tracePt t="39658" x="4530725" y="5745163"/>
          <p14:tracePt t="39667" x="4576763" y="5772150"/>
          <p14:tracePt t="39675" x="4630738" y="5781675"/>
          <p14:tracePt t="39682" x="4695825" y="5818188"/>
          <p14:tracePt t="39692" x="4759325" y="5837238"/>
          <p14:tracePt t="39698" x="4786313" y="5845175"/>
          <p14:tracePt t="39707" x="4813300" y="5864225"/>
          <p14:tracePt t="39714" x="4849813" y="5873750"/>
          <p14:tracePt t="39852" x="4859338" y="5873750"/>
          <p14:tracePt t="39890" x="4868863" y="5864225"/>
          <p14:tracePt t="39906" x="4886325" y="5837238"/>
          <p14:tracePt t="39917" x="4886325" y="5827713"/>
          <p14:tracePt t="39922" x="4886325" y="5791200"/>
          <p14:tracePt t="39931" x="4886325" y="5772150"/>
          <p14:tracePt t="39940" x="4895850" y="5745163"/>
          <p14:tracePt t="39946" x="4895850" y="5727700"/>
          <p14:tracePt t="39955" x="4895850" y="5699125"/>
          <p14:tracePt t="39964" x="4895850" y="5681663"/>
          <p14:tracePt t="39970" x="4895850" y="5645150"/>
          <p14:tracePt t="39978" x="4895850" y="5626100"/>
          <p14:tracePt t="39989" x="4895850" y="5589588"/>
          <p14:tracePt t="39995" x="4895850" y="5554663"/>
          <p14:tracePt t="40002" x="4895850" y="5545138"/>
          <p14:tracePt t="40010" x="4895850" y="5518150"/>
          <p14:tracePt t="40019" x="4895850" y="5489575"/>
          <p14:tracePt t="40028" x="4895850" y="5453063"/>
          <p14:tracePt t="40036" x="4895850" y="5445125"/>
          <p14:tracePt t="40043" x="4895850" y="5408613"/>
          <p14:tracePt t="40051" x="4895850" y="5399088"/>
          <p14:tracePt t="40059" x="4886325" y="5372100"/>
          <p14:tracePt t="40067" x="4886325" y="5362575"/>
          <p14:tracePt t="40234" x="4895850" y="5353050"/>
          <p14:tracePt t="40242" x="4941888" y="5353050"/>
          <p14:tracePt t="40250" x="4978400" y="5353050"/>
          <p14:tracePt t="40259" x="5005388" y="5353050"/>
          <p14:tracePt t="40266" x="5049838" y="5353050"/>
          <p14:tracePt t="40275" x="5078413" y="5353050"/>
          <p14:tracePt t="40282" x="5095875" y="5353050"/>
          <p14:tracePt t="40292" x="5122863" y="5362575"/>
          <p14:tracePt t="40298" x="5132388" y="5362575"/>
          <p14:tracePt t="40428" x="5141913" y="5372100"/>
          <p14:tracePt t="40474" x="5122863" y="5372100"/>
          <p14:tracePt t="40482" x="5095875" y="5372100"/>
          <p14:tracePt t="40491" x="5059363" y="5372100"/>
          <p14:tracePt t="40498" x="5041900" y="5372100"/>
          <p14:tracePt t="40507" x="4995863" y="5372100"/>
          <p14:tracePt t="40514" x="4978400" y="5353050"/>
          <p14:tracePt t="40523" x="4905375" y="5299075"/>
          <p14:tracePt t="40532" x="4876800" y="5280025"/>
          <p14:tracePt t="40545" x="4767263" y="5216525"/>
          <p14:tracePt t="40550" x="4649788" y="5126038"/>
          <p14:tracePt t="40564" x="4367213" y="4979988"/>
          <p14:tracePt t="40574" x="4184650" y="4860925"/>
          <p14:tracePt t="40578" x="4038600" y="4768850"/>
          <p14:tracePt t="40586" x="3919538" y="4697413"/>
          <p14:tracePt t="40594" x="3765550" y="4605338"/>
          <p14:tracePt t="40602" x="3683000" y="4522788"/>
          <p14:tracePt t="40610" x="3609975" y="4459288"/>
          <p14:tracePt t="40618" x="3556000" y="4376738"/>
          <p14:tracePt t="40626" x="3527425" y="4295775"/>
          <p14:tracePt t="40635" x="3519488" y="4232275"/>
          <p14:tracePt t="40643" x="3482975" y="4167188"/>
          <p14:tracePt t="40650" x="3482975" y="4113213"/>
          <p14:tracePt t="40659" x="3482975" y="4057650"/>
          <p14:tracePt t="40666" x="3455988" y="3976688"/>
          <p14:tracePt t="40675" x="3427413" y="3921125"/>
          <p14:tracePt t="40682" x="3409950" y="3857625"/>
          <p14:tracePt t="40691" x="3390900" y="3811588"/>
          <p14:tracePt t="40698" x="3354388" y="3767138"/>
          <p14:tracePt t="40707" x="3336925" y="3702050"/>
          <p14:tracePt t="40714" x="3300413" y="3657600"/>
          <p14:tracePt t="40723" x="3273425" y="3611563"/>
          <p14:tracePt t="40730" x="3254375" y="3565525"/>
          <p14:tracePt t="40740" x="3244850" y="3538538"/>
          <p14:tracePt t="40746" x="3236913" y="3502025"/>
          <p14:tracePt t="40756" x="3227388" y="3475038"/>
          <p14:tracePt t="40762" x="3227388" y="3438525"/>
          <p14:tracePt t="40770" x="3227388" y="3402013"/>
          <p14:tracePt t="40779" x="3227388" y="3365500"/>
          <p14:tracePt t="40787" x="3200400" y="3338513"/>
          <p14:tracePt t="40795" x="3200400" y="3302000"/>
          <p14:tracePt t="40805" x="3190875" y="3273425"/>
          <p14:tracePt t="40811" x="3190875" y="3236913"/>
          <p14:tracePt t="40820" x="3181350" y="3219450"/>
          <p14:tracePt t="40827" x="3181350" y="3173413"/>
          <p14:tracePt t="40835" x="3171825" y="3127375"/>
          <p14:tracePt t="40843" x="3163888" y="3100388"/>
          <p14:tracePt t="40852" x="3154363" y="3073400"/>
          <p14:tracePt t="40858" x="3136900" y="3027363"/>
          <p14:tracePt t="40866" x="3108325" y="2982913"/>
          <p14:tracePt t="40875" x="3090863" y="2954338"/>
          <p14:tracePt t="40883" x="3054350" y="2909888"/>
          <p14:tracePt t="40890" x="3027363" y="2873375"/>
          <p14:tracePt t="40899" x="2998788" y="2844800"/>
          <p14:tracePt t="40907" x="2981325" y="2827338"/>
          <p14:tracePt t="40915" x="2962275" y="2808288"/>
          <p14:tracePt t="40924" x="2935288" y="2771775"/>
          <p14:tracePt t="40930" x="2925763" y="2754313"/>
          <p14:tracePt t="40940" x="2889250" y="2735263"/>
          <p14:tracePt t="40946" x="2862263" y="2708275"/>
          <p14:tracePt t="40954" x="2844800" y="2681288"/>
          <p14:tracePt t="40963" x="2825750" y="2671763"/>
          <p14:tracePt t="40970" x="2781300" y="2654300"/>
          <p14:tracePt t="40978" x="2752725" y="2644775"/>
          <p14:tracePt t="40987" x="2735263" y="2635250"/>
          <p14:tracePt t="40995" x="2698750" y="2635250"/>
          <p14:tracePt t="41002" x="2679700" y="2625725"/>
          <p14:tracePt t="41010" x="2671763" y="2625725"/>
          <p14:tracePt t="41026" x="2662238" y="2625725"/>
          <p14:tracePt t="41059" x="2652713" y="2625725"/>
          <p14:tracePt t="41075" x="2643188" y="2625725"/>
          <p14:tracePt t="41082" x="2635250" y="2625725"/>
          <p14:tracePt t="41218" x="2606675" y="2625725"/>
          <p14:tracePt t="41226" x="2589213" y="2635250"/>
          <p14:tracePt t="41234" x="2579688" y="2644775"/>
          <p14:tracePt t="41243" x="2570163" y="2662238"/>
          <p14:tracePt t="41250" x="2525713" y="2708275"/>
          <p14:tracePt t="41259" x="2516188" y="2727325"/>
          <p14:tracePt t="41266" x="2498725" y="2754313"/>
          <p14:tracePt t="41277" x="2489200" y="2800350"/>
          <p14:tracePt t="41283" x="2479675" y="2827338"/>
          <p14:tracePt t="41292" x="2479675" y="2873375"/>
          <p14:tracePt t="41300" x="2452688" y="2909888"/>
          <p14:tracePt t="41307" x="2452688" y="2954338"/>
          <p14:tracePt t="41315" x="2452688" y="3009900"/>
          <p14:tracePt t="41323" x="2452688" y="3046413"/>
          <p14:tracePt t="41330" x="2452688" y="3090863"/>
          <p14:tracePt t="41340" x="2470150" y="3136900"/>
          <p14:tracePt t="41346" x="2479675" y="3192463"/>
          <p14:tracePt t="41354" x="2506663" y="3255963"/>
          <p14:tracePt t="41362" x="2516188" y="3292475"/>
          <p14:tracePt t="41370" x="2525713" y="3355975"/>
          <p14:tracePt t="41379" x="2525713" y="3392488"/>
          <p14:tracePt t="41386" x="2533650" y="3455988"/>
          <p14:tracePt t="41394" x="2533650" y="3529013"/>
          <p14:tracePt t="41402" x="2562225" y="3592513"/>
          <p14:tracePt t="41410" x="2562225" y="3665538"/>
          <p14:tracePt t="41418" x="2562225" y="3721100"/>
          <p14:tracePt t="41426" x="2579688" y="3811588"/>
          <p14:tracePt t="41435" x="2579688" y="3867150"/>
          <p14:tracePt t="41442" x="2579688" y="3948113"/>
          <p14:tracePt t="41450" x="2579688" y="3984625"/>
          <p14:tracePt t="41459" x="2579688" y="4040188"/>
          <p14:tracePt t="41466" x="2579688" y="4067175"/>
          <p14:tracePt t="41475" x="2579688" y="4113213"/>
          <p14:tracePt t="41482" x="2579688" y="4140200"/>
          <p14:tracePt t="41491" x="2579688" y="4159250"/>
          <p14:tracePt t="41498" x="2570163" y="4186238"/>
          <p14:tracePt t="41507" x="2562225" y="4203700"/>
          <p14:tracePt t="41514" x="2552700" y="4232275"/>
          <p14:tracePt t="41523" x="2552700" y="4249738"/>
          <p14:tracePt t="41530" x="2525713" y="4286250"/>
          <p14:tracePt t="41541" x="2516188" y="4313238"/>
          <p14:tracePt t="41546" x="2516188" y="4340225"/>
          <p14:tracePt t="41556" x="2506663" y="4359275"/>
          <p14:tracePt t="41562" x="2498725" y="4405313"/>
          <p14:tracePt t="41573" x="2498725" y="4432300"/>
          <p14:tracePt t="41578" x="2470150" y="4468813"/>
          <p14:tracePt t="41586" x="2470150" y="4495800"/>
          <p14:tracePt t="41594" x="2470150" y="4514850"/>
          <p14:tracePt t="41603" x="2462213" y="4541838"/>
          <p14:tracePt t="41610" x="2462213" y="4551363"/>
          <p14:tracePt t="41618" x="2462213" y="4559300"/>
          <p14:tracePt t="41627" x="2452688" y="4587875"/>
          <p14:tracePt t="41653" x="2452688" y="4595813"/>
          <p14:tracePt t="41658" x="2443163" y="4605338"/>
          <p14:tracePt t="41666" x="2443163" y="4614863"/>
          <p14:tracePt t="41682" x="2433638" y="4632325"/>
          <p14:tracePt t="41698" x="2425700" y="4641850"/>
          <p14:tracePt t="41707" x="2425700" y="4668838"/>
          <p14:tracePt t="41714" x="2416175" y="4678363"/>
          <p14:tracePt t="41730" x="2416175" y="4697413"/>
          <p14:tracePt t="41741" x="2406650" y="4705350"/>
          <p14:tracePt t="41746" x="2397125" y="4724400"/>
          <p14:tracePt t="41756" x="2389188" y="4741863"/>
          <p14:tracePt t="41764" x="2379663" y="4760913"/>
          <p14:tracePt t="41780" x="2379663" y="4768850"/>
          <p14:tracePt t="41795" x="2379663" y="4787900"/>
          <p14:tracePt t="41803" x="2370138" y="4797425"/>
          <p14:tracePt t="41819" x="2370138" y="4805363"/>
          <p14:tracePt t="41834" x="2370138" y="4824413"/>
          <p14:tracePt t="41843" x="2370138" y="4833938"/>
          <p14:tracePt t="41851" x="2360613" y="4851400"/>
          <p14:tracePt t="41859" x="2360613" y="4860925"/>
          <p14:tracePt t="41868" x="2352675" y="4878388"/>
          <p14:tracePt t="41875" x="2343150" y="4887913"/>
          <p14:tracePt t="41899" x="2343150" y="4897438"/>
          <p14:tracePt t="41906" x="2343150" y="4906963"/>
          <p14:tracePt t="42126" x="2333625" y="4924425"/>
          <p14:tracePt t="42130" x="2333625" y="4933950"/>
          <p14:tracePt t="42139" x="2333625" y="4960938"/>
          <p14:tracePt t="42146" x="2333625" y="4970463"/>
          <p14:tracePt t="42162" x="2333625" y="4997450"/>
          <p14:tracePt t="42171" x="2333625" y="5006975"/>
          <p14:tracePt t="42178" x="2333625" y="5033963"/>
          <p14:tracePt t="42186" x="2333625" y="5043488"/>
          <p14:tracePt t="42194" x="2324100" y="5060950"/>
          <p14:tracePt t="42224" x="2324100" y="5080000"/>
          <p14:tracePt t="42234" x="2316163" y="5089525"/>
          <p14:tracePt t="42250" x="2306638" y="5089525"/>
          <p14:tracePt t="42282" x="2306638" y="5097463"/>
          <p14:tracePt t="42299" x="2306638" y="5116513"/>
          <p14:tracePt t="42479" x="2297113" y="5126038"/>
          <p14:tracePt t="42714" x="2287588" y="5126038"/>
          <p14:tracePt t="42843" x="2270125" y="5126038"/>
          <p14:tracePt t="44402" x="2270125" y="5097463"/>
          <p14:tracePt t="44410" x="2260600" y="5080000"/>
          <p14:tracePt t="44418" x="2224088" y="5033963"/>
          <p14:tracePt t="44426" x="2187575" y="5016500"/>
          <p14:tracePt t="44434" x="2160588" y="4997450"/>
          <p14:tracePt t="44443" x="2143125" y="4979988"/>
          <p14:tracePt t="44450" x="2097088" y="4933950"/>
          <p14:tracePt t="44458" x="2078038" y="4906963"/>
          <p14:tracePt t="44466" x="2041525" y="4887913"/>
          <p14:tracePt t="44474" x="2024063" y="4870450"/>
          <p14:tracePt t="44482" x="2005013" y="4851400"/>
          <p14:tracePt t="44492" x="1987550" y="4833938"/>
          <p14:tracePt t="44498" x="1960563" y="4797425"/>
          <p14:tracePt t="44509" x="1951038" y="4778375"/>
          <p14:tracePt t="44514" x="1931988" y="4741863"/>
          <p14:tracePt t="44523" x="1924050" y="4724400"/>
          <p14:tracePt t="44530" x="1905000" y="4678363"/>
          <p14:tracePt t="44541" x="1895475" y="4632325"/>
          <p14:tracePt t="44546" x="1895475" y="4614863"/>
          <p14:tracePt t="44557" x="1895475" y="4587875"/>
          <p14:tracePt t="44562" x="1887538" y="4568825"/>
          <p14:tracePt t="44573" x="1887538" y="4514850"/>
          <p14:tracePt t="44578" x="1887538" y="4478338"/>
          <p14:tracePt t="44586" x="1887538" y="4422775"/>
          <p14:tracePt t="44594" x="1887538" y="4376738"/>
          <p14:tracePt t="44602" x="1878013" y="4349750"/>
          <p14:tracePt t="44610" x="1860550" y="4295775"/>
          <p14:tracePt t="44618" x="1851025" y="4259263"/>
          <p14:tracePt t="44626" x="1851025" y="4222750"/>
          <p14:tracePt t="44635" x="1841500" y="4195763"/>
          <p14:tracePt t="44642" x="1841500" y="4140200"/>
          <p14:tracePt t="44650" x="1841500" y="4094163"/>
          <p14:tracePt t="44659" x="1841500" y="4040188"/>
          <p14:tracePt t="44666" x="1841500" y="3984625"/>
          <p14:tracePt t="44675" x="1841500" y="3930650"/>
          <p14:tracePt t="44682" x="1841500" y="3884613"/>
          <p14:tracePt t="44690" x="1841500" y="3830638"/>
          <p14:tracePt t="44698" x="1841500" y="3794125"/>
          <p14:tracePt t="44706" x="1841500" y="3767138"/>
          <p14:tracePt t="44714" x="1841500" y="3711575"/>
          <p14:tracePt t="44723" x="1860550" y="3648075"/>
          <p14:tracePt t="44730" x="1860550" y="3629025"/>
          <p14:tracePt t="44740" x="1868488" y="3602038"/>
          <p14:tracePt t="44746" x="1878013" y="3565525"/>
          <p14:tracePt t="44755" x="1895475" y="3538538"/>
          <p14:tracePt t="44762" x="1905000" y="3519488"/>
          <p14:tracePt t="44778" x="1914525" y="3502025"/>
          <p14:tracePt t="44794" x="1924050" y="3492500"/>
          <p14:tracePt t="44818" x="1924050" y="3482975"/>
          <p14:tracePt t="44826" x="1931988" y="3475038"/>
          <p14:tracePt t="44842" x="1941513" y="3465513"/>
          <p14:tracePt t="44852" x="1951038" y="3465513"/>
          <p14:tracePt t="44858" x="1968500" y="3455988"/>
          <p14:tracePt t="44866" x="1978025" y="3455988"/>
          <p14:tracePt t="44875" x="1997075" y="3429000"/>
          <p14:tracePt t="44890" x="1997075" y="3419475"/>
          <p14:tracePt t="44906" x="2005013" y="3392488"/>
          <p14:tracePt t="45186" x="2033588" y="3382963"/>
          <p14:tracePt t="45196" x="2114550" y="3382963"/>
          <p14:tracePt t="45207" x="2260600" y="3382963"/>
          <p14:tracePt t="45211" x="2406650" y="3382963"/>
          <p14:tracePt t="45218" x="2625725" y="3392488"/>
          <p14:tracePt t="45227" x="2835275" y="3419475"/>
          <p14:tracePt t="45236" x="3071813" y="3438525"/>
          <p14:tracePt t="45249" x="3363913" y="3492500"/>
          <p14:tracePt t="45253" x="3609975" y="3529013"/>
          <p14:tracePt t="45262" x="3911600" y="3629025"/>
          <p14:tracePt t="45266" x="4202113" y="3684588"/>
          <p14:tracePt t="45274" x="4430713" y="3757613"/>
          <p14:tracePt t="45282" x="4613275" y="3803650"/>
          <p14:tracePt t="45291" x="4759325" y="3848100"/>
          <p14:tracePt t="45298" x="4876800" y="3875088"/>
          <p14:tracePt t="45307" x="4978400" y="3921125"/>
          <p14:tracePt t="45314" x="5068888" y="3930650"/>
          <p14:tracePt t="45323" x="5122863" y="3948113"/>
          <p14:tracePt t="45330" x="5178425" y="3984625"/>
          <p14:tracePt t="45340" x="5187950" y="3984625"/>
          <p14:tracePt t="45346" x="5214938" y="3994150"/>
          <p14:tracePt t="45356" x="5232400" y="4003675"/>
          <p14:tracePt t="45442" x="5241925" y="4021138"/>
          <p14:tracePt t="45450" x="5241925" y="4049713"/>
          <p14:tracePt t="45458" x="5241925" y="4076700"/>
          <p14:tracePt t="45466" x="5241925" y="4103688"/>
          <p14:tracePt t="45475" x="5241925" y="4130675"/>
          <p14:tracePt t="45482" x="5241925" y="4176713"/>
          <p14:tracePt t="45494" x="5241925" y="4203700"/>
          <p14:tracePt t="45499" x="5241925" y="4222750"/>
          <p14:tracePt t="45512" x="5241925" y="4268788"/>
          <p14:tracePt t="45514" x="5241925" y="4276725"/>
          <p14:tracePt t="45525" x="5241925" y="4332288"/>
          <p14:tracePt t="45530" x="5232400" y="4368800"/>
          <p14:tracePt t="45539" x="5232400" y="4405313"/>
          <p14:tracePt t="45546" x="5232400" y="4422775"/>
          <p14:tracePt t="45556" x="5224463" y="4449763"/>
          <p14:tracePt t="45562" x="5224463" y="4486275"/>
          <p14:tracePt t="45570" x="5224463" y="4514850"/>
          <p14:tracePt t="45578" x="5224463" y="4522788"/>
          <p14:tracePt t="45587" x="5224463" y="4551363"/>
          <p14:tracePt t="45610" x="5224463" y="4559300"/>
          <p14:tracePt t="45618" x="5224463" y="4568825"/>
          <p14:tracePt t="45626" x="5224463" y="4587875"/>
          <p14:tracePt t="45635" x="5224463" y="4605338"/>
          <p14:tracePt t="45642" x="5178425" y="4651375"/>
          <p14:tracePt t="45650" x="5151438" y="4668838"/>
          <p14:tracePt t="45660" x="5095875" y="4678363"/>
          <p14:tracePt t="45668" x="5014913" y="4705350"/>
          <p14:tracePt t="45677" x="4959350" y="4724400"/>
          <p14:tracePt t="45683" x="4886325" y="4724400"/>
          <p14:tracePt t="45690" x="4840288" y="4724400"/>
          <p14:tracePt t="45698" x="4786313" y="4724400"/>
          <p14:tracePt t="45707" x="4749800" y="4724400"/>
          <p14:tracePt t="45714" x="4686300" y="4705350"/>
          <p14:tracePt t="45723" x="4640263" y="4668838"/>
          <p14:tracePt t="45730" x="4594225" y="4624388"/>
          <p14:tracePt t="45740" x="4521200" y="4551363"/>
          <p14:tracePt t="45746" x="4467225" y="4486275"/>
          <p14:tracePt t="45760" x="4448175" y="4459288"/>
          <p14:tracePt t="45762" x="4413250" y="4395788"/>
          <p14:tracePt t="45770" x="4394200" y="4340225"/>
          <p14:tracePt t="45778" x="4357688" y="4286250"/>
          <p14:tracePt t="45786" x="4348163" y="4268788"/>
          <p14:tracePt t="45794" x="4340225" y="4232275"/>
          <p14:tracePt t="45802" x="4340225" y="4195763"/>
          <p14:tracePt t="45811" x="4311650" y="4176713"/>
          <p14:tracePt t="45826" x="4311650" y="4159250"/>
          <p14:tracePt t="45834" x="4311650" y="4140200"/>
          <p14:tracePt t="45842" x="4303713" y="4094163"/>
          <p14:tracePt t="45852" x="4303713" y="4040188"/>
          <p14:tracePt t="45858" x="4303713" y="4003675"/>
          <p14:tracePt t="45868" x="4303713" y="3930650"/>
          <p14:tracePt t="45874" x="4303713" y="3875088"/>
          <p14:tracePt t="45883" x="4303713" y="3821113"/>
          <p14:tracePt t="45890" x="4303713" y="3738563"/>
          <p14:tracePt t="45900" x="4303713" y="3665538"/>
          <p14:tracePt t="45908" x="4303713" y="3611563"/>
          <p14:tracePt t="45917" x="4303713" y="3519488"/>
          <p14:tracePt t="45926" x="4303713" y="3446463"/>
          <p14:tracePt t="45931" x="4311650" y="3365500"/>
          <p14:tracePt t="45943" x="4321175" y="3309938"/>
          <p14:tracePt t="45947" x="4321175" y="3236913"/>
          <p14:tracePt t="45955" x="4330700" y="3173413"/>
          <p14:tracePt t="45962" x="4330700" y="3136900"/>
          <p14:tracePt t="45970" x="4340225" y="3082925"/>
          <p14:tracePt t="45978" x="4340225" y="3017838"/>
          <p14:tracePt t="45986" x="4367213" y="2973388"/>
          <p14:tracePt t="45994" x="4376738" y="2900363"/>
          <p14:tracePt t="46002" x="4376738" y="2844800"/>
          <p14:tracePt t="46010" x="4394200" y="2781300"/>
          <p14:tracePt t="46019" x="4403725" y="2708275"/>
          <p14:tracePt t="46026" x="4448175" y="2608263"/>
          <p14:tracePt t="46034" x="4457700" y="2535238"/>
          <p14:tracePt t="46042" x="4457700" y="2462213"/>
          <p14:tracePt t="46051" x="4494213" y="2379663"/>
          <p14:tracePt t="46058" x="4513263" y="2335213"/>
          <p14:tracePt t="46066" x="4549775" y="2252663"/>
          <p14:tracePt t="46075" x="4567238" y="2225675"/>
          <p14:tracePt t="46083" x="4594225" y="2170113"/>
          <p14:tracePt t="46091" x="4630738" y="2116138"/>
          <p14:tracePt t="46098" x="4649788" y="2089150"/>
          <p14:tracePt t="46107" x="4676775" y="2060575"/>
          <p14:tracePt t="46116" x="4703763" y="2043113"/>
          <p14:tracePt t="46125" x="4722813" y="2016125"/>
          <p14:tracePt t="46135" x="4740275" y="1997075"/>
          <p14:tracePt t="46139" x="4749800" y="1987550"/>
          <p14:tracePt t="46146" x="4759325" y="1987550"/>
          <p14:tracePt t="46158" x="4786313" y="1970088"/>
          <p14:tracePt t="46165" x="4786313" y="1960563"/>
          <p14:tracePt t="46170" x="4803775" y="1960563"/>
          <p14:tracePt t="46179" x="4822825" y="1960563"/>
          <p14:tracePt t="46186" x="4849813" y="1951038"/>
          <p14:tracePt t="46195" x="4895850" y="1951038"/>
          <p14:tracePt t="46203" x="4949825" y="1951038"/>
          <p14:tracePt t="46211" x="5005388" y="1951038"/>
          <p14:tracePt t="46218" x="5078413" y="1951038"/>
          <p14:tracePt t="46226" x="5151438" y="1951038"/>
          <p14:tracePt t="46234" x="5224463" y="1951038"/>
          <p14:tracePt t="46243" x="5287963" y="1951038"/>
          <p14:tracePt t="46250" x="5397500" y="1951038"/>
          <p14:tracePt t="46260" x="5451475" y="1951038"/>
          <p14:tracePt t="46266" x="5524500" y="1951038"/>
          <p14:tracePt t="46275" x="5607050" y="1960563"/>
          <p14:tracePt t="46282" x="5680075" y="1979613"/>
          <p14:tracePt t="46292" x="5761038" y="2033588"/>
          <p14:tracePt t="46298" x="5789613" y="2052638"/>
          <p14:tracePt t="46306" x="5853113" y="2079625"/>
          <p14:tracePt t="46314" x="5916613" y="2143125"/>
          <p14:tracePt t="46323" x="5972175" y="2189163"/>
          <p14:tracePt t="46330" x="6016625" y="2262188"/>
          <p14:tracePt t="46339" x="6062663" y="2325688"/>
          <p14:tracePt t="46346" x="6116638" y="2435225"/>
          <p14:tracePt t="46356" x="6162675" y="2535238"/>
          <p14:tracePt t="46362" x="6189663" y="2635250"/>
          <p14:tracePt t="46370" x="6199188" y="2744788"/>
          <p14:tracePt t="46378" x="6262688" y="2881313"/>
          <p14:tracePt t="46386" x="6272213" y="3027363"/>
          <p14:tracePt t="46394" x="6299200" y="3173413"/>
          <p14:tracePt t="46402" x="6318250" y="3319463"/>
          <p14:tracePt t="46410" x="6335713" y="3429000"/>
          <p14:tracePt t="46419" x="6335713" y="3575050"/>
          <p14:tracePt t="46426" x="6335713" y="3665538"/>
          <p14:tracePt t="46434" x="6335713" y="3757613"/>
          <p14:tracePt t="46442" x="6335713" y="3840163"/>
          <p14:tracePt t="46450" x="6335713" y="3911600"/>
          <p14:tracePt t="46458" x="6335713" y="3967163"/>
          <p14:tracePt t="46466" x="6335713" y="4003675"/>
          <p14:tracePt t="46475" x="6308725" y="4067175"/>
          <p14:tracePt t="46483" x="6281738" y="4130675"/>
          <p14:tracePt t="46493" x="6245225" y="4195763"/>
          <p14:tracePt t="46498" x="6189663" y="4276725"/>
          <p14:tracePt t="46510" x="6153150" y="4340225"/>
          <p14:tracePt t="46514" x="6116638" y="4386263"/>
          <p14:tracePt t="46526" x="6062663" y="4468813"/>
          <p14:tracePt t="46530" x="6026150" y="4514850"/>
          <p14:tracePt t="46541" x="5972175" y="4568825"/>
          <p14:tracePt t="46546" x="5926138" y="4614863"/>
          <p14:tracePt t="46556" x="5862638" y="4668838"/>
          <p14:tracePt t="46562" x="5780088" y="4697413"/>
          <p14:tracePt t="46572" x="5734050" y="4714875"/>
          <p14:tracePt t="46578" x="5653088" y="4741863"/>
          <p14:tracePt t="46586" x="5543550" y="4741863"/>
          <p14:tracePt t="46594" x="5470525" y="4741863"/>
          <p14:tracePt t="46602" x="5341938" y="4741863"/>
          <p14:tracePt t="46610" x="5214938" y="4741863"/>
          <p14:tracePt t="46618" x="5049838" y="4705350"/>
          <p14:tracePt t="46628" x="4803775" y="4614863"/>
          <p14:tracePt t="46637" x="4594225" y="4514850"/>
          <p14:tracePt t="46642" x="4421188" y="4413250"/>
          <p14:tracePt t="46650" x="4157663" y="4259263"/>
          <p14:tracePt t="46659" x="3956050" y="4176713"/>
          <p14:tracePt t="46667" x="3819525" y="4086225"/>
          <p14:tracePt t="46674" x="3692525" y="4013200"/>
          <p14:tracePt t="46682" x="3592513" y="3948113"/>
          <p14:tracePt t="46690" x="3556000" y="3930650"/>
          <p14:tracePt t="46698" x="3546475" y="3903663"/>
          <p14:tracePt t="46714" x="3546475" y="3884613"/>
          <p14:tracePt t="46723" x="3546475" y="3857625"/>
          <p14:tracePt t="46730" x="3546475" y="3811588"/>
          <p14:tracePt t="46740" x="3546475" y="3784600"/>
          <p14:tracePt t="46746" x="3546475" y="3730625"/>
          <p14:tracePt t="46756" x="3546475" y="3675063"/>
          <p14:tracePt t="46762" x="3536950" y="3629025"/>
          <p14:tracePt t="46770" x="3527425" y="3575050"/>
          <p14:tracePt t="46778" x="3490913" y="3511550"/>
          <p14:tracePt t="46787" x="3436938" y="3429000"/>
          <p14:tracePt t="46795" x="3400425" y="3375025"/>
          <p14:tracePt t="46804" x="3346450" y="3292475"/>
          <p14:tracePt t="46812" x="3290888" y="3246438"/>
          <p14:tracePt t="46821" x="3227388" y="3209925"/>
          <p14:tracePt t="46826" x="3200400" y="3173413"/>
          <p14:tracePt t="46836" x="3163888" y="3146425"/>
          <p14:tracePt t="46842" x="3117850" y="3119438"/>
          <p14:tracePt t="46852" x="3108325" y="3109913"/>
          <p14:tracePt t="46858" x="3090863" y="3090863"/>
          <p14:tracePt t="46875" x="3081338" y="3090863"/>
          <p14:tracePt t="46882" x="3071813" y="3090863"/>
          <p14:tracePt t="46898" x="3063875" y="3082925"/>
          <p14:tracePt t="46907" x="3035300" y="3063875"/>
          <p14:tracePt t="46914" x="3017838" y="3046413"/>
          <p14:tracePt t="46922" x="2990850" y="3036888"/>
          <p14:tracePt t="46930" x="2925763" y="3009900"/>
          <p14:tracePt t="46939" x="2881313" y="2990850"/>
          <p14:tracePt t="46947" x="2817813" y="2963863"/>
          <p14:tracePt t="46956" x="2762250" y="2936875"/>
          <p14:tracePt t="46963" x="2698750" y="2909888"/>
          <p14:tracePt t="46970" x="2616200" y="2873375"/>
          <p14:tracePt t="46978" x="2570163" y="2863850"/>
          <p14:tracePt t="46986" x="2516188" y="2836863"/>
          <p14:tracePt t="46994" x="2462213" y="2800350"/>
          <p14:tracePt t="47002" x="2433638" y="2790825"/>
          <p14:tracePt t="47011" x="2389188" y="2754313"/>
          <p14:tracePt t="47026" x="2352675" y="2735263"/>
          <p14:tracePt t="47042" x="2333625" y="2717800"/>
          <p14:tracePt t="47050" x="2324100" y="2708275"/>
          <p14:tracePt t="47058" x="2306638" y="2690813"/>
          <p14:tracePt t="47066" x="2260600" y="2654300"/>
          <p14:tracePt t="47075" x="2233613" y="2635250"/>
          <p14:tracePt t="47082" x="2187575" y="2617788"/>
          <p14:tracePt t="47090" x="2151063" y="2589213"/>
          <p14:tracePt t="47098" x="2114550" y="2581275"/>
          <p14:tracePt t="47108" x="2070100" y="2562225"/>
          <p14:tracePt t="47115" x="2005013" y="2535238"/>
          <p14:tracePt t="47124" x="1960563" y="2525713"/>
          <p14:tracePt t="47130" x="1914525" y="2498725"/>
          <p14:tracePt t="47139" x="1878013" y="2481263"/>
          <p14:tracePt t="47146" x="1868488" y="2481263"/>
          <p14:tracePt t="47156" x="1860550" y="2471738"/>
          <p14:tracePt t="48540" x="1868488" y="2481263"/>
          <p14:tracePt t="48555" x="1868488" y="2489200"/>
          <p14:tracePt t="48724" x="1868488" y="2498725"/>
          <p14:tracePt t="48876" x="1868488" y="2517775"/>
          <p14:tracePt t="48885" x="1878013" y="2544763"/>
          <p14:tracePt t="48891" x="1951038" y="2562225"/>
          <p14:tracePt t="48898" x="2005013" y="2581275"/>
          <p14:tracePt t="48907" x="2070100" y="2581275"/>
          <p14:tracePt t="48914" x="2106613" y="2598738"/>
          <p14:tracePt t="48925" x="2151063" y="2598738"/>
          <p14:tracePt t="48931" x="2160588" y="2598738"/>
          <p14:tracePt t="49098" x="2170113" y="2598738"/>
          <p14:tracePt t="49106" x="2214563" y="2635250"/>
          <p14:tracePt t="49116" x="2343150" y="2644775"/>
          <p14:tracePt t="49123" x="2506663" y="2662238"/>
          <p14:tracePt t="49134" x="2708275" y="2681288"/>
          <p14:tracePt t="49141" x="2971800" y="2727325"/>
          <p14:tracePt t="49147" x="3281363" y="2771775"/>
          <p14:tracePt t="49158" x="3609975" y="2827338"/>
          <p14:tracePt t="49165" x="3992563" y="2873375"/>
          <p14:tracePt t="49171" x="4357688" y="2936875"/>
          <p14:tracePt t="49178" x="4813300" y="2982913"/>
          <p14:tracePt t="49186" x="5214938" y="3046413"/>
          <p14:tracePt t="49196" x="5487988" y="3082925"/>
          <p14:tracePt t="49202" x="5853113" y="3146425"/>
          <p14:tracePt t="49223" x="6335713" y="3219450"/>
          <p14:tracePt t="49227" x="6518275" y="3236913"/>
          <p14:tracePt t="49234" x="6700838" y="3246438"/>
          <p14:tracePt t="49244" x="6864350" y="3246438"/>
          <p14:tracePt t="49250" x="7019925" y="3292475"/>
          <p14:tracePt t="49260" x="7110413" y="3292475"/>
          <p14:tracePt t="49266" x="7239000" y="3292475"/>
          <p14:tracePt t="49275" x="7292975" y="3292475"/>
          <p14:tracePt t="49282" x="7366000" y="3292475"/>
          <p14:tracePt t="49291" x="7421563" y="3292475"/>
          <p14:tracePt t="49298" x="7494588" y="3292475"/>
          <p14:tracePt t="49307" x="7594600" y="3309938"/>
          <p14:tracePt t="49314" x="7667625" y="3309938"/>
          <p14:tracePt t="49325" x="7777163" y="3309938"/>
          <p14:tracePt t="49330" x="7867650" y="3309938"/>
          <p14:tracePt t="49340" x="7977188" y="3319463"/>
          <p14:tracePt t="49346" x="8086725" y="3319463"/>
          <p14:tracePt t="49356" x="8213725" y="3338513"/>
          <p14:tracePt t="49362" x="8332788" y="3365500"/>
          <p14:tracePt t="49370" x="8423275" y="3375025"/>
          <p14:tracePt t="49378" x="8496300" y="3375025"/>
          <p14:tracePt t="49386" x="8615363" y="3411538"/>
          <p14:tracePt t="49394" x="8688388" y="3411538"/>
          <p14:tracePt t="49402" x="8778875" y="3438525"/>
          <p14:tracePt t="49410" x="8861425" y="3446463"/>
          <p14:tracePt t="49418" x="8934450" y="3446463"/>
          <p14:tracePt t="49426" x="8997950" y="3455988"/>
          <p14:tracePt t="49434" x="9053513" y="3455988"/>
          <p14:tracePt t="49442" x="9070975" y="3455988"/>
          <p14:tracePt t="49451" x="9090025" y="34559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58975" y="274638"/>
            <a:ext cx="8229600" cy="1143000"/>
          </a:xfrm>
        </p:spPr>
        <p:txBody>
          <a:bodyPr/>
          <a:lstStyle/>
          <a:p>
            <a:pPr eaLnBrk="1" hangingPunct="1"/>
            <a:r>
              <a:rPr lang="ja-JP" altLang="en-US"/>
              <a:t>命令の実行</a:t>
            </a:r>
          </a:p>
        </p:txBody>
      </p:sp>
      <p:sp>
        <p:nvSpPr>
          <p:cNvPr id="27651" name="Text Box 3"/>
          <p:cNvSpPr txBox="1">
            <a:spLocks noChangeArrowheads="1"/>
          </p:cNvSpPr>
          <p:nvPr/>
        </p:nvSpPr>
        <p:spPr bwMode="auto">
          <a:xfrm>
            <a:off x="534828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7652" name="Text Box 4"/>
          <p:cNvSpPr txBox="1">
            <a:spLocks noChangeArrowheads="1"/>
          </p:cNvSpPr>
          <p:nvPr/>
        </p:nvSpPr>
        <p:spPr bwMode="auto">
          <a:xfrm>
            <a:off x="6140450"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7653" name="Group 5"/>
          <p:cNvGrpSpPr>
            <a:grpSpLocks/>
          </p:cNvGrpSpPr>
          <p:nvPr/>
        </p:nvGrpSpPr>
        <p:grpSpPr bwMode="auto">
          <a:xfrm>
            <a:off x="5060950" y="2354263"/>
            <a:ext cx="1655763" cy="717550"/>
            <a:chOff x="3288" y="1299"/>
            <a:chExt cx="1996" cy="953"/>
          </a:xfrm>
        </p:grpSpPr>
        <p:sp>
          <p:nvSpPr>
            <p:cNvPr id="27733" name="Line 6"/>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4" name="Line 7"/>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5" name="Line 8"/>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6" name="Line 9"/>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7" name="Line 10"/>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8" name="Line 11"/>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9" name="Line 12"/>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54" name="Text Box 13"/>
          <p:cNvSpPr txBox="1">
            <a:spLocks noChangeArrowheads="1"/>
          </p:cNvSpPr>
          <p:nvPr/>
        </p:nvSpPr>
        <p:spPr bwMode="auto">
          <a:xfrm>
            <a:off x="5708650" y="2341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7655" name="Text Box 14"/>
          <p:cNvSpPr txBox="1">
            <a:spLocks noChangeArrowheads="1"/>
          </p:cNvSpPr>
          <p:nvPr/>
        </p:nvSpPr>
        <p:spPr bwMode="auto">
          <a:xfrm>
            <a:off x="5351463" y="2420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sp>
        <p:nvSpPr>
          <p:cNvPr id="27656" name="Line 15"/>
          <p:cNvSpPr>
            <a:spLocks noChangeShapeType="1"/>
          </p:cNvSpPr>
          <p:nvPr/>
        </p:nvSpPr>
        <p:spPr bwMode="auto">
          <a:xfrm flipV="1">
            <a:off x="5492750" y="30702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7" name="Line 16"/>
          <p:cNvSpPr>
            <a:spLocks noChangeShapeType="1"/>
          </p:cNvSpPr>
          <p:nvPr/>
        </p:nvSpPr>
        <p:spPr bwMode="auto">
          <a:xfrm flipH="1" flipV="1">
            <a:off x="6356350" y="3070225"/>
            <a:ext cx="0" cy="16541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8" name="Line 17"/>
          <p:cNvSpPr>
            <a:spLocks noChangeShapeType="1"/>
          </p:cNvSpPr>
          <p:nvPr/>
        </p:nvSpPr>
        <p:spPr bwMode="auto">
          <a:xfrm flipV="1">
            <a:off x="5924550" y="1916113"/>
            <a:ext cx="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9" name="Line 18"/>
          <p:cNvSpPr>
            <a:spLocks noChangeShapeType="1"/>
          </p:cNvSpPr>
          <p:nvPr/>
        </p:nvSpPr>
        <p:spPr bwMode="auto">
          <a:xfrm>
            <a:off x="3908425" y="26368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0" name="Rectangle 19"/>
          <p:cNvSpPr>
            <a:spLocks noChangeArrowheads="1"/>
          </p:cNvSpPr>
          <p:nvPr/>
        </p:nvSpPr>
        <p:spPr bwMode="auto">
          <a:xfrm>
            <a:off x="4989513" y="3571875"/>
            <a:ext cx="1008062"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61" name="Line 20"/>
          <p:cNvSpPr>
            <a:spLocks noChangeShapeType="1"/>
          </p:cNvSpPr>
          <p:nvPr/>
        </p:nvSpPr>
        <p:spPr bwMode="auto">
          <a:xfrm flipH="1">
            <a:off x="4700588" y="1916113"/>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2" name="Line 21"/>
          <p:cNvSpPr>
            <a:spLocks noChangeShapeType="1"/>
          </p:cNvSpPr>
          <p:nvPr/>
        </p:nvSpPr>
        <p:spPr bwMode="auto">
          <a:xfrm>
            <a:off x="4700588" y="1916113"/>
            <a:ext cx="0" cy="2447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3" name="Line 22"/>
          <p:cNvSpPr>
            <a:spLocks noChangeShapeType="1"/>
          </p:cNvSpPr>
          <p:nvPr/>
        </p:nvSpPr>
        <p:spPr bwMode="auto">
          <a:xfrm>
            <a:off x="4700588" y="4364038"/>
            <a:ext cx="792162"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4" name="Line 23"/>
          <p:cNvSpPr>
            <a:spLocks noChangeShapeType="1"/>
          </p:cNvSpPr>
          <p:nvPr/>
        </p:nvSpPr>
        <p:spPr bwMode="auto">
          <a:xfrm flipV="1">
            <a:off x="5492750" y="39322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5" name="Line 24"/>
          <p:cNvSpPr>
            <a:spLocks noChangeShapeType="1"/>
          </p:cNvSpPr>
          <p:nvPr/>
        </p:nvSpPr>
        <p:spPr bwMode="auto">
          <a:xfrm>
            <a:off x="49895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6" name="Line 25"/>
          <p:cNvSpPr>
            <a:spLocks noChangeShapeType="1"/>
          </p:cNvSpPr>
          <p:nvPr/>
        </p:nvSpPr>
        <p:spPr bwMode="auto">
          <a:xfrm flipH="1">
            <a:off x="49895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7" name="Line 26"/>
          <p:cNvSpPr>
            <a:spLocks noChangeShapeType="1"/>
          </p:cNvSpPr>
          <p:nvPr/>
        </p:nvSpPr>
        <p:spPr bwMode="auto">
          <a:xfrm>
            <a:off x="41973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8" name="Text Box 27"/>
          <p:cNvSpPr txBox="1">
            <a:spLocks noChangeArrowheads="1"/>
          </p:cNvSpPr>
          <p:nvPr/>
        </p:nvSpPr>
        <p:spPr bwMode="auto">
          <a:xfrm>
            <a:off x="52054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7669" name="Rectangle 28"/>
          <p:cNvSpPr>
            <a:spLocks noChangeArrowheads="1"/>
          </p:cNvSpPr>
          <p:nvPr/>
        </p:nvSpPr>
        <p:spPr bwMode="auto">
          <a:xfrm>
            <a:off x="5565775"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0" name="Rectangle 29"/>
          <p:cNvSpPr>
            <a:spLocks noChangeArrowheads="1"/>
          </p:cNvSpPr>
          <p:nvPr/>
        </p:nvSpPr>
        <p:spPr bwMode="auto">
          <a:xfrm>
            <a:off x="5565775"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1" name="Rectangle 30"/>
          <p:cNvSpPr>
            <a:spLocks noChangeArrowheads="1"/>
          </p:cNvSpPr>
          <p:nvPr/>
        </p:nvSpPr>
        <p:spPr bwMode="auto">
          <a:xfrm>
            <a:off x="5565775"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2" name="Rectangle 31"/>
          <p:cNvSpPr>
            <a:spLocks noChangeArrowheads="1"/>
          </p:cNvSpPr>
          <p:nvPr/>
        </p:nvSpPr>
        <p:spPr bwMode="auto">
          <a:xfrm>
            <a:off x="5565775"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3" name="Rectangle 32"/>
          <p:cNvSpPr>
            <a:spLocks noChangeArrowheads="1"/>
          </p:cNvSpPr>
          <p:nvPr/>
        </p:nvSpPr>
        <p:spPr bwMode="auto">
          <a:xfrm>
            <a:off x="5565775"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4" name="Rectangle 33"/>
          <p:cNvSpPr>
            <a:spLocks noChangeArrowheads="1"/>
          </p:cNvSpPr>
          <p:nvPr/>
        </p:nvSpPr>
        <p:spPr bwMode="auto">
          <a:xfrm>
            <a:off x="5565775"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75" name="Line 34"/>
          <p:cNvSpPr>
            <a:spLocks noChangeShapeType="1"/>
          </p:cNvSpPr>
          <p:nvPr/>
        </p:nvSpPr>
        <p:spPr bwMode="auto">
          <a:xfrm>
            <a:off x="4197350"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6" name="Line 35"/>
          <p:cNvSpPr>
            <a:spLocks noChangeShapeType="1"/>
          </p:cNvSpPr>
          <p:nvPr/>
        </p:nvSpPr>
        <p:spPr bwMode="auto">
          <a:xfrm flipV="1">
            <a:off x="7164388"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7" name="Line 36"/>
          <p:cNvSpPr>
            <a:spLocks noChangeShapeType="1"/>
          </p:cNvSpPr>
          <p:nvPr/>
        </p:nvSpPr>
        <p:spPr bwMode="auto">
          <a:xfrm>
            <a:off x="5492750" y="3357563"/>
            <a:ext cx="719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8" name="Line 37"/>
          <p:cNvSpPr>
            <a:spLocks noChangeShapeType="1"/>
          </p:cNvSpPr>
          <p:nvPr/>
        </p:nvSpPr>
        <p:spPr bwMode="auto">
          <a:xfrm>
            <a:off x="6213475" y="3357563"/>
            <a:ext cx="0"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9" name="Text Box 38"/>
          <p:cNvSpPr txBox="1">
            <a:spLocks noChangeArrowheads="1"/>
          </p:cNvSpPr>
          <p:nvPr/>
        </p:nvSpPr>
        <p:spPr bwMode="auto">
          <a:xfrm>
            <a:off x="5976938"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7680" name="Line 39"/>
          <p:cNvSpPr>
            <a:spLocks noChangeShapeType="1"/>
          </p:cNvSpPr>
          <p:nvPr/>
        </p:nvSpPr>
        <p:spPr bwMode="auto">
          <a:xfrm flipV="1">
            <a:off x="5853113" y="62388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1" name="Line 40"/>
          <p:cNvSpPr>
            <a:spLocks noChangeShapeType="1"/>
          </p:cNvSpPr>
          <p:nvPr/>
        </p:nvSpPr>
        <p:spPr bwMode="auto">
          <a:xfrm flipV="1">
            <a:off x="5780088" y="6094413"/>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2" name="Line 41"/>
          <p:cNvSpPr>
            <a:spLocks noChangeShapeType="1"/>
          </p:cNvSpPr>
          <p:nvPr/>
        </p:nvSpPr>
        <p:spPr bwMode="auto">
          <a:xfrm>
            <a:off x="5853113" y="6094413"/>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3" name="Text Box 42"/>
          <p:cNvSpPr txBox="1">
            <a:spLocks noChangeArrowheads="1"/>
          </p:cNvSpPr>
          <p:nvPr/>
        </p:nvSpPr>
        <p:spPr bwMode="auto">
          <a:xfrm>
            <a:off x="6716713" y="64912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27684" name="Text Box 43"/>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7685" name="Text Box 44"/>
          <p:cNvSpPr txBox="1">
            <a:spLocks noChangeArrowheads="1"/>
          </p:cNvSpPr>
          <p:nvPr/>
        </p:nvSpPr>
        <p:spPr bwMode="auto">
          <a:xfrm>
            <a:off x="39100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7686" name="Text Box 45"/>
          <p:cNvSpPr txBox="1">
            <a:spLocks noChangeArrowheads="1"/>
          </p:cNvSpPr>
          <p:nvPr/>
        </p:nvSpPr>
        <p:spPr bwMode="auto">
          <a:xfrm>
            <a:off x="38369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7687" name="Text Box 46"/>
          <p:cNvSpPr txBox="1">
            <a:spLocks noChangeArrowheads="1"/>
          </p:cNvSpPr>
          <p:nvPr/>
        </p:nvSpPr>
        <p:spPr bwMode="auto">
          <a:xfrm>
            <a:off x="6264275"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7688" name="Rectangle 47"/>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89" name="Rectangle 48"/>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0" name="Rectangle 49"/>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1" name="Rectangle 50"/>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2" name="Rectangle 51"/>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3" name="Rectangle 52"/>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4" name="Line 53"/>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5" name="Text Box 54"/>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7696" name="Rectangle 55"/>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697" name="Line 56"/>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8" name="Line 57"/>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9" name="Text Box 58"/>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7700" name="Line 59"/>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1" name="Line 60"/>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2" name="Line 61"/>
          <p:cNvSpPr>
            <a:spLocks noChangeShapeType="1"/>
          </p:cNvSpPr>
          <p:nvPr/>
        </p:nvSpPr>
        <p:spPr bwMode="auto">
          <a:xfrm flipV="1">
            <a:off x="323850" y="2276475"/>
            <a:ext cx="0" cy="1439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3" name="Line 62"/>
          <p:cNvSpPr>
            <a:spLocks noChangeShapeType="1"/>
          </p:cNvSpPr>
          <p:nvPr/>
        </p:nvSpPr>
        <p:spPr bwMode="auto">
          <a:xfrm>
            <a:off x="323850" y="227647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4" name="Oval 63"/>
          <p:cNvSpPr>
            <a:spLocks noChangeArrowheads="1"/>
          </p:cNvSpPr>
          <p:nvPr/>
        </p:nvSpPr>
        <p:spPr bwMode="auto">
          <a:xfrm>
            <a:off x="612775" y="2420938"/>
            <a:ext cx="287338" cy="2873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7705" name="Line 64"/>
          <p:cNvSpPr>
            <a:spLocks noChangeShapeType="1"/>
          </p:cNvSpPr>
          <p:nvPr/>
        </p:nvSpPr>
        <p:spPr bwMode="auto">
          <a:xfrm>
            <a:off x="612775" y="2276475"/>
            <a:ext cx="142875"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6" name="Text Box 65"/>
          <p:cNvSpPr txBox="1">
            <a:spLocks noChangeArrowheads="1"/>
          </p:cNvSpPr>
          <p:nvPr/>
        </p:nvSpPr>
        <p:spPr bwMode="auto">
          <a:xfrm>
            <a:off x="303213" y="2570163"/>
            <a:ext cx="33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１</a:t>
            </a:r>
          </a:p>
        </p:txBody>
      </p:sp>
      <p:sp>
        <p:nvSpPr>
          <p:cNvPr id="27707" name="Line 66"/>
          <p:cNvSpPr>
            <a:spLocks noChangeShapeType="1"/>
          </p:cNvSpPr>
          <p:nvPr/>
        </p:nvSpPr>
        <p:spPr bwMode="auto">
          <a:xfrm flipV="1">
            <a:off x="539750" y="2708275"/>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8" name="Line 67"/>
          <p:cNvSpPr>
            <a:spLocks noChangeShapeType="1"/>
          </p:cNvSpPr>
          <p:nvPr/>
        </p:nvSpPr>
        <p:spPr bwMode="auto">
          <a:xfrm>
            <a:off x="900113" y="25654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9" name="Line 68"/>
          <p:cNvSpPr>
            <a:spLocks noChangeShapeType="1"/>
          </p:cNvSpPr>
          <p:nvPr/>
        </p:nvSpPr>
        <p:spPr bwMode="auto">
          <a:xfrm>
            <a:off x="971550" y="2565400"/>
            <a:ext cx="0" cy="5032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0" name="Text Box 69"/>
          <p:cNvSpPr txBox="1">
            <a:spLocks noChangeArrowheads="1"/>
          </p:cNvSpPr>
          <p:nvPr/>
        </p:nvSpPr>
        <p:spPr bwMode="auto">
          <a:xfrm>
            <a:off x="-107950" y="2997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7711" name="Line 70"/>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2" name="Line 71"/>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3" name="Text Box 72"/>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命令メモリ</a:t>
            </a:r>
          </a:p>
        </p:txBody>
      </p:sp>
      <p:sp>
        <p:nvSpPr>
          <p:cNvPr id="27714" name="Line 73"/>
          <p:cNvSpPr>
            <a:spLocks noChangeShapeType="1"/>
          </p:cNvSpPr>
          <p:nvPr/>
        </p:nvSpPr>
        <p:spPr bwMode="auto">
          <a:xfrm flipV="1">
            <a:off x="2195513" y="2997200"/>
            <a:ext cx="0" cy="172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5" name="Text Box 74"/>
          <p:cNvSpPr txBox="1">
            <a:spLocks noChangeArrowheads="1"/>
          </p:cNvSpPr>
          <p:nvPr/>
        </p:nvSpPr>
        <p:spPr bwMode="auto">
          <a:xfrm>
            <a:off x="2124075" y="37830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a:t>
            </a:r>
          </a:p>
        </p:txBody>
      </p:sp>
      <p:sp>
        <p:nvSpPr>
          <p:cNvPr id="27716" name="Line 75"/>
          <p:cNvSpPr>
            <a:spLocks noChangeShapeType="1"/>
          </p:cNvSpPr>
          <p:nvPr/>
        </p:nvSpPr>
        <p:spPr bwMode="auto">
          <a:xfrm>
            <a:off x="2195513" y="3068638"/>
            <a:ext cx="2016125" cy="2305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7" name="Line 76"/>
          <p:cNvSpPr>
            <a:spLocks noChangeShapeType="1"/>
          </p:cNvSpPr>
          <p:nvPr/>
        </p:nvSpPr>
        <p:spPr bwMode="auto">
          <a:xfrm flipV="1">
            <a:off x="2195513" y="2636838"/>
            <a:ext cx="17287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8" name="Line 77"/>
          <p:cNvSpPr>
            <a:spLocks noChangeShapeType="1"/>
          </p:cNvSpPr>
          <p:nvPr/>
        </p:nvSpPr>
        <p:spPr bwMode="auto">
          <a:xfrm>
            <a:off x="2268538" y="3141663"/>
            <a:ext cx="2663825"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9" name="Line 78"/>
          <p:cNvSpPr>
            <a:spLocks noChangeShapeType="1"/>
          </p:cNvSpPr>
          <p:nvPr/>
        </p:nvSpPr>
        <p:spPr bwMode="auto">
          <a:xfrm>
            <a:off x="4932363" y="6453188"/>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20" name="Text Box 79"/>
          <p:cNvSpPr txBox="1">
            <a:spLocks noChangeArrowheads="1"/>
          </p:cNvSpPr>
          <p:nvPr/>
        </p:nvSpPr>
        <p:spPr bwMode="auto">
          <a:xfrm>
            <a:off x="468313" y="115888"/>
            <a:ext cx="353218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0</a:t>
            </a:r>
            <a:r>
              <a:rPr lang="ja-JP" altLang="en-US" sz="1800" b="1"/>
              <a:t>番地</a:t>
            </a:r>
          </a:p>
          <a:p>
            <a:pPr eaLnBrk="1" hangingPunct="1">
              <a:spcBef>
                <a:spcPct val="0"/>
              </a:spcBef>
              <a:buFontTx/>
              <a:buNone/>
            </a:pPr>
            <a:r>
              <a:rPr lang="ja-JP" altLang="en-US" sz="1800" b="1"/>
              <a:t> </a:t>
            </a:r>
            <a:r>
              <a:rPr lang="en-US" altLang="ja-JP" sz="1800" b="1"/>
              <a:t>0    110    00000001</a:t>
            </a:r>
            <a:r>
              <a:rPr lang="ja-JP" altLang="en-US" sz="1800" b="1"/>
              <a:t>　　　</a:t>
            </a:r>
            <a:r>
              <a:rPr lang="en-US" altLang="ja-JP" sz="1800" b="1"/>
              <a:t>1</a:t>
            </a:r>
            <a:r>
              <a:rPr lang="ja-JP" altLang="en-US" sz="1800" b="1"/>
              <a:t>番地</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2</a:t>
            </a:r>
            <a:r>
              <a:rPr lang="ja-JP" altLang="en-US" sz="1800" b="1"/>
              <a:t>番地</a:t>
            </a:r>
          </a:p>
        </p:txBody>
      </p:sp>
      <p:sp>
        <p:nvSpPr>
          <p:cNvPr id="27721" name="Rectangle 80"/>
          <p:cNvSpPr>
            <a:spLocks noChangeArrowheads="1"/>
          </p:cNvSpPr>
          <p:nvPr/>
        </p:nvSpPr>
        <p:spPr bwMode="auto">
          <a:xfrm>
            <a:off x="1187450" y="4357688"/>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0    001    00000000</a:t>
            </a:r>
          </a:p>
        </p:txBody>
      </p:sp>
      <p:sp>
        <p:nvSpPr>
          <p:cNvPr id="27722" name="Text Box 81"/>
          <p:cNvSpPr txBox="1">
            <a:spLocks noChangeArrowheads="1"/>
          </p:cNvSpPr>
          <p:nvPr/>
        </p:nvSpPr>
        <p:spPr bwMode="auto">
          <a:xfrm>
            <a:off x="663575" y="37369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a:t>
            </a:r>
          </a:p>
        </p:txBody>
      </p:sp>
      <p:sp>
        <p:nvSpPr>
          <p:cNvPr id="27723" name="Text Box 82"/>
          <p:cNvSpPr txBox="1">
            <a:spLocks noChangeArrowheads="1"/>
          </p:cNvSpPr>
          <p:nvPr/>
        </p:nvSpPr>
        <p:spPr bwMode="auto">
          <a:xfrm>
            <a:off x="4476750" y="5726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a:t>
            </a:r>
          </a:p>
        </p:txBody>
      </p:sp>
      <p:sp>
        <p:nvSpPr>
          <p:cNvPr id="27724" name="Text Box 83"/>
          <p:cNvSpPr txBox="1">
            <a:spLocks noChangeArrowheads="1"/>
          </p:cNvSpPr>
          <p:nvPr/>
        </p:nvSpPr>
        <p:spPr bwMode="auto">
          <a:xfrm>
            <a:off x="3995738" y="2276475"/>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001</a:t>
            </a:r>
          </a:p>
          <a:p>
            <a:pPr eaLnBrk="1" hangingPunct="1">
              <a:spcBef>
                <a:spcPct val="0"/>
              </a:spcBef>
              <a:buFontTx/>
              <a:buNone/>
            </a:pPr>
            <a:r>
              <a:rPr lang="en-US" altLang="ja-JP" sz="1800" b="1"/>
              <a:t>THB</a:t>
            </a:r>
          </a:p>
        </p:txBody>
      </p:sp>
      <p:sp>
        <p:nvSpPr>
          <p:cNvPr id="27725" name="Rectangle 84"/>
          <p:cNvSpPr>
            <a:spLocks noChangeArrowheads="1"/>
          </p:cNvSpPr>
          <p:nvPr/>
        </p:nvSpPr>
        <p:spPr bwMode="auto">
          <a:xfrm>
            <a:off x="4019550" y="493395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00000000</a:t>
            </a:r>
          </a:p>
        </p:txBody>
      </p:sp>
      <p:sp>
        <p:nvSpPr>
          <p:cNvPr id="27726" name="Line 85"/>
          <p:cNvSpPr>
            <a:spLocks noChangeShapeType="1"/>
          </p:cNvSpPr>
          <p:nvPr/>
        </p:nvSpPr>
        <p:spPr bwMode="auto">
          <a:xfrm flipV="1">
            <a:off x="6516688" y="2924175"/>
            <a:ext cx="0" cy="1944688"/>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27" name="Line 86"/>
          <p:cNvSpPr>
            <a:spLocks noChangeShapeType="1"/>
          </p:cNvSpPr>
          <p:nvPr/>
        </p:nvSpPr>
        <p:spPr bwMode="auto">
          <a:xfrm flipH="1" flipV="1">
            <a:off x="5940425" y="1844675"/>
            <a:ext cx="576263" cy="1152525"/>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28" name="Line 87"/>
          <p:cNvSpPr>
            <a:spLocks noChangeShapeType="1"/>
          </p:cNvSpPr>
          <p:nvPr/>
        </p:nvSpPr>
        <p:spPr bwMode="auto">
          <a:xfrm flipH="1">
            <a:off x="4572000" y="1844675"/>
            <a:ext cx="1368425"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29" name="Line 88"/>
          <p:cNvSpPr>
            <a:spLocks noChangeShapeType="1"/>
          </p:cNvSpPr>
          <p:nvPr/>
        </p:nvSpPr>
        <p:spPr bwMode="auto">
          <a:xfrm>
            <a:off x="4572000" y="1844675"/>
            <a:ext cx="0" cy="2663825"/>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0" name="Line 89"/>
          <p:cNvSpPr>
            <a:spLocks noChangeShapeType="1"/>
          </p:cNvSpPr>
          <p:nvPr/>
        </p:nvSpPr>
        <p:spPr bwMode="auto">
          <a:xfrm>
            <a:off x="4572000" y="4508500"/>
            <a:ext cx="1008063"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1" name="Line 90"/>
          <p:cNvSpPr>
            <a:spLocks noChangeShapeType="1"/>
          </p:cNvSpPr>
          <p:nvPr/>
        </p:nvSpPr>
        <p:spPr bwMode="auto">
          <a:xfrm flipV="1">
            <a:off x="5580063" y="3860800"/>
            <a:ext cx="0" cy="647700"/>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32" name="Text Box 91"/>
          <p:cNvSpPr txBox="1">
            <a:spLocks noChangeArrowheads="1"/>
          </p:cNvSpPr>
          <p:nvPr/>
        </p:nvSpPr>
        <p:spPr bwMode="auto">
          <a:xfrm>
            <a:off x="1042988" y="2708275"/>
            <a:ext cx="379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a:t>
            </a:r>
          </a:p>
        </p:txBody>
      </p:sp>
      <p:pic>
        <p:nvPicPr>
          <p:cNvPr id="2" name="オーディオ 1">
            <a:hlinkClick r:id="" action="ppaction://media"/>
            <a:extLst>
              <a:ext uri="{FF2B5EF4-FFF2-40B4-BE49-F238E27FC236}">
                <a16:creationId xmlns:a16="http://schemas.microsoft.com/office/drawing/2014/main" id="{B531273D-EA03-432A-B19C-613829C24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871"/>
    </mc:Choice>
    <mc:Fallback>
      <p:transition spd="slow" advTm="5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75" x="8624888" y="3621088"/>
          <p14:tracePt t="283" x="8286750" y="3621088"/>
          <p14:tracePt t="291" x="7913688" y="3621088"/>
          <p14:tracePt t="299" x="7612063" y="3621088"/>
          <p14:tracePt t="308" x="7375525" y="3638550"/>
          <p14:tracePt t="316" x="7119938" y="3638550"/>
          <p14:tracePt t="325" x="6937375" y="3657600"/>
          <p14:tracePt t="331" x="6773863" y="3657600"/>
          <p14:tracePt t="339" x="6600825" y="3702050"/>
          <p14:tracePt t="347" x="6472238" y="3702050"/>
          <p14:tracePt t="356" x="6362700" y="3702050"/>
          <p14:tracePt t="363" x="6254750" y="3702050"/>
          <p14:tracePt t="372" x="6162675" y="3702050"/>
          <p14:tracePt t="379" x="6089650" y="3702050"/>
          <p14:tracePt t="388" x="5999163" y="3702050"/>
          <p14:tracePt t="395" x="5926138" y="3702050"/>
          <p14:tracePt t="405" x="5843588" y="3694113"/>
          <p14:tracePt t="411" x="5770563" y="3684588"/>
          <p14:tracePt t="424" x="5716588" y="3684588"/>
          <p14:tracePt t="427" x="5670550" y="3675063"/>
          <p14:tracePt t="436" x="5643563" y="3675063"/>
          <p14:tracePt t="444" x="5616575" y="3657600"/>
          <p14:tracePt t="907" x="5580063" y="3657600"/>
          <p14:tracePt t="1844" x="5543550" y="3657600"/>
          <p14:tracePt t="1851" x="5514975" y="3675063"/>
          <p14:tracePt t="1859" x="5507038" y="3694113"/>
          <p14:tracePt t="1867" x="5487988" y="3711575"/>
          <p14:tracePt t="3141" x="5478463" y="3730625"/>
          <p14:tracePt t="3147" x="5470525" y="3738563"/>
          <p14:tracePt t="3155" x="5461000" y="3748088"/>
          <p14:tracePt t="3163" x="5451475" y="3757613"/>
          <p14:tracePt t="3175" x="5441950" y="3767138"/>
          <p14:tracePt t="3179" x="5434013" y="3767138"/>
          <p14:tracePt t="3189" x="5414963" y="3767138"/>
          <p14:tracePt t="3195" x="5405438" y="3767138"/>
          <p14:tracePt t="3204" x="5397500" y="3775075"/>
          <p14:tracePt t="3211" x="5397500" y="3784600"/>
          <p14:tracePt t="3220" x="5387975" y="3794125"/>
          <p14:tracePt t="3227" x="5378450" y="3794125"/>
          <p14:tracePt t="3267" x="5368925" y="3794125"/>
          <p14:tracePt t="3283" x="5360988" y="3803650"/>
          <p14:tracePt t="3652" x="5351463" y="3803650"/>
          <p14:tracePt t="3659" x="5324475" y="3821113"/>
          <p14:tracePt t="3667" x="5305425" y="3830638"/>
          <p14:tracePt t="3675" x="5297488" y="3830638"/>
          <p14:tracePt t="3691" x="5287963" y="3830638"/>
          <p14:tracePt t="3699" x="5278438" y="3830638"/>
          <p14:tracePt t="3707" x="5251450" y="3830638"/>
          <p14:tracePt t="3715" x="5232400" y="3830638"/>
          <p14:tracePt t="3723" x="5224463" y="3830638"/>
          <p14:tracePt t="3731" x="5195888" y="3830638"/>
          <p14:tracePt t="3739" x="5178425" y="3830638"/>
          <p14:tracePt t="3747" x="5168900" y="3830638"/>
          <p14:tracePt t="3755" x="5151438" y="3830638"/>
          <p14:tracePt t="3763" x="5114925" y="3830638"/>
          <p14:tracePt t="3771" x="5095875" y="3830638"/>
          <p14:tracePt t="3787" x="5078413" y="3830638"/>
          <p14:tracePt t="3795" x="5068888" y="3830638"/>
          <p14:tracePt t="3811" x="5059363" y="3830638"/>
          <p14:tracePt t="4243" x="5049838" y="3830638"/>
          <p14:tracePt t="4251" x="5014913" y="3830638"/>
          <p14:tracePt t="4259" x="4986338" y="3830638"/>
          <p14:tracePt t="4267" x="4968875" y="3830638"/>
          <p14:tracePt t="4277" x="4941888" y="3830638"/>
          <p14:tracePt t="4294" x="4932363" y="3830638"/>
          <p14:tracePt t="4307" x="4922838" y="3830638"/>
          <p14:tracePt t="4331" x="4913313" y="3830638"/>
          <p14:tracePt t="4483" x="4886325" y="3840163"/>
          <p14:tracePt t="4507" x="4859338" y="3840163"/>
          <p14:tracePt t="4516" x="4849813" y="3840163"/>
          <p14:tracePt t="4523" x="4840288" y="3840163"/>
          <p14:tracePt t="4531" x="4822825" y="3840163"/>
          <p14:tracePt t="4539" x="4803775" y="3840163"/>
          <p14:tracePt t="4547" x="4795838" y="3840163"/>
          <p14:tracePt t="4555" x="4767263" y="3840163"/>
          <p14:tracePt t="4571" x="4759325" y="3840163"/>
          <p14:tracePt t="4645" x="4740275" y="3840163"/>
          <p14:tracePt t="4651" x="4713288" y="3794125"/>
          <p14:tracePt t="4659" x="4695825" y="3748088"/>
          <p14:tracePt t="4667" x="4686300" y="3721100"/>
          <p14:tracePt t="4675" x="4667250" y="3684588"/>
          <p14:tracePt t="4683" x="4649788" y="3648075"/>
          <p14:tracePt t="4691" x="4640263" y="3602038"/>
          <p14:tracePt t="4699" x="4603750" y="3502025"/>
          <p14:tracePt t="4707" x="4576763" y="3446463"/>
          <p14:tracePt t="4715" x="4540250" y="3365500"/>
          <p14:tracePt t="4723" x="4513263" y="3265488"/>
          <p14:tracePt t="4731" x="4440238" y="3182938"/>
          <p14:tracePt t="4739" x="4348163" y="3046413"/>
          <p14:tracePt t="4747" x="4294188" y="2946400"/>
          <p14:tracePt t="4755" x="4221163" y="2844800"/>
          <p14:tracePt t="4763" x="4148138" y="2763838"/>
          <p14:tracePt t="4772" x="4094163" y="2662238"/>
          <p14:tracePt t="4779" x="4048125" y="2617788"/>
          <p14:tracePt t="4787" x="3992563" y="2554288"/>
          <p14:tracePt t="4796" x="3938588" y="2481263"/>
          <p14:tracePt t="4807" x="3902075" y="2435225"/>
          <p14:tracePt t="4814" x="3875088" y="2416175"/>
          <p14:tracePt t="4820" x="3819525" y="2325688"/>
          <p14:tracePt t="4827" x="3765550" y="2262188"/>
          <p14:tracePt t="4835" x="3702050" y="2160588"/>
          <p14:tracePt t="4844" x="3629025" y="2079625"/>
          <p14:tracePt t="4851" x="3536950" y="1979613"/>
          <p14:tracePt t="4859" x="3455988" y="1878013"/>
          <p14:tracePt t="4867" x="3363913" y="1787525"/>
          <p14:tracePt t="4875" x="3300413" y="1724025"/>
          <p14:tracePt t="4883" x="3236913" y="1660525"/>
          <p14:tracePt t="4892" x="3181350" y="1604963"/>
          <p14:tracePt t="4899" x="3136900" y="1558925"/>
          <p14:tracePt t="4909" x="3071813" y="1485900"/>
          <p14:tracePt t="4915" x="3017838" y="1422400"/>
          <p14:tracePt t="4923" x="2971800" y="1385888"/>
          <p14:tracePt t="4931" x="2944813" y="1358900"/>
          <p14:tracePt t="4939" x="2925763" y="1312863"/>
          <p14:tracePt t="4947" x="2908300" y="1303338"/>
          <p14:tracePt t="4956" x="2871788" y="1258888"/>
          <p14:tracePt t="4963" x="2862263" y="1249363"/>
          <p14:tracePt t="4973" x="2835275" y="1239838"/>
          <p14:tracePt t="4980" x="2808288" y="1212850"/>
          <p14:tracePt t="4989" x="2789238" y="1203325"/>
          <p14:tracePt t="4996" x="2771775" y="1195388"/>
          <p14:tracePt t="5007" x="2735263" y="1176338"/>
          <p14:tracePt t="5011" x="2708275" y="1158875"/>
          <p14:tracePt t="5020" x="2689225" y="1158875"/>
          <p14:tracePt t="5027" x="2671763" y="1149350"/>
          <p14:tracePt t="5035" x="2662238" y="1149350"/>
          <p14:tracePt t="5044" x="2635250" y="1149350"/>
          <p14:tracePt t="5091" x="2625725" y="1149350"/>
          <p14:tracePt t="5099" x="2598738" y="1149350"/>
          <p14:tracePt t="5107" x="2579688" y="1149350"/>
          <p14:tracePt t="5115" x="2552700" y="1149350"/>
          <p14:tracePt t="5123" x="2543175" y="1149350"/>
          <p14:tracePt t="5131" x="2506663" y="1158875"/>
          <p14:tracePt t="5139" x="2489200" y="1158875"/>
          <p14:tracePt t="5147" x="2443163" y="1176338"/>
          <p14:tracePt t="5155" x="2406650" y="1176338"/>
          <p14:tracePt t="5163" x="2333625" y="1185863"/>
          <p14:tracePt t="5174" x="2279650" y="1185863"/>
          <p14:tracePt t="5179" x="2206625" y="1185863"/>
          <p14:tracePt t="5189" x="2114550" y="1185863"/>
          <p14:tracePt t="5195" x="2033588" y="1185863"/>
          <p14:tracePt t="5204" x="1960563" y="1185863"/>
          <p14:tracePt t="5211" x="1887538" y="1185863"/>
          <p14:tracePt t="5222" x="1831975" y="1195388"/>
          <p14:tracePt t="5227" x="1731963" y="1222375"/>
          <p14:tracePt t="5235" x="1658938" y="1239838"/>
          <p14:tracePt t="5243" x="1558925" y="1249363"/>
          <p14:tracePt t="5251" x="1449388" y="1268413"/>
          <p14:tracePt t="5259" x="1376363" y="1268413"/>
          <p14:tracePt t="5268" x="1312863" y="1285875"/>
          <p14:tracePt t="5275" x="1276350" y="1285875"/>
          <p14:tracePt t="5283" x="1266825" y="1285875"/>
          <p14:tracePt t="5292" x="1258888" y="1285875"/>
          <p14:tracePt t="5300" x="1239838" y="1285875"/>
          <p14:tracePt t="5307" x="1230313" y="1285875"/>
          <p14:tracePt t="5323" x="1222375" y="1285875"/>
          <p14:tracePt t="5331" x="1185863" y="1276350"/>
          <p14:tracePt t="5339" x="1176338" y="1276350"/>
          <p14:tracePt t="5403" x="1166813" y="1268413"/>
          <p14:tracePt t="5427" x="1149350" y="1268413"/>
          <p14:tracePt t="5435" x="1120775" y="1249363"/>
          <p14:tracePt t="5443" x="1093788" y="1222375"/>
          <p14:tracePt t="5451" x="1084263" y="1212850"/>
          <p14:tracePt t="5459" x="1076325" y="1195388"/>
          <p14:tracePt t="5470" x="1066800" y="1166813"/>
          <p14:tracePt t="5475" x="1047750" y="1149350"/>
          <p14:tracePt t="5483" x="1039813" y="1139825"/>
          <p14:tracePt t="5491" x="1030288" y="1130300"/>
          <p14:tracePt t="5500" x="1030288" y="1122363"/>
          <p14:tracePt t="5507" x="1020763" y="1112838"/>
          <p14:tracePt t="5515" x="1020763" y="1103313"/>
          <p14:tracePt t="5523" x="1011238" y="1085850"/>
          <p14:tracePt t="5539" x="1011238" y="1076325"/>
          <p14:tracePt t="5549" x="1011238" y="1066800"/>
          <p14:tracePt t="5555" x="1011238" y="1057275"/>
          <p14:tracePt t="5564" x="1011238" y="1030288"/>
          <p14:tracePt t="5571" x="1011238" y="1012825"/>
          <p14:tracePt t="5580" x="1011238" y="984250"/>
          <p14:tracePt t="5587" x="993775" y="957263"/>
          <p14:tracePt t="5595" x="984250" y="920750"/>
          <p14:tracePt t="5603" x="984250" y="893763"/>
          <p14:tracePt t="5611" x="984250" y="866775"/>
          <p14:tracePt t="5621" x="974725" y="839788"/>
          <p14:tracePt t="5627" x="974725" y="830263"/>
          <p14:tracePt t="5636" x="966788" y="811213"/>
          <p14:tracePt t="5643" x="957263" y="803275"/>
          <p14:tracePt t="5659" x="957263" y="793750"/>
          <p14:tracePt t="5772" x="957263" y="784225"/>
          <p14:tracePt t="5819" x="957263" y="766763"/>
          <p14:tracePt t="5827" x="966788" y="757238"/>
          <p14:tracePt t="5843" x="974725" y="747713"/>
          <p14:tracePt t="5851" x="984250" y="747713"/>
          <p14:tracePt t="5860" x="993775" y="747713"/>
          <p14:tracePt t="5867" x="1003300" y="738188"/>
          <p14:tracePt t="5883" x="1011238" y="738188"/>
          <p14:tracePt t="5892" x="1020763" y="738188"/>
          <p14:tracePt t="5899" x="1030288" y="730250"/>
          <p14:tracePt t="5907" x="1039813" y="730250"/>
          <p14:tracePt t="5915" x="1057275" y="720725"/>
          <p14:tracePt t="5924" x="1076325" y="711200"/>
          <p14:tracePt t="5931" x="1093788" y="701675"/>
          <p14:tracePt t="5940" x="1120775" y="693738"/>
          <p14:tracePt t="5947" x="1157288" y="684213"/>
          <p14:tracePt t="5956" x="1185863" y="684213"/>
          <p14:tracePt t="5964" x="1230313" y="665163"/>
          <p14:tracePt t="5979" x="1276350" y="657225"/>
          <p14:tracePt t="5995" x="1303338" y="647700"/>
          <p14:tracePt t="6004" x="1312863" y="647700"/>
          <p14:tracePt t="6011" x="1330325" y="638175"/>
          <p14:tracePt t="6021" x="1358900" y="628650"/>
          <p14:tracePt t="6027" x="1366838" y="620713"/>
          <p14:tracePt t="6067" x="1376363" y="611188"/>
          <p14:tracePt t="6731" x="1395413" y="611188"/>
          <p14:tracePt t="6819" x="1403350" y="611188"/>
          <p14:tracePt t="6939" x="1412875" y="611188"/>
          <p14:tracePt t="6956" x="1431925" y="611188"/>
          <p14:tracePt t="6964" x="1449388" y="611188"/>
          <p14:tracePt t="6972" x="1495425" y="601663"/>
          <p14:tracePt t="6979" x="1531938" y="592138"/>
          <p14:tracePt t="6987" x="1568450" y="565150"/>
          <p14:tracePt t="6995" x="1595438" y="555625"/>
          <p14:tracePt t="7003" x="1604963" y="555625"/>
          <p14:tracePt t="7011" x="1641475" y="547688"/>
          <p14:tracePt t="7027" x="1668463" y="538163"/>
          <p14:tracePt t="7037" x="1677988" y="538163"/>
          <p14:tracePt t="7043" x="1685925" y="538163"/>
          <p14:tracePt t="7060" x="1704975" y="528638"/>
          <p14:tracePt t="7067" x="1714500" y="519113"/>
          <p14:tracePt t="7105" x="1758950" y="519113"/>
          <p14:tracePt t="7107" x="1778000" y="519113"/>
          <p14:tracePt t="7115" x="1787525" y="519113"/>
          <p14:tracePt t="7123" x="1814513" y="519113"/>
          <p14:tracePt t="7131" x="1824038" y="519113"/>
          <p14:tracePt t="7139" x="1831975" y="519113"/>
          <p14:tracePt t="7147" x="1841500" y="519113"/>
          <p14:tracePt t="7156" x="1851025" y="519113"/>
          <p14:tracePt t="7163" x="1860550" y="519113"/>
          <p14:tracePt t="7172" x="1887538" y="519113"/>
          <p14:tracePt t="7179" x="1895475" y="519113"/>
          <p14:tracePt t="7195" x="1905000" y="519113"/>
          <p14:tracePt t="7211" x="1931988" y="519113"/>
          <p14:tracePt t="7227" x="1941513" y="519113"/>
          <p14:tracePt t="7251" x="1951038" y="519113"/>
          <p14:tracePt t="7484" x="1968500" y="519113"/>
          <p14:tracePt t="7491" x="1987550" y="519113"/>
          <p14:tracePt t="7501" x="2014538" y="519113"/>
          <p14:tracePt t="7507" x="2033588" y="519113"/>
          <p14:tracePt t="7515" x="2060575" y="519113"/>
          <p14:tracePt t="7523" x="2078038" y="519113"/>
          <p14:tracePt t="7531" x="2106613" y="511175"/>
          <p14:tracePt t="7539" x="2124075" y="511175"/>
          <p14:tracePt t="7549" x="2170113" y="511175"/>
          <p14:tracePt t="7555" x="2187575" y="501650"/>
          <p14:tracePt t="7563" x="2214563" y="501650"/>
          <p14:tracePt t="7571" x="2233613" y="492125"/>
          <p14:tracePt t="7579" x="2251075" y="492125"/>
          <p14:tracePt t="7588" x="2260600" y="492125"/>
          <p14:tracePt t="7654" x="2270125" y="492125"/>
          <p14:tracePt t="7675" x="2279650" y="492125"/>
          <p14:tracePt t="7683" x="2287588" y="492125"/>
          <p14:tracePt t="7691" x="2297113" y="492125"/>
          <p14:tracePt t="8787" x="2279650" y="492125"/>
          <p14:tracePt t="8795" x="2270125" y="492125"/>
          <p14:tracePt t="8803" x="2260600" y="492125"/>
          <p14:tracePt t="8812" x="2251075" y="492125"/>
          <p14:tracePt t="8820" x="2233613" y="492125"/>
          <p14:tracePt t="8837" x="2224088" y="492125"/>
          <p14:tracePt t="8851" x="2214563" y="492125"/>
          <p14:tracePt t="8859" x="2197100" y="492125"/>
          <p14:tracePt t="8883" x="2187575" y="492125"/>
          <p14:tracePt t="8956" x="2179638" y="492125"/>
          <p14:tracePt t="8963" x="2170113" y="492125"/>
          <p14:tracePt t="8971" x="2151063" y="492125"/>
          <p14:tracePt t="8979" x="2106613" y="492125"/>
          <p14:tracePt t="8987" x="2051050" y="492125"/>
          <p14:tracePt t="8995" x="1997075" y="492125"/>
          <p14:tracePt t="9004" x="1941513" y="492125"/>
          <p14:tracePt t="9011" x="1868488" y="492125"/>
          <p14:tracePt t="9021" x="1804988" y="492125"/>
          <p14:tracePt t="9027" x="1751013" y="492125"/>
          <p14:tracePt t="9036" x="1714500" y="492125"/>
          <p14:tracePt t="9043" x="1685925" y="492125"/>
          <p14:tracePt t="9052" x="1641475" y="492125"/>
          <p14:tracePt t="9059" x="1612900" y="492125"/>
          <p14:tracePt t="9067" x="1604963" y="492125"/>
          <p14:tracePt t="9084" x="1595438" y="492125"/>
          <p14:tracePt t="9099" x="1585913" y="492125"/>
          <p14:tracePt t="9820" x="1568450" y="492125"/>
          <p14:tracePt t="9829" x="1541463" y="511175"/>
          <p14:tracePt t="9837" x="1531938" y="519113"/>
          <p14:tracePt t="9847" x="1522413" y="519113"/>
          <p14:tracePt t="9853" x="1504950" y="528638"/>
          <p14:tracePt t="9860" x="1504950" y="538163"/>
          <p14:tracePt t="9867" x="1449388" y="565150"/>
          <p14:tracePt t="9875" x="1439863" y="574675"/>
          <p14:tracePt t="9883" x="1422400" y="584200"/>
          <p14:tracePt t="9903" x="1385888" y="611188"/>
          <p14:tracePt t="9908" x="1366838" y="620713"/>
          <p14:tracePt t="9915" x="1339850" y="628650"/>
          <p14:tracePt t="9923" x="1322388" y="657225"/>
          <p14:tracePt t="9931" x="1312863" y="657225"/>
          <p14:tracePt t="9947" x="1285875" y="674688"/>
          <p14:tracePt t="9972" x="1276350" y="684213"/>
          <p14:tracePt t="10027" x="1266825" y="693738"/>
          <p14:tracePt t="10043" x="1249363" y="693738"/>
          <p14:tracePt t="10051" x="1239838" y="693738"/>
          <p14:tracePt t="10067" x="1230313" y="693738"/>
          <p14:tracePt t="10075" x="1203325" y="701675"/>
          <p14:tracePt t="10083" x="1193800" y="701675"/>
          <p14:tracePt t="10091" x="1185863" y="711200"/>
          <p14:tracePt t="10099" x="1166813" y="711200"/>
          <p14:tracePt t="10107" x="1157288" y="711200"/>
          <p14:tracePt t="10123" x="1157288" y="720725"/>
          <p14:tracePt t="10140" x="1149350" y="720725"/>
          <p14:tracePt t="10155" x="1130300" y="720725"/>
          <p14:tracePt t="10163" x="1112838" y="738188"/>
          <p14:tracePt t="10179" x="1093788" y="747713"/>
          <p14:tracePt t="10189" x="1084263" y="747713"/>
          <p14:tracePt t="10195" x="1076325" y="747713"/>
          <p14:tracePt t="10206" x="1066800" y="757238"/>
          <p14:tracePt t="10635" x="1076325" y="747713"/>
          <p14:tracePt t="10643" x="1084263" y="738188"/>
          <p14:tracePt t="10659" x="1103313" y="730250"/>
          <p14:tracePt t="10667" x="1112838" y="720725"/>
          <p14:tracePt t="10683" x="1120775" y="711200"/>
          <p14:tracePt t="10691" x="1130300" y="711200"/>
          <p14:tracePt t="10828" x="1139825" y="711200"/>
          <p14:tracePt t="10835" x="1149350" y="701675"/>
          <p14:tracePt t="10851" x="1157288" y="701675"/>
          <p14:tracePt t="10859" x="1166813" y="701675"/>
          <p14:tracePt t="10867" x="1193800" y="693738"/>
          <p14:tracePt t="10884" x="1212850" y="693738"/>
          <p14:tracePt t="10912" x="1266825" y="693738"/>
          <p14:tracePt t="10917" x="1276350" y="693738"/>
          <p14:tracePt t="10923" x="1285875" y="693738"/>
          <p14:tracePt t="10939" x="1303338" y="693738"/>
          <p14:tracePt t="10947" x="1312863" y="693738"/>
          <p14:tracePt t="10955" x="1330325" y="693738"/>
          <p14:tracePt t="10971" x="1349375" y="693738"/>
          <p14:tracePt t="10987" x="1358900" y="693738"/>
          <p14:tracePt t="10995" x="1366838" y="693738"/>
          <p14:tracePt t="11003" x="1366838" y="684213"/>
          <p14:tracePt t="11011" x="1395413" y="684213"/>
          <p14:tracePt t="11021" x="1412875" y="684213"/>
          <p14:tracePt t="11027" x="1431925" y="665163"/>
          <p14:tracePt t="11037" x="1439863" y="665163"/>
          <p14:tracePt t="11043" x="1458913" y="657225"/>
          <p14:tracePt t="11059" x="1476375" y="657225"/>
          <p14:tracePt t="11126" x="1485900" y="657225"/>
          <p14:tracePt t="11324" x="1495425" y="657225"/>
          <p14:tracePt t="11332" x="1504950" y="657225"/>
          <p14:tracePt t="11347" x="1512888" y="657225"/>
          <p14:tracePt t="11395" x="1522413" y="657225"/>
          <p14:tracePt t="11411" x="1531938" y="657225"/>
          <p14:tracePt t="11419" x="1541463" y="657225"/>
          <p14:tracePt t="11427" x="1558925" y="657225"/>
          <p14:tracePt t="11443" x="1576388" y="657225"/>
          <p14:tracePt t="11451" x="1595438" y="657225"/>
          <p14:tracePt t="11459" x="1604963" y="657225"/>
          <p14:tracePt t="11467" x="1612900" y="657225"/>
          <p14:tracePt t="11475" x="1631950" y="657225"/>
          <p14:tracePt t="11484" x="1649413" y="665163"/>
          <p14:tracePt t="11500" x="1658938" y="674688"/>
          <p14:tracePt t="11507" x="1677988" y="684213"/>
          <p14:tracePt t="11532" x="1677988" y="693738"/>
          <p14:tracePt t="11539" x="1685925" y="693738"/>
          <p14:tracePt t="11547" x="1695450" y="701675"/>
          <p14:tracePt t="11572" x="1722438" y="711200"/>
          <p14:tracePt t="11580" x="1741488" y="711200"/>
          <p14:tracePt t="11589" x="1768475" y="711200"/>
          <p14:tracePt t="11595" x="1795463" y="711200"/>
          <p14:tracePt t="11603" x="1841500" y="711200"/>
          <p14:tracePt t="11611" x="1878013" y="711200"/>
          <p14:tracePt t="11620" x="1931988" y="711200"/>
          <p14:tracePt t="11627" x="1951038" y="711200"/>
          <p14:tracePt t="11636" x="1997075" y="711200"/>
          <p14:tracePt t="11644" x="2014538" y="711200"/>
          <p14:tracePt t="11651" x="2033588" y="711200"/>
          <p14:tracePt t="11669" x="2041525" y="711200"/>
          <p14:tracePt t="11693" x="2060575" y="711200"/>
          <p14:tracePt t="11707" x="2070100" y="720725"/>
          <p14:tracePt t="11748" x="2078038" y="720725"/>
          <p14:tracePt t="11772" x="2087563" y="720725"/>
          <p14:tracePt t="11779" x="2097088" y="720725"/>
          <p14:tracePt t="11787" x="2114550" y="720725"/>
          <p14:tracePt t="11795" x="2124075" y="720725"/>
          <p14:tracePt t="11804" x="2151063" y="720725"/>
          <p14:tracePt t="11811" x="2170113" y="720725"/>
          <p14:tracePt t="11820" x="2187575" y="720725"/>
          <p14:tracePt t="11828" x="2197100" y="720725"/>
          <p14:tracePt t="11837" x="2206625" y="720725"/>
          <p14:tracePt t="11860" x="2206625" y="730250"/>
          <p14:tracePt t="11916" x="2214563" y="738188"/>
          <p14:tracePt t="11931" x="2233613" y="747713"/>
          <p14:tracePt t="11947" x="2251075" y="757238"/>
          <p14:tracePt t="11955" x="2260600" y="757238"/>
          <p14:tracePt t="11964" x="2279650" y="757238"/>
          <p14:tracePt t="11973" x="2287588" y="757238"/>
          <p14:tracePt t="11980" x="2316163" y="757238"/>
          <p14:tracePt t="11990" x="2333625" y="757238"/>
          <p14:tracePt t="11996" x="2389188" y="757238"/>
          <p14:tracePt t="12005" x="2416175" y="757238"/>
          <p14:tracePt t="12012" x="2443163" y="757238"/>
          <p14:tracePt t="12023" x="2470150" y="757238"/>
          <p14:tracePt t="12027" x="2489200" y="757238"/>
          <p14:tracePt t="12037" x="2533650" y="757238"/>
          <p14:tracePt t="12051" x="2562225" y="757238"/>
          <p14:tracePt t="12283" x="2570163" y="757238"/>
          <p14:tracePt t="12547" x="2579688" y="757238"/>
          <p14:tracePt t="12749" x="2579688" y="766763"/>
          <p14:tracePt t="12947" x="2579688" y="774700"/>
          <p14:tracePt t="12955" x="2570163" y="793750"/>
          <p14:tracePt t="14084" x="2570163" y="811213"/>
          <p14:tracePt t="14236" x="2543175" y="839788"/>
          <p14:tracePt t="14243" x="2506663" y="866775"/>
          <p14:tracePt t="14252" x="2498725" y="874713"/>
          <p14:tracePt t="14267" x="2479675" y="893763"/>
          <p14:tracePt t="14275" x="2470150" y="903288"/>
          <p14:tracePt t="14284" x="2462213" y="911225"/>
          <p14:tracePt t="14299" x="2452688" y="920750"/>
          <p14:tracePt t="14307" x="2443163" y="920750"/>
          <p14:tracePt t="14931" x="2433638" y="920750"/>
          <p14:tracePt t="14939" x="2433638" y="930275"/>
          <p14:tracePt t="14947" x="2425700" y="939800"/>
          <p14:tracePt t="14971" x="2416175" y="939800"/>
          <p14:tracePt t="15459" x="2416175" y="920750"/>
          <p14:tracePt t="15467" x="2425700" y="911225"/>
          <p14:tracePt t="15483" x="2433638" y="911225"/>
          <p14:tracePt t="15516" x="2433638" y="903288"/>
          <p14:tracePt t="16020" x="2433638" y="911225"/>
          <p14:tracePt t="16028" x="2433638" y="930275"/>
          <p14:tracePt t="16043" x="2425700" y="939800"/>
          <p14:tracePt t="16051" x="2416175" y="947738"/>
          <p14:tracePt t="16067" x="2406650" y="957263"/>
          <p14:tracePt t="16259" x="2389188" y="966788"/>
          <p14:tracePt t="16267" x="2370138" y="976313"/>
          <p14:tracePt t="16435" x="2352675" y="984250"/>
          <p14:tracePt t="16442" x="2333625" y="1003300"/>
          <p14:tracePt t="16459" x="2306638" y="1012825"/>
          <p14:tracePt t="16475" x="2287588" y="1020763"/>
          <p14:tracePt t="16501" x="2279650" y="1030288"/>
          <p14:tracePt t="16507" x="2270125" y="1039813"/>
          <p14:tracePt t="16795" x="2260600" y="1049338"/>
          <p14:tracePt t="16836" x="2251075" y="1057275"/>
          <p14:tracePt t="16860" x="2243138" y="1057275"/>
          <p14:tracePt t="16876" x="2224088" y="1076325"/>
          <p14:tracePt t="16891" x="2214563" y="1085850"/>
          <p14:tracePt t="16915" x="2206625" y="1093788"/>
          <p14:tracePt t="16923" x="2187575" y="1103313"/>
          <p14:tracePt t="16940" x="2170113" y="1122363"/>
          <p14:tracePt t="16979" x="2160588" y="1130300"/>
          <p14:tracePt t="17051" x="2151063" y="1139825"/>
          <p14:tracePt t="17067" x="2143125" y="1166813"/>
          <p14:tracePt t="17075" x="2133600" y="1176338"/>
          <p14:tracePt t="17083" x="2124075" y="1185863"/>
          <p14:tracePt t="17099" x="2114550" y="1195388"/>
          <p14:tracePt t="17107" x="2114550" y="1203325"/>
          <p14:tracePt t="17115" x="2106613" y="1222375"/>
          <p14:tracePt t="17131" x="2087563" y="1239838"/>
          <p14:tracePt t="17142" x="2078038" y="1249363"/>
          <p14:tracePt t="17147" x="2060575" y="1276350"/>
          <p14:tracePt t="17156" x="2051050" y="1303338"/>
          <p14:tracePt t="17163" x="2041525" y="1339850"/>
          <p14:tracePt t="17172" x="2033588" y="1358900"/>
          <p14:tracePt t="17179" x="2014538" y="1385888"/>
          <p14:tracePt t="17188" x="2005013" y="1412875"/>
          <p14:tracePt t="17195" x="1997075" y="1449388"/>
          <p14:tracePt t="17203" x="1997075" y="1468438"/>
          <p14:tracePt t="17211" x="1997075" y="1495425"/>
          <p14:tracePt t="17222" x="1997075" y="1514475"/>
          <p14:tracePt t="17227" x="1997075" y="1531938"/>
          <p14:tracePt t="17236" x="1987550" y="1550988"/>
          <p14:tracePt t="17243" x="1987550" y="1577975"/>
          <p14:tracePt t="17253" x="1987550" y="1587500"/>
          <p14:tracePt t="17259" x="1987550" y="1595438"/>
          <p14:tracePt t="17271" x="1978025" y="1631950"/>
          <p14:tracePt t="17275" x="1978025" y="1651000"/>
          <p14:tracePt t="17283" x="1968500" y="1668463"/>
          <p14:tracePt t="17291" x="1968500" y="1697038"/>
          <p14:tracePt t="17299" x="1968500" y="1724025"/>
          <p14:tracePt t="17307" x="1951038" y="1768475"/>
          <p14:tracePt t="17315" x="1941513" y="1787525"/>
          <p14:tracePt t="17323" x="1924050" y="1833563"/>
          <p14:tracePt t="17331" x="1914525" y="1870075"/>
          <p14:tracePt t="17339" x="1895475" y="1906588"/>
          <p14:tracePt t="17347" x="1887538" y="1943100"/>
          <p14:tracePt t="17355" x="1860550" y="1987550"/>
          <p14:tracePt t="17363" x="1841500" y="2033588"/>
          <p14:tracePt t="17371" x="1831975" y="2052638"/>
          <p14:tracePt t="17379" x="1831975" y="2097088"/>
          <p14:tracePt t="17387" x="1824038" y="2116138"/>
          <p14:tracePt t="17395" x="1824038" y="2133600"/>
          <p14:tracePt t="17403" x="1814513" y="2152650"/>
          <p14:tracePt t="17443" x="1814513" y="2170113"/>
          <p14:tracePt t="17524" x="1804988" y="2179638"/>
          <p14:tracePt t="17535" x="1787525" y="2179638"/>
          <p14:tracePt t="17542" x="1778000" y="2179638"/>
          <p14:tracePt t="17552" x="1741488" y="2197100"/>
          <p14:tracePt t="17555" x="1731963" y="2206625"/>
          <p14:tracePt t="17565" x="1722438" y="2225675"/>
          <p14:tracePt t="17571" x="1704975" y="2243138"/>
          <p14:tracePt t="17579" x="1695450" y="2270125"/>
          <p14:tracePt t="17588" x="1685925" y="2279650"/>
          <p14:tracePt t="17595" x="1677988" y="2306638"/>
          <p14:tracePt t="17611" x="1658938" y="2325688"/>
          <p14:tracePt t="17627" x="1649413" y="2335213"/>
          <p14:tracePt t="17732" x="1649413" y="2352675"/>
          <p14:tracePt t="17740" x="1649413" y="2362200"/>
          <p14:tracePt t="17747" x="1649413" y="2371725"/>
          <p14:tracePt t="17755" x="1649413" y="2379663"/>
          <p14:tracePt t="17763" x="1649413" y="2389188"/>
          <p14:tracePt t="17771" x="1649413" y="2408238"/>
          <p14:tracePt t="17779" x="1649413" y="2435225"/>
          <p14:tracePt t="17787" x="1649413" y="2452688"/>
          <p14:tracePt t="17795" x="1649413" y="2489200"/>
          <p14:tracePt t="17812" x="1649413" y="2508250"/>
          <p14:tracePt t="17819" x="1641475" y="2544763"/>
          <p14:tracePt t="17836" x="1631950" y="2562225"/>
          <p14:tracePt t="17844" x="1631950" y="2571750"/>
          <p14:tracePt t="17854" x="1631950" y="2581275"/>
          <p14:tracePt t="17867" x="1631950" y="2589213"/>
          <p14:tracePt t="17876" x="1612900" y="2608263"/>
          <p14:tracePt t="17939" x="1612900" y="2617788"/>
          <p14:tracePt t="17955" x="1604963" y="2635250"/>
          <p14:tracePt t="17971" x="1585913" y="2671763"/>
          <p14:tracePt t="17979" x="1568450" y="2690813"/>
          <p14:tracePt t="17987" x="1549400" y="2708275"/>
          <p14:tracePt t="17995" x="1531938" y="2735263"/>
          <p14:tracePt t="18004" x="1495425" y="2763838"/>
          <p14:tracePt t="18011" x="1468438" y="2790825"/>
          <p14:tracePt t="18018" x="1458913" y="2800350"/>
          <p14:tracePt t="18027" x="1431925" y="2827338"/>
          <p14:tracePt t="18036" x="1412875" y="2836863"/>
          <p14:tracePt t="18043" x="1385888" y="2863850"/>
          <p14:tracePt t="18053" x="1358900" y="2890838"/>
          <p14:tracePt t="18059" x="1312863" y="2917825"/>
          <p14:tracePt t="18067" x="1312863" y="2927350"/>
          <p14:tracePt t="18076" x="1293813" y="2946400"/>
          <p14:tracePt t="18084" x="1266825" y="2973388"/>
          <p14:tracePt t="18092" x="1249363" y="3000375"/>
          <p14:tracePt t="18099" x="1230313" y="3027363"/>
          <p14:tracePt t="18107" x="1222375" y="3036888"/>
          <p14:tracePt t="18115" x="1203325" y="3046413"/>
          <p14:tracePt t="18123" x="1185863" y="3063875"/>
          <p14:tracePt t="18131" x="1176338" y="3073400"/>
          <p14:tracePt t="18172" x="1166813" y="3073400"/>
          <p14:tracePt t="18187" x="1166813" y="3082925"/>
          <p14:tracePt t="18203" x="1149350" y="3082925"/>
          <p14:tracePt t="18211" x="1130300" y="3109913"/>
          <p14:tracePt t="18220" x="1120775" y="3109913"/>
          <p14:tracePt t="18235" x="1112838" y="3119438"/>
          <p14:tracePt t="18243" x="1103313" y="3127375"/>
          <p14:tracePt t="18259" x="1093788" y="3136900"/>
          <p14:tracePt t="18266" x="1084263" y="3146425"/>
          <p14:tracePt t="18299" x="1084263" y="3155950"/>
          <p14:tracePt t="18435" x="1084263" y="3163888"/>
          <p14:tracePt t="18444" x="1084263" y="3182938"/>
          <p14:tracePt t="18454" x="1066800" y="3209925"/>
          <p14:tracePt t="18461" x="1039813" y="3236913"/>
          <p14:tracePt t="18473" x="1030288" y="3246438"/>
          <p14:tracePt t="18475" x="1003300" y="3273425"/>
          <p14:tracePt t="18483" x="984250" y="3302000"/>
          <p14:tracePt t="18491" x="974725" y="3319463"/>
          <p14:tracePt t="18500" x="957263" y="3355975"/>
          <p14:tracePt t="18507" x="947738" y="3375025"/>
          <p14:tracePt t="18515" x="939800" y="3382963"/>
          <p14:tracePt t="18819" x="947738" y="3382963"/>
          <p14:tracePt t="18835" x="957263" y="3382963"/>
          <p14:tracePt t="18899" x="966788" y="3411538"/>
          <p14:tracePt t="18908" x="966788" y="3429000"/>
          <p14:tracePt t="18917" x="966788" y="3438525"/>
          <p14:tracePt t="18925" x="966788" y="3465513"/>
          <p14:tracePt t="18931" x="966788" y="3482975"/>
          <p14:tracePt t="18940" x="966788" y="3502025"/>
          <p14:tracePt t="18947" x="947738" y="3519488"/>
          <p14:tracePt t="18955" x="947738" y="3548063"/>
          <p14:tracePt t="18963" x="939800" y="3556000"/>
          <p14:tracePt t="18971" x="939800" y="3592513"/>
          <p14:tracePt t="18979" x="930275" y="3611563"/>
          <p14:tracePt t="18987" x="930275" y="3638550"/>
          <p14:tracePt t="18995" x="930275" y="3665538"/>
          <p14:tracePt t="19003" x="930275" y="3711575"/>
          <p14:tracePt t="19011" x="930275" y="3767138"/>
          <p14:tracePt t="19020" x="920750" y="3811588"/>
          <p14:tracePt t="19027" x="920750" y="3884613"/>
          <p14:tracePt t="19036" x="920750" y="3940175"/>
          <p14:tracePt t="19043" x="911225" y="4013200"/>
          <p14:tracePt t="19053" x="893763" y="4076700"/>
          <p14:tracePt t="19059" x="884238" y="4130675"/>
          <p14:tracePt t="19067" x="874713" y="4232275"/>
          <p14:tracePt t="19075" x="874713" y="4286250"/>
          <p14:tracePt t="19083" x="857250" y="4359275"/>
          <p14:tracePt t="19091" x="830263" y="4441825"/>
          <p14:tracePt t="19105" x="820738" y="4468813"/>
          <p14:tracePt t="19107" x="811213" y="4522788"/>
          <p14:tracePt t="19115" x="801688" y="4541838"/>
          <p14:tracePt t="19123" x="801688" y="4587875"/>
          <p14:tracePt t="19131" x="784225" y="4605338"/>
          <p14:tracePt t="19141" x="774700" y="4632325"/>
          <p14:tracePt t="19147" x="774700" y="4641850"/>
          <p14:tracePt t="19156" x="774700" y="4668838"/>
          <p14:tracePt t="19163" x="765175" y="4687888"/>
          <p14:tracePt t="19172" x="765175" y="4714875"/>
          <p14:tracePt t="19179" x="765175" y="4732338"/>
          <p14:tracePt t="19189" x="765175" y="4760913"/>
          <p14:tracePt t="19195" x="765175" y="4778375"/>
          <p14:tracePt t="19204" x="765175" y="4814888"/>
          <p14:tracePt t="19211" x="765175" y="4824413"/>
          <p14:tracePt t="19221" x="765175" y="4833938"/>
          <p14:tracePt t="19227" x="765175" y="4851400"/>
          <p14:tracePt t="19236" x="765175" y="4860925"/>
          <p14:tracePt t="19252" x="765175" y="4870450"/>
          <p14:tracePt t="19259" x="765175" y="4878388"/>
          <p14:tracePt t="19267" x="765175" y="4887913"/>
          <p14:tracePt t="19275" x="765175" y="4897438"/>
          <p14:tracePt t="19284" x="765175" y="4914900"/>
          <p14:tracePt t="19291" x="765175" y="4933950"/>
          <p14:tracePt t="19299" x="765175" y="4951413"/>
          <p14:tracePt t="19307" x="765175" y="4960938"/>
          <p14:tracePt t="19315" x="765175" y="4987925"/>
          <p14:tracePt t="19323" x="765175" y="5006975"/>
          <p14:tracePt t="19331" x="765175" y="5024438"/>
          <p14:tracePt t="19339" x="765175" y="5043488"/>
          <p14:tracePt t="19347" x="774700" y="5043488"/>
          <p14:tracePt t="19355" x="784225" y="5070475"/>
          <p14:tracePt t="19371" x="784225" y="5089525"/>
          <p14:tracePt t="19379" x="793750" y="5106988"/>
          <p14:tracePt t="19387" x="793750" y="5116513"/>
          <p14:tracePt t="19395" x="793750" y="5133975"/>
          <p14:tracePt t="19403" x="801688" y="5143500"/>
          <p14:tracePt t="19411" x="820738" y="5153025"/>
          <p14:tracePt t="19435" x="830263" y="5160963"/>
          <p14:tracePt t="19459" x="857250" y="5160963"/>
          <p14:tracePt t="19470" x="866775" y="5160963"/>
          <p14:tracePt t="19475" x="874713" y="5160963"/>
          <p14:tracePt t="19484" x="884238" y="5160963"/>
          <p14:tracePt t="19491" x="903288" y="5160963"/>
          <p14:tracePt t="19502" x="939800" y="5170488"/>
          <p14:tracePt t="19507" x="947738" y="5180013"/>
          <p14:tracePt t="19514" x="984250" y="5207000"/>
          <p14:tracePt t="19524" x="1011238" y="5226050"/>
          <p14:tracePt t="19533" x="1084263" y="5280025"/>
          <p14:tracePt t="19539" x="1139825" y="5307013"/>
          <p14:tracePt t="19548" x="1185863" y="5343525"/>
          <p14:tracePt t="19555" x="1266825" y="5389563"/>
          <p14:tracePt t="19565" x="1339850" y="5426075"/>
          <p14:tracePt t="19571" x="1422400" y="5453063"/>
          <p14:tracePt t="19579" x="1504950" y="5462588"/>
          <p14:tracePt t="19588" x="1558925" y="5481638"/>
          <p14:tracePt t="19595" x="1631950" y="5481638"/>
          <p14:tracePt t="19603" x="1704975" y="5481638"/>
          <p14:tracePt t="19611" x="1758950" y="5481638"/>
          <p14:tracePt t="19619" x="1824038" y="5481638"/>
          <p14:tracePt t="19627" x="1878013" y="5462588"/>
          <p14:tracePt t="19635" x="1895475" y="5462588"/>
          <p14:tracePt t="19643" x="1905000" y="5453063"/>
          <p14:tracePt t="19652" x="1914525" y="5445125"/>
          <p14:tracePt t="19691" x="1924050" y="5435600"/>
          <p14:tracePt t="19715" x="1924050" y="5426075"/>
          <p14:tracePt t="19723" x="1924050" y="5416550"/>
          <p14:tracePt t="19771" x="1924050" y="5408613"/>
          <p14:tracePt t="19779" x="1905000" y="5408613"/>
          <p14:tracePt t="19787" x="1895475" y="5408613"/>
          <p14:tracePt t="19795" x="1878013" y="5408613"/>
          <p14:tracePt t="19803" x="1868488" y="5408613"/>
          <p14:tracePt t="19812" x="1851025" y="5408613"/>
          <p14:tracePt t="19819" x="1841500" y="5408613"/>
          <p14:tracePt t="19931" x="1831975" y="5399088"/>
          <p14:tracePt t="19939" x="1831975" y="5389563"/>
          <p14:tracePt t="20364" x="1831975" y="5380038"/>
          <p14:tracePt t="20555" x="1831975" y="5372100"/>
          <p14:tracePt t="20563" x="1831975" y="5353050"/>
          <p14:tracePt t="20579" x="1841500" y="5343525"/>
          <p14:tracePt t="20603" x="1841500" y="5335588"/>
          <p14:tracePt t="20611" x="1851025" y="5326063"/>
          <p14:tracePt t="20675" x="1851025" y="5299075"/>
          <p14:tracePt t="20691" x="1851025" y="5289550"/>
          <p14:tracePt t="20700" x="1851025" y="5262563"/>
          <p14:tracePt t="20708" x="1851025" y="5253038"/>
          <p14:tracePt t="20715" x="1851025" y="5226050"/>
          <p14:tracePt t="20723" x="1851025" y="5216525"/>
          <p14:tracePt t="20731" x="1851025" y="5207000"/>
          <p14:tracePt t="20747" x="1851025" y="5189538"/>
          <p14:tracePt t="20763" x="1851025" y="5180013"/>
          <p14:tracePt t="20771" x="1851025" y="5170488"/>
          <p14:tracePt t="20795" x="1851025" y="5160963"/>
          <p14:tracePt t="21019" x="1841500" y="5153025"/>
          <p14:tracePt t="21027" x="1831975" y="5153025"/>
          <p14:tracePt t="21035" x="1824038" y="5143500"/>
          <p14:tracePt t="21044" x="1824038" y="5133975"/>
          <p14:tracePt t="21052" x="1824038" y="5126038"/>
          <p14:tracePt t="21059" x="1824038" y="5106988"/>
          <p14:tracePt t="21075" x="1824038" y="5097463"/>
          <p14:tracePt t="21083" x="1824038" y="5089525"/>
          <p14:tracePt t="21187" x="1824038" y="5070475"/>
          <p14:tracePt t="21195" x="1824038" y="5060950"/>
          <p14:tracePt t="21211" x="1824038" y="5043488"/>
          <p14:tracePt t="21251" x="1824038" y="5024438"/>
          <p14:tracePt t="21268" x="1824038" y="5006975"/>
          <p14:tracePt t="21283" x="1831975" y="4997450"/>
          <p14:tracePt t="21291" x="1831975" y="4987925"/>
          <p14:tracePt t="21404" x="1831975" y="4979988"/>
          <p14:tracePt t="21411" x="1841500" y="4943475"/>
          <p14:tracePt t="21419" x="1841500" y="4933950"/>
          <p14:tracePt t="21427" x="1841500" y="4924425"/>
          <p14:tracePt t="21435" x="1841500" y="4914900"/>
          <p14:tracePt t="21443" x="1841500" y="4897438"/>
          <p14:tracePt t="21453" x="1841500" y="4887913"/>
          <p14:tracePt t="21459" x="1841500" y="4878388"/>
          <p14:tracePt t="21467" x="1841500" y="4870450"/>
          <p14:tracePt t="21475" x="1841500" y="4860925"/>
          <p14:tracePt t="21565" x="1841500" y="4851400"/>
          <p14:tracePt t="21571" x="1814513" y="4851400"/>
          <p14:tracePt t="21579" x="1787525" y="4860925"/>
          <p14:tracePt t="21587" x="1768475" y="4860925"/>
          <p14:tracePt t="21595" x="1731963" y="4860925"/>
          <p14:tracePt t="21603" x="1685925" y="4860925"/>
          <p14:tracePt t="21611" x="1668463" y="4860925"/>
          <p14:tracePt t="21620" x="1631950" y="4860925"/>
          <p14:tracePt t="21627" x="1604963" y="4860925"/>
          <p14:tracePt t="21636" x="1585913" y="4860925"/>
          <p14:tracePt t="21643" x="1576388" y="4860925"/>
          <p14:tracePt t="21653" x="1549400" y="4860925"/>
          <p14:tracePt t="21659" x="1541463" y="4860925"/>
          <p14:tracePt t="21667" x="1531938" y="4860925"/>
          <p14:tracePt t="21683" x="1522413" y="4860925"/>
          <p14:tracePt t="21699" x="1512888" y="4860925"/>
          <p14:tracePt t="21715" x="1504950" y="4860925"/>
          <p14:tracePt t="21739" x="1485900" y="4851400"/>
          <p14:tracePt t="21747" x="1476375" y="4851400"/>
          <p14:tracePt t="21755" x="1458913" y="4851400"/>
          <p14:tracePt t="21763" x="1422400" y="4851400"/>
          <p14:tracePt t="21771" x="1403350" y="4851400"/>
          <p14:tracePt t="21782" x="1376363" y="4851400"/>
          <p14:tracePt t="21787" x="1339850" y="4833938"/>
          <p14:tracePt t="21797" x="1330325" y="4833938"/>
          <p14:tracePt t="21811" x="1330325" y="4824413"/>
          <p14:tracePt t="21835" x="1322388" y="4814888"/>
          <p14:tracePt t="21851" x="1322388" y="4805363"/>
          <p14:tracePt t="21875" x="1322388" y="4797425"/>
          <p14:tracePt t="21915" x="1330325" y="4778375"/>
          <p14:tracePt t="22283" x="1330325" y="4768850"/>
          <p14:tracePt t="22291" x="1330325" y="4760913"/>
          <p14:tracePt t="22299" x="1330325" y="4732338"/>
          <p14:tracePt t="22315" x="1330325" y="4724400"/>
          <p14:tracePt t="22323" x="1330325" y="4714875"/>
          <p14:tracePt t="22331" x="1330325" y="4705350"/>
          <p14:tracePt t="22339" x="1339850" y="4697413"/>
          <p14:tracePt t="22355" x="1339850" y="4687888"/>
          <p14:tracePt t="22371" x="1339850" y="4678363"/>
          <p14:tracePt t="22378" x="1349375" y="4668838"/>
          <p14:tracePt t="22387" x="1358900" y="4660900"/>
          <p14:tracePt t="22507" x="1358900" y="4651375"/>
          <p14:tracePt t="22515" x="1366838" y="4632325"/>
          <p14:tracePt t="22523" x="1376363" y="4632325"/>
          <p14:tracePt t="22667" x="1385888" y="4651375"/>
          <p14:tracePt t="22675" x="1385888" y="4668838"/>
          <p14:tracePt t="22683" x="1385888" y="4678363"/>
          <p14:tracePt t="22692" x="1385888" y="4697413"/>
          <p14:tracePt t="22699" x="1403350" y="4714875"/>
          <p14:tracePt t="22716" x="1412875" y="4724400"/>
          <p14:tracePt t="22755" x="1422400" y="4732338"/>
          <p14:tracePt t="22771" x="1449388" y="4732338"/>
          <p14:tracePt t="22779" x="1485900" y="4732338"/>
          <p14:tracePt t="22787" x="1512888" y="4732338"/>
          <p14:tracePt t="22795" x="1558925" y="4732338"/>
          <p14:tracePt t="22803" x="1595438" y="4732338"/>
          <p14:tracePt t="22812" x="1649413" y="4732338"/>
          <p14:tracePt t="22819" x="1695450" y="4732338"/>
          <p14:tracePt t="22827" x="1751013" y="4732338"/>
          <p14:tracePt t="22836" x="1778000" y="4732338"/>
          <p14:tracePt t="22844" x="1804988" y="4732338"/>
          <p14:tracePt t="22853" x="1851025" y="4741863"/>
          <p14:tracePt t="22868" x="1860550" y="4741863"/>
          <p14:tracePt t="23131" x="1868488" y="4751388"/>
          <p14:tracePt t="23252" x="1887538" y="4751388"/>
          <p14:tracePt t="23260" x="1905000" y="4751388"/>
          <p14:tracePt t="23272" x="1924050" y="4741863"/>
          <p14:tracePt t="23275" x="1941513" y="4724400"/>
          <p14:tracePt t="23291" x="1951038" y="4724400"/>
          <p14:tracePt t="23299" x="1968500" y="4714875"/>
          <p14:tracePt t="23373" x="1978025" y="4714875"/>
          <p14:tracePt t="23379" x="1987550" y="4705350"/>
          <p14:tracePt t="23395" x="2005013" y="4687888"/>
          <p14:tracePt t="23403" x="2014538" y="4678363"/>
          <p14:tracePt t="23419" x="2033588" y="4660900"/>
          <p14:tracePt t="23443" x="2033588" y="4651375"/>
          <p14:tracePt t="23454" x="2033588" y="4641850"/>
          <p14:tracePt t="23707" x="2041525" y="4651375"/>
          <p14:tracePt t="23715" x="2070100" y="4651375"/>
          <p14:tracePt t="23723" x="2087563" y="4651375"/>
          <p14:tracePt t="23731" x="2133600" y="4651375"/>
          <p14:tracePt t="23740" x="2170113" y="4651375"/>
          <p14:tracePt t="23748" x="2224088" y="4651375"/>
          <p14:tracePt t="23756" x="2260600" y="4651375"/>
          <p14:tracePt t="23764" x="2324100" y="4687888"/>
          <p14:tracePt t="23771" x="2352675" y="4697413"/>
          <p14:tracePt t="23779" x="2397125" y="4705350"/>
          <p14:tracePt t="23787" x="2416175" y="4714875"/>
          <p14:tracePt t="23795" x="2433638" y="4714875"/>
          <p14:tracePt t="23811" x="2452688" y="4732338"/>
          <p14:tracePt t="24083" x="2462213" y="4732338"/>
          <p14:tracePt t="24091" x="2498725" y="4724400"/>
          <p14:tracePt t="24099" x="2543175" y="4714875"/>
          <p14:tracePt t="24107" x="2570163" y="4697413"/>
          <p14:tracePt t="24115" x="2598738" y="4687888"/>
          <p14:tracePt t="24124" x="2635250" y="4678363"/>
          <p14:tracePt t="24131" x="2652713" y="4668838"/>
          <p14:tracePt t="24139" x="2679700" y="4641850"/>
          <p14:tracePt t="24147" x="2689225" y="4641850"/>
          <p14:tracePt t="24459" x="2689225" y="4651375"/>
          <p14:tracePt t="24475" x="2689225" y="4668838"/>
          <p14:tracePt t="24483" x="2698750" y="4687888"/>
          <p14:tracePt t="24500" x="2708275" y="4697413"/>
          <p14:tracePt t="24515" x="2716213" y="4705350"/>
          <p14:tracePt t="24523" x="2735263" y="4724400"/>
          <p14:tracePt t="24555" x="2752725" y="4724400"/>
          <p14:tracePt t="24563" x="2762250" y="4724400"/>
          <p14:tracePt t="24571" x="2771775" y="4724400"/>
          <p14:tracePt t="24579" x="2781300" y="4724400"/>
          <p14:tracePt t="24587" x="2798763" y="4724400"/>
          <p14:tracePt t="24605" x="2808288" y="4724400"/>
          <p14:tracePt t="24613" x="2817813" y="4724400"/>
          <p14:tracePt t="24715" x="2825750" y="4714875"/>
          <p14:tracePt t="24723" x="2835275" y="4714875"/>
          <p14:tracePt t="24740" x="2844800" y="4714875"/>
          <p14:tracePt t="24748" x="2852738" y="4705350"/>
          <p14:tracePt t="24764" x="2881313" y="4687888"/>
          <p14:tracePt t="24771" x="2898775" y="4678363"/>
          <p14:tracePt t="24787" x="2898775" y="4668838"/>
          <p14:tracePt t="24796" x="2917825" y="4668838"/>
          <p14:tracePt t="24805" x="2935288" y="4660900"/>
          <p14:tracePt t="24816" x="2954338" y="4641850"/>
          <p14:tracePt t="24821" x="2962275" y="4632325"/>
          <p14:tracePt t="24836" x="2971800" y="4632325"/>
          <p14:tracePt t="24947" x="2981325" y="4632325"/>
          <p14:tracePt t="25003" x="2990850" y="4641850"/>
          <p14:tracePt t="25011" x="3008313" y="4641850"/>
          <p14:tracePt t="25019" x="3027363" y="4651375"/>
          <p14:tracePt t="25027" x="3035300" y="4651375"/>
          <p14:tracePt t="25036" x="3044825" y="4651375"/>
          <p14:tracePt t="25043" x="3054350" y="4651375"/>
          <p14:tracePt t="25052" x="3071813" y="4660900"/>
          <p14:tracePt t="25244" x="3100388" y="4660900"/>
          <p14:tracePt t="25251" x="3108325" y="4660900"/>
          <p14:tracePt t="25267" x="3117850" y="4660900"/>
          <p14:tracePt t="25275" x="3144838" y="4651375"/>
          <p14:tracePt t="25459" x="3154363" y="4660900"/>
          <p14:tracePt t="25470" x="3163888" y="4660900"/>
          <p14:tracePt t="25474" x="3171825" y="4660900"/>
          <p14:tracePt t="25485" x="3190875" y="4660900"/>
          <p14:tracePt t="25507" x="3200400" y="4660900"/>
          <p14:tracePt t="25723" x="3217863" y="4660900"/>
          <p14:tracePt t="25739" x="3227388" y="4660900"/>
          <p14:tracePt t="25747" x="3236913" y="4660900"/>
          <p14:tracePt t="25755" x="3244850" y="4660900"/>
          <p14:tracePt t="25763" x="3254375" y="4660900"/>
          <p14:tracePt t="26225" x="3236913" y="4660900"/>
          <p14:tracePt t="26229" x="3181350" y="4678363"/>
          <p14:tracePt t="26235" x="3117850" y="4705350"/>
          <p14:tracePt t="26243" x="3090863" y="4714875"/>
          <p14:tracePt t="26251" x="3017838" y="4741863"/>
          <p14:tracePt t="26259" x="2954338" y="4751388"/>
          <p14:tracePt t="26268" x="2898775" y="4760913"/>
          <p14:tracePt t="26275" x="2808288" y="4760913"/>
          <p14:tracePt t="26286" x="2744788" y="4778375"/>
          <p14:tracePt t="26291" x="2671763" y="4778375"/>
          <p14:tracePt t="26299" x="2635250" y="4778375"/>
          <p14:tracePt t="26307" x="2589213" y="4778375"/>
          <p14:tracePt t="26315" x="2570163" y="4778375"/>
          <p14:tracePt t="26364" x="2552700" y="4778375"/>
          <p14:tracePt t="26371" x="2552700" y="4768850"/>
          <p14:tracePt t="26379" x="2552700" y="4760913"/>
          <p14:tracePt t="26459" x="2543175" y="4751388"/>
          <p14:tracePt t="26471" x="2533650" y="4751388"/>
          <p14:tracePt t="26475" x="2498725" y="4751388"/>
          <p14:tracePt t="26483" x="2479675" y="4751388"/>
          <p14:tracePt t="26491" x="2443163" y="4751388"/>
          <p14:tracePt t="26499" x="2425700" y="4751388"/>
          <p14:tracePt t="26507" x="2397125" y="4751388"/>
          <p14:tracePt t="26515" x="2379663" y="4751388"/>
          <p14:tracePt t="26523" x="2360613" y="4751388"/>
          <p14:tracePt t="26533" x="2343150" y="4751388"/>
          <p14:tracePt t="26539" x="2333625" y="4751388"/>
          <p14:tracePt t="26724" x="2316163" y="4760913"/>
          <p14:tracePt t="26732" x="2306638" y="4760913"/>
          <p14:tracePt t="26739" x="2306638" y="4768850"/>
          <p14:tracePt t="26867" x="2297113" y="4778375"/>
          <p14:tracePt t="26875" x="2287588" y="4805363"/>
          <p14:tracePt t="26885" x="2270125" y="4814888"/>
          <p14:tracePt t="26891" x="2270125" y="4833938"/>
          <p14:tracePt t="26899" x="2260600" y="4851400"/>
          <p14:tracePt t="26907" x="2251075" y="4860925"/>
          <p14:tracePt t="26914" x="2243138" y="4887913"/>
          <p14:tracePt t="26931" x="2233613" y="4914900"/>
          <p14:tracePt t="26939" x="2214563" y="4933950"/>
          <p14:tracePt t="27283" x="2214563" y="4924425"/>
          <p14:tracePt t="27291" x="2214563" y="4906963"/>
          <p14:tracePt t="27299" x="2214563" y="4887913"/>
          <p14:tracePt t="27307" x="2224088" y="4887913"/>
          <p14:tracePt t="27315" x="2233613" y="4851400"/>
          <p14:tracePt t="27323" x="2251075" y="4824413"/>
          <p14:tracePt t="27339" x="2251075" y="4805363"/>
          <p14:tracePt t="27347" x="2251075" y="4778375"/>
          <p14:tracePt t="27355" x="2260600" y="4760913"/>
          <p14:tracePt t="27363" x="2260600" y="4714875"/>
          <p14:tracePt t="27371" x="2260600" y="4678363"/>
          <p14:tracePt t="27378" x="2260600" y="4641850"/>
          <p14:tracePt t="27387" x="2260600" y="4587875"/>
          <p14:tracePt t="27396" x="2260600" y="4532313"/>
          <p14:tracePt t="27403" x="2260600" y="4478338"/>
          <p14:tracePt t="27411" x="2260600" y="4422775"/>
          <p14:tracePt t="27419" x="2260600" y="4368800"/>
          <p14:tracePt t="27427" x="2260600" y="4303713"/>
          <p14:tracePt t="27435" x="2260600" y="4213225"/>
          <p14:tracePt t="27443" x="2260600" y="4159250"/>
          <p14:tracePt t="27451" x="2260600" y="4086225"/>
          <p14:tracePt t="27459" x="2260600" y="4013200"/>
          <p14:tracePt t="27471" x="2260600" y="3957638"/>
          <p14:tracePt t="27474" x="2260600" y="3884613"/>
          <p14:tracePt t="27486" x="2260600" y="3775075"/>
          <p14:tracePt t="27491" x="2260600" y="3711575"/>
          <p14:tracePt t="27501" x="2260600" y="3638550"/>
          <p14:tracePt t="27507" x="2260600" y="3548063"/>
          <p14:tracePt t="27515" x="2243138" y="3465513"/>
          <p14:tracePt t="27523" x="2224088" y="3411538"/>
          <p14:tracePt t="27531" x="2187575" y="3346450"/>
          <p14:tracePt t="27539" x="2160588" y="3309938"/>
          <p14:tracePt t="27547" x="2114550" y="3282950"/>
          <p14:tracePt t="27555" x="2087563" y="3255963"/>
          <p14:tracePt t="27563" x="2078038" y="3246438"/>
          <p14:tracePt t="27571" x="2070100" y="3246438"/>
          <p14:tracePt t="27579" x="2060575" y="3246438"/>
          <p14:tracePt t="27651" x="2060575" y="3236913"/>
          <p14:tracePt t="27659" x="2060575" y="3200400"/>
          <p14:tracePt t="27667" x="2060575" y="3192463"/>
          <p14:tracePt t="27675" x="2060575" y="3173413"/>
          <p14:tracePt t="27685" x="2060575" y="3155950"/>
          <p14:tracePt t="27691" x="2060575" y="3146425"/>
          <p14:tracePt t="27707" x="2060575" y="3136900"/>
          <p14:tracePt t="27795" x="2060575" y="3127375"/>
          <p14:tracePt t="27811" x="2051050" y="3127375"/>
          <p14:tracePt t="27875" x="2051050" y="3109913"/>
          <p14:tracePt t="27884" x="2051050" y="3027363"/>
          <p14:tracePt t="27892" x="2051050" y="2917825"/>
          <p14:tracePt t="27900" x="2051050" y="2771775"/>
          <p14:tracePt t="27910" x="2051050" y="2644775"/>
          <p14:tracePt t="27914" x="2005013" y="2508250"/>
          <p14:tracePt t="27923" x="1941513" y="2362200"/>
          <p14:tracePt t="27931" x="1887538" y="2262188"/>
          <p14:tracePt t="27939" x="1831975" y="2160588"/>
          <p14:tracePt t="27948" x="1795463" y="2097088"/>
          <p14:tracePt t="27956" x="1751013" y="2033588"/>
          <p14:tracePt t="27963" x="1731963" y="2016125"/>
          <p14:tracePt t="27971" x="1704975" y="1979613"/>
          <p14:tracePt t="27987" x="1695450" y="1979613"/>
          <p14:tracePt t="28174" x="1695450" y="1970088"/>
          <p14:tracePt t="28179" x="1685925" y="1960563"/>
          <p14:tracePt t="28187" x="1668463" y="1943100"/>
          <p14:tracePt t="28203" x="1658938" y="1924050"/>
          <p14:tracePt t="28211" x="1649413" y="1914525"/>
          <p14:tracePt t="28227" x="1649413" y="1897063"/>
          <p14:tracePt t="28235" x="1649413" y="1887538"/>
          <p14:tracePt t="28251" x="1649413" y="1878013"/>
          <p14:tracePt t="28259" x="1649413" y="1870075"/>
          <p14:tracePt t="28275" x="1649413" y="1860550"/>
          <p14:tracePt t="28283" x="1649413" y="1841500"/>
          <p14:tracePt t="28291" x="1668463" y="1824038"/>
          <p14:tracePt t="28300" x="1668463" y="1814513"/>
          <p14:tracePt t="28307" x="1677988" y="1804988"/>
          <p14:tracePt t="28315" x="1685925" y="1787525"/>
          <p14:tracePt t="28323" x="1722438" y="1768475"/>
          <p14:tracePt t="28331" x="1722438" y="1760538"/>
          <p14:tracePt t="28339" x="1731963" y="1741488"/>
          <p14:tracePt t="28346" x="1751013" y="1724025"/>
          <p14:tracePt t="28355" x="1758950" y="1714500"/>
          <p14:tracePt t="28363" x="1768475" y="1714500"/>
          <p14:tracePt t="28371" x="1787525" y="1704975"/>
          <p14:tracePt t="28379" x="1795463" y="1704975"/>
          <p14:tracePt t="28387" x="1804988" y="1697038"/>
          <p14:tracePt t="28405" x="1814513" y="1697038"/>
          <p14:tracePt t="28410" x="1824038" y="1697038"/>
          <p14:tracePt t="28419" x="1831975" y="1697038"/>
          <p14:tracePt t="28427" x="1868488" y="1697038"/>
          <p14:tracePt t="28435" x="1895475" y="1697038"/>
          <p14:tracePt t="28443" x="1951038" y="1697038"/>
          <p14:tracePt t="28452" x="1997075" y="1697038"/>
          <p14:tracePt t="28459" x="2070100" y="1697038"/>
          <p14:tracePt t="28468" x="2143125" y="1697038"/>
          <p14:tracePt t="28475" x="2214563" y="1677988"/>
          <p14:tracePt t="28483" x="2270125" y="1677988"/>
          <p14:tracePt t="28491" x="2352675" y="1668463"/>
          <p14:tracePt t="28501" x="2397125" y="1641475"/>
          <p14:tracePt t="28507" x="2416175" y="1641475"/>
          <p14:tracePt t="28519" x="2443163" y="1631950"/>
          <p14:tracePt t="28523" x="2462213" y="1624013"/>
          <p14:tracePt t="28667" x="2443163" y="1631950"/>
          <p14:tracePt t="28683" x="2433638" y="1641475"/>
          <p14:tracePt t="28691" x="2425700" y="1641475"/>
          <p14:tracePt t="28835" x="2425700" y="1651000"/>
          <p14:tracePt t="28852" x="2425700" y="1660525"/>
          <p14:tracePt t="28859" x="2425700" y="1668463"/>
          <p14:tracePt t="28868" x="2425700" y="1687513"/>
          <p14:tracePt t="28875" x="2425700" y="1724025"/>
          <p14:tracePt t="28886" x="2425700" y="1768475"/>
          <p14:tracePt t="28891" x="2425700" y="1797050"/>
          <p14:tracePt t="28899" x="2425700" y="1851025"/>
          <p14:tracePt t="28907" x="2425700" y="1924050"/>
          <p14:tracePt t="28915" x="2443163" y="2016125"/>
          <p14:tracePt t="28923" x="2470150" y="2097088"/>
          <p14:tracePt t="28931" x="2479675" y="2170113"/>
          <p14:tracePt t="28939" x="2498725" y="2270125"/>
          <p14:tracePt t="28947" x="2533650" y="2343150"/>
          <p14:tracePt t="28955" x="2562225" y="2425700"/>
          <p14:tracePt t="28963" x="2562225" y="2481263"/>
          <p14:tracePt t="28972" x="2570163" y="2544763"/>
          <p14:tracePt t="28979" x="2598738" y="2589213"/>
          <p14:tracePt t="28987" x="2598738" y="2644775"/>
          <p14:tracePt t="28995" x="2598738" y="2681288"/>
          <p14:tracePt t="29003" x="2579688" y="2727325"/>
          <p14:tracePt t="29011" x="2543175" y="2790825"/>
          <p14:tracePt t="29019" x="2506663" y="2836863"/>
          <p14:tracePt t="29027" x="2452688" y="2909888"/>
          <p14:tracePt t="29035" x="2389188" y="3009900"/>
          <p14:tracePt t="29043" x="2297113" y="3090863"/>
          <p14:tracePt t="29051" x="2243138" y="3173413"/>
          <p14:tracePt t="29059" x="2160588" y="3255963"/>
          <p14:tracePt t="29068" x="2087563" y="3338513"/>
          <p14:tracePt t="29075" x="2005013" y="3446463"/>
          <p14:tracePt t="29084" x="1914525" y="3529013"/>
          <p14:tracePt t="29091" x="1887538" y="3556000"/>
          <p14:tracePt t="29099" x="1824038" y="3629025"/>
          <p14:tracePt t="29107" x="1787525" y="3657600"/>
          <p14:tracePt t="29115" x="1778000" y="3665538"/>
          <p14:tracePt t="29171" x="1758950" y="3665538"/>
          <p14:tracePt t="29195" x="1741488" y="3665538"/>
          <p14:tracePt t="29203" x="1714500" y="3665538"/>
          <p14:tracePt t="29211" x="1695450" y="3665538"/>
          <p14:tracePt t="29220" x="1658938" y="3665538"/>
          <p14:tracePt t="29227" x="1649413" y="3665538"/>
          <p14:tracePt t="29291" x="1631950" y="3665538"/>
          <p14:tracePt t="29299" x="1612900" y="3665538"/>
          <p14:tracePt t="29307" x="1576388" y="3665538"/>
          <p14:tracePt t="29315" x="1549400" y="3675063"/>
          <p14:tracePt t="29323" x="1541463" y="3711575"/>
          <p14:tracePt t="29331" x="1504950" y="3757613"/>
          <p14:tracePt t="29339" x="1495425" y="3794125"/>
          <p14:tracePt t="29347" x="1468438" y="3830638"/>
          <p14:tracePt t="29355" x="1439863" y="3857625"/>
          <p14:tracePt t="29363" x="1395413" y="3903663"/>
          <p14:tracePt t="29371" x="1376363" y="3967163"/>
          <p14:tracePt t="29379" x="1303338" y="4049713"/>
          <p14:tracePt t="29387" x="1249363" y="4130675"/>
          <p14:tracePt t="29395" x="1193800" y="4195763"/>
          <p14:tracePt t="29403" x="1185863" y="4276725"/>
          <p14:tracePt t="29411" x="1139825" y="4359275"/>
          <p14:tracePt t="29420" x="1130300" y="4413250"/>
          <p14:tracePt t="29427" x="1130300" y="4441825"/>
          <p14:tracePt t="29435" x="1130300" y="4468813"/>
          <p14:tracePt t="29443" x="1130300" y="4486275"/>
          <p14:tracePt t="29652" x="1130300" y="4495800"/>
          <p14:tracePt t="29659" x="1149350" y="4514850"/>
          <p14:tracePt t="29667" x="1176338" y="4522788"/>
          <p14:tracePt t="29675" x="1203325" y="4532313"/>
          <p14:tracePt t="29690" x="1249363" y="4551363"/>
          <p14:tracePt t="29699" x="1266825" y="4578350"/>
          <p14:tracePt t="29707" x="1276350" y="4578350"/>
          <p14:tracePt t="29715" x="1276350" y="4587875"/>
          <p14:tracePt t="29723" x="1285875" y="4595813"/>
          <p14:tracePt t="29731" x="1293813" y="4605338"/>
          <p14:tracePt t="29739" x="1293813" y="4624388"/>
          <p14:tracePt t="29747" x="1312863" y="4641850"/>
          <p14:tracePt t="29755" x="1312863" y="4660900"/>
          <p14:tracePt t="29763" x="1312863" y="4678363"/>
          <p14:tracePt t="29771" x="1312863" y="4705350"/>
          <p14:tracePt t="29779" x="1312863" y="4732338"/>
          <p14:tracePt t="29787" x="1312863" y="4751388"/>
          <p14:tracePt t="29795" x="1312863" y="4778375"/>
          <p14:tracePt t="29803" x="1312863" y="4797425"/>
          <p14:tracePt t="29811" x="1322388" y="4805363"/>
          <p14:tracePt t="29819" x="1322388" y="4824413"/>
          <p14:tracePt t="29886" x="1322388" y="4805363"/>
          <p14:tracePt t="29896" x="1322388" y="4787900"/>
          <p14:tracePt t="29899" x="1322388" y="4741863"/>
          <p14:tracePt t="29907" x="1322388" y="4732338"/>
          <p14:tracePt t="29923" x="1322388" y="4714875"/>
          <p14:tracePt t="29930" x="1322388" y="4705350"/>
          <p14:tracePt t="29939" x="1322388" y="4697413"/>
          <p14:tracePt t="29987" x="1322388" y="4687888"/>
          <p14:tracePt t="30003" x="1322388" y="4668838"/>
          <p14:tracePt t="30011" x="1322388" y="4660900"/>
          <p14:tracePt t="30019" x="1322388" y="4632325"/>
          <p14:tracePt t="30027" x="1322388" y="4624388"/>
          <p14:tracePt t="30036" x="1322388" y="4587875"/>
          <p14:tracePt t="30043" x="1322388" y="4559300"/>
          <p14:tracePt t="30051" x="1322388" y="4522788"/>
          <p14:tracePt t="30059" x="1322388" y="4468813"/>
          <p14:tracePt t="30068" x="1339850" y="4422775"/>
          <p14:tracePt t="30075" x="1349375" y="4395788"/>
          <p14:tracePt t="30084" x="1366838" y="4368800"/>
          <p14:tracePt t="30091" x="1385888" y="4332288"/>
          <p14:tracePt t="30099" x="1385888" y="4313238"/>
          <p14:tracePt t="30107" x="1395413" y="4313238"/>
          <p14:tracePt t="30115" x="1403350" y="4295775"/>
          <p14:tracePt t="30124" x="1412875" y="4286250"/>
          <p14:tracePt t="30131" x="1422400" y="4276725"/>
          <p14:tracePt t="30268" x="1431925" y="4286250"/>
          <p14:tracePt t="30275" x="1439863" y="4313238"/>
          <p14:tracePt t="30299" x="1439863" y="4322763"/>
          <p14:tracePt t="30315" x="1449388" y="4349750"/>
          <p14:tracePt t="30323" x="1449388" y="4359275"/>
          <p14:tracePt t="30347" x="1449388" y="4386263"/>
          <p14:tracePt t="30355" x="1449388" y="4405313"/>
          <p14:tracePt t="30363" x="1449388" y="4432300"/>
          <p14:tracePt t="30371" x="1449388" y="4449763"/>
          <p14:tracePt t="30379" x="1449388" y="4495800"/>
          <p14:tracePt t="30387" x="1449388" y="4514850"/>
          <p14:tracePt t="30395" x="1439863" y="4551363"/>
          <p14:tracePt t="30403" x="1431925" y="4578350"/>
          <p14:tracePt t="30412" x="1422400" y="4605338"/>
          <p14:tracePt t="30425" x="1412875" y="4605338"/>
          <p14:tracePt t="30427" x="1403350" y="4624388"/>
          <p14:tracePt t="30435" x="1395413" y="4632325"/>
          <p14:tracePt t="30484" x="1395413" y="4641850"/>
          <p14:tracePt t="31076" x="1385888" y="4641850"/>
          <p14:tracePt t="31347" x="1376363" y="4641850"/>
          <p14:tracePt t="31355" x="1385888" y="4605338"/>
          <p14:tracePt t="31363" x="1422400" y="4541838"/>
          <p14:tracePt t="31371" x="1449388" y="4495800"/>
          <p14:tracePt t="31379" x="1485900" y="4413250"/>
          <p14:tracePt t="31387" x="1522413" y="4349750"/>
          <p14:tracePt t="31395" x="1568450" y="4268788"/>
          <p14:tracePt t="31403" x="1576388" y="4232275"/>
          <p14:tracePt t="31411" x="1622425" y="4176713"/>
          <p14:tracePt t="31419" x="1641475" y="4140200"/>
          <p14:tracePt t="31427" x="1677988" y="4076700"/>
          <p14:tracePt t="31435" x="1695450" y="4040188"/>
          <p14:tracePt t="31443" x="1741488" y="3994150"/>
          <p14:tracePt t="31451" x="1751013" y="3976688"/>
          <p14:tracePt t="31459" x="1778000" y="3948113"/>
          <p14:tracePt t="31471" x="1804988" y="3911600"/>
          <p14:tracePt t="31474" x="1814513" y="3884613"/>
          <p14:tracePt t="31484" x="1841500" y="3867150"/>
          <p14:tracePt t="31491" x="1851025" y="3857625"/>
          <p14:tracePt t="31502" x="1878013" y="3830638"/>
          <p14:tracePt t="31507" x="1924050" y="3803650"/>
          <p14:tracePt t="31515" x="1951038" y="3775075"/>
          <p14:tracePt t="31523" x="1978025" y="3757613"/>
          <p14:tracePt t="31531" x="2005013" y="3721100"/>
          <p14:tracePt t="31539" x="2033588" y="3702050"/>
          <p14:tracePt t="31547" x="2060575" y="3675063"/>
          <p14:tracePt t="31555" x="2078038" y="3657600"/>
          <p14:tracePt t="31562" x="2106613" y="3621088"/>
          <p14:tracePt t="31571" x="2114550" y="3611563"/>
          <p14:tracePt t="31580" x="2143125" y="3602038"/>
          <p14:tracePt t="31587" x="2160588" y="3584575"/>
          <p14:tracePt t="31595" x="2179638" y="3565525"/>
          <p14:tracePt t="31708" x="2197100" y="3556000"/>
          <p14:tracePt t="31723" x="2206625" y="3538538"/>
          <p14:tracePt t="31732" x="2243138" y="3502025"/>
          <p14:tracePt t="31739" x="2260600" y="3482975"/>
          <p14:tracePt t="31747" x="2279650" y="3455988"/>
          <p14:tracePt t="31755" x="2297113" y="3429000"/>
          <p14:tracePt t="31763" x="2316163" y="3392488"/>
          <p14:tracePt t="31771" x="2333625" y="3365500"/>
          <p14:tracePt t="31779" x="2343150" y="3338513"/>
          <p14:tracePt t="31787" x="2352675" y="3302000"/>
          <p14:tracePt t="31796" x="2352675" y="3282950"/>
          <p14:tracePt t="31803" x="2360613" y="3282950"/>
          <p14:tracePt t="31811" x="2360613" y="3273425"/>
          <p14:tracePt t="31827" x="2370138" y="3265488"/>
          <p14:tracePt t="31907" x="2379663" y="3265488"/>
          <p14:tracePt t="31915" x="2379663" y="3292475"/>
          <p14:tracePt t="31923" x="2389188" y="3319463"/>
          <p14:tracePt t="31931" x="2397125" y="3346450"/>
          <p14:tracePt t="31939" x="2397125" y="3392488"/>
          <p14:tracePt t="31947" x="2406650" y="3446463"/>
          <p14:tracePt t="31955" x="2425700" y="3492500"/>
          <p14:tracePt t="31963" x="2443163" y="3548063"/>
          <p14:tracePt t="31971" x="2462213" y="3592513"/>
          <p14:tracePt t="31979" x="2489200" y="3638550"/>
          <p14:tracePt t="31987" x="2525713" y="3684588"/>
          <p14:tracePt t="31995" x="2570163" y="3757613"/>
          <p14:tracePt t="32003" x="2662238" y="3857625"/>
          <p14:tracePt t="32011" x="2716213" y="3921125"/>
          <p14:tracePt t="32019" x="2789238" y="4021138"/>
          <p14:tracePt t="32027" x="2852738" y="4103688"/>
          <p14:tracePt t="32035" x="2944813" y="4195763"/>
          <p14:tracePt t="32043" x="3044825" y="4295775"/>
          <p14:tracePt t="32051" x="3144838" y="4376738"/>
          <p14:tracePt t="32059" x="3263900" y="4486275"/>
          <p14:tracePt t="32068" x="3346450" y="4559300"/>
          <p14:tracePt t="32075" x="3473450" y="4678363"/>
          <p14:tracePt t="32084" x="3556000" y="4760913"/>
          <p14:tracePt t="32091" x="3636963" y="4860925"/>
          <p14:tracePt t="32099" x="3709988" y="4960938"/>
          <p14:tracePt t="32107" x="3775075" y="5060950"/>
          <p14:tracePt t="32115" x="3810000" y="5143500"/>
          <p14:tracePt t="32123" x="3865563" y="5226050"/>
          <p14:tracePt t="32131" x="3919538" y="5289550"/>
          <p14:tracePt t="32140" x="3929063" y="5326063"/>
          <p14:tracePt t="32148" x="3938588" y="5343525"/>
          <p14:tracePt t="32161" x="3965575" y="5362575"/>
          <p14:tracePt t="32163" x="3975100" y="5389563"/>
          <p14:tracePt t="32173" x="3984625" y="5399088"/>
          <p14:tracePt t="32251" x="4002088" y="5416550"/>
          <p14:tracePt t="32259" x="4011613" y="5435600"/>
          <p14:tracePt t="32269" x="4029075" y="5453063"/>
          <p14:tracePt t="32275" x="4084638" y="5518150"/>
          <p14:tracePt t="32284" x="4094163" y="5554663"/>
          <p14:tracePt t="32291" x="4138613" y="5608638"/>
          <p14:tracePt t="32299" x="4202113" y="5672138"/>
          <p14:tracePt t="32307" x="4257675" y="5718175"/>
          <p14:tracePt t="32315" x="4303713" y="5772150"/>
          <p14:tracePt t="32323" x="4376738" y="5827713"/>
          <p14:tracePt t="32331" x="4421188" y="5873750"/>
          <p14:tracePt t="32339" x="4448175" y="5891213"/>
          <p14:tracePt t="32347" x="4494213" y="5937250"/>
          <p14:tracePt t="32355" x="4557713" y="5983288"/>
          <p14:tracePt t="32364" x="4586288" y="6000750"/>
          <p14:tracePt t="32371" x="4613275" y="6027738"/>
          <p14:tracePt t="32379" x="4622800" y="6037263"/>
          <p14:tracePt t="32387" x="4630738" y="6046788"/>
          <p14:tracePt t="32395" x="4659313" y="6064250"/>
          <p14:tracePt t="32403" x="4676775" y="6083300"/>
          <p14:tracePt t="32411" x="4722813" y="6100763"/>
          <p14:tracePt t="32419" x="4767263" y="6127750"/>
          <p14:tracePt t="32427" x="4803775" y="6146800"/>
          <p14:tracePt t="32435" x="4859338" y="6183313"/>
          <p14:tracePt t="32443" x="4905375" y="6210300"/>
          <p14:tracePt t="32453" x="4932363" y="6219825"/>
          <p14:tracePt t="32459" x="4959350" y="6237288"/>
          <p14:tracePt t="32472" x="4995863" y="6246813"/>
          <p14:tracePt t="32474" x="5014913" y="6256338"/>
          <p14:tracePt t="32611" x="5022850" y="6256338"/>
          <p14:tracePt t="32734" x="5032375" y="6256338"/>
          <p14:tracePt t="32740" x="5059363" y="6256338"/>
          <p14:tracePt t="32748" x="5078413" y="6256338"/>
          <p14:tracePt t="32755" x="5132388" y="6256338"/>
          <p14:tracePt t="32763" x="5187950" y="6256338"/>
          <p14:tracePt t="32771" x="5278438" y="6256338"/>
          <p14:tracePt t="32779" x="5351463" y="6256338"/>
          <p14:tracePt t="32787" x="5434013" y="6256338"/>
          <p14:tracePt t="32795" x="5487988" y="6256338"/>
          <p14:tracePt t="32803" x="5561013" y="6256338"/>
          <p14:tracePt t="32811" x="5616575" y="6256338"/>
          <p14:tracePt t="32819" x="5670550" y="6256338"/>
          <p14:tracePt t="32829" x="5724525" y="6256338"/>
          <p14:tracePt t="32835" x="5789613" y="6256338"/>
          <p14:tracePt t="32845" x="5880100" y="6256338"/>
          <p14:tracePt t="32852" x="5935663" y="6256338"/>
          <p14:tracePt t="32859" x="6007100" y="6256338"/>
          <p14:tracePt t="32868" x="6099175" y="6256338"/>
          <p14:tracePt t="32875" x="6208713" y="6256338"/>
          <p14:tracePt t="32889" x="6335713" y="6256338"/>
          <p14:tracePt t="32893" x="6464300" y="6256338"/>
          <p14:tracePt t="32899" x="6573838" y="6256338"/>
          <p14:tracePt t="32907" x="6681788" y="6256338"/>
          <p14:tracePt t="32915" x="6754813" y="6256338"/>
          <p14:tracePt t="32923" x="6827838" y="6256338"/>
          <p14:tracePt t="32931" x="6864350" y="6256338"/>
          <p14:tracePt t="32940" x="6883400" y="6256338"/>
          <p14:tracePt t="33003" x="6900863" y="6256338"/>
          <p14:tracePt t="33011" x="6910388" y="6256338"/>
          <p14:tracePt t="33020" x="6929438" y="6256338"/>
          <p14:tracePt t="33027" x="6956425" y="6256338"/>
          <p14:tracePt t="33036" x="6973888" y="6256338"/>
          <p14:tracePt t="33043" x="7000875" y="6265863"/>
          <p14:tracePt t="33051" x="7019925" y="6265863"/>
          <p14:tracePt t="33060" x="7046913" y="6265863"/>
          <p14:tracePt t="33067" x="7065963" y="6265863"/>
          <p14:tracePt t="33077" x="7110413" y="6265863"/>
          <p14:tracePt t="33089" x="7138988" y="6265863"/>
          <p14:tracePt t="33098" x="7146925" y="6265863"/>
          <p14:tracePt t="33105" x="7156450" y="6265863"/>
          <p14:tracePt t="33124" x="7165975" y="6265863"/>
          <p14:tracePt t="33268" x="7175500" y="6283325"/>
          <p14:tracePt t="33283" x="7175500" y="6292850"/>
          <p14:tracePt t="33291" x="7175500" y="6302375"/>
          <p14:tracePt t="33299" x="7175500" y="6319838"/>
          <p14:tracePt t="33315" x="7175500" y="6329363"/>
          <p14:tracePt t="33339" x="7183438" y="6338888"/>
          <p14:tracePt t="33355" x="7192963" y="6346825"/>
          <p14:tracePt t="33363" x="7192963" y="6356350"/>
          <p14:tracePt t="33371" x="7202488" y="6365875"/>
          <p14:tracePt t="33379" x="7202488" y="6375400"/>
          <p14:tracePt t="33389" x="7212013" y="6383338"/>
          <p14:tracePt t="33396" x="7219950" y="6402388"/>
          <p14:tracePt t="33405" x="7229475" y="6411913"/>
          <p14:tracePt t="33412" x="7239000" y="6419850"/>
          <p14:tracePt t="33424" x="7239000" y="6438900"/>
          <p14:tracePt t="33426" x="7239000" y="6446838"/>
          <p14:tracePt t="33436" x="7239000" y="6456363"/>
          <p14:tracePt t="33443" x="7248525" y="6465888"/>
          <p14:tracePt t="33459" x="7248525" y="6475413"/>
          <p14:tracePt t="33548" x="7256463" y="6483350"/>
          <p14:tracePt t="33587" x="7265988" y="6483350"/>
          <p14:tracePt t="33709" x="7239000" y="6483350"/>
          <p14:tracePt t="33716" x="7229475" y="6483350"/>
          <p14:tracePt t="33723" x="7219950" y="6483350"/>
          <p14:tracePt t="33979" x="7219950" y="6465888"/>
          <p14:tracePt t="33987" x="7219950" y="6456363"/>
          <p14:tracePt t="34019" x="7219950" y="6446838"/>
          <p14:tracePt t="34173" x="7212013" y="6438900"/>
          <p14:tracePt t="34179" x="7202488" y="6438900"/>
          <p14:tracePt t="34187" x="7192963" y="6438900"/>
          <p14:tracePt t="34219" x="7183438" y="6438900"/>
          <p14:tracePt t="34227" x="7165975" y="6438900"/>
          <p14:tracePt t="34235" x="7146925" y="6438900"/>
          <p14:tracePt t="34243" x="7129463" y="6429375"/>
          <p14:tracePt t="34251" x="7102475" y="6419850"/>
          <p14:tracePt t="34259" x="7083425" y="6402388"/>
          <p14:tracePt t="34267" x="7056438" y="6383338"/>
          <p14:tracePt t="34275" x="7046913" y="6375400"/>
          <p14:tracePt t="34286" x="7037388" y="6365875"/>
          <p14:tracePt t="34291" x="7029450" y="6356350"/>
          <p14:tracePt t="34299" x="7029450" y="6346825"/>
          <p14:tracePt t="34307" x="7010400" y="6329363"/>
          <p14:tracePt t="34315" x="7010400" y="6310313"/>
          <p14:tracePt t="34323" x="7000875" y="6310313"/>
          <p14:tracePt t="34332" x="6992938" y="6273800"/>
          <p14:tracePt t="34339" x="6983413" y="6265863"/>
          <p14:tracePt t="34347" x="6964363" y="6210300"/>
          <p14:tracePt t="34355" x="6946900" y="6164263"/>
          <p14:tracePt t="34363" x="6919913" y="6100763"/>
          <p14:tracePt t="34371" x="6864350" y="6010275"/>
          <p14:tracePt t="34379" x="6810375" y="5910263"/>
          <p14:tracePt t="34387" x="6737350" y="5808663"/>
          <p14:tracePt t="34395" x="6645275" y="5691188"/>
          <p14:tracePt t="34403" x="6573838" y="5589588"/>
          <p14:tracePt t="34411" x="6472238" y="5481638"/>
          <p14:tracePt t="34421" x="6372225" y="5380038"/>
          <p14:tracePt t="34427" x="6281738" y="5299075"/>
          <p14:tracePt t="34435" x="6181725" y="5207000"/>
          <p14:tracePt t="34443" x="6080125" y="5126038"/>
          <p14:tracePt t="34452" x="6007100" y="5024438"/>
          <p14:tracePt t="34459" x="5943600" y="4979988"/>
          <p14:tracePt t="34467" x="5880100" y="4933950"/>
          <p14:tracePt t="34475" x="5816600" y="4887913"/>
          <p14:tracePt t="34484" x="5734050" y="4860925"/>
          <p14:tracePt t="34491" x="5653088" y="4824413"/>
          <p14:tracePt t="34502" x="5580063" y="4814888"/>
          <p14:tracePt t="34507" x="5497513" y="4797425"/>
          <p14:tracePt t="34520" x="5387975" y="4768850"/>
          <p14:tracePt t="34524" x="5297488" y="4768850"/>
          <p14:tracePt t="34536" x="5205413" y="4768850"/>
          <p14:tracePt t="34539" x="5095875" y="4768850"/>
          <p14:tracePt t="34548" x="4986338" y="4768850"/>
          <p14:tracePt t="34555" x="4895850" y="4768850"/>
          <p14:tracePt t="34564" x="4767263" y="4768850"/>
          <p14:tracePt t="34571" x="4667250" y="4760913"/>
          <p14:tracePt t="34579" x="4540250" y="4741863"/>
          <p14:tracePt t="34587" x="4430713" y="4697413"/>
          <p14:tracePt t="34595" x="4340225" y="4697413"/>
          <p14:tracePt t="34603" x="4230688" y="4697413"/>
          <p14:tracePt t="34612" x="4148138" y="4687888"/>
          <p14:tracePt t="34619" x="4075113" y="4687888"/>
          <p14:tracePt t="34627" x="4021138" y="4687888"/>
          <p14:tracePt t="34635" x="3965575" y="4687888"/>
          <p14:tracePt t="34643" x="3883025" y="4687888"/>
          <p14:tracePt t="34652" x="3829050" y="4687888"/>
          <p14:tracePt t="34658" x="3775075" y="4687888"/>
          <p14:tracePt t="34668" x="3702050" y="4687888"/>
          <p14:tracePt t="34675" x="3609975" y="4687888"/>
          <p14:tracePt t="34684" x="3556000" y="4687888"/>
          <p14:tracePt t="34691" x="3482975" y="4687888"/>
          <p14:tracePt t="34700" x="3400425" y="4687888"/>
          <p14:tracePt t="34707" x="3346450" y="4687888"/>
          <p14:tracePt t="34715" x="3236913" y="4697413"/>
          <p14:tracePt t="34723" x="3144838" y="4697413"/>
          <p14:tracePt t="34731" x="3035300" y="4697413"/>
          <p14:tracePt t="34739" x="2944813" y="4705350"/>
          <p14:tracePt t="34747" x="2844800" y="4705350"/>
          <p14:tracePt t="34755" x="2771775" y="4705350"/>
          <p14:tracePt t="34763" x="2698750" y="4705350"/>
          <p14:tracePt t="34771" x="2662238" y="4705350"/>
          <p14:tracePt t="34779" x="2643188" y="4705350"/>
          <p14:tracePt t="34787" x="2625725" y="4705350"/>
          <p14:tracePt t="34795" x="2616200" y="4705350"/>
          <p14:tracePt t="34868" x="2606675" y="4705350"/>
          <p14:tracePt t="34875" x="2570163" y="4705350"/>
          <p14:tracePt t="34885" x="2525713" y="4697413"/>
          <p14:tracePt t="34891" x="2498725" y="4678363"/>
          <p14:tracePt t="34899" x="2452688" y="4668838"/>
          <p14:tracePt t="34907" x="2397125" y="4651375"/>
          <p14:tracePt t="34920" x="2360613" y="4641850"/>
          <p14:tracePt t="34925" x="2333625" y="4641850"/>
          <p14:tracePt t="34931" x="2316163" y="4641850"/>
          <p14:tracePt t="34939" x="2297113" y="4641850"/>
          <p14:tracePt t="34947" x="2270125" y="4641850"/>
          <p14:tracePt t="34955" x="2260600" y="4641850"/>
          <p14:tracePt t="34963" x="2251075" y="4641850"/>
          <p14:tracePt t="34987" x="2233613" y="4641850"/>
          <p14:tracePt t="34995" x="2224088" y="4641850"/>
          <p14:tracePt t="35011" x="2214563" y="4651375"/>
          <p14:tracePt t="35164" x="2214563" y="4668838"/>
          <p14:tracePt t="35174" x="2214563" y="4678363"/>
          <p14:tracePt t="35179" x="2214563" y="4697413"/>
          <p14:tracePt t="35188" x="2206625" y="4714875"/>
          <p14:tracePt t="35195" x="2197100" y="4724400"/>
          <p14:tracePt t="35211" x="2187575" y="4724400"/>
          <p14:tracePt t="35221" x="2179638" y="4732338"/>
          <p14:tracePt t="35316" x="2151063" y="4741863"/>
          <p14:tracePt t="35323" x="2114550" y="4741863"/>
          <p14:tracePt t="35331" x="2060575" y="4768850"/>
          <p14:tracePt t="35339" x="2033588" y="4768850"/>
          <p14:tracePt t="35346" x="2005013" y="4768850"/>
          <p14:tracePt t="35355" x="1960563" y="4768850"/>
          <p14:tracePt t="35363" x="1905000" y="4768850"/>
          <p14:tracePt t="35371" x="1851025" y="4768850"/>
          <p14:tracePt t="35379" x="1795463" y="4768850"/>
          <p14:tracePt t="35387" x="1704975" y="4768850"/>
          <p14:tracePt t="35395" x="1649413" y="4768850"/>
          <p14:tracePt t="35403" x="1612900" y="4768850"/>
          <p14:tracePt t="35411" x="1576388" y="4768850"/>
          <p14:tracePt t="35419" x="1549400" y="4768850"/>
          <p14:tracePt t="35429" x="1531938" y="4768850"/>
          <p14:tracePt t="35441" x="1495425" y="4760913"/>
          <p14:tracePt t="35443" x="1476375" y="4732338"/>
          <p14:tracePt t="35451" x="1458913" y="4714875"/>
          <p14:tracePt t="35459" x="1439863" y="4660900"/>
          <p14:tracePt t="35470" x="1431925" y="4651375"/>
          <p14:tracePt t="35475" x="1422400" y="4605338"/>
          <p14:tracePt t="35485" x="1395413" y="4559300"/>
          <p14:tracePt t="35491" x="1376363" y="4541838"/>
          <p14:tracePt t="35501" x="1366838" y="4505325"/>
          <p14:tracePt t="35507" x="1339850" y="4478338"/>
          <p14:tracePt t="35518" x="1330325" y="4459288"/>
          <p14:tracePt t="35533" x="1322388" y="4449763"/>
          <p14:tracePt t="35539" x="1322388" y="4422775"/>
          <p14:tracePt t="35563" x="1322388" y="4413250"/>
          <p14:tracePt t="35571" x="1312863" y="4405313"/>
          <p14:tracePt t="35603" x="1312863" y="4395788"/>
          <p14:tracePt t="35611" x="1312863" y="4386263"/>
          <p14:tracePt t="35627" x="1312863" y="4376738"/>
          <p14:tracePt t="35635" x="1312863" y="4368800"/>
          <p14:tracePt t="35644" x="1312863" y="4349750"/>
          <p14:tracePt t="35651" x="1312863" y="4340225"/>
          <p14:tracePt t="35659" x="1312863" y="4332288"/>
          <p14:tracePt t="35668" x="1312863" y="4322763"/>
          <p14:tracePt t="35675" x="1322388" y="4303713"/>
          <p14:tracePt t="35684" x="1330325" y="4295775"/>
          <p14:tracePt t="35691" x="1330325" y="4286250"/>
          <p14:tracePt t="35699" x="1339850" y="4276725"/>
          <p14:tracePt t="35707" x="1385888" y="4249738"/>
          <p14:tracePt t="35715" x="1403350" y="4240213"/>
          <p14:tracePt t="35723" x="1431925" y="4232275"/>
          <p14:tracePt t="35731" x="1449388" y="4222750"/>
          <p14:tracePt t="35739" x="1504950" y="4195763"/>
          <p14:tracePt t="35747" x="1541463" y="4195763"/>
          <p14:tracePt t="35755" x="1576388" y="4186238"/>
          <p14:tracePt t="35763" x="1622425" y="4176713"/>
          <p14:tracePt t="35771" x="1649413" y="4176713"/>
          <p14:tracePt t="35779" x="1677988" y="4176713"/>
          <p14:tracePt t="35787" x="1685925" y="4176713"/>
          <p14:tracePt t="35795" x="1695450" y="4176713"/>
          <p14:tracePt t="35811" x="1714500" y="4176713"/>
          <p14:tracePt t="35819" x="1722438" y="4176713"/>
          <p14:tracePt t="35827" x="1722438" y="4186238"/>
          <p14:tracePt t="35836" x="1731963" y="4232275"/>
          <p14:tracePt t="35843" x="1731963" y="4259263"/>
          <p14:tracePt t="35852" x="1731963" y="4313238"/>
          <p14:tracePt t="35859" x="1731963" y="4359275"/>
          <p14:tracePt t="35867" x="1731963" y="4386263"/>
          <p14:tracePt t="35876" x="1731963" y="4405313"/>
          <p14:tracePt t="35884" x="1731963" y="4432300"/>
          <p14:tracePt t="35904" x="1731963" y="4449763"/>
          <p14:tracePt t="35947" x="1741488" y="4459288"/>
          <p14:tracePt t="36027" x="1741488" y="4495800"/>
          <p14:tracePt t="36035" x="1714500" y="4514850"/>
          <p14:tracePt t="36043" x="1714500" y="4541838"/>
          <p14:tracePt t="36051" x="1695450" y="4568825"/>
          <p14:tracePt t="36059" x="1685925" y="4587875"/>
          <p14:tracePt t="36068" x="1668463" y="4614863"/>
          <p14:tracePt t="36075" x="1649413" y="4641850"/>
          <p14:tracePt t="36083" x="1631950" y="4660900"/>
          <p14:tracePt t="36091" x="1622425" y="4668838"/>
          <p14:tracePt t="36101" x="1612900" y="4678363"/>
          <p14:tracePt t="36123" x="1604963" y="4687888"/>
          <p14:tracePt t="36195" x="1631950" y="4687888"/>
          <p14:tracePt t="36203" x="1658938" y="4668838"/>
          <p14:tracePt t="36211" x="1677988" y="4660900"/>
          <p14:tracePt t="36219" x="1704975" y="4632325"/>
          <p14:tracePt t="36227" x="1722438" y="4632325"/>
          <p14:tracePt t="36235" x="1722438" y="4624388"/>
          <p14:tracePt t="36243" x="1731963" y="4614863"/>
          <p14:tracePt t="36253" x="1758950" y="4605338"/>
          <p14:tracePt t="36299" x="1768475" y="4605338"/>
          <p14:tracePt t="36331" x="1778000" y="4605338"/>
          <p14:tracePt t="36339" x="1787525" y="4595813"/>
          <p14:tracePt t="36347" x="1795463" y="4595813"/>
          <p14:tracePt t="36355" x="1814513" y="4587875"/>
          <p14:tracePt t="36371" x="1831975" y="4578350"/>
          <p14:tracePt t="36379" x="1851025" y="4568825"/>
          <p14:tracePt t="36395" x="1868488" y="4551363"/>
          <p14:tracePt t="36403" x="1887538" y="4541838"/>
          <p14:tracePt t="36419" x="1895475" y="4532313"/>
          <p14:tracePt t="36436" x="1905000" y="4532313"/>
          <p14:tracePt t="36443" x="1914525" y="4522788"/>
          <p14:tracePt t="36452" x="1924050" y="4522788"/>
          <p14:tracePt t="36835" x="1941513" y="4514850"/>
          <p14:tracePt t="36844" x="1960563" y="4495800"/>
          <p14:tracePt t="36851" x="1968500" y="4486275"/>
          <p14:tracePt t="36859" x="1978025" y="4478338"/>
          <p14:tracePt t="36876" x="1997075" y="4459288"/>
          <p14:tracePt t="36887" x="1997075" y="4449763"/>
          <p14:tracePt t="36891" x="2005013" y="4449763"/>
          <p14:tracePt t="36908" x="2014538" y="4441825"/>
          <p14:tracePt t="36931" x="2024063" y="4441825"/>
          <p14:tracePt t="36947" x="2033588" y="4422775"/>
          <p14:tracePt t="36955" x="2033588" y="4413250"/>
          <p14:tracePt t="36963" x="2041525" y="4405313"/>
          <p14:tracePt t="36971" x="2041525" y="4376738"/>
          <p14:tracePt t="36979" x="2041525" y="4359275"/>
          <p14:tracePt t="36987" x="2041525" y="4332288"/>
          <p14:tracePt t="36995" x="2041525" y="4313238"/>
          <p14:tracePt t="37003" x="2041525" y="4276725"/>
          <p14:tracePt t="37011" x="2060575" y="4232275"/>
          <p14:tracePt t="37019" x="2060575" y="4186238"/>
          <p14:tracePt t="37027" x="2070100" y="4167188"/>
          <p14:tracePt t="37037" x="2070100" y="4140200"/>
          <p14:tracePt t="37043" x="2078038" y="4122738"/>
          <p14:tracePt t="37051" x="2087563" y="4067175"/>
          <p14:tracePt t="37059" x="2114550" y="4021138"/>
          <p14:tracePt t="37067" x="2133600" y="3994150"/>
          <p14:tracePt t="37075" x="2143125" y="3948113"/>
          <p14:tracePt t="37085" x="2170113" y="3848100"/>
          <p14:tracePt t="37091" x="2187575" y="3794125"/>
          <p14:tracePt t="37100" x="2197100" y="3721100"/>
          <p14:tracePt t="37106" x="2197100" y="3675063"/>
          <p14:tracePt t="37115" x="2197100" y="3648075"/>
          <p14:tracePt t="37123" x="2206625" y="3602038"/>
          <p14:tracePt t="37131" x="2206625" y="3565525"/>
          <p14:tracePt t="37139" x="2206625" y="3548063"/>
          <p14:tracePt t="37146" x="2206625" y="3519488"/>
          <p14:tracePt t="37156" x="2206625" y="3475038"/>
          <p14:tracePt t="37163" x="2206625" y="3455988"/>
          <p14:tracePt t="37171" x="2206625" y="3438525"/>
          <p14:tracePt t="37179" x="2206625" y="3419475"/>
          <p14:tracePt t="37277" x="2206625" y="3411538"/>
          <p14:tracePt t="37283" x="2224088" y="3365500"/>
          <p14:tracePt t="37291" x="2233613" y="3365500"/>
          <p14:tracePt t="37307" x="2243138" y="3346450"/>
          <p14:tracePt t="37315" x="2243138" y="3328988"/>
          <p14:tracePt t="37323" x="2251075" y="3319463"/>
          <p14:tracePt t="37331" x="2260600" y="3309938"/>
          <p14:tracePt t="37347" x="2270125" y="3302000"/>
          <p14:tracePt t="37444" x="2270125" y="3292475"/>
          <p14:tracePt t="37454" x="2279650" y="3282950"/>
          <p14:tracePt t="37474" x="2279650" y="3255963"/>
          <p14:tracePt t="37485" x="2279650" y="3246438"/>
          <p14:tracePt t="37491" x="2287588" y="3236913"/>
          <p14:tracePt t="37502" x="2287588" y="3219450"/>
          <p14:tracePt t="37507" x="2306638" y="3200400"/>
          <p14:tracePt t="37523" x="2316163" y="3192463"/>
          <p14:tracePt t="37635" x="2297113" y="3200400"/>
          <p14:tracePt t="37651" x="2297113" y="3209925"/>
          <p14:tracePt t="38627" x="2279650" y="3209925"/>
          <p14:tracePt t="38636" x="2270125" y="3200400"/>
          <p14:tracePt t="38675" x="2260600" y="3192463"/>
          <p14:tracePt t="39029" x="2270125" y="3155950"/>
          <p14:tracePt t="39035" x="2297113" y="3146425"/>
          <p14:tracePt t="39043" x="2343150" y="3136900"/>
          <p14:tracePt t="39051" x="2389188" y="3109913"/>
          <p14:tracePt t="39059" x="2425700" y="3109913"/>
          <p14:tracePt t="39067" x="2489200" y="3090863"/>
          <p14:tracePt t="39075" x="2562225" y="3082925"/>
          <p14:tracePt t="39084" x="2616200" y="3082925"/>
          <p14:tracePt t="39091" x="2698750" y="3054350"/>
          <p14:tracePt t="39100" x="2789238" y="3054350"/>
          <p14:tracePt t="39107" x="2881313" y="3036888"/>
          <p14:tracePt t="39115" x="2962275" y="3027363"/>
          <p14:tracePt t="39124" x="3071813" y="3009900"/>
          <p14:tracePt t="39131" x="3171825" y="2982913"/>
          <p14:tracePt t="39139" x="3263900" y="2973388"/>
          <p14:tracePt t="39147" x="3354388" y="2954338"/>
          <p14:tracePt t="39155" x="3409950" y="2954338"/>
          <p14:tracePt t="39163" x="3473450" y="2946400"/>
          <p14:tracePt t="39172" x="3536950" y="2917825"/>
          <p14:tracePt t="39188" x="3546475" y="2917825"/>
          <p14:tracePt t="39195" x="3546475" y="2909888"/>
          <p14:tracePt t="39203" x="3556000" y="2909888"/>
          <p14:tracePt t="39221" x="3573463" y="2909888"/>
          <p14:tracePt t="39227" x="3582988" y="2909888"/>
          <p14:tracePt t="39236" x="3619500" y="2909888"/>
          <p14:tracePt t="39243" x="3656013" y="2890838"/>
          <p14:tracePt t="39251" x="3719513" y="2890838"/>
          <p14:tracePt t="39259" x="3765550" y="2873375"/>
          <p14:tracePt t="39269" x="3819525" y="2863850"/>
          <p14:tracePt t="39275" x="3865563" y="2836863"/>
          <p14:tracePt t="39285" x="3892550" y="2817813"/>
          <p14:tracePt t="39291" x="3929063" y="2808288"/>
          <p14:tracePt t="39300" x="3938588" y="2800350"/>
          <p14:tracePt t="39307" x="3938588" y="2790825"/>
          <p14:tracePt t="39579" x="3948113" y="2790825"/>
          <p14:tracePt t="39587" x="3975100" y="2790825"/>
          <p14:tracePt t="39595" x="3992563" y="2790825"/>
          <p14:tracePt t="39603" x="4011613" y="2790825"/>
          <p14:tracePt t="39611" x="4029075" y="2790825"/>
          <p14:tracePt t="39619" x="4038600" y="2790825"/>
          <p14:tracePt t="39626" x="4065588" y="2790825"/>
          <p14:tracePt t="39635" x="4084638" y="2771775"/>
          <p14:tracePt t="39667" x="4102100" y="2763838"/>
          <p14:tracePt t="39675" x="4111625" y="2763838"/>
          <p14:tracePt t="39686" x="4121150" y="2763838"/>
          <p14:tracePt t="39691" x="4121150" y="2754313"/>
          <p14:tracePt t="39707" x="4148138" y="2754313"/>
          <p14:tracePt t="39715" x="4157663" y="2754313"/>
          <p14:tracePt t="39723" x="4165600" y="2744788"/>
          <p14:tracePt t="39748" x="4184650" y="2727325"/>
          <p14:tracePt t="39892" x="4157663" y="2717800"/>
          <p14:tracePt t="39899" x="4138613" y="2717800"/>
          <p14:tracePt t="39907" x="4111625" y="2708275"/>
          <p14:tracePt t="39915" x="4094163" y="2698750"/>
          <p14:tracePt t="39923" x="4065588" y="2681288"/>
          <p14:tracePt t="39931" x="4048125" y="2681288"/>
          <p14:tracePt t="39939" x="4011613" y="2671763"/>
          <p14:tracePt t="39947" x="4002088" y="2662238"/>
          <p14:tracePt t="39955" x="4002088" y="2654300"/>
          <p14:tracePt t="39963" x="3992563" y="2644775"/>
          <p14:tracePt t="39971" x="3975100" y="2625725"/>
          <p14:tracePt t="39987" x="3965575" y="2589213"/>
          <p14:tracePt t="39995" x="3956050" y="2581275"/>
          <p14:tracePt t="40003" x="3956050" y="2554288"/>
          <p14:tracePt t="40011" x="3919538" y="2508250"/>
          <p14:tracePt t="40019" x="3911600" y="2481263"/>
          <p14:tracePt t="40027" x="3911600" y="2462213"/>
          <p14:tracePt t="40036" x="3902075" y="2425700"/>
          <p14:tracePt t="40043" x="3902075" y="2408238"/>
          <p14:tracePt t="40051" x="3902075" y="2398713"/>
          <p14:tracePt t="40059" x="3892550" y="2389188"/>
          <p14:tracePt t="40175" x="3892550" y="2362200"/>
          <p14:tracePt t="40187" x="3892550" y="2352675"/>
          <p14:tracePt t="40195" x="3892550" y="2343150"/>
          <p14:tracePt t="40203" x="3892550" y="2316163"/>
          <p14:tracePt t="40587" x="3902075" y="2306638"/>
          <p14:tracePt t="40595" x="3911600" y="2306638"/>
          <p14:tracePt t="40603" x="3929063" y="2306638"/>
          <p14:tracePt t="40611" x="3965575" y="2306638"/>
          <p14:tracePt t="40619" x="4011613" y="2298700"/>
          <p14:tracePt t="40627" x="4065588" y="2298700"/>
          <p14:tracePt t="40635" x="4094163" y="2298700"/>
          <p14:tracePt t="40643" x="4121150" y="2289175"/>
          <p14:tracePt t="40652" x="4165600" y="2289175"/>
          <p14:tracePt t="40659" x="4175125" y="2289175"/>
          <p14:tracePt t="40667" x="4184650" y="2289175"/>
          <p14:tracePt t="40675" x="4194175" y="2279650"/>
          <p14:tracePt t="40747" x="4194175" y="2270125"/>
          <p14:tracePt t="40755" x="4211638" y="2279650"/>
          <p14:tracePt t="40763" x="4221163" y="2289175"/>
          <p14:tracePt t="40771" x="4275138" y="2325688"/>
          <p14:tracePt t="40779" x="4294188" y="2335213"/>
          <p14:tracePt t="40787" x="4311650" y="2343150"/>
          <p14:tracePt t="40795" x="4340225" y="2362200"/>
          <p14:tracePt t="40803" x="4367213" y="2362200"/>
          <p14:tracePt t="40812" x="4413250" y="2379663"/>
          <p14:tracePt t="40819" x="4430713" y="2389188"/>
          <p14:tracePt t="40827" x="4476750" y="2416175"/>
          <p14:tracePt t="40835" x="4494213" y="2416175"/>
          <p14:tracePt t="40843" x="4503738" y="2416175"/>
          <p14:tracePt t="40851" x="4521200" y="2425700"/>
          <p14:tracePt t="40859" x="4549775" y="2425700"/>
          <p14:tracePt t="40868" x="4567238" y="2435225"/>
          <p14:tracePt t="40887" x="4613275" y="2444750"/>
          <p14:tracePt t="40906" x="4630738" y="2462213"/>
          <p14:tracePt t="40915" x="4640263" y="2471738"/>
          <p14:tracePt t="40931" x="4649788" y="2471738"/>
          <p14:tracePt t="40939" x="4659313" y="2498725"/>
          <p14:tracePt t="40947" x="4659313" y="2517775"/>
          <p14:tracePt t="40955" x="4659313" y="2544763"/>
          <p14:tracePt t="40963" x="4659313" y="2562225"/>
          <p14:tracePt t="40971" x="4667250" y="2608263"/>
          <p14:tracePt t="40979" x="4667250" y="2635250"/>
          <p14:tracePt t="40987" x="4667250" y="2654300"/>
          <p14:tracePt t="40995" x="4667250" y="2662238"/>
          <p14:tracePt t="41003" x="4667250" y="2690813"/>
          <p14:tracePt t="41010" x="4667250" y="2698750"/>
          <p14:tracePt t="41108" x="4667250" y="2717800"/>
          <p14:tracePt t="41117" x="4667250" y="2727325"/>
          <p14:tracePt t="41124" x="4667250" y="2754313"/>
          <p14:tracePt t="41131" x="4613275" y="2781300"/>
          <p14:tracePt t="41141" x="4549775" y="2790825"/>
          <p14:tracePt t="41147" x="4476750" y="2790825"/>
          <p14:tracePt t="41155" x="4421188" y="2800350"/>
          <p14:tracePt t="41163" x="4340225" y="2817813"/>
          <p14:tracePt t="41171" x="4284663" y="2817813"/>
          <p14:tracePt t="41180" x="4267200" y="2817813"/>
          <p14:tracePt t="41191" x="4211638" y="2827338"/>
          <p14:tracePt t="41195" x="4202113" y="2836863"/>
          <p14:tracePt t="41204" x="4194175" y="2836863"/>
          <p14:tracePt t="41323" x="4184650" y="2836863"/>
          <p14:tracePt t="41435" x="4194175" y="2836863"/>
          <p14:tracePt t="41443" x="4221163" y="2844800"/>
          <p14:tracePt t="41451" x="4221163" y="2854325"/>
          <p14:tracePt t="41459" x="4230688" y="2890838"/>
          <p14:tracePt t="41467" x="4230688" y="2900363"/>
          <p14:tracePt t="41475" x="4238625" y="2917825"/>
          <p14:tracePt t="41484" x="4275138" y="2963863"/>
          <p14:tracePt t="41491" x="4284663" y="2982913"/>
          <p14:tracePt t="41500" x="4294188" y="3009900"/>
          <p14:tracePt t="41507" x="4303713" y="3027363"/>
          <p14:tracePt t="41517" x="4330700" y="3054350"/>
          <p14:tracePt t="41523" x="4340225" y="3063875"/>
          <p14:tracePt t="41534" x="4348163" y="3082925"/>
          <p14:tracePt t="41695" x="4330700" y="3090863"/>
          <p14:tracePt t="41700" x="4267200" y="3063875"/>
          <p14:tracePt t="41707" x="4221163" y="3036888"/>
          <p14:tracePt t="41719" x="4148138" y="3000375"/>
          <p14:tracePt t="41724" x="4084638" y="2973388"/>
          <p14:tracePt t="41732" x="4002088" y="2917825"/>
          <p14:tracePt t="41740" x="3919538" y="2863850"/>
          <p14:tracePt t="41748" x="3883025" y="2844800"/>
          <p14:tracePt t="41756" x="3856038" y="2817813"/>
          <p14:tracePt t="41763" x="3838575" y="2790825"/>
          <p14:tracePt t="41771" x="3829050" y="2790825"/>
          <p14:tracePt t="41779" x="3819525" y="2781300"/>
          <p14:tracePt t="41787" x="3819525" y="2771775"/>
          <p14:tracePt t="41811" x="3819525" y="2763838"/>
          <p14:tracePt t="41819" x="3819525" y="2744788"/>
          <p14:tracePt t="41844" x="3819525" y="2727325"/>
          <p14:tracePt t="41859" x="3819525" y="2717800"/>
          <p14:tracePt t="41875" x="3819525" y="2708275"/>
          <p14:tracePt t="41891" x="3819525" y="2698750"/>
          <p14:tracePt t="41900" x="3819525" y="2681288"/>
          <p14:tracePt t="41919" x="3846513" y="2654300"/>
          <p14:tracePt t="41923" x="3856038" y="2644775"/>
          <p14:tracePt t="41931" x="3875088" y="2617788"/>
          <p14:tracePt t="41939" x="3892550" y="2598738"/>
          <p14:tracePt t="41947" x="3919538" y="2571750"/>
          <p14:tracePt t="41955" x="3938588" y="2554288"/>
          <p14:tracePt t="41963" x="3975100" y="2517775"/>
          <p14:tracePt t="41971" x="3992563" y="2498725"/>
          <p14:tracePt t="41979" x="4021138" y="2471738"/>
          <p14:tracePt t="41987" x="4048125" y="2444750"/>
          <p14:tracePt t="42003" x="4075113" y="2416175"/>
          <p14:tracePt t="42011" x="4102100" y="2389188"/>
          <p14:tracePt t="42020" x="4121150" y="2379663"/>
          <p14:tracePt t="42027" x="4148138" y="2362200"/>
          <p14:tracePt t="42035" x="4165600" y="2352675"/>
          <p14:tracePt t="42043" x="4184650" y="2343150"/>
          <p14:tracePt t="42052" x="4202113" y="2343150"/>
          <p14:tracePt t="42059" x="4221163" y="2343150"/>
          <p14:tracePt t="42068" x="4248150" y="2335213"/>
          <p14:tracePt t="42075" x="4275138" y="2335213"/>
          <p14:tracePt t="42083" x="4311650" y="2335213"/>
          <p14:tracePt t="42091" x="4348163" y="2335213"/>
          <p14:tracePt t="42100" x="4376738" y="2335213"/>
          <p14:tracePt t="42107" x="4403725" y="2335213"/>
          <p14:tracePt t="42116" x="4421188" y="2335213"/>
          <p14:tracePt t="42123" x="4457700" y="2335213"/>
          <p14:tracePt t="42139" x="4467225" y="2335213"/>
          <p14:tracePt t="42150" x="4484688" y="2335213"/>
          <p14:tracePt t="42155" x="4494213" y="2335213"/>
          <p14:tracePt t="42163" x="4503738" y="2335213"/>
          <p14:tracePt t="42172" x="4513263" y="2335213"/>
          <p14:tracePt t="42179" x="4540250" y="2335213"/>
          <p14:tracePt t="42203" x="4549775" y="2335213"/>
          <p14:tracePt t="42211" x="4567238" y="2335213"/>
          <p14:tracePt t="42219" x="4586288" y="2335213"/>
          <p14:tracePt t="42227" x="4594225" y="2335213"/>
          <p14:tracePt t="42236" x="4630738" y="2352675"/>
          <p14:tracePt t="42243" x="4640263" y="2362200"/>
          <p14:tracePt t="42251" x="4667250" y="2389188"/>
          <p14:tracePt t="42259" x="4703763" y="2435225"/>
          <p14:tracePt t="42268" x="4722813" y="2471738"/>
          <p14:tracePt t="42274" x="4749800" y="2508250"/>
          <p14:tracePt t="42284" x="4749800" y="2517775"/>
          <p14:tracePt t="42291" x="4776788" y="2554288"/>
          <p14:tracePt t="42300" x="4776788" y="2571750"/>
          <p14:tracePt t="42307" x="4786313" y="2608263"/>
          <p14:tracePt t="42315" x="4786313" y="2625725"/>
          <p14:tracePt t="42323" x="4795838" y="2654300"/>
          <p14:tracePt t="42339" x="4795838" y="2662238"/>
          <p14:tracePt t="42459" x="4795838" y="2671763"/>
          <p14:tracePt t="42467" x="4795838" y="2690813"/>
          <p14:tracePt t="42475" x="4795838" y="2708275"/>
          <p14:tracePt t="42483" x="4795838" y="2727325"/>
          <p14:tracePt t="42491" x="4795838" y="2744788"/>
          <p14:tracePt t="42501" x="4795838" y="2754313"/>
          <p14:tracePt t="42507" x="4776788" y="2781300"/>
          <p14:tracePt t="42518" x="4767263" y="2800350"/>
          <p14:tracePt t="42523" x="4759325" y="2817813"/>
          <p14:tracePt t="42531" x="4740275" y="2836863"/>
          <p14:tracePt t="42539" x="4730750" y="2844800"/>
          <p14:tracePt t="42547" x="4722813" y="2854325"/>
          <p14:tracePt t="42555" x="4695825" y="2873375"/>
          <p14:tracePt t="42571" x="4676775" y="2881313"/>
          <p14:tracePt t="42579" x="4667250" y="2890838"/>
          <p14:tracePt t="42587" x="4659313" y="2890838"/>
          <p14:tracePt t="42611" x="4649788" y="2890838"/>
          <p14:tracePt t="42635" x="4640263" y="2890838"/>
          <p14:tracePt t="42651" x="4622800" y="2890838"/>
          <p14:tracePt t="42659" x="4613275" y="2890838"/>
          <p14:tracePt t="42667" x="4594225" y="2890838"/>
          <p14:tracePt t="42675" x="4567238" y="2890838"/>
          <p14:tracePt t="42684" x="4521200" y="2890838"/>
          <p14:tracePt t="42691" x="4494213" y="2890838"/>
          <p14:tracePt t="42700" x="4467225" y="2890838"/>
          <p14:tracePt t="42707" x="4413250" y="2890838"/>
          <p14:tracePt t="42718" x="4394200" y="2890838"/>
          <p14:tracePt t="42723" x="4367213" y="2890838"/>
          <p14:tracePt t="42731" x="4348163" y="2890838"/>
          <p14:tracePt t="42739" x="4330700" y="2890838"/>
          <p14:tracePt t="42747" x="4321175" y="2890838"/>
          <p14:tracePt t="43163" x="4311650" y="2900363"/>
          <p14:tracePt t="43172" x="4294188" y="2917825"/>
          <p14:tracePt t="43188" x="4294188" y="2927350"/>
          <p14:tracePt t="43587" x="4284663" y="2927350"/>
          <p14:tracePt t="43595" x="4275138" y="2927350"/>
          <p14:tracePt t="43621" x="4257675" y="2927350"/>
          <p14:tracePt t="43787" x="4248150" y="2927350"/>
          <p14:tracePt t="43803" x="4238625" y="2936875"/>
          <p14:tracePt t="43811" x="4221163" y="2954338"/>
          <p14:tracePt t="43827" x="4202113" y="2963863"/>
          <p14:tracePt t="43835" x="4194175" y="2973388"/>
          <p14:tracePt t="43844" x="4184650" y="2982913"/>
          <p14:tracePt t="43859" x="4148138" y="3009900"/>
          <p14:tracePt t="43867" x="4138613" y="3017838"/>
          <p14:tracePt t="43875" x="4121150" y="3036888"/>
          <p14:tracePt t="43883" x="4094163" y="3082925"/>
          <p14:tracePt t="43903" x="4038600" y="3146425"/>
          <p14:tracePt t="43907" x="4011613" y="3192463"/>
          <p14:tracePt t="43917" x="3965575" y="3236913"/>
          <p14:tracePt t="43923" x="3929063" y="3302000"/>
          <p14:tracePt t="43930" x="3892550" y="3355975"/>
          <p14:tracePt t="43939" x="3838575" y="3419475"/>
          <p14:tracePt t="43947" x="3783013" y="3482975"/>
          <p14:tracePt t="43955" x="3738563" y="3548063"/>
          <p14:tracePt t="43963" x="3692525" y="3611563"/>
          <p14:tracePt t="43971" x="3665538" y="3657600"/>
          <p14:tracePt t="43978" x="3619500" y="3721100"/>
          <p14:tracePt t="43987" x="3582988" y="3775075"/>
          <p14:tracePt t="43995" x="3536950" y="3821113"/>
          <p14:tracePt t="44003" x="3519488" y="3848100"/>
          <p14:tracePt t="44010" x="3500438" y="3875088"/>
          <p14:tracePt t="44019" x="3473450" y="3894138"/>
          <p14:tracePt t="44027" x="3455988" y="3921125"/>
          <p14:tracePt t="44035" x="3436938" y="3940175"/>
          <p14:tracePt t="44043" x="3419475" y="3957638"/>
          <p14:tracePt t="44052" x="3400425" y="4003675"/>
          <p14:tracePt t="44059" x="3373438" y="4021138"/>
          <p14:tracePt t="44068" x="3363913" y="4040188"/>
          <p14:tracePt t="44075" x="3346450" y="4057650"/>
          <p14:tracePt t="44084" x="3336925" y="4094163"/>
          <p14:tracePt t="44091" x="3327400" y="4103688"/>
          <p14:tracePt t="44100" x="3317875" y="4103688"/>
          <p14:tracePt t="44107" x="3317875" y="4130675"/>
          <p14:tracePt t="44118" x="3290888" y="4159250"/>
          <p14:tracePt t="44123" x="3281363" y="4159250"/>
          <p14:tracePt t="44132" x="3281363" y="4167188"/>
          <p14:tracePt t="44140" x="3273425" y="4176713"/>
          <p14:tracePt t="44148" x="3273425" y="4186238"/>
          <p14:tracePt t="44159" x="3263900" y="4195763"/>
          <p14:tracePt t="44164" x="3244850" y="4222750"/>
          <p14:tracePt t="44173" x="3236913" y="4232275"/>
          <p14:tracePt t="44178" x="3217863" y="4259263"/>
          <p14:tracePt t="44187" x="3181350" y="4286250"/>
          <p14:tracePt t="44195" x="3154363" y="4332288"/>
          <p14:tracePt t="44203" x="3144838" y="4340225"/>
          <p14:tracePt t="44211" x="3127375" y="4376738"/>
          <p14:tracePt t="44220" x="3090863" y="4432300"/>
          <p14:tracePt t="44227" x="3081338" y="4432300"/>
          <p14:tracePt t="44236" x="3054350" y="4449763"/>
          <p14:tracePt t="44243" x="3035300" y="4486275"/>
          <p14:tracePt t="44251" x="3017838" y="4486275"/>
          <p14:tracePt t="44260" x="2981325" y="4514850"/>
          <p14:tracePt t="44269" x="2954338" y="4551363"/>
          <p14:tracePt t="44275" x="2889250" y="4595813"/>
          <p14:tracePt t="44284" x="2808288" y="4651375"/>
          <p14:tracePt t="44291" x="2744788" y="4697413"/>
          <p14:tracePt t="44323" x="2579688" y="4814888"/>
          <p14:tracePt t="44335" x="2570163" y="4814888"/>
          <p14:tracePt t="44339" x="2562225" y="4824413"/>
          <p14:tracePt t="46251" x="2562225" y="4805363"/>
          <p14:tracePt t="46259" x="2543175" y="4797425"/>
          <p14:tracePt t="46267" x="2489200" y="4797425"/>
          <p14:tracePt t="46275" x="2433638" y="4797425"/>
          <p14:tracePt t="46284" x="2370138" y="4778375"/>
          <p14:tracePt t="46291" x="2316163" y="4768850"/>
          <p14:tracePt t="46299" x="2297113" y="4768850"/>
          <p14:tracePt t="46307" x="2251075" y="4760913"/>
          <p14:tracePt t="46317" x="2233613" y="4751388"/>
          <p14:tracePt t="46323" x="2206625" y="4732338"/>
          <p14:tracePt t="46331" x="2197100" y="4724400"/>
          <p14:tracePt t="46339" x="2187575" y="4714875"/>
          <p14:tracePt t="46347" x="2170113" y="4687888"/>
          <p14:tracePt t="46364" x="2160588" y="4678363"/>
          <p14:tracePt t="46371" x="2160588" y="4651375"/>
          <p14:tracePt t="46379" x="2160588" y="4641850"/>
          <p14:tracePt t="46395" x="2160588" y="4614863"/>
          <p14:tracePt t="46403" x="2160588" y="4595813"/>
          <p14:tracePt t="46411" x="2160588" y="4568825"/>
          <p14:tracePt t="46419" x="2160588" y="4559300"/>
          <p14:tracePt t="46428" x="2160588" y="4532313"/>
          <p14:tracePt t="46439" x="2160588" y="4522788"/>
          <p14:tracePt t="46444" x="2160588" y="4505325"/>
          <p14:tracePt t="46455" x="2160588" y="4486275"/>
          <p14:tracePt t="46460" x="2160588" y="4478338"/>
          <p14:tracePt t="46475" x="2160588" y="4459288"/>
          <p14:tracePt t="46491" x="2170113" y="4449763"/>
          <p14:tracePt t="46500" x="2187575" y="4422775"/>
          <p14:tracePt t="46507" x="2197100" y="4413250"/>
          <p14:tracePt t="46517" x="2233613" y="4386263"/>
          <p14:tracePt t="46524" x="2251075" y="4376738"/>
          <p14:tracePt t="46534" x="2306638" y="4376738"/>
          <p14:tracePt t="46539" x="2352675" y="4368800"/>
          <p14:tracePt t="46547" x="2416175" y="4340225"/>
          <p14:tracePt t="46555" x="2443163" y="4332288"/>
          <p14:tracePt t="46563" x="2489200" y="4322763"/>
          <p14:tracePt t="46571" x="2525713" y="4303713"/>
          <p14:tracePt t="46579" x="2606675" y="4286250"/>
          <p14:tracePt t="46587" x="2635250" y="4268788"/>
          <p14:tracePt t="46595" x="2662238" y="4259263"/>
          <p14:tracePt t="46603" x="2708275" y="4259263"/>
          <p14:tracePt t="46611" x="2762250" y="4249738"/>
          <p14:tracePt t="46619" x="2808288" y="4249738"/>
          <p14:tracePt t="46626" x="2862263" y="4232275"/>
          <p14:tracePt t="46635" x="2935288" y="4232275"/>
          <p14:tracePt t="46643" x="2990850" y="4232275"/>
          <p14:tracePt t="46651" x="3044825" y="4232275"/>
          <p14:tracePt t="46659" x="3127375" y="4232275"/>
          <p14:tracePt t="46667" x="3217863" y="4232275"/>
          <p14:tracePt t="46675" x="3273425" y="4240213"/>
          <p14:tracePt t="46683" x="3336925" y="4286250"/>
          <p14:tracePt t="46691" x="3373438" y="4295775"/>
          <p14:tracePt t="46700" x="3409950" y="4313238"/>
          <p14:tracePt t="46707" x="3436938" y="4332288"/>
          <p14:tracePt t="46716" x="3455988" y="4349750"/>
          <p14:tracePt t="46812" x="3455988" y="4368800"/>
          <p14:tracePt t="46819" x="3455988" y="4386263"/>
          <p14:tracePt t="46828" x="3419475" y="4432300"/>
          <p14:tracePt t="46838" x="3400425" y="4449763"/>
          <p14:tracePt t="46848" x="3363913" y="4486275"/>
          <p14:tracePt t="46852" x="3317875" y="4522788"/>
          <p14:tracePt t="46860" x="3290888" y="4541838"/>
          <p14:tracePt t="46867" x="3263900" y="4551363"/>
          <p14:tracePt t="46874" x="3227388" y="4568825"/>
          <p14:tracePt t="46883" x="3200400" y="4595813"/>
          <p14:tracePt t="46903" x="3144838" y="4614863"/>
          <p14:tracePt t="46907" x="3127375" y="4624388"/>
          <p14:tracePt t="46916" x="3071813" y="4641850"/>
          <p14:tracePt t="46923" x="3017838" y="4651375"/>
          <p14:tracePt t="46931" x="2954338" y="4668838"/>
          <p14:tracePt t="46940" x="2898775" y="4678363"/>
          <p14:tracePt t="46946" x="2835275" y="4705350"/>
          <p14:tracePt t="46955" x="2781300" y="4705350"/>
          <p14:tracePt t="46963" x="2735263" y="4705350"/>
          <p14:tracePt t="46971" x="2698750" y="4705350"/>
          <p14:tracePt t="46979" x="2652713" y="4705350"/>
          <p14:tracePt t="46987" x="2643188" y="4705350"/>
          <p14:tracePt t="46995" x="2635250" y="4705350"/>
          <p14:tracePt t="47003" x="2625725" y="4697413"/>
          <p14:tracePt t="47010" x="2625725" y="4678363"/>
          <p14:tracePt t="47019" x="2598738" y="4651375"/>
          <p14:tracePt t="47027" x="2598738" y="4605338"/>
          <p14:tracePt t="47035" x="2598738" y="4568825"/>
          <p14:tracePt t="47043" x="2598738" y="4514850"/>
          <p14:tracePt t="47051" x="2606675" y="4495800"/>
          <p14:tracePt t="47059" x="2662238" y="4413250"/>
          <p14:tracePt t="47066" x="2671763" y="4386263"/>
          <p14:tracePt t="47075" x="2708275" y="4332288"/>
          <p14:tracePt t="47083" x="2716213" y="4295775"/>
          <p14:tracePt t="47091" x="2725738" y="4268788"/>
          <p14:tracePt t="47099" x="2735263" y="4222750"/>
          <p14:tracePt t="47107" x="2752725" y="4195763"/>
          <p14:tracePt t="47116" x="2752725" y="4167188"/>
          <p14:tracePt t="47123" x="2752725" y="4140200"/>
          <p14:tracePt t="47135" x="2752725" y="4122738"/>
          <p14:tracePt t="47143" x="2752725" y="4094163"/>
          <p14:tracePt t="47147" x="2752725" y="4076700"/>
          <p14:tracePt t="47155" x="2752725" y="4057650"/>
          <p14:tracePt t="47163" x="2752725" y="4040188"/>
          <p14:tracePt t="47180" x="2752725" y="4030663"/>
          <p14:tracePt t="47188" x="2762250" y="4021138"/>
          <p14:tracePt t="47196" x="2762250" y="4013200"/>
          <p14:tracePt t="47220" x="2762250" y="4003675"/>
          <p14:tracePt t="47227" x="2771775" y="3984625"/>
          <p14:tracePt t="47236" x="2781300" y="3984625"/>
          <p14:tracePt t="47243" x="2781300" y="3976688"/>
          <p14:tracePt t="47259" x="2789238" y="3967163"/>
          <p14:tracePt t="47355" x="2798763" y="3976688"/>
          <p14:tracePt t="47364" x="2798763" y="4003675"/>
          <p14:tracePt t="47371" x="2798763" y="4040188"/>
          <p14:tracePt t="47378" x="2808288" y="4076700"/>
          <p14:tracePt t="47387" x="2808288" y="4113213"/>
          <p14:tracePt t="47395" x="2817813" y="4159250"/>
          <p14:tracePt t="47403" x="2852738" y="4222750"/>
          <p14:tracePt t="47411" x="2862263" y="4240213"/>
          <p14:tracePt t="47419" x="2889250" y="4295775"/>
          <p14:tracePt t="47427" x="2908300" y="4313238"/>
          <p14:tracePt t="47435" x="2925763" y="4349750"/>
          <p14:tracePt t="47443" x="2954338" y="4395788"/>
          <p14:tracePt t="47451" x="2981325" y="4405313"/>
          <p14:tracePt t="47459" x="2998788" y="4413250"/>
          <p14:tracePt t="47469" x="3027363" y="4441825"/>
          <p14:tracePt t="47474" x="3035300" y="4449763"/>
          <p14:tracePt t="47483" x="3044825" y="4459288"/>
          <p14:tracePt t="47491" x="3063875" y="4478338"/>
          <p14:tracePt t="47500" x="3071813" y="4486275"/>
          <p14:tracePt t="47507" x="3090863" y="4505325"/>
          <p14:tracePt t="47517" x="3108325" y="4522788"/>
          <p14:tracePt t="47523" x="3117850" y="4532313"/>
          <p14:tracePt t="47533" x="3127375" y="4568825"/>
          <p14:tracePt t="47539" x="3144838" y="4587875"/>
          <p14:tracePt t="47550" x="3163888" y="4614863"/>
          <p14:tracePt t="47555" x="3208338" y="4678363"/>
          <p14:tracePt t="47563" x="3254375" y="4741863"/>
          <p14:tracePt t="47571" x="3290888" y="4787900"/>
          <p14:tracePt t="47579" x="3336925" y="4833938"/>
          <p14:tracePt t="47587" x="3354388" y="4878388"/>
          <p14:tracePt t="47594" x="3409950" y="4943475"/>
          <p14:tracePt t="47603" x="3463925" y="4997450"/>
          <p14:tracePt t="47611" x="3500438" y="5043488"/>
          <p14:tracePt t="47619" x="3527425" y="5080000"/>
          <p14:tracePt t="47627" x="3546475" y="5097463"/>
          <p14:tracePt t="47635" x="3556000" y="5106988"/>
          <p14:tracePt t="47836" x="3563938" y="5106988"/>
          <p14:tracePt t="47845" x="3573463" y="5106988"/>
          <p14:tracePt t="47859" x="3592513" y="5133975"/>
          <p14:tracePt t="47867" x="3600450" y="5143500"/>
          <p14:tracePt t="47883" x="3609975" y="5153025"/>
          <p14:tracePt t="47901" x="3636963" y="5160963"/>
          <p14:tracePt t="47907" x="3656013" y="5160963"/>
          <p14:tracePt t="47917" x="3702050" y="5180013"/>
          <p14:tracePt t="47931" x="3719513" y="5180013"/>
          <p14:tracePt t="47939" x="3729038" y="5180013"/>
          <p14:tracePt t="47947" x="3746500" y="5180013"/>
          <p14:tracePt t="47955" x="3765550" y="5189538"/>
          <p14:tracePt t="47963" x="3775075" y="5189538"/>
          <p14:tracePt t="48179" x="3783013" y="5189538"/>
          <p14:tracePt t="48188" x="3792538" y="5189538"/>
          <p14:tracePt t="48195" x="3829050" y="5180013"/>
          <p14:tracePt t="48203" x="3856038" y="5180013"/>
          <p14:tracePt t="48211" x="3902075" y="5170488"/>
          <p14:tracePt t="48220" x="3919538" y="5170488"/>
          <p14:tracePt t="48227" x="3965575" y="5170488"/>
          <p14:tracePt t="48237" x="4011613" y="5170488"/>
          <p14:tracePt t="48244" x="4038600" y="5160963"/>
          <p14:tracePt t="48252" x="4094163" y="5160963"/>
          <p14:tracePt t="48260" x="4148138" y="5160963"/>
          <p14:tracePt t="48271" x="4194175" y="5160963"/>
          <p14:tracePt t="48276" x="4248150" y="5160963"/>
          <p14:tracePt t="48286" x="4284663" y="5160963"/>
          <p14:tracePt t="48292" x="4340225" y="5160963"/>
          <p14:tracePt t="48302" x="4403725" y="5160963"/>
          <p14:tracePt t="48307" x="4457700" y="5160963"/>
          <p14:tracePt t="48319" x="4513263" y="5160963"/>
          <p14:tracePt t="48323" x="4549775" y="5160963"/>
          <p14:tracePt t="48330" x="4586288" y="5160963"/>
          <p14:tracePt t="48339" x="4640263" y="5160963"/>
          <p14:tracePt t="48347" x="4676775" y="5160963"/>
          <p14:tracePt t="48355" x="4730750" y="5160963"/>
          <p14:tracePt t="48363" x="4803775" y="5160963"/>
          <p14:tracePt t="48371" x="4859338" y="5160963"/>
          <p14:tracePt t="48379" x="4949825" y="5160963"/>
          <p14:tracePt t="48387" x="5032375" y="5160963"/>
          <p14:tracePt t="48395" x="5086350" y="5160963"/>
          <p14:tracePt t="48403" x="5122863" y="5160963"/>
          <p14:tracePt t="48411" x="5141913" y="5160963"/>
          <p14:tracePt t="48419" x="5151438" y="5160963"/>
          <p14:tracePt t="48947" x="5132388" y="5180013"/>
          <p14:tracePt t="48955" x="5122863" y="5189538"/>
          <p14:tracePt t="48963" x="5122863" y="5197475"/>
          <p14:tracePt t="48971" x="5105400" y="5197475"/>
          <p14:tracePt t="48979" x="5086350" y="5226050"/>
          <p14:tracePt t="48987" x="5068888" y="5226050"/>
          <p14:tracePt t="48995" x="5049838" y="5226050"/>
          <p14:tracePt t="49003" x="5005388" y="5226050"/>
          <p14:tracePt t="49011" x="4986338" y="5226050"/>
          <p14:tracePt t="49019" x="4959350" y="5226050"/>
          <p14:tracePt t="49027" x="4932363" y="5216525"/>
          <p14:tracePt t="49035" x="4886325" y="5197475"/>
          <p14:tracePt t="49043" x="4840288" y="5160963"/>
          <p14:tracePt t="49051" x="4795838" y="5153025"/>
          <p14:tracePt t="49059" x="4767263" y="5143500"/>
          <p14:tracePt t="49068" x="4740275" y="5126038"/>
          <p14:tracePt t="49075" x="4703763" y="5116513"/>
          <p14:tracePt t="49083" x="4686300" y="5106988"/>
          <p14:tracePt t="49091" x="4676775" y="5106988"/>
          <p14:tracePt t="49107" x="4667250" y="5106988"/>
          <p14:tracePt t="49123" x="4659313" y="5106988"/>
          <p14:tracePt t="49137" x="4649788" y="5106988"/>
          <p14:tracePt t="49142" x="4622800" y="5106988"/>
          <p14:tracePt t="49146" x="4603750" y="5106988"/>
          <p14:tracePt t="49156" x="4594225" y="5106988"/>
          <p14:tracePt t="49162" x="4567238" y="5106988"/>
          <p14:tracePt t="49171" x="4549775" y="5106988"/>
          <p14:tracePt t="49179" x="4521200" y="5106988"/>
          <p14:tracePt t="49188" x="4513263" y="5106988"/>
          <p14:tracePt t="49195" x="4503738" y="5106988"/>
          <p14:tracePt t="49203" x="4494213" y="5106988"/>
          <p14:tracePt t="49211" x="4484688" y="5106988"/>
          <p14:tracePt t="49285" x="4476750" y="5106988"/>
          <p14:tracePt t="49307" x="4467225" y="5097463"/>
          <p14:tracePt t="49315" x="4467225" y="5089525"/>
          <p14:tracePt t="49331" x="4467225" y="5080000"/>
          <p14:tracePt t="49404" x="4467225" y="5070475"/>
          <p14:tracePt t="49419" x="4467225" y="5060950"/>
          <p14:tracePt t="49427" x="4467225" y="5043488"/>
          <p14:tracePt t="49435" x="4476750" y="5024438"/>
          <p14:tracePt t="49443" x="4484688" y="5016500"/>
          <p14:tracePt t="49451" x="4513263" y="5016500"/>
          <p14:tracePt t="49459" x="4557713" y="4987925"/>
          <p14:tracePt t="49471" x="4586288" y="4979988"/>
          <p14:tracePt t="49474" x="4603750" y="4960938"/>
          <p14:tracePt t="49483" x="4649788" y="4933950"/>
          <p14:tracePt t="49491" x="4667250" y="4924425"/>
          <p14:tracePt t="49500" x="4713288" y="4914900"/>
          <p14:tracePt t="49507" x="4740275" y="4906963"/>
          <p14:tracePt t="49516" x="4786313" y="4887913"/>
          <p14:tracePt t="49523" x="4822825" y="4887913"/>
          <p14:tracePt t="49534" x="4859338" y="4878388"/>
          <p14:tracePt t="49539" x="4895850" y="4878388"/>
          <p14:tracePt t="49547" x="4932363" y="4878388"/>
          <p14:tracePt t="49555" x="4968875" y="4878388"/>
          <p14:tracePt t="49563" x="5005388" y="4878388"/>
          <p14:tracePt t="49571" x="5049838" y="4878388"/>
          <p14:tracePt t="49579" x="5105400" y="4878388"/>
          <p14:tracePt t="49587" x="5141913" y="4878388"/>
          <p14:tracePt t="49596" x="5151438" y="4887913"/>
          <p14:tracePt t="49603" x="5187950" y="4897438"/>
          <p14:tracePt t="49611" x="5205413" y="4914900"/>
          <p14:tracePt t="49619" x="5224463" y="4933950"/>
          <p14:tracePt t="49797" x="5232400" y="4943475"/>
          <p14:tracePt t="49803" x="5232400" y="4960938"/>
          <p14:tracePt t="49812" x="5232400" y="4979988"/>
          <p14:tracePt t="49819" x="5214938" y="5024438"/>
          <p14:tracePt t="49827" x="5178425" y="5043488"/>
          <p14:tracePt t="49835" x="5105400" y="5089525"/>
          <p14:tracePt t="49843" x="5078413" y="5097463"/>
          <p14:tracePt t="49853" x="5041900" y="5126038"/>
          <p14:tracePt t="49859" x="5014913" y="5143500"/>
          <p14:tracePt t="49867" x="4986338" y="5153025"/>
          <p14:tracePt t="49874" x="4968875" y="5153025"/>
          <p14:tracePt t="49903" x="4959350" y="5160963"/>
          <p14:tracePt t="50098" x="5014913" y="5160963"/>
          <p14:tracePt t="50100" x="5151438" y="5126038"/>
          <p14:tracePt t="50107" x="5241925" y="5126038"/>
          <p14:tracePt t="50117" x="5351463" y="5097463"/>
          <p14:tracePt t="50123" x="5451475" y="5080000"/>
          <p14:tracePt t="50133" x="5561013" y="5053013"/>
          <p14:tracePt t="50139" x="5661025" y="5043488"/>
          <p14:tracePt t="50147" x="5734050" y="5024438"/>
          <p14:tracePt t="50155" x="5843588" y="4997450"/>
          <p14:tracePt t="50163" x="5889625" y="4987925"/>
          <p14:tracePt t="50172" x="5953125" y="4960938"/>
          <p14:tracePt t="50179" x="5980113" y="4951413"/>
          <p14:tracePt t="50188" x="6026150" y="4951413"/>
          <p14:tracePt t="50195" x="6072188" y="4924425"/>
          <p14:tracePt t="50203" x="6080125" y="4924425"/>
          <p14:tracePt t="50211" x="6135688" y="4924425"/>
          <p14:tracePt t="50219" x="6172200" y="4906963"/>
          <p14:tracePt t="50227" x="6199188" y="4906963"/>
          <p14:tracePt t="50235" x="6226175" y="4906963"/>
          <p14:tracePt t="50243" x="6254750" y="4906963"/>
          <p14:tracePt t="50251" x="6291263" y="4906963"/>
          <p14:tracePt t="50258" x="6318250" y="4906963"/>
          <p14:tracePt t="50271" x="6354763" y="4906963"/>
          <p14:tracePt t="50275" x="6381750" y="4906963"/>
          <p14:tracePt t="50284" x="6427788" y="4906963"/>
          <p14:tracePt t="50291" x="6464300" y="4906963"/>
          <p14:tracePt t="50299" x="6508750" y="4906963"/>
          <p14:tracePt t="50307" x="6527800" y="4906963"/>
          <p14:tracePt t="50316" x="6554788" y="4906963"/>
          <p14:tracePt t="50323" x="6573838" y="4906963"/>
          <p14:tracePt t="50335" x="6581775" y="4906963"/>
          <p14:tracePt t="50339" x="6600825" y="4906963"/>
          <p14:tracePt t="50346" x="6610350" y="4906963"/>
          <p14:tracePt t="50355" x="6610350" y="4897438"/>
          <p14:tracePt t="50363" x="6618288" y="4887913"/>
          <p14:tracePt t="51189" x="6618288" y="4878388"/>
          <p14:tracePt t="51195" x="6618288" y="4833938"/>
          <p14:tracePt t="51203" x="6610350" y="4797425"/>
          <p14:tracePt t="51211" x="6610350" y="4768850"/>
          <p14:tracePt t="51221" x="6610350" y="4732338"/>
          <p14:tracePt t="51227" x="6610350" y="4697413"/>
          <p14:tracePt t="51235" x="6600825" y="4668838"/>
          <p14:tracePt t="51243" x="6600825" y="4632325"/>
          <p14:tracePt t="51253" x="6600825" y="4587875"/>
          <p14:tracePt t="51259" x="6600825" y="4568825"/>
          <p14:tracePt t="51268" x="6600825" y="4541838"/>
          <p14:tracePt t="51275" x="6600825" y="4532313"/>
          <p14:tracePt t="51283" x="6600825" y="4522788"/>
          <p14:tracePt t="51291" x="6600825" y="4495800"/>
          <p14:tracePt t="51307" x="6600825" y="4478338"/>
          <p14:tracePt t="51323" x="6600825" y="4468813"/>
          <p14:tracePt t="51332" x="6600825" y="4449763"/>
          <p14:tracePt t="51339" x="6600825" y="4441825"/>
          <p14:tracePt t="51347" x="6600825" y="4422775"/>
          <p14:tracePt t="51355" x="6600825" y="4405313"/>
          <p14:tracePt t="51363" x="6600825" y="4376738"/>
          <p14:tracePt t="51371" x="6591300" y="4359275"/>
          <p14:tracePt t="51379" x="6591300" y="4349750"/>
          <p14:tracePt t="51387" x="6591300" y="4332288"/>
          <p14:tracePt t="51395" x="6591300" y="4322763"/>
          <p14:tracePt t="51403" x="6591300" y="4286250"/>
          <p14:tracePt t="51411" x="6591300" y="4268788"/>
          <p14:tracePt t="51419" x="6591300" y="4240213"/>
          <p14:tracePt t="51427" x="6591300" y="4222750"/>
          <p14:tracePt t="51436" x="6591300" y="4186238"/>
          <p14:tracePt t="51444" x="6591300" y="4140200"/>
          <p14:tracePt t="51453" x="6591300" y="4113213"/>
          <p14:tracePt t="51459" x="6591300" y="4076700"/>
          <p14:tracePt t="51472" x="6591300" y="4021138"/>
          <p14:tracePt t="51474" x="6591300" y="3957638"/>
          <p14:tracePt t="51485" x="6591300" y="3921125"/>
          <p14:tracePt t="51490" x="6591300" y="3875088"/>
          <p14:tracePt t="51500" x="6591300" y="3848100"/>
          <p14:tracePt t="51507" x="6591300" y="3821113"/>
          <p14:tracePt t="51516" x="6591300" y="3803650"/>
          <p14:tracePt t="51523" x="6591300" y="3775075"/>
          <p14:tracePt t="51533" x="6591300" y="3767138"/>
          <p14:tracePt t="51555" x="6581775" y="3757613"/>
          <p14:tracePt t="51579" x="6581775" y="3738563"/>
          <p14:tracePt t="51587" x="6581775" y="3730625"/>
          <p14:tracePt t="51594" x="6573838" y="3702050"/>
          <p14:tracePt t="51603" x="6564313" y="3684588"/>
          <p14:tracePt t="51619" x="6564313" y="3675063"/>
          <p14:tracePt t="51627" x="6564313" y="3648075"/>
          <p14:tracePt t="51635" x="6564313" y="3629025"/>
          <p14:tracePt t="51643" x="6564313" y="3611563"/>
          <p14:tracePt t="51651" x="6564313" y="3592513"/>
          <p14:tracePt t="51659" x="6564313" y="3565525"/>
          <p14:tracePt t="51669" x="6564313" y="3548063"/>
          <p14:tracePt t="51676" x="6564313" y="3538538"/>
          <p14:tracePt t="51685" x="6564313" y="3511550"/>
          <p14:tracePt t="51691" x="6564313" y="3492500"/>
          <p14:tracePt t="51699" x="6564313" y="3475038"/>
          <p14:tracePt t="51707" x="6564313" y="3455988"/>
          <p14:tracePt t="51812" x="6564313" y="3446463"/>
          <p14:tracePt t="51819" x="6564313" y="3429000"/>
          <p14:tracePt t="51828" x="6554788" y="3411538"/>
          <p14:tracePt t="51843" x="6545263" y="3402013"/>
          <p14:tracePt t="51939" x="6518275" y="3402013"/>
          <p14:tracePt t="51947" x="6500813" y="3402013"/>
          <p14:tracePt t="51955" x="6418263" y="3402013"/>
          <p14:tracePt t="51963" x="6345238" y="3402013"/>
          <p14:tracePt t="51971" x="6226175" y="3438525"/>
          <p14:tracePt t="51979" x="6080125" y="3438525"/>
          <p14:tracePt t="51987" x="5907088" y="3438525"/>
          <p14:tracePt t="51995" x="5680075" y="3438525"/>
          <p14:tracePt t="52003" x="5378450" y="3438525"/>
          <p14:tracePt t="52010" x="5159375" y="3438525"/>
          <p14:tracePt t="52019" x="4978400" y="3438525"/>
          <p14:tracePt t="52027" x="4832350" y="3438525"/>
          <p14:tracePt t="52035" x="4703763" y="3429000"/>
          <p14:tracePt t="52043" x="4640263" y="3419475"/>
          <p14:tracePt t="52051" x="4603750" y="3419475"/>
          <p14:tracePt t="52059" x="4586288" y="3411538"/>
          <p14:tracePt t="52091" x="4576763" y="3402013"/>
          <p14:tracePt t="52107" x="4576763" y="3392488"/>
          <p14:tracePt t="52115" x="4576763" y="3382963"/>
          <p14:tracePt t="52123" x="4576763" y="3375025"/>
          <p14:tracePt t="52132" x="4576763" y="3346450"/>
          <p14:tracePt t="52139" x="4576763" y="3328988"/>
          <p14:tracePt t="52146" x="4576763" y="3309938"/>
          <p14:tracePt t="52157" x="4567238" y="3292475"/>
          <p14:tracePt t="52163" x="4567238" y="3265488"/>
          <p14:tracePt t="52173" x="4567238" y="3255963"/>
          <p14:tracePt t="52187" x="4567238" y="3246438"/>
          <p14:tracePt t="52195" x="4567238" y="3228975"/>
          <p14:tracePt t="52219" x="4567238" y="3219450"/>
          <p14:tracePt t="52227" x="4567238" y="3209925"/>
          <p14:tracePt t="52291" x="4567238" y="3200400"/>
          <p14:tracePt t="52299" x="4567238" y="3182938"/>
          <p14:tracePt t="52307" x="4530725" y="3163888"/>
          <p14:tracePt t="52315" x="4513263" y="3155950"/>
          <p14:tracePt t="52323" x="4503738" y="3155950"/>
          <p14:tracePt t="52333" x="4484688" y="3155950"/>
          <p14:tracePt t="52339" x="4467225" y="3155950"/>
          <p14:tracePt t="52347" x="4457700" y="3146425"/>
          <p14:tracePt t="52355" x="4448175" y="3146425"/>
          <p14:tracePt t="52363" x="4430713" y="3136900"/>
          <p14:tracePt t="52379" x="4421188" y="3136900"/>
          <p14:tracePt t="52387" x="4413250" y="3127375"/>
          <p14:tracePt t="52396" x="4413250" y="3119438"/>
          <p14:tracePt t="52411" x="4403725" y="3109913"/>
          <p14:tracePt t="52419" x="4384675" y="3090863"/>
          <p14:tracePt t="52427" x="4367213" y="3073400"/>
          <p14:tracePt t="52435" x="4330700" y="3046413"/>
          <p14:tracePt t="52443" x="4303713" y="3017838"/>
          <p14:tracePt t="52451" x="4238625" y="2982913"/>
          <p14:tracePt t="52459" x="4194175" y="2946400"/>
          <p14:tracePt t="52469" x="4148138" y="2917825"/>
          <p14:tracePt t="52475" x="4084638" y="2873375"/>
          <p14:tracePt t="52486" x="4048125" y="2844800"/>
          <p14:tracePt t="52491" x="4002088" y="2790825"/>
          <p14:tracePt t="52502" x="3992563" y="2771775"/>
          <p14:tracePt t="52507" x="3984625" y="2754313"/>
          <p14:tracePt t="52519" x="3975100" y="2754313"/>
          <p14:tracePt t="52524" x="3975100" y="2744788"/>
          <p14:tracePt t="52537" x="3975100" y="2717800"/>
          <p14:tracePt t="52540" x="3975100" y="2671763"/>
          <p14:tracePt t="52553" x="3975100" y="2654300"/>
          <p14:tracePt t="52555" x="3975100" y="2617788"/>
          <p14:tracePt t="52566" x="3975100" y="2598738"/>
          <p14:tracePt t="52571" x="3984625" y="2554288"/>
          <p14:tracePt t="52578" x="4038600" y="2508250"/>
          <p14:tracePt t="52587" x="4057650" y="2471738"/>
          <p14:tracePt t="52595" x="4094163" y="2425700"/>
          <p14:tracePt t="52603" x="4121150" y="2398713"/>
          <p14:tracePt t="52612" x="4157663" y="2371725"/>
          <p14:tracePt t="52619" x="4175125" y="2343150"/>
          <p14:tracePt t="52627" x="4194175" y="2325688"/>
          <p14:tracePt t="52635" x="4211638" y="2316163"/>
          <p14:tracePt t="52643" x="4221163" y="2316163"/>
          <p14:tracePt t="52651" x="4230688" y="2316163"/>
          <p14:tracePt t="52659" x="4238625" y="2306638"/>
          <p14:tracePt t="52675" x="4248150" y="2306638"/>
          <p14:tracePt t="52691" x="4267200" y="2306638"/>
          <p14:tracePt t="52700" x="4330700" y="2306638"/>
          <p14:tracePt t="52707" x="4394200" y="2362200"/>
          <p14:tracePt t="52715" x="4457700" y="2398713"/>
          <p14:tracePt t="52723" x="4540250" y="2435225"/>
          <p14:tracePt t="52732" x="4594225" y="2462213"/>
          <p14:tracePt t="52739" x="4676775" y="2517775"/>
          <p14:tracePt t="52747" x="4767263" y="2571750"/>
          <p14:tracePt t="52755" x="4840288" y="2581275"/>
          <p14:tracePt t="52763" x="4886325" y="2617788"/>
          <p14:tracePt t="52771" x="4905375" y="2625725"/>
          <p14:tracePt t="52779" x="4913313" y="2635250"/>
          <p14:tracePt t="52813" x="4922838" y="2644775"/>
          <p14:tracePt t="52819" x="4922838" y="2671763"/>
          <p14:tracePt t="52828" x="4922838" y="2708275"/>
          <p14:tracePt t="52835" x="4895850" y="2744788"/>
          <p14:tracePt t="52845" x="4876800" y="2817813"/>
          <p14:tracePt t="52851" x="4840288" y="2854325"/>
          <p14:tracePt t="52859" x="4776788" y="2917825"/>
          <p14:tracePt t="52867" x="4722813" y="2982913"/>
          <p14:tracePt t="52875" x="4695825" y="3027363"/>
          <p14:tracePt t="52884" x="4649788" y="3082925"/>
          <p14:tracePt t="52891" x="4630738" y="3100388"/>
          <p14:tracePt t="52899" x="4613275" y="3119438"/>
          <p14:tracePt t="52908" x="4594225" y="3136900"/>
          <p14:tracePt t="52915" x="4586288" y="3146425"/>
          <p14:tracePt t="52923" x="4576763" y="3155950"/>
          <p14:tracePt t="53044" x="4567238" y="3155950"/>
          <p14:tracePt t="53060" x="4667250" y="3155950"/>
          <p14:tracePt t="53067" x="4832350" y="3155950"/>
          <p14:tracePt t="53075" x="5032375" y="3163888"/>
          <p14:tracePt t="53083" x="5241925" y="3228975"/>
          <p14:tracePt t="53091" x="5543550" y="3309938"/>
          <p14:tracePt t="53099" x="5816600" y="3346450"/>
          <p14:tracePt t="53107" x="6072188" y="3402013"/>
          <p14:tracePt t="53116" x="6281738" y="3429000"/>
          <p14:tracePt t="53124" x="6472238" y="3492500"/>
          <p14:tracePt t="53133" x="6627813" y="3538538"/>
          <p14:tracePt t="53141" x="6681788" y="3538538"/>
          <p14:tracePt t="53147" x="6727825" y="3548063"/>
          <p14:tracePt t="53155" x="6737350" y="3556000"/>
          <p14:tracePt t="53195" x="6754813" y="3556000"/>
          <p14:tracePt t="53203" x="6773863" y="3556000"/>
          <p14:tracePt t="53211" x="6827838" y="3556000"/>
          <p14:tracePt t="53221" x="6892925" y="3556000"/>
          <p14:tracePt t="53227" x="6964363" y="3556000"/>
          <p14:tracePt t="53235" x="7000875" y="3556000"/>
          <p14:tracePt t="53243" x="7029450" y="3556000"/>
          <p14:tracePt t="53324" x="7010400" y="3556000"/>
          <p14:tracePt t="53332" x="6956425" y="3548063"/>
          <p14:tracePt t="53340" x="6929438" y="3538538"/>
          <p14:tracePt t="53347" x="6892925" y="3538538"/>
          <p14:tracePt t="53355" x="6856413" y="3538538"/>
          <p14:tracePt t="53364" x="6837363" y="3529013"/>
          <p14:tracePt t="53379" x="6827838" y="3529013"/>
          <p14:tracePt t="53419" x="6810375" y="3519488"/>
          <p14:tracePt t="53427" x="6800850" y="3511550"/>
          <p14:tracePt t="53435" x="6800850" y="3502025"/>
          <p14:tracePt t="53443" x="6791325" y="3492500"/>
          <p14:tracePt t="53451" x="6783388" y="3482975"/>
          <p14:tracePt t="53469" x="6783388" y="3465513"/>
          <p14:tracePt t="53475" x="6773863" y="3465513"/>
          <p14:tracePt t="53483" x="6764338" y="3455988"/>
          <p14:tracePt t="53491" x="6754813" y="3446463"/>
          <p14:tracePt t="53501" x="6746875" y="3438525"/>
          <p14:tracePt t="53507" x="6727825" y="3419475"/>
          <p14:tracePt t="53516" x="6710363" y="3411538"/>
          <p14:tracePt t="53523" x="6664325" y="3392488"/>
          <p14:tracePt t="53532" x="6645275" y="3382963"/>
          <p14:tracePt t="53539" x="6627813" y="3365500"/>
          <p14:tracePt t="53549" x="6618288" y="3355975"/>
          <p14:tracePt t="53555" x="6610350" y="3355975"/>
          <p14:tracePt t="53564" x="6600825" y="3346450"/>
          <p14:tracePt t="53603" x="6600825" y="3338513"/>
          <p14:tracePt t="53611" x="6600825" y="3328988"/>
          <p14:tracePt t="53619" x="6591300" y="3309938"/>
          <p14:tracePt t="53627" x="6581775" y="3302000"/>
          <p14:tracePt t="53635" x="6573838" y="3282950"/>
          <p14:tracePt t="53643" x="6564313" y="3265488"/>
          <p14:tracePt t="53651" x="6554788" y="3228975"/>
          <p14:tracePt t="53659" x="6518275" y="3182938"/>
          <p14:tracePt t="53667" x="6508750" y="3146425"/>
          <p14:tracePt t="53675" x="6500813" y="3109913"/>
          <p14:tracePt t="53684" x="6464300" y="3054350"/>
          <p14:tracePt t="53691" x="6445250" y="3000375"/>
          <p14:tracePt t="53699" x="6408738" y="2917825"/>
          <p14:tracePt t="53707" x="6381750" y="2873375"/>
          <p14:tracePt t="53716" x="6372225" y="2817813"/>
          <p14:tracePt t="53723" x="6372225" y="2771775"/>
          <p14:tracePt t="53733" x="6354763" y="2727325"/>
          <p14:tracePt t="53739" x="6345238" y="2698750"/>
          <p14:tracePt t="53747" x="6326188" y="2654300"/>
          <p14:tracePt t="53755" x="6326188" y="2625725"/>
          <p14:tracePt t="53763" x="6326188" y="2571750"/>
          <p14:tracePt t="53771" x="6326188" y="2544763"/>
          <p14:tracePt t="53779" x="6326188" y="2508250"/>
          <p14:tracePt t="53787" x="6326188" y="2462213"/>
          <p14:tracePt t="53795" x="6326188" y="2425700"/>
          <p14:tracePt t="53803" x="6326188" y="2389188"/>
          <p14:tracePt t="53811" x="6326188" y="2352675"/>
          <p14:tracePt t="53819" x="6326188" y="2306638"/>
          <p14:tracePt t="53828" x="6326188" y="2270125"/>
          <p14:tracePt t="53836" x="6318250" y="2252663"/>
          <p14:tracePt t="53843" x="6318250" y="2225675"/>
          <p14:tracePt t="53851" x="6318250" y="2206625"/>
          <p14:tracePt t="53860" x="6318250" y="2197100"/>
          <p14:tracePt t="53867" x="6318250" y="2170113"/>
          <p14:tracePt t="53884" x="6318250" y="2160588"/>
          <p14:tracePt t="53891" x="6318250" y="2152650"/>
          <p14:tracePt t="53899" x="6318250" y="2143125"/>
          <p14:tracePt t="53916" x="6318250" y="2133600"/>
          <p14:tracePt t="53955" x="6318250" y="2125663"/>
          <p14:tracePt t="53963" x="6318250" y="2116138"/>
          <p14:tracePt t="53971" x="6318250" y="2097088"/>
          <p14:tracePt t="53978" x="6318250" y="2079625"/>
          <p14:tracePt t="53987" x="6318250" y="2070100"/>
          <p14:tracePt t="53995" x="6308725" y="2070100"/>
          <p14:tracePt t="54003" x="6308725" y="2052638"/>
          <p14:tracePt t="54011" x="6299200" y="2043113"/>
          <p14:tracePt t="54019" x="6299200" y="2033588"/>
          <p14:tracePt t="54028" x="6291263" y="2006600"/>
          <p14:tracePt t="54037" x="6281738" y="1997075"/>
          <p14:tracePt t="54044" x="6281738" y="1987550"/>
          <p14:tracePt t="54060" x="6272213" y="1960563"/>
          <p14:tracePt t="54227" x="6262688" y="1960563"/>
          <p14:tracePt t="54236" x="6245225" y="1960563"/>
          <p14:tracePt t="54243" x="6235700" y="1960563"/>
          <p14:tracePt t="54251" x="6218238" y="1960563"/>
          <p14:tracePt t="54260" x="6172200" y="1960563"/>
          <p14:tracePt t="54271" x="6116638" y="1960563"/>
          <p14:tracePt t="54276" x="6043613" y="1970088"/>
          <p14:tracePt t="54287" x="5943600" y="1979613"/>
          <p14:tracePt t="54292" x="5834063" y="1979613"/>
          <p14:tracePt t="54302" x="5707063" y="1979613"/>
          <p14:tracePt t="54308" x="5597525" y="1979613"/>
          <p14:tracePt t="54320" x="5470525" y="1979613"/>
          <p14:tracePt t="54324" x="5360988" y="1979613"/>
          <p14:tracePt t="54333" x="5268913" y="1979613"/>
          <p14:tracePt t="54339" x="5178425" y="1979613"/>
          <p14:tracePt t="54347" x="5122863" y="1979613"/>
          <p14:tracePt t="54355" x="5095875" y="1979613"/>
          <p14:tracePt t="54363" x="5049838" y="1979613"/>
          <p14:tracePt t="54371" x="5022850" y="1979613"/>
          <p14:tracePt t="54379" x="5005388" y="1979613"/>
          <p14:tracePt t="54387" x="4995863" y="1987550"/>
          <p14:tracePt t="54394" x="4978400" y="1987550"/>
          <p14:tracePt t="54411" x="4968875" y="1987550"/>
          <p14:tracePt t="54419" x="4932363" y="1987550"/>
          <p14:tracePt t="54427" x="4886325" y="1987550"/>
          <p14:tracePt t="54435" x="4859338" y="1987550"/>
          <p14:tracePt t="54444" x="4803775" y="1987550"/>
          <p14:tracePt t="54454" x="4767263" y="1987550"/>
          <p14:tracePt t="54459" x="4713288" y="1987550"/>
          <p14:tracePt t="54471" x="4667250" y="1987550"/>
          <p14:tracePt t="54474" x="4649788" y="1987550"/>
          <p14:tracePt t="54483" x="4622800" y="1987550"/>
          <p14:tracePt t="54491" x="4603750" y="1987550"/>
          <p14:tracePt t="54502" x="4594225" y="1987550"/>
          <p14:tracePt t="54603" x="4586288" y="1987550"/>
          <p14:tracePt t="54643" x="4576763" y="1997075"/>
          <p14:tracePt t="54651" x="4567238" y="2006600"/>
          <p14:tracePt t="54667" x="4567238" y="2016125"/>
          <p14:tracePt t="54675" x="4567238" y="2043113"/>
          <p14:tracePt t="54691" x="4567238" y="2060575"/>
          <p14:tracePt t="54699" x="4567238" y="2106613"/>
          <p14:tracePt t="54707" x="4567238" y="2143125"/>
          <p14:tracePt t="54715" x="4567238" y="2197100"/>
          <p14:tracePt t="54723" x="4567238" y="2252663"/>
          <p14:tracePt t="54732" x="4567238" y="2352675"/>
          <p14:tracePt t="54739" x="4567238" y="2462213"/>
          <p14:tracePt t="54751" x="4603750" y="2589213"/>
          <p14:tracePt t="54756" x="4630738" y="2698750"/>
          <p14:tracePt t="54769" x="4630738" y="2863850"/>
          <p14:tracePt t="54772" x="4676775" y="3036888"/>
          <p14:tracePt t="54779" x="4686300" y="3219450"/>
          <p14:tracePt t="54787" x="4722813" y="3402013"/>
          <p14:tracePt t="54795" x="4749800" y="3584575"/>
          <p14:tracePt t="54804" x="4749800" y="3767138"/>
          <p14:tracePt t="54812" x="4767263" y="3911600"/>
          <p14:tracePt t="54819" x="4767263" y="4057650"/>
          <p14:tracePt t="54827" x="4767263" y="4186238"/>
          <p14:tracePt t="54835" x="4767263" y="4295775"/>
          <p14:tracePt t="54845" x="4767263" y="4386263"/>
          <p14:tracePt t="54851" x="4767263" y="4459288"/>
          <p14:tracePt t="54859" x="4767263" y="4514850"/>
          <p14:tracePt t="54867" x="4767263" y="4559300"/>
          <p14:tracePt t="54877" x="4767263" y="4587875"/>
          <p14:tracePt t="54884" x="4767263" y="4605338"/>
          <p14:tracePt t="54891" x="4767263" y="4641850"/>
          <p14:tracePt t="54899" x="4767263" y="4660900"/>
          <p14:tracePt t="54906" x="4767263" y="4678363"/>
          <p14:tracePt t="54915" x="4767263" y="4687888"/>
          <p14:tracePt t="54923" x="4767263" y="4705350"/>
          <p14:tracePt t="54932" x="4767263" y="4732338"/>
          <p14:tracePt t="54939" x="4767263" y="4751388"/>
          <p14:tracePt t="54947" x="4759325" y="4778375"/>
          <p14:tracePt t="54955" x="4749800" y="4797425"/>
          <p14:tracePt t="54963" x="4730750" y="4841875"/>
          <p14:tracePt t="54971" x="4730750" y="4851400"/>
          <p14:tracePt t="54979" x="4730750" y="4887913"/>
          <p14:tracePt t="54987" x="4730750" y="4906963"/>
          <p14:tracePt t="54995" x="4730750" y="4924425"/>
          <p14:tracePt t="55003" x="4722813" y="4943475"/>
          <p14:tracePt t="55027" x="4722813" y="4960938"/>
          <p14:tracePt t="55043" x="4703763" y="4979988"/>
          <p14:tracePt t="55059" x="4695825" y="4987925"/>
          <p14:tracePt t="55067" x="4695825" y="4997450"/>
          <p14:tracePt t="55075" x="4695825" y="5006975"/>
          <p14:tracePt t="55091" x="4695825" y="5016500"/>
          <p14:tracePt t="55187" x="4695825" y="5006975"/>
          <p14:tracePt t="55195" x="4695825" y="4997450"/>
          <p14:tracePt t="55204" x="4695825" y="4987925"/>
          <p14:tracePt t="55315" x="4703763" y="4970463"/>
          <p14:tracePt t="55323" x="4740275" y="4951413"/>
          <p14:tracePt t="55333" x="4795838" y="4924425"/>
          <p14:tracePt t="55339" x="4859338" y="4897438"/>
          <p14:tracePt t="55347" x="4886325" y="4887913"/>
          <p14:tracePt t="55355" x="4949825" y="4851400"/>
          <p14:tracePt t="55362" x="4986338" y="4841875"/>
          <p14:tracePt t="55371" x="5049838" y="4814888"/>
          <p14:tracePt t="55379" x="5086350" y="4805363"/>
          <p14:tracePt t="55387" x="5114925" y="4787900"/>
          <p14:tracePt t="55395" x="5132388" y="4787900"/>
          <p14:tracePt t="55403" x="5141913" y="4778375"/>
          <p14:tracePt t="55427" x="5168900" y="4778375"/>
          <p14:tracePt t="55435" x="5205413" y="4760913"/>
          <p14:tracePt t="55443" x="5232400" y="4760913"/>
          <p14:tracePt t="55451" x="5268913" y="4760913"/>
          <p14:tracePt t="55459" x="5305425" y="4741863"/>
          <p14:tracePt t="55467" x="5324475" y="4741863"/>
          <p14:tracePt t="55475" x="5341938" y="4732338"/>
          <p14:tracePt t="55484" x="5360988" y="4724400"/>
          <p14:tracePt t="55500" x="5378450" y="4705350"/>
          <p14:tracePt t="55507" x="5387975" y="4697413"/>
          <p14:tracePt t="55517" x="5387975" y="4687888"/>
          <p14:tracePt t="55523" x="5387975" y="4668838"/>
          <p14:tracePt t="55532" x="5397500" y="4660900"/>
          <p14:tracePt t="55539" x="5414963" y="4641850"/>
          <p14:tracePt t="55549" x="5414963" y="4632325"/>
          <p14:tracePt t="55566" x="5424488" y="4624388"/>
          <p14:tracePt t="55595" x="5424488" y="4614863"/>
          <p14:tracePt t="55747" x="5424488" y="4595813"/>
          <p14:tracePt t="55779" x="5424488" y="4541838"/>
          <p14:tracePt t="55786" x="5424488" y="4514850"/>
          <p14:tracePt t="55795" x="5424488" y="4468813"/>
          <p14:tracePt t="55803" x="5424488" y="4413250"/>
          <p14:tracePt t="55811" x="5424488" y="4359275"/>
          <p14:tracePt t="55819" x="5424488" y="4286250"/>
          <p14:tracePt t="55827" x="5441950" y="4195763"/>
          <p14:tracePt t="55835" x="5451475" y="4113213"/>
          <p14:tracePt t="55844" x="5451475" y="4057650"/>
          <p14:tracePt t="55851" x="5451475" y="4003675"/>
          <p14:tracePt t="55860" x="5451475" y="3957638"/>
          <p14:tracePt t="55867" x="5470525" y="3930650"/>
          <p14:tracePt t="55875" x="5470525" y="3903663"/>
          <p14:tracePt t="55892" x="5470525" y="3894138"/>
          <p14:tracePt t="56212" x="5451475" y="3903663"/>
          <p14:tracePt t="56227" x="5441950" y="3911600"/>
          <p14:tracePt t="56235" x="5434013" y="3911600"/>
          <p14:tracePt t="56243" x="5424488" y="3911600"/>
          <p14:tracePt t="56252" x="5405438" y="3930650"/>
          <p14:tracePt t="56259" x="5387975" y="3940175"/>
          <p14:tracePt t="56275" x="5368925" y="3948113"/>
          <p14:tracePt t="56285" x="5351463" y="3957638"/>
          <p14:tracePt t="56299" x="5341938" y="3967163"/>
          <p14:tracePt t="56320" x="5334000" y="3976688"/>
          <p14:tracePt t="56323" x="5324475" y="3984625"/>
          <p14:tracePt t="56459" x="5324475" y="3967163"/>
          <p14:tracePt t="56467" x="5324475" y="3948113"/>
          <p14:tracePt t="56475" x="5351463" y="3930650"/>
          <p14:tracePt t="56483" x="5368925" y="3911600"/>
          <p14:tracePt t="56491" x="5414963" y="3875088"/>
          <p14:tracePt t="56503" x="5424488" y="3867150"/>
          <p14:tracePt t="56507" x="5434013" y="3857625"/>
          <p14:tracePt t="56515" x="5461000" y="3840163"/>
          <p14:tracePt t="56523" x="5461000" y="3830638"/>
          <p14:tracePt t="56691" x="5470525" y="3821113"/>
          <p14:tracePt t="57224" x="5470525" y="3830638"/>
          <p14:tracePt t="57226" x="5470525" y="3848100"/>
          <p14:tracePt t="57235" x="5470525" y="3867150"/>
          <p14:tracePt t="57243" x="5470525" y="3884613"/>
          <p14:tracePt t="57251" x="5478463" y="3894138"/>
          <p14:tracePt t="57259" x="5487988" y="3903663"/>
          <p14:tracePt t="57267" x="5497513" y="3921125"/>
          <p14:tracePt t="57459" x="5497513" y="3940175"/>
          <p14:tracePt t="57469" x="5487988" y="3948113"/>
          <p14:tracePt t="57475" x="5470525" y="3967163"/>
          <p14:tracePt t="57491" x="5451475" y="3976688"/>
          <p14:tracePt t="57506" x="5441950" y="3976688"/>
          <p14:tracePt t="57517" x="5434013" y="3976688"/>
          <p14:tracePt t="57533" x="5424488" y="3976688"/>
          <p14:tracePt t="57692" x="5414963" y="3976688"/>
          <p14:tracePt t="57699" x="5405438" y="3976688"/>
          <p14:tracePt t="57706" x="5397500" y="3984625"/>
          <p14:tracePt t="57723" x="5378450" y="3984625"/>
          <p14:tracePt t="57787" x="5368925" y="3984625"/>
          <p14:tracePt t="58076" x="5368925" y="3967163"/>
          <p14:tracePt t="58084" x="5434013" y="3957638"/>
          <p14:tracePt t="58092" x="5470525" y="3957638"/>
          <p14:tracePt t="58099" x="5514975" y="3948113"/>
          <p14:tracePt t="58107" x="5543550" y="3948113"/>
          <p14:tracePt t="58115" x="5561013" y="3940175"/>
          <p14:tracePt t="58132" x="5570538" y="3940175"/>
          <p14:tracePt t="59067" x="5551488" y="3957638"/>
          <p14:tracePt t="59075" x="5514975" y="3976688"/>
          <p14:tracePt t="59083" x="5487988" y="3984625"/>
          <p14:tracePt t="59091" x="5470525" y="4003675"/>
          <p14:tracePt t="59099" x="5461000" y="4013200"/>
          <p14:tracePt t="59123" x="5607050" y="4003675"/>
          <p14:tracePt t="59132" x="5926138" y="3957638"/>
          <p14:tracePt t="59139" x="5953125" y="3957638"/>
          <p14:tracePt t="59148" x="6172200" y="3948113"/>
          <p14:tracePt t="59155" x="6372225" y="3930650"/>
          <p14:tracePt t="59163" x="6527800" y="3857625"/>
          <p14:tracePt t="59172" x="6564313" y="3840163"/>
          <p14:tracePt t="59179" x="6573838" y="38401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58975" y="274638"/>
            <a:ext cx="8229600" cy="1143000"/>
          </a:xfrm>
        </p:spPr>
        <p:txBody>
          <a:bodyPr/>
          <a:lstStyle/>
          <a:p>
            <a:pPr eaLnBrk="1" hangingPunct="1"/>
            <a:r>
              <a:rPr lang="ja-JP" altLang="en-US"/>
              <a:t>命令の実行</a:t>
            </a:r>
          </a:p>
        </p:txBody>
      </p:sp>
      <p:sp>
        <p:nvSpPr>
          <p:cNvPr id="28675" name="Text Box 3"/>
          <p:cNvSpPr txBox="1">
            <a:spLocks noChangeArrowheads="1"/>
          </p:cNvSpPr>
          <p:nvPr/>
        </p:nvSpPr>
        <p:spPr bwMode="auto">
          <a:xfrm>
            <a:off x="534828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8676" name="Text Box 4"/>
          <p:cNvSpPr txBox="1">
            <a:spLocks noChangeArrowheads="1"/>
          </p:cNvSpPr>
          <p:nvPr/>
        </p:nvSpPr>
        <p:spPr bwMode="auto">
          <a:xfrm>
            <a:off x="6140450"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8677" name="Group 5"/>
          <p:cNvGrpSpPr>
            <a:grpSpLocks/>
          </p:cNvGrpSpPr>
          <p:nvPr/>
        </p:nvGrpSpPr>
        <p:grpSpPr bwMode="auto">
          <a:xfrm>
            <a:off x="5060950" y="2354263"/>
            <a:ext cx="1655763" cy="717550"/>
            <a:chOff x="3288" y="1299"/>
            <a:chExt cx="1996" cy="953"/>
          </a:xfrm>
        </p:grpSpPr>
        <p:sp>
          <p:nvSpPr>
            <p:cNvPr id="28759" name="Line 6"/>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0" name="Line 7"/>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1" name="Line 8"/>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2" name="Line 9"/>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3" name="Line 10"/>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4" name="Line 11"/>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65" name="Line 12"/>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8678" name="Text Box 13"/>
          <p:cNvSpPr txBox="1">
            <a:spLocks noChangeArrowheads="1"/>
          </p:cNvSpPr>
          <p:nvPr/>
        </p:nvSpPr>
        <p:spPr bwMode="auto">
          <a:xfrm>
            <a:off x="5708650" y="2341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8679" name="Text Box 14"/>
          <p:cNvSpPr txBox="1">
            <a:spLocks noChangeArrowheads="1"/>
          </p:cNvSpPr>
          <p:nvPr/>
        </p:nvSpPr>
        <p:spPr bwMode="auto">
          <a:xfrm>
            <a:off x="5351463" y="2420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sp>
        <p:nvSpPr>
          <p:cNvPr id="28680" name="Line 15"/>
          <p:cNvSpPr>
            <a:spLocks noChangeShapeType="1"/>
          </p:cNvSpPr>
          <p:nvPr/>
        </p:nvSpPr>
        <p:spPr bwMode="auto">
          <a:xfrm flipV="1">
            <a:off x="5492750" y="30702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1" name="Line 16"/>
          <p:cNvSpPr>
            <a:spLocks noChangeShapeType="1"/>
          </p:cNvSpPr>
          <p:nvPr/>
        </p:nvSpPr>
        <p:spPr bwMode="auto">
          <a:xfrm flipH="1" flipV="1">
            <a:off x="6356350" y="3070225"/>
            <a:ext cx="0" cy="16541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2" name="Line 17"/>
          <p:cNvSpPr>
            <a:spLocks noChangeShapeType="1"/>
          </p:cNvSpPr>
          <p:nvPr/>
        </p:nvSpPr>
        <p:spPr bwMode="auto">
          <a:xfrm flipV="1">
            <a:off x="5924550" y="1916113"/>
            <a:ext cx="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3" name="Line 18"/>
          <p:cNvSpPr>
            <a:spLocks noChangeShapeType="1"/>
          </p:cNvSpPr>
          <p:nvPr/>
        </p:nvSpPr>
        <p:spPr bwMode="auto">
          <a:xfrm>
            <a:off x="3908425" y="26368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4" name="Rectangle 19"/>
          <p:cNvSpPr>
            <a:spLocks noChangeArrowheads="1"/>
          </p:cNvSpPr>
          <p:nvPr/>
        </p:nvSpPr>
        <p:spPr bwMode="auto">
          <a:xfrm>
            <a:off x="4989513" y="3571875"/>
            <a:ext cx="1008062"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85" name="Line 20"/>
          <p:cNvSpPr>
            <a:spLocks noChangeShapeType="1"/>
          </p:cNvSpPr>
          <p:nvPr/>
        </p:nvSpPr>
        <p:spPr bwMode="auto">
          <a:xfrm flipH="1">
            <a:off x="4700588" y="1916113"/>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6" name="Line 21"/>
          <p:cNvSpPr>
            <a:spLocks noChangeShapeType="1"/>
          </p:cNvSpPr>
          <p:nvPr/>
        </p:nvSpPr>
        <p:spPr bwMode="auto">
          <a:xfrm>
            <a:off x="4700588" y="1916113"/>
            <a:ext cx="0" cy="2447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7" name="Line 22"/>
          <p:cNvSpPr>
            <a:spLocks noChangeShapeType="1"/>
          </p:cNvSpPr>
          <p:nvPr/>
        </p:nvSpPr>
        <p:spPr bwMode="auto">
          <a:xfrm>
            <a:off x="4700588" y="4364038"/>
            <a:ext cx="792162"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8" name="Line 23"/>
          <p:cNvSpPr>
            <a:spLocks noChangeShapeType="1"/>
          </p:cNvSpPr>
          <p:nvPr/>
        </p:nvSpPr>
        <p:spPr bwMode="auto">
          <a:xfrm flipV="1">
            <a:off x="5492750" y="39322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89" name="Line 24"/>
          <p:cNvSpPr>
            <a:spLocks noChangeShapeType="1"/>
          </p:cNvSpPr>
          <p:nvPr/>
        </p:nvSpPr>
        <p:spPr bwMode="auto">
          <a:xfrm>
            <a:off x="49895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90" name="Line 25"/>
          <p:cNvSpPr>
            <a:spLocks noChangeShapeType="1"/>
          </p:cNvSpPr>
          <p:nvPr/>
        </p:nvSpPr>
        <p:spPr bwMode="auto">
          <a:xfrm flipH="1">
            <a:off x="49895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91" name="Line 26"/>
          <p:cNvSpPr>
            <a:spLocks noChangeShapeType="1"/>
          </p:cNvSpPr>
          <p:nvPr/>
        </p:nvSpPr>
        <p:spPr bwMode="auto">
          <a:xfrm>
            <a:off x="41973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692" name="Text Box 27"/>
          <p:cNvSpPr txBox="1">
            <a:spLocks noChangeArrowheads="1"/>
          </p:cNvSpPr>
          <p:nvPr/>
        </p:nvSpPr>
        <p:spPr bwMode="auto">
          <a:xfrm>
            <a:off x="52054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8693" name="Rectangle 28"/>
          <p:cNvSpPr>
            <a:spLocks noChangeArrowheads="1"/>
          </p:cNvSpPr>
          <p:nvPr/>
        </p:nvSpPr>
        <p:spPr bwMode="auto">
          <a:xfrm>
            <a:off x="5565775"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4" name="Rectangle 29"/>
          <p:cNvSpPr>
            <a:spLocks noChangeArrowheads="1"/>
          </p:cNvSpPr>
          <p:nvPr/>
        </p:nvSpPr>
        <p:spPr bwMode="auto">
          <a:xfrm>
            <a:off x="5565775"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5" name="Rectangle 30"/>
          <p:cNvSpPr>
            <a:spLocks noChangeArrowheads="1"/>
          </p:cNvSpPr>
          <p:nvPr/>
        </p:nvSpPr>
        <p:spPr bwMode="auto">
          <a:xfrm>
            <a:off x="5565775"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6" name="Rectangle 31"/>
          <p:cNvSpPr>
            <a:spLocks noChangeArrowheads="1"/>
          </p:cNvSpPr>
          <p:nvPr/>
        </p:nvSpPr>
        <p:spPr bwMode="auto">
          <a:xfrm>
            <a:off x="5565775"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7" name="Rectangle 32"/>
          <p:cNvSpPr>
            <a:spLocks noChangeArrowheads="1"/>
          </p:cNvSpPr>
          <p:nvPr/>
        </p:nvSpPr>
        <p:spPr bwMode="auto">
          <a:xfrm>
            <a:off x="5565775"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8" name="Rectangle 33"/>
          <p:cNvSpPr>
            <a:spLocks noChangeArrowheads="1"/>
          </p:cNvSpPr>
          <p:nvPr/>
        </p:nvSpPr>
        <p:spPr bwMode="auto">
          <a:xfrm>
            <a:off x="5565775"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699" name="Line 34"/>
          <p:cNvSpPr>
            <a:spLocks noChangeShapeType="1"/>
          </p:cNvSpPr>
          <p:nvPr/>
        </p:nvSpPr>
        <p:spPr bwMode="auto">
          <a:xfrm>
            <a:off x="4197350"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0" name="Line 35"/>
          <p:cNvSpPr>
            <a:spLocks noChangeShapeType="1"/>
          </p:cNvSpPr>
          <p:nvPr/>
        </p:nvSpPr>
        <p:spPr bwMode="auto">
          <a:xfrm flipV="1">
            <a:off x="7164388"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1" name="Line 36"/>
          <p:cNvSpPr>
            <a:spLocks noChangeShapeType="1"/>
          </p:cNvSpPr>
          <p:nvPr/>
        </p:nvSpPr>
        <p:spPr bwMode="auto">
          <a:xfrm>
            <a:off x="5492750" y="3357563"/>
            <a:ext cx="719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2" name="Line 37"/>
          <p:cNvSpPr>
            <a:spLocks noChangeShapeType="1"/>
          </p:cNvSpPr>
          <p:nvPr/>
        </p:nvSpPr>
        <p:spPr bwMode="auto">
          <a:xfrm>
            <a:off x="6213475" y="3357563"/>
            <a:ext cx="0"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3" name="Text Box 38"/>
          <p:cNvSpPr txBox="1">
            <a:spLocks noChangeArrowheads="1"/>
          </p:cNvSpPr>
          <p:nvPr/>
        </p:nvSpPr>
        <p:spPr bwMode="auto">
          <a:xfrm>
            <a:off x="5976938"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8704" name="Line 39"/>
          <p:cNvSpPr>
            <a:spLocks noChangeShapeType="1"/>
          </p:cNvSpPr>
          <p:nvPr/>
        </p:nvSpPr>
        <p:spPr bwMode="auto">
          <a:xfrm flipV="1">
            <a:off x="5853113" y="62388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5" name="Line 40"/>
          <p:cNvSpPr>
            <a:spLocks noChangeShapeType="1"/>
          </p:cNvSpPr>
          <p:nvPr/>
        </p:nvSpPr>
        <p:spPr bwMode="auto">
          <a:xfrm flipV="1">
            <a:off x="5780088" y="6094413"/>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6" name="Line 41"/>
          <p:cNvSpPr>
            <a:spLocks noChangeShapeType="1"/>
          </p:cNvSpPr>
          <p:nvPr/>
        </p:nvSpPr>
        <p:spPr bwMode="auto">
          <a:xfrm>
            <a:off x="5853113" y="6094413"/>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7" name="Text Box 42"/>
          <p:cNvSpPr txBox="1">
            <a:spLocks noChangeArrowheads="1"/>
          </p:cNvSpPr>
          <p:nvPr/>
        </p:nvSpPr>
        <p:spPr bwMode="auto">
          <a:xfrm>
            <a:off x="6716713" y="64912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28708" name="Text Box 43"/>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8709" name="Text Box 44"/>
          <p:cNvSpPr txBox="1">
            <a:spLocks noChangeArrowheads="1"/>
          </p:cNvSpPr>
          <p:nvPr/>
        </p:nvSpPr>
        <p:spPr bwMode="auto">
          <a:xfrm>
            <a:off x="39100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8710" name="Text Box 45"/>
          <p:cNvSpPr txBox="1">
            <a:spLocks noChangeArrowheads="1"/>
          </p:cNvSpPr>
          <p:nvPr/>
        </p:nvSpPr>
        <p:spPr bwMode="auto">
          <a:xfrm>
            <a:off x="38369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8711" name="Text Box 46"/>
          <p:cNvSpPr txBox="1">
            <a:spLocks noChangeArrowheads="1"/>
          </p:cNvSpPr>
          <p:nvPr/>
        </p:nvSpPr>
        <p:spPr bwMode="auto">
          <a:xfrm>
            <a:off x="6264275"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8712" name="Rectangle 47"/>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3" name="Rectangle 48"/>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4" name="Rectangle 49"/>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5" name="Rectangle 50"/>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6" name="Rectangle 51"/>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7" name="Rectangle 52"/>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18" name="Line 53"/>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19" name="Text Box 54"/>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8720" name="Rectangle 55"/>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721" name="Line 56"/>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2" name="Line 57"/>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3" name="Text Box 58"/>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8724" name="Line 59"/>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5" name="Line 60"/>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6" name="Line 61"/>
          <p:cNvSpPr>
            <a:spLocks noChangeShapeType="1"/>
          </p:cNvSpPr>
          <p:nvPr/>
        </p:nvSpPr>
        <p:spPr bwMode="auto">
          <a:xfrm flipV="1">
            <a:off x="323850" y="2276475"/>
            <a:ext cx="0" cy="1439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7" name="Line 62"/>
          <p:cNvSpPr>
            <a:spLocks noChangeShapeType="1"/>
          </p:cNvSpPr>
          <p:nvPr/>
        </p:nvSpPr>
        <p:spPr bwMode="auto">
          <a:xfrm>
            <a:off x="323850" y="227647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28" name="Oval 63"/>
          <p:cNvSpPr>
            <a:spLocks noChangeArrowheads="1"/>
          </p:cNvSpPr>
          <p:nvPr/>
        </p:nvSpPr>
        <p:spPr bwMode="auto">
          <a:xfrm>
            <a:off x="612775" y="2420938"/>
            <a:ext cx="287338" cy="2873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8729" name="Line 64"/>
          <p:cNvSpPr>
            <a:spLocks noChangeShapeType="1"/>
          </p:cNvSpPr>
          <p:nvPr/>
        </p:nvSpPr>
        <p:spPr bwMode="auto">
          <a:xfrm>
            <a:off x="612775" y="2276475"/>
            <a:ext cx="142875"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0" name="Text Box 65"/>
          <p:cNvSpPr txBox="1">
            <a:spLocks noChangeArrowheads="1"/>
          </p:cNvSpPr>
          <p:nvPr/>
        </p:nvSpPr>
        <p:spPr bwMode="auto">
          <a:xfrm>
            <a:off x="303213" y="2570163"/>
            <a:ext cx="33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１</a:t>
            </a:r>
          </a:p>
        </p:txBody>
      </p:sp>
      <p:sp>
        <p:nvSpPr>
          <p:cNvPr id="28731" name="Line 66"/>
          <p:cNvSpPr>
            <a:spLocks noChangeShapeType="1"/>
          </p:cNvSpPr>
          <p:nvPr/>
        </p:nvSpPr>
        <p:spPr bwMode="auto">
          <a:xfrm flipV="1">
            <a:off x="539750" y="2708275"/>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2" name="Line 67"/>
          <p:cNvSpPr>
            <a:spLocks noChangeShapeType="1"/>
          </p:cNvSpPr>
          <p:nvPr/>
        </p:nvSpPr>
        <p:spPr bwMode="auto">
          <a:xfrm>
            <a:off x="900113" y="25654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3" name="Line 68"/>
          <p:cNvSpPr>
            <a:spLocks noChangeShapeType="1"/>
          </p:cNvSpPr>
          <p:nvPr/>
        </p:nvSpPr>
        <p:spPr bwMode="auto">
          <a:xfrm>
            <a:off x="971550" y="2565400"/>
            <a:ext cx="0" cy="5032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4" name="Text Box 69"/>
          <p:cNvSpPr txBox="1">
            <a:spLocks noChangeArrowheads="1"/>
          </p:cNvSpPr>
          <p:nvPr/>
        </p:nvSpPr>
        <p:spPr bwMode="auto">
          <a:xfrm>
            <a:off x="-107950" y="2997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8735" name="Line 70"/>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6" name="Line 71"/>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7" name="Text Box 72"/>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命令メモリ</a:t>
            </a:r>
          </a:p>
        </p:txBody>
      </p:sp>
      <p:sp>
        <p:nvSpPr>
          <p:cNvPr id="28738" name="Line 73"/>
          <p:cNvSpPr>
            <a:spLocks noChangeShapeType="1"/>
          </p:cNvSpPr>
          <p:nvPr/>
        </p:nvSpPr>
        <p:spPr bwMode="auto">
          <a:xfrm flipV="1">
            <a:off x="2195513" y="2997200"/>
            <a:ext cx="0" cy="172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39" name="Text Box 74"/>
          <p:cNvSpPr txBox="1">
            <a:spLocks noChangeArrowheads="1"/>
          </p:cNvSpPr>
          <p:nvPr/>
        </p:nvSpPr>
        <p:spPr bwMode="auto">
          <a:xfrm>
            <a:off x="2124075" y="37830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a:t>
            </a:r>
          </a:p>
        </p:txBody>
      </p:sp>
      <p:sp>
        <p:nvSpPr>
          <p:cNvPr id="28740" name="Line 75"/>
          <p:cNvSpPr>
            <a:spLocks noChangeShapeType="1"/>
          </p:cNvSpPr>
          <p:nvPr/>
        </p:nvSpPr>
        <p:spPr bwMode="auto">
          <a:xfrm>
            <a:off x="2195513" y="3068638"/>
            <a:ext cx="2016125" cy="2305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1" name="Line 76"/>
          <p:cNvSpPr>
            <a:spLocks noChangeShapeType="1"/>
          </p:cNvSpPr>
          <p:nvPr/>
        </p:nvSpPr>
        <p:spPr bwMode="auto">
          <a:xfrm flipV="1">
            <a:off x="2195513" y="2636838"/>
            <a:ext cx="17287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2" name="Line 77"/>
          <p:cNvSpPr>
            <a:spLocks noChangeShapeType="1"/>
          </p:cNvSpPr>
          <p:nvPr/>
        </p:nvSpPr>
        <p:spPr bwMode="auto">
          <a:xfrm>
            <a:off x="2268538" y="3141663"/>
            <a:ext cx="2663825"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3" name="Line 78"/>
          <p:cNvSpPr>
            <a:spLocks noChangeShapeType="1"/>
          </p:cNvSpPr>
          <p:nvPr/>
        </p:nvSpPr>
        <p:spPr bwMode="auto">
          <a:xfrm>
            <a:off x="4932363" y="6453188"/>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44" name="Text Box 79"/>
          <p:cNvSpPr txBox="1">
            <a:spLocks noChangeArrowheads="1"/>
          </p:cNvSpPr>
          <p:nvPr/>
        </p:nvSpPr>
        <p:spPr bwMode="auto">
          <a:xfrm>
            <a:off x="468313" y="115888"/>
            <a:ext cx="353218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0</a:t>
            </a:r>
            <a:r>
              <a:rPr lang="ja-JP" altLang="en-US" sz="1800" b="1"/>
              <a:t>番地</a:t>
            </a:r>
          </a:p>
          <a:p>
            <a:pPr eaLnBrk="1" hangingPunct="1">
              <a:spcBef>
                <a:spcPct val="0"/>
              </a:spcBef>
              <a:buFontTx/>
              <a:buNone/>
            </a:pPr>
            <a:r>
              <a:rPr lang="ja-JP" altLang="en-US" sz="1800" b="1"/>
              <a:t> </a:t>
            </a:r>
            <a:r>
              <a:rPr lang="en-US" altLang="ja-JP" sz="1800" b="1"/>
              <a:t>0    110    00000001</a:t>
            </a:r>
            <a:r>
              <a:rPr lang="ja-JP" altLang="en-US" sz="1800" b="1"/>
              <a:t>　　　</a:t>
            </a:r>
            <a:r>
              <a:rPr lang="en-US" altLang="ja-JP" sz="1800" b="1"/>
              <a:t>1</a:t>
            </a:r>
            <a:r>
              <a:rPr lang="ja-JP" altLang="en-US" sz="1800" b="1"/>
              <a:t>番地</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2</a:t>
            </a:r>
            <a:r>
              <a:rPr lang="ja-JP" altLang="en-US" sz="1800" b="1"/>
              <a:t>番地</a:t>
            </a:r>
          </a:p>
        </p:txBody>
      </p:sp>
      <p:sp>
        <p:nvSpPr>
          <p:cNvPr id="28745" name="Rectangle 80"/>
          <p:cNvSpPr>
            <a:spLocks noChangeArrowheads="1"/>
          </p:cNvSpPr>
          <p:nvPr/>
        </p:nvSpPr>
        <p:spPr bwMode="auto">
          <a:xfrm>
            <a:off x="1187450" y="4357688"/>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0    110    00000001</a:t>
            </a:r>
          </a:p>
        </p:txBody>
      </p:sp>
      <p:sp>
        <p:nvSpPr>
          <p:cNvPr id="28746" name="Text Box 81"/>
          <p:cNvSpPr txBox="1">
            <a:spLocks noChangeArrowheads="1"/>
          </p:cNvSpPr>
          <p:nvPr/>
        </p:nvSpPr>
        <p:spPr bwMode="auto">
          <a:xfrm>
            <a:off x="663575" y="37369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a:t>
            </a:r>
          </a:p>
        </p:txBody>
      </p:sp>
      <p:sp>
        <p:nvSpPr>
          <p:cNvPr id="28747" name="Text Box 82"/>
          <p:cNvSpPr txBox="1">
            <a:spLocks noChangeArrowheads="1"/>
          </p:cNvSpPr>
          <p:nvPr/>
        </p:nvSpPr>
        <p:spPr bwMode="auto">
          <a:xfrm>
            <a:off x="4476750" y="5726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a:t>
            </a:r>
          </a:p>
        </p:txBody>
      </p:sp>
      <p:sp>
        <p:nvSpPr>
          <p:cNvPr id="28748" name="Text Box 83"/>
          <p:cNvSpPr txBox="1">
            <a:spLocks noChangeArrowheads="1"/>
          </p:cNvSpPr>
          <p:nvPr/>
        </p:nvSpPr>
        <p:spPr bwMode="auto">
          <a:xfrm>
            <a:off x="3995738" y="2276475"/>
            <a:ext cx="67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a:t>
            </a:r>
          </a:p>
          <a:p>
            <a:pPr eaLnBrk="1" hangingPunct="1">
              <a:spcBef>
                <a:spcPct val="0"/>
              </a:spcBef>
              <a:buFontTx/>
              <a:buNone/>
            </a:pPr>
            <a:r>
              <a:rPr lang="en-US" altLang="ja-JP" sz="1800" b="1"/>
              <a:t>ADD</a:t>
            </a:r>
          </a:p>
        </p:txBody>
      </p:sp>
      <p:sp>
        <p:nvSpPr>
          <p:cNvPr id="28749" name="Rectangle 84"/>
          <p:cNvSpPr>
            <a:spLocks noChangeArrowheads="1"/>
          </p:cNvSpPr>
          <p:nvPr/>
        </p:nvSpPr>
        <p:spPr bwMode="auto">
          <a:xfrm>
            <a:off x="4019550" y="493395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00000001</a:t>
            </a:r>
          </a:p>
        </p:txBody>
      </p:sp>
      <p:sp>
        <p:nvSpPr>
          <p:cNvPr id="28750" name="Line 85"/>
          <p:cNvSpPr>
            <a:spLocks noChangeShapeType="1"/>
          </p:cNvSpPr>
          <p:nvPr/>
        </p:nvSpPr>
        <p:spPr bwMode="auto">
          <a:xfrm flipV="1">
            <a:off x="6516688" y="2924175"/>
            <a:ext cx="0" cy="2160588"/>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1" name="Line 87"/>
          <p:cNvSpPr>
            <a:spLocks noChangeShapeType="1"/>
          </p:cNvSpPr>
          <p:nvPr/>
        </p:nvSpPr>
        <p:spPr bwMode="auto">
          <a:xfrm flipH="1">
            <a:off x="4572000" y="1844675"/>
            <a:ext cx="1368425" cy="0"/>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2" name="Line 88"/>
          <p:cNvSpPr>
            <a:spLocks noChangeShapeType="1"/>
          </p:cNvSpPr>
          <p:nvPr/>
        </p:nvSpPr>
        <p:spPr bwMode="auto">
          <a:xfrm>
            <a:off x="4572000" y="1844675"/>
            <a:ext cx="0" cy="2663825"/>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3" name="Line 89"/>
          <p:cNvSpPr>
            <a:spLocks noChangeShapeType="1"/>
          </p:cNvSpPr>
          <p:nvPr/>
        </p:nvSpPr>
        <p:spPr bwMode="auto">
          <a:xfrm>
            <a:off x="4572000" y="4508500"/>
            <a:ext cx="1008063" cy="0"/>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4" name="Line 90"/>
          <p:cNvSpPr>
            <a:spLocks noChangeShapeType="1"/>
          </p:cNvSpPr>
          <p:nvPr/>
        </p:nvSpPr>
        <p:spPr bwMode="auto">
          <a:xfrm flipV="1">
            <a:off x="5580063" y="3860800"/>
            <a:ext cx="0" cy="647700"/>
          </a:xfrm>
          <a:prstGeom prst="line">
            <a:avLst/>
          </a:prstGeom>
          <a:noFill/>
          <a:ln w="381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5" name="Text Box 91"/>
          <p:cNvSpPr txBox="1">
            <a:spLocks noChangeArrowheads="1"/>
          </p:cNvSpPr>
          <p:nvPr/>
        </p:nvSpPr>
        <p:spPr bwMode="auto">
          <a:xfrm>
            <a:off x="1042988" y="2708275"/>
            <a:ext cx="379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a:t>
            </a:r>
          </a:p>
        </p:txBody>
      </p:sp>
      <p:sp>
        <p:nvSpPr>
          <p:cNvPr id="28756" name="Line 92"/>
          <p:cNvSpPr>
            <a:spLocks noChangeShapeType="1"/>
          </p:cNvSpPr>
          <p:nvPr/>
        </p:nvSpPr>
        <p:spPr bwMode="auto">
          <a:xfrm flipV="1">
            <a:off x="5364163" y="2924175"/>
            <a:ext cx="0" cy="6492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57" name="Text Box 93"/>
          <p:cNvSpPr txBox="1">
            <a:spLocks noChangeArrowheads="1"/>
          </p:cNvSpPr>
          <p:nvPr/>
        </p:nvSpPr>
        <p:spPr bwMode="auto">
          <a:xfrm>
            <a:off x="5795963" y="256540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8758" name="Line 94"/>
          <p:cNvSpPr>
            <a:spLocks noChangeShapeType="1"/>
          </p:cNvSpPr>
          <p:nvPr/>
        </p:nvSpPr>
        <p:spPr bwMode="auto">
          <a:xfrm>
            <a:off x="5940425" y="1844675"/>
            <a:ext cx="0" cy="647700"/>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BF887D03-F6D0-4B29-845E-A4C8A9BCE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19"/>
    </mc:Choice>
    <mc:Fallback>
      <p:transition spd="slow" advTm="4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04" x="6500813" y="3830638"/>
          <p14:tracePt t="1112" x="6435725" y="3821113"/>
          <p14:tracePt t="1121" x="6381750" y="3821113"/>
          <p14:tracePt t="1128" x="6318250" y="3794125"/>
          <p14:tracePt t="1136" x="6262688" y="3794125"/>
          <p14:tracePt t="1144" x="6208713" y="3784600"/>
          <p14:tracePt t="1152" x="6162675" y="3784600"/>
          <p14:tracePt t="1160" x="6135688" y="3775075"/>
          <p14:tracePt t="1168" x="6072188" y="3738563"/>
          <p14:tracePt t="1176" x="6026150" y="3711575"/>
          <p14:tracePt t="1184" x="5999163" y="3684588"/>
          <p14:tracePt t="1192" x="5953125" y="3648075"/>
          <p14:tracePt t="1200" x="5899150" y="3602038"/>
          <p14:tracePt t="1208" x="5853113" y="3548063"/>
          <p14:tracePt t="1217" x="5789613" y="3492500"/>
          <p14:tracePt t="1224" x="5734050" y="3465513"/>
          <p14:tracePt t="1233" x="5653088" y="3411538"/>
          <p14:tracePt t="1240" x="5588000" y="3365500"/>
          <p14:tracePt t="1249" x="5524500" y="3328988"/>
          <p14:tracePt t="1256" x="5434013" y="3273425"/>
          <p14:tracePt t="1265" x="5351463" y="3219450"/>
          <p14:tracePt t="1272" x="5251450" y="3163888"/>
          <p14:tracePt t="1282" x="5195888" y="3127375"/>
          <p14:tracePt t="1290" x="5114925" y="3054350"/>
          <p14:tracePt t="1296" x="5105400" y="3036888"/>
          <p14:tracePt t="1304" x="5059363" y="2973388"/>
          <p14:tracePt t="1312" x="5041900" y="2954338"/>
          <p14:tracePt t="1320" x="5022850" y="2936875"/>
          <p14:tracePt t="1328" x="5005388" y="2917825"/>
          <p14:tracePt t="1337" x="4968875" y="2900363"/>
          <p14:tracePt t="1344" x="4949825" y="2881313"/>
          <p14:tracePt t="1353" x="4922838" y="2873375"/>
          <p14:tracePt t="1360" x="4905375" y="2873375"/>
          <p14:tracePt t="1368" x="4876800" y="2863850"/>
          <p14:tracePt t="1376" x="4859338" y="2863850"/>
          <p14:tracePt t="1385" x="4840288" y="2844800"/>
          <p14:tracePt t="1392" x="4822825" y="2844800"/>
          <p14:tracePt t="1400" x="4776788" y="2844800"/>
          <p14:tracePt t="1409" x="4722813" y="2827338"/>
          <p14:tracePt t="1420" x="4676775" y="2817813"/>
          <p14:tracePt t="1425" x="4586288" y="2790825"/>
          <p14:tracePt t="1436" x="4484688" y="2763838"/>
          <p14:tracePt t="1441" x="4376738" y="2735263"/>
          <p14:tracePt t="1450" x="4248150" y="2717800"/>
          <p14:tracePt t="1457" x="4094163" y="2671763"/>
          <p14:tracePt t="1465" x="3948113" y="2662238"/>
          <p14:tracePt t="1473" x="3792538" y="2598738"/>
          <p14:tracePt t="1485" x="3665538" y="2571750"/>
          <p14:tracePt t="1489" x="3556000" y="2525713"/>
          <p14:tracePt t="1497" x="3436938" y="2498725"/>
          <p14:tracePt t="1505" x="3354388" y="2471738"/>
          <p14:tracePt t="1512" x="3300413" y="2444750"/>
          <p14:tracePt t="1520" x="3236913" y="2425700"/>
          <p14:tracePt t="1528" x="3208338" y="2416175"/>
          <p14:tracePt t="1536" x="3190875" y="2416175"/>
          <p14:tracePt t="1544" x="3154363" y="2398713"/>
          <p14:tracePt t="1560" x="3144838" y="2398713"/>
          <p14:tracePt t="1568" x="3117850" y="2398713"/>
          <p14:tracePt t="1584" x="3108325" y="2398713"/>
          <p14:tracePt t="1593" x="3100388" y="2398713"/>
          <p14:tracePt t="1601" x="3071813" y="2398713"/>
          <p14:tracePt t="1608" x="3044825" y="2416175"/>
          <p14:tracePt t="1618" x="2998788" y="2425700"/>
          <p14:tracePt t="1624" x="2935288" y="2462213"/>
          <p14:tracePt t="1634" x="2898775" y="2471738"/>
          <p14:tracePt t="1640" x="2835275" y="2481263"/>
          <p14:tracePt t="1648" x="2762250" y="2481263"/>
          <p14:tracePt t="1657" x="2689225" y="2498725"/>
          <p14:tracePt t="1667" x="2589213" y="2498725"/>
          <p14:tracePt t="1672" x="2498725" y="2498725"/>
          <p14:tracePt t="1683" x="2389188" y="2498725"/>
          <p14:tracePt t="1688" x="2297113" y="2498725"/>
          <p14:tracePt t="1698" x="2170113" y="2498725"/>
          <p14:tracePt t="1704" x="2078038" y="2498725"/>
          <p14:tracePt t="1713" x="1951038" y="2489200"/>
          <p14:tracePt t="1720" x="1841500" y="2462213"/>
          <p14:tracePt t="1728" x="1741488" y="2452688"/>
          <p14:tracePt t="1736" x="1631950" y="2435225"/>
          <p14:tracePt t="1744" x="1558925" y="2435225"/>
          <p14:tracePt t="1752" x="1485900" y="2435225"/>
          <p14:tracePt t="1760" x="1412875" y="2435225"/>
          <p14:tracePt t="1768" x="1330325" y="2435225"/>
          <p14:tracePt t="1776" x="1239838" y="2435225"/>
          <p14:tracePt t="1784" x="1166813" y="2452688"/>
          <p14:tracePt t="1793" x="1030288" y="2498725"/>
          <p14:tracePt t="1801" x="939800" y="2544763"/>
          <p14:tracePt t="1808" x="784225" y="2598738"/>
          <p14:tracePt t="1816" x="701675" y="2644775"/>
          <p14:tracePt t="1824" x="601663" y="2681288"/>
          <p14:tracePt t="1832" x="547688" y="2708275"/>
          <p14:tracePt t="1840" x="501650" y="2727325"/>
          <p14:tracePt t="1849" x="465138" y="2735263"/>
          <p14:tracePt t="1856" x="438150" y="2754313"/>
          <p14:tracePt t="1865" x="428625" y="2754313"/>
          <p14:tracePt t="1952" x="419100" y="2754313"/>
          <p14:tracePt t="1960" x="419100" y="2744788"/>
          <p14:tracePt t="1978" x="419100" y="2735263"/>
          <p14:tracePt t="2168" x="419100" y="2727325"/>
          <p14:tracePt t="2176" x="419100" y="2698750"/>
          <p14:tracePt t="2184" x="419100" y="2671763"/>
          <p14:tracePt t="2192" x="446088" y="2654300"/>
          <p14:tracePt t="2201" x="455613" y="2635250"/>
          <p14:tracePt t="2208" x="465138" y="2598738"/>
          <p14:tracePt t="2360" x="465138" y="2571750"/>
          <p14:tracePt t="2368" x="492125" y="2525713"/>
          <p14:tracePt t="2376" x="519113" y="2489200"/>
          <p14:tracePt t="2384" x="547688" y="2462213"/>
          <p14:tracePt t="2459" x="528638" y="2452688"/>
          <p14:tracePt t="2471" x="428625" y="2452688"/>
          <p14:tracePt t="2477" x="355600" y="2452688"/>
          <p14:tracePt t="2482" x="292100" y="2444750"/>
          <p14:tracePt t="2488" x="219075" y="2416175"/>
          <p14:tracePt t="2499" x="173038" y="2389188"/>
          <p14:tracePt t="2504" x="163513" y="2379663"/>
          <p14:tracePt t="2520" x="163513" y="2362200"/>
          <p14:tracePt t="2529" x="163513" y="2325688"/>
          <p14:tracePt t="2536" x="163513" y="2316163"/>
          <p14:tracePt t="2544" x="163513" y="2306638"/>
          <p14:tracePt t="2552" x="163513" y="2298700"/>
          <p14:tracePt t="2617" x="163513" y="2306638"/>
          <p14:tracePt t="2624" x="163513" y="2371725"/>
          <p14:tracePt t="2634" x="163513" y="2425700"/>
          <p14:tracePt t="2640" x="163513" y="2471738"/>
          <p14:tracePt t="2650" x="155575" y="2498725"/>
          <p14:tracePt t="2656" x="146050" y="2544763"/>
          <p14:tracePt t="2666" x="136525" y="2562225"/>
          <p14:tracePt t="2672" x="127000" y="2581275"/>
          <p14:tracePt t="2681" x="109538" y="2635250"/>
          <p14:tracePt t="2688" x="109538" y="2654300"/>
          <p14:tracePt t="2696" x="109538" y="2671763"/>
          <p14:tracePt t="2704" x="109538" y="2698750"/>
          <p14:tracePt t="2712" x="109538" y="2717800"/>
          <p14:tracePt t="2720" x="109538" y="2744788"/>
          <p14:tracePt t="2728" x="109538" y="2771775"/>
          <p14:tracePt t="2736" x="109538" y="2790825"/>
          <p14:tracePt t="2744" x="109538" y="2827338"/>
          <p14:tracePt t="2752" x="109538" y="2854325"/>
          <p14:tracePt t="2760" x="127000" y="2881313"/>
          <p14:tracePt t="2768" x="127000" y="2890838"/>
          <p14:tracePt t="2776" x="127000" y="2909888"/>
          <p14:tracePt t="2784" x="127000" y="2917825"/>
          <p14:tracePt t="2792" x="127000" y="2936875"/>
          <p14:tracePt t="2808" x="127000" y="2946400"/>
          <p14:tracePt t="2816" x="127000" y="2982913"/>
          <p14:tracePt t="2826" x="127000" y="3000375"/>
          <p14:tracePt t="2832" x="127000" y="3027363"/>
          <p14:tracePt t="2840" x="127000" y="3073400"/>
          <p14:tracePt t="2849" x="127000" y="3100388"/>
          <p14:tracePt t="2856" x="127000" y="3127375"/>
          <p14:tracePt t="2869" x="127000" y="3182938"/>
          <p14:tracePt t="2872" x="127000" y="3228975"/>
          <p14:tracePt t="2884" x="127000" y="3255963"/>
          <p14:tracePt t="2888" x="127000" y="3292475"/>
          <p14:tracePt t="2899" x="127000" y="3338513"/>
          <p14:tracePt t="2904" x="146050" y="3392488"/>
          <p14:tracePt t="2912" x="146050" y="3429000"/>
          <p14:tracePt t="2920" x="155575" y="3465513"/>
          <p14:tracePt t="2928" x="155575" y="3492500"/>
          <p14:tracePt t="2936" x="155575" y="3502025"/>
          <p14:tracePt t="2946" x="155575" y="3511550"/>
          <p14:tracePt t="3058" x="163513" y="3519488"/>
          <p14:tracePt t="3066" x="209550" y="3519488"/>
          <p14:tracePt t="3075" x="282575" y="3519488"/>
          <p14:tracePt t="3083" x="373063" y="3519488"/>
          <p14:tracePt t="3088" x="501650" y="3519488"/>
          <p14:tracePt t="3098" x="647700" y="3548063"/>
          <p14:tracePt t="3104" x="784225" y="3575050"/>
          <p14:tracePt t="3112" x="874713" y="3575050"/>
          <p14:tracePt t="3120" x="966788" y="3575050"/>
          <p14:tracePt t="3128" x="1020763" y="3575050"/>
          <p14:tracePt t="3136" x="1066800" y="3575050"/>
          <p14:tracePt t="3144" x="1076325" y="3575050"/>
          <p14:tracePt t="3432" x="1084263" y="3575050"/>
          <p14:tracePt t="3440" x="1084263" y="3548063"/>
          <p14:tracePt t="3449" x="1093788" y="3511550"/>
          <p14:tracePt t="3456" x="1112838" y="3475038"/>
          <p14:tracePt t="3465" x="1112838" y="3455988"/>
          <p14:tracePt t="3473" x="1112838" y="3429000"/>
          <p14:tracePt t="3481" x="1112838" y="3419475"/>
          <p14:tracePt t="3488" x="1120775" y="3419475"/>
          <p14:tracePt t="3498" x="1130300" y="3402013"/>
          <p14:tracePt t="3504" x="1130300" y="3382963"/>
          <p14:tracePt t="3512" x="1139825" y="3375025"/>
          <p14:tracePt t="3528" x="1149350" y="3365500"/>
          <p14:tracePt t="3848" x="1149350" y="3338513"/>
          <p14:tracePt t="3856" x="1149350" y="3319463"/>
          <p14:tracePt t="3864" x="1149350" y="3292475"/>
          <p14:tracePt t="3872" x="1149350" y="3273425"/>
          <p14:tracePt t="3881" x="1149350" y="3246438"/>
          <p14:tracePt t="3888" x="1149350" y="3236913"/>
          <p14:tracePt t="3898" x="1149350" y="3200400"/>
          <p14:tracePt t="3904" x="1149350" y="3192463"/>
          <p14:tracePt t="3912" x="1149350" y="3163888"/>
          <p14:tracePt t="3920" x="1149350" y="3155950"/>
          <p14:tracePt t="3946" x="1149350" y="3146425"/>
          <p14:tracePt t="4026" x="1149350" y="3163888"/>
          <p14:tracePt t="4040" x="1149350" y="3182938"/>
          <p14:tracePt t="4048" x="1149350" y="3192463"/>
          <p14:tracePt t="4296" x="1130300" y="3200400"/>
          <p14:tracePt t="4306" x="1120775" y="3200400"/>
          <p14:tracePt t="4312" x="1112838" y="3200400"/>
          <p14:tracePt t="4320" x="1093788" y="3200400"/>
          <p14:tracePt t="4328" x="1084263" y="3200400"/>
          <p14:tracePt t="4336" x="1066800" y="3192463"/>
          <p14:tracePt t="4344" x="1047750" y="3182938"/>
          <p14:tracePt t="4352" x="1039813" y="3173413"/>
          <p14:tracePt t="4360" x="1011238" y="3155950"/>
          <p14:tracePt t="4368" x="993775" y="3146425"/>
          <p14:tracePt t="4376" x="984250" y="3136900"/>
          <p14:tracePt t="4625" x="974725" y="3127375"/>
          <p14:tracePt t="4648" x="984250" y="3119438"/>
          <p14:tracePt t="4697" x="993775" y="3119438"/>
          <p14:tracePt t="4712" x="984250" y="3136900"/>
          <p14:tracePt t="4720" x="974725" y="3146425"/>
          <p14:tracePt t="4729" x="957263" y="3163888"/>
          <p14:tracePt t="4736" x="947738" y="3173413"/>
          <p14:tracePt t="4752" x="939800" y="3182938"/>
          <p14:tracePt t="4840" x="939800" y="3192463"/>
          <p14:tracePt t="4848" x="939800" y="3228975"/>
          <p14:tracePt t="4856" x="939800" y="3246438"/>
          <p14:tracePt t="4864" x="939800" y="3282950"/>
          <p14:tracePt t="4872" x="939800" y="3302000"/>
          <p14:tracePt t="4881" x="966788" y="3346450"/>
          <p14:tracePt t="4888" x="974725" y="3375025"/>
          <p14:tracePt t="4898" x="1003300" y="3419475"/>
          <p14:tracePt t="4904" x="1020763" y="3446463"/>
          <p14:tracePt t="4912" x="1039813" y="3511550"/>
          <p14:tracePt t="4920" x="1066800" y="3529013"/>
          <p14:tracePt t="4928" x="1084263" y="3556000"/>
          <p14:tracePt t="4936" x="1093788" y="3565525"/>
          <p14:tracePt t="4948" x="1112838" y="3602038"/>
          <p14:tracePt t="5093" x="1120775" y="3611563"/>
          <p14:tracePt t="5104" x="1120775" y="3638550"/>
          <p14:tracePt t="5114" x="1112838" y="3657600"/>
          <p14:tracePt t="5122" x="1084263" y="3684588"/>
          <p14:tracePt t="5129" x="1076325" y="3694113"/>
          <p14:tracePt t="5136" x="1057275" y="3711575"/>
          <p14:tracePt t="5144" x="1020763" y="3748088"/>
          <p14:tracePt t="5152" x="1011238" y="3757613"/>
          <p14:tracePt t="5160" x="993775" y="3767138"/>
          <p14:tracePt t="5168" x="957263" y="3784600"/>
          <p14:tracePt t="5176" x="957263" y="3794125"/>
          <p14:tracePt t="5432" x="939800" y="3794125"/>
          <p14:tracePt t="5440" x="920750" y="3784600"/>
          <p14:tracePt t="5448" x="911225" y="3748088"/>
          <p14:tracePt t="5456" x="893763" y="3721100"/>
          <p14:tracePt t="5465" x="874713" y="3694113"/>
          <p14:tracePt t="5472" x="866775" y="3675063"/>
          <p14:tracePt t="5482" x="857250" y="3629025"/>
          <p14:tracePt t="5488" x="847725" y="3602038"/>
          <p14:tracePt t="5497" x="838200" y="3575050"/>
          <p14:tracePt t="5504" x="830263" y="3548063"/>
          <p14:tracePt t="5512" x="830263" y="3538538"/>
          <p14:tracePt t="5520" x="820738" y="3529013"/>
          <p14:tracePt t="5593" x="820738" y="3511550"/>
          <p14:tracePt t="5604" x="838200" y="3492500"/>
          <p14:tracePt t="5609" x="857250" y="3482975"/>
          <p14:tracePt t="5616" x="874713" y="3482975"/>
          <p14:tracePt t="5625" x="903288" y="3475038"/>
          <p14:tracePt t="5636" x="920750" y="3446463"/>
          <p14:tracePt t="5640" x="930275" y="3446463"/>
          <p14:tracePt t="5651" x="957263" y="3438525"/>
          <p14:tracePt t="5656" x="966788" y="3438525"/>
          <p14:tracePt t="5745" x="974725" y="3438525"/>
          <p14:tracePt t="5752" x="974725" y="3446463"/>
          <p14:tracePt t="5760" x="974725" y="3455988"/>
          <p14:tracePt t="5768" x="974725" y="3482975"/>
          <p14:tracePt t="5784" x="966788" y="3502025"/>
          <p14:tracePt t="5833" x="966788" y="3529013"/>
          <p14:tracePt t="5840" x="966788" y="3538538"/>
          <p14:tracePt t="5848" x="966788" y="3565525"/>
          <p14:tracePt t="5856" x="966788" y="3584575"/>
          <p14:tracePt t="5865" x="957263" y="3602038"/>
          <p14:tracePt t="5872" x="947738" y="3621088"/>
          <p14:tracePt t="5883" x="930275" y="3638550"/>
          <p14:tracePt t="5888" x="903288" y="3657600"/>
          <p14:tracePt t="5898" x="884238" y="3675063"/>
          <p14:tracePt t="5904" x="866775" y="3702050"/>
          <p14:tracePt t="5912" x="847725" y="3721100"/>
          <p14:tracePt t="5920" x="838200" y="3730625"/>
          <p14:tracePt t="5928" x="820738" y="3730625"/>
          <p14:tracePt t="5936" x="801688" y="3757613"/>
          <p14:tracePt t="5944" x="774700" y="3775075"/>
          <p14:tracePt t="5952" x="765175" y="3784600"/>
          <p14:tracePt t="5961" x="757238" y="3794125"/>
          <p14:tracePt t="5968" x="728663" y="3811588"/>
          <p14:tracePt t="6000" x="720725" y="3811588"/>
          <p14:tracePt t="6144" x="728663" y="3811588"/>
          <p14:tracePt t="6152" x="765175" y="3794125"/>
          <p14:tracePt t="6160" x="801688" y="3775075"/>
          <p14:tracePt t="6168" x="820738" y="3757613"/>
          <p14:tracePt t="6176" x="857250" y="3748088"/>
          <p14:tracePt t="6184" x="903288" y="3711575"/>
          <p14:tracePt t="6192" x="920750" y="3702050"/>
          <p14:tracePt t="6200" x="939800" y="3694113"/>
          <p14:tracePt t="6208" x="957263" y="3684588"/>
          <p14:tracePt t="6216" x="966788" y="3684588"/>
          <p14:tracePt t="6337" x="974725" y="3675063"/>
          <p14:tracePt t="6473" x="974725" y="3711575"/>
          <p14:tracePt t="6480" x="974725" y="3767138"/>
          <p14:tracePt t="6488" x="966788" y="3803650"/>
          <p14:tracePt t="6499" x="957263" y="3867150"/>
          <p14:tracePt t="6504" x="947738" y="3884613"/>
          <p14:tracePt t="6512" x="930275" y="3940175"/>
          <p14:tracePt t="6520" x="911225" y="3984625"/>
          <p14:tracePt t="6528" x="911225" y="4013200"/>
          <p14:tracePt t="6536" x="911225" y="4040188"/>
          <p14:tracePt t="6544" x="903288" y="4086225"/>
          <p14:tracePt t="6552" x="903288" y="4094163"/>
          <p14:tracePt t="6560" x="903288" y="4130675"/>
          <p14:tracePt t="6568" x="903288" y="4140200"/>
          <p14:tracePt t="6576" x="903288" y="4159250"/>
          <p14:tracePt t="6584" x="893763" y="4167188"/>
          <p14:tracePt t="6592" x="893763" y="4195763"/>
          <p14:tracePt t="6600" x="893763" y="4213225"/>
          <p14:tracePt t="6608" x="893763" y="4240213"/>
          <p14:tracePt t="6617" x="893763" y="4268788"/>
          <p14:tracePt t="6624" x="893763" y="4313238"/>
          <p14:tracePt t="6634" x="893763" y="4349750"/>
          <p14:tracePt t="6640" x="893763" y="4405313"/>
          <p14:tracePt t="6651" x="874713" y="4468813"/>
          <p14:tracePt t="6656" x="874713" y="4522788"/>
          <p14:tracePt t="6666" x="874713" y="4605338"/>
          <p14:tracePt t="6672" x="866775" y="4641850"/>
          <p14:tracePt t="6681" x="866775" y="4697413"/>
          <p14:tracePt t="6688" x="866775" y="4768850"/>
          <p14:tracePt t="6698" x="866775" y="4833938"/>
          <p14:tracePt t="6704" x="866775" y="4870450"/>
          <p14:tracePt t="6714" x="866775" y="4914900"/>
          <p14:tracePt t="6720" x="866775" y="4933950"/>
          <p14:tracePt t="6728" x="866775" y="4960938"/>
          <p14:tracePt t="6736" x="866775" y="4970463"/>
          <p14:tracePt t="6849" x="866775" y="4979988"/>
          <p14:tracePt t="6856" x="866775" y="5006975"/>
          <p14:tracePt t="6864" x="866775" y="5024438"/>
          <p14:tracePt t="6872" x="866775" y="5053013"/>
          <p14:tracePt t="6881" x="866775" y="5070475"/>
          <p14:tracePt t="6888" x="866775" y="5116513"/>
          <p14:tracePt t="6898" x="866775" y="5143500"/>
          <p14:tracePt t="6904" x="866775" y="5160963"/>
          <p14:tracePt t="6912" x="866775" y="5197475"/>
          <p14:tracePt t="6920" x="866775" y="5216525"/>
          <p14:tracePt t="6928" x="866775" y="5233988"/>
          <p14:tracePt t="6936" x="866775" y="5253038"/>
          <p14:tracePt t="6944" x="866775" y="5262563"/>
          <p14:tracePt t="6952" x="866775" y="5280025"/>
          <p14:tracePt t="7584" x="874713" y="5289550"/>
          <p14:tracePt t="7592" x="930275" y="5289550"/>
          <p14:tracePt t="7600" x="966788" y="5270500"/>
          <p14:tracePt t="7608" x="1030288" y="5262563"/>
          <p14:tracePt t="7616" x="1076325" y="5243513"/>
          <p14:tracePt t="7624" x="1103313" y="5233988"/>
          <p14:tracePt t="7634" x="1149350" y="5207000"/>
          <p14:tracePt t="7640" x="1193800" y="5189538"/>
          <p14:tracePt t="7650" x="1249363" y="5170488"/>
          <p14:tracePt t="7656" x="1266825" y="5160963"/>
          <p14:tracePt t="7672" x="1285875" y="5160963"/>
          <p14:tracePt t="7688" x="1293813" y="5153025"/>
          <p14:tracePt t="7704" x="1303338" y="5153025"/>
          <p14:tracePt t="7720" x="1312863" y="5143500"/>
          <p14:tracePt t="7736" x="1330325" y="5143500"/>
          <p14:tracePt t="7744" x="1349375" y="5143500"/>
          <p14:tracePt t="7752" x="1376363" y="5143500"/>
          <p14:tracePt t="7760" x="1403350" y="5143500"/>
          <p14:tracePt t="7768" x="1431925" y="5143500"/>
          <p14:tracePt t="7778" x="1449388" y="5143500"/>
          <p14:tracePt t="7786" x="1495425" y="5153025"/>
          <p14:tracePt t="7792" x="1522413" y="5153025"/>
          <p14:tracePt t="7800" x="1531938" y="5153025"/>
          <p14:tracePt t="7808" x="1541463" y="5153025"/>
          <p14:tracePt t="7824" x="1549400" y="5153025"/>
          <p14:tracePt t="7865" x="1558925" y="5153025"/>
          <p14:tracePt t="7885" x="1568450" y="5153025"/>
          <p14:tracePt t="7888" x="1576388" y="5153025"/>
          <p14:tracePt t="7899" x="1576388" y="5143500"/>
          <p14:tracePt t="7904" x="1585913" y="5133975"/>
          <p14:tracePt t="8098" x="1595438" y="5116513"/>
          <p14:tracePt t="8106" x="1604963" y="5106988"/>
          <p14:tracePt t="8112" x="1622425" y="5089525"/>
          <p14:tracePt t="8120" x="1641475" y="5080000"/>
          <p14:tracePt t="8128" x="1658938" y="5080000"/>
          <p14:tracePt t="8136" x="1695450" y="5053013"/>
          <p14:tracePt t="8144" x="1714500" y="5053013"/>
          <p14:tracePt t="8152" x="1722438" y="5053013"/>
          <p14:tracePt t="8160" x="1741488" y="5053013"/>
          <p14:tracePt t="8168" x="1751013" y="5053013"/>
          <p14:tracePt t="8176" x="1758950" y="5053013"/>
          <p14:tracePt t="8184" x="1768475" y="5053013"/>
          <p14:tracePt t="8200" x="1778000" y="5053013"/>
          <p14:tracePt t="8208" x="1795463" y="5060950"/>
          <p14:tracePt t="8224" x="1814513" y="5080000"/>
          <p14:tracePt t="8272" x="1824038" y="5089525"/>
          <p14:tracePt t="8339" x="1831975" y="5089525"/>
          <p14:tracePt t="8466" x="1841500" y="5089525"/>
          <p14:tracePt t="8473" x="1868488" y="5089525"/>
          <p14:tracePt t="8481" x="1887538" y="5070475"/>
          <p14:tracePt t="8488" x="1931988" y="5033963"/>
          <p14:tracePt t="8498" x="1951038" y="5024438"/>
          <p14:tracePt t="8504" x="2005013" y="4997450"/>
          <p14:tracePt t="8512" x="2024063" y="4987925"/>
          <p14:tracePt t="8520" x="2051050" y="4970463"/>
          <p14:tracePt t="8530" x="2078038" y="4943475"/>
          <p14:tracePt t="8539" x="2087563" y="4933950"/>
          <p14:tracePt t="8545" x="2097088" y="4924425"/>
          <p14:tracePt t="8552" x="2114550" y="4914900"/>
          <p14:tracePt t="8568" x="2114550" y="4906963"/>
          <p14:tracePt t="8720" x="2124075" y="4897438"/>
          <p14:tracePt t="8736" x="2143125" y="4887913"/>
          <p14:tracePt t="8752" x="2151063" y="4878388"/>
          <p14:tracePt t="8760" x="2160588" y="4878388"/>
          <p14:tracePt t="8768" x="2179638" y="4860925"/>
          <p14:tracePt t="8784" x="2187575" y="4851400"/>
          <p14:tracePt t="9145" x="2187575" y="4860925"/>
          <p14:tracePt t="9232" x="2187575" y="4870450"/>
          <p14:tracePt t="9242" x="2187575" y="4887913"/>
          <p14:tracePt t="9248" x="2179638" y="4906963"/>
          <p14:tracePt t="9256" x="2179638" y="4914900"/>
          <p14:tracePt t="9265" x="2179638" y="4943475"/>
          <p14:tracePt t="9272" x="2179638" y="4951413"/>
          <p14:tracePt t="9281" x="2179638" y="4987925"/>
          <p14:tracePt t="9297" x="2179638" y="5016500"/>
          <p14:tracePt t="9304" x="2179638" y="5024438"/>
          <p14:tracePt t="9320" x="2179638" y="5033963"/>
          <p14:tracePt t="10112" x="2179638" y="5006975"/>
          <p14:tracePt t="10122" x="2179638" y="4987925"/>
          <p14:tracePt t="10130" x="2179638" y="4970463"/>
          <p14:tracePt t="10137" x="2187575" y="4951413"/>
          <p14:tracePt t="10152" x="2187575" y="4943475"/>
          <p14:tracePt t="10419" x="2179638" y="4943475"/>
          <p14:tracePt t="10426" x="2170113" y="4951413"/>
          <p14:tracePt t="10442" x="2160588" y="4970463"/>
          <p14:tracePt t="10449" x="2160588" y="4979988"/>
          <p14:tracePt t="10456" x="2160588" y="4987925"/>
          <p14:tracePt t="10592" x="2160588" y="4997450"/>
          <p14:tracePt t="10600" x="2160588" y="5016500"/>
          <p14:tracePt t="10608" x="2160588" y="5024438"/>
          <p14:tracePt t="10617" x="2160588" y="5033963"/>
          <p14:tracePt t="10624" x="2160588" y="5043488"/>
          <p14:tracePt t="10632" x="2160588" y="5053013"/>
          <p14:tracePt t="10640" x="2160588" y="5060950"/>
          <p14:tracePt t="10651" x="2160588" y="5070475"/>
          <p14:tracePt t="10656" x="2160588" y="5080000"/>
          <p14:tracePt t="11064" x="2160588" y="5106988"/>
          <p14:tracePt t="11073" x="2160588" y="5116513"/>
          <p14:tracePt t="11529" x="2160588" y="5097463"/>
          <p14:tracePt t="11536" x="2170113" y="5070475"/>
          <p14:tracePt t="11544" x="2179638" y="5024438"/>
          <p14:tracePt t="11552" x="2187575" y="5006975"/>
          <p14:tracePt t="11560" x="2197100" y="4951413"/>
          <p14:tracePt t="11568" x="2206625" y="4887913"/>
          <p14:tracePt t="11576" x="2224088" y="4851400"/>
          <p14:tracePt t="11585" x="2233613" y="4787900"/>
          <p14:tracePt t="11592" x="2260600" y="4724400"/>
          <p14:tracePt t="11600" x="2287588" y="4632325"/>
          <p14:tracePt t="11608" x="2297113" y="4541838"/>
          <p14:tracePt t="11616" x="2316163" y="4441825"/>
          <p14:tracePt t="11624" x="2324100" y="4332288"/>
          <p14:tracePt t="11633" x="2352675" y="4232275"/>
          <p14:tracePt t="11640" x="2352675" y="4159250"/>
          <p14:tracePt t="11650" x="2370138" y="4049713"/>
          <p14:tracePt t="11656" x="2379663" y="3957638"/>
          <p14:tracePt t="11664" x="2397125" y="3857625"/>
          <p14:tracePt t="11672" x="2397125" y="3803650"/>
          <p14:tracePt t="11682" x="2416175" y="3738563"/>
          <p14:tracePt t="11688" x="2416175" y="3684588"/>
          <p14:tracePt t="11697" x="2425700" y="3665538"/>
          <p14:tracePt t="11704" x="2425700" y="3638550"/>
          <p14:tracePt t="11714" x="2425700" y="3629025"/>
          <p14:tracePt t="12235" x="2433638" y="3621088"/>
          <p14:tracePt t="12242" x="2433638" y="3611563"/>
          <p14:tracePt t="12248" x="2433638" y="3602038"/>
          <p14:tracePt t="12256" x="2443163" y="3592513"/>
          <p14:tracePt t="12264" x="2443163" y="3575050"/>
          <p14:tracePt t="12272" x="2443163" y="3556000"/>
          <p14:tracePt t="12281" x="2443163" y="3548063"/>
          <p14:tracePt t="12288" x="2443163" y="3538538"/>
          <p14:tracePt t="12298" x="2462213" y="3519488"/>
          <p14:tracePt t="12618" x="2462213" y="3511550"/>
          <p14:tracePt t="12624" x="2443163" y="3519488"/>
          <p14:tracePt t="12632" x="2397125" y="3548063"/>
          <p14:tracePt t="12640" x="2379663" y="3565525"/>
          <p14:tracePt t="12649" x="2333625" y="3602038"/>
          <p14:tracePt t="12656" x="2306638" y="3638550"/>
          <p14:tracePt t="12664" x="2270125" y="3665538"/>
          <p14:tracePt t="12672" x="2243138" y="3684588"/>
          <p14:tracePt t="12682" x="2224088" y="3711575"/>
          <p14:tracePt t="12688" x="2187575" y="3738563"/>
          <p14:tracePt t="12697" x="2160588" y="3748088"/>
          <p14:tracePt t="12704" x="2151063" y="3757613"/>
          <p14:tracePt t="12714" x="2143125" y="3767138"/>
          <p14:tracePt t="12720" x="2124075" y="3784600"/>
          <p14:tracePt t="12736" x="2106613" y="3803650"/>
          <p14:tracePt t="12744" x="2097088" y="3811588"/>
          <p14:tracePt t="12760" x="2087563" y="3821113"/>
          <p14:tracePt t="12784" x="2070100" y="3840163"/>
          <p14:tracePt t="12792" x="2060575" y="3848100"/>
          <p14:tracePt t="12800" x="2060575" y="3875088"/>
          <p14:tracePt t="12808" x="2051050" y="3894138"/>
          <p14:tracePt t="12817" x="2041525" y="3911600"/>
          <p14:tracePt t="12824" x="2024063" y="3948113"/>
          <p14:tracePt t="12832" x="2005013" y="3976688"/>
          <p14:tracePt t="12840" x="1978025" y="4003675"/>
          <p14:tracePt t="12848" x="1960563" y="4049713"/>
          <p14:tracePt t="12856" x="1905000" y="4103688"/>
          <p14:tracePt t="12864" x="1887538" y="4122738"/>
          <p14:tracePt t="12872" x="1851025" y="4167188"/>
          <p14:tracePt t="12881" x="1831975" y="4195763"/>
          <p14:tracePt t="12888" x="1814513" y="4222750"/>
          <p14:tracePt t="12899" x="1795463" y="4259263"/>
          <p14:tracePt t="12904" x="1768475" y="4276725"/>
          <p14:tracePt t="12913" x="1768475" y="4286250"/>
          <p14:tracePt t="12920" x="1751013" y="4303713"/>
          <p14:tracePt t="12928" x="1741488" y="4313238"/>
          <p14:tracePt t="12944" x="1722438" y="4332288"/>
          <p14:tracePt t="12952" x="1722438" y="4340225"/>
          <p14:tracePt t="12960" x="1714500" y="4359275"/>
          <p14:tracePt t="12968" x="1714500" y="4376738"/>
          <p14:tracePt t="12977" x="1704975" y="4386263"/>
          <p14:tracePt t="12984" x="1695450" y="4405313"/>
          <p14:tracePt t="13000" x="1685925" y="4432300"/>
          <p14:tracePt t="13008" x="1677988" y="4441825"/>
          <p14:tracePt t="13040" x="1668463" y="4449763"/>
          <p14:tracePt t="13128" x="1658938" y="4459288"/>
          <p14:tracePt t="13144" x="1631950" y="4486275"/>
          <p14:tracePt t="13152" x="1622425" y="4495800"/>
          <p14:tracePt t="13160" x="1576388" y="4532313"/>
          <p14:tracePt t="13168" x="1558925" y="4551363"/>
          <p14:tracePt t="13176" x="1531938" y="4568825"/>
          <p14:tracePt t="13184" x="1512888" y="4587875"/>
          <p14:tracePt t="13192" x="1468438" y="4624388"/>
          <p14:tracePt t="13200" x="1458913" y="4632325"/>
          <p14:tracePt t="13208" x="1439863" y="4651375"/>
          <p14:tracePt t="13216" x="1422400" y="4668838"/>
          <p14:tracePt t="13224" x="1422400" y="4678363"/>
          <p14:tracePt t="13232" x="1412875" y="4678363"/>
          <p14:tracePt t="13322" x="1439863" y="4660900"/>
          <p14:tracePt t="13328" x="1512888" y="4605338"/>
          <p14:tracePt t="13337" x="1541463" y="4587875"/>
          <p14:tracePt t="13344" x="1585913" y="4551363"/>
          <p14:tracePt t="13352" x="1612900" y="4532313"/>
          <p14:tracePt t="13361" x="1677988" y="4495800"/>
          <p14:tracePt t="13371" x="1722438" y="4459288"/>
          <p14:tracePt t="13378" x="1741488" y="4441825"/>
          <p14:tracePt t="13385" x="1804988" y="4386263"/>
          <p14:tracePt t="13393" x="1841500" y="4332288"/>
          <p14:tracePt t="13402" x="1878013" y="4286250"/>
          <p14:tracePt t="13408" x="1924050" y="4222750"/>
          <p14:tracePt t="13416" x="1978025" y="4140200"/>
          <p14:tracePt t="13425" x="2033588" y="4076700"/>
          <p14:tracePt t="13434" x="2078038" y="3976688"/>
          <p14:tracePt t="13441" x="2114550" y="3911600"/>
          <p14:tracePt t="13448" x="2160588" y="3775075"/>
          <p14:tracePt t="13458" x="2214563" y="3694113"/>
          <p14:tracePt t="13466" x="2251075" y="3629025"/>
          <p14:tracePt t="13472" x="2279650" y="3556000"/>
          <p14:tracePt t="13481" x="2316163" y="3455988"/>
          <p14:tracePt t="13488" x="2343150" y="3392488"/>
          <p14:tracePt t="13498" x="2389188" y="3309938"/>
          <p14:tracePt t="13504" x="2397125" y="3273425"/>
          <p14:tracePt t="13513" x="2433638" y="3228975"/>
          <p14:tracePt t="13520" x="2443163" y="3192463"/>
          <p14:tracePt t="13528" x="2452688" y="3182938"/>
          <p14:tracePt t="13536" x="2462213" y="3163888"/>
          <p14:tracePt t="13544" x="2462213" y="3155950"/>
          <p14:tracePt t="13552" x="2470150" y="3146425"/>
          <p14:tracePt t="13560" x="2479675" y="3136900"/>
          <p14:tracePt t="13568" x="2498725" y="3127375"/>
          <p14:tracePt t="13576" x="2506663" y="3119438"/>
          <p14:tracePt t="13592" x="2525713" y="3109913"/>
          <p14:tracePt t="13600" x="2533650" y="3109913"/>
          <p14:tracePt t="13608" x="2543175" y="3109913"/>
          <p14:tracePt t="13616" x="2562225" y="3109913"/>
          <p14:tracePt t="13625" x="2570163" y="3109913"/>
          <p14:tracePt t="13634" x="2606675" y="3109913"/>
          <p14:tracePt t="13640" x="2662238" y="3109913"/>
          <p14:tracePt t="13649" x="2708275" y="3109913"/>
          <p14:tracePt t="13656" x="2744788" y="3127375"/>
          <p14:tracePt t="13666" x="2825750" y="3163888"/>
          <p14:tracePt t="13672" x="2881313" y="3209925"/>
          <p14:tracePt t="13681" x="2898775" y="3246438"/>
          <p14:tracePt t="13688" x="2925763" y="3319463"/>
          <p14:tracePt t="13697" x="2962275" y="3411538"/>
          <p14:tracePt t="13704" x="2981325" y="3511550"/>
          <p14:tracePt t="13714" x="3017838" y="3611563"/>
          <p14:tracePt t="13720" x="3044825" y="3702050"/>
          <p14:tracePt t="13728" x="3090863" y="3821113"/>
          <p14:tracePt t="13736" x="3136900" y="3911600"/>
          <p14:tracePt t="13744" x="3171825" y="4013200"/>
          <p14:tracePt t="13752" x="3236913" y="4149725"/>
          <p14:tracePt t="13760" x="3254375" y="4203700"/>
          <p14:tracePt t="13768" x="3309938" y="4295775"/>
          <p14:tracePt t="13779" x="3336925" y="4349750"/>
          <p14:tracePt t="13784" x="3382963" y="4405313"/>
          <p14:tracePt t="13792" x="3419475" y="4449763"/>
          <p14:tracePt t="13800" x="3446463" y="4468813"/>
          <p14:tracePt t="13808" x="3463925" y="4495800"/>
          <p14:tracePt t="13816" x="3482975" y="4522788"/>
          <p14:tracePt t="13824" x="3482975" y="4532313"/>
          <p14:tracePt t="13832" x="3490913" y="4541838"/>
          <p14:tracePt t="13841" x="3490913" y="4559300"/>
          <p14:tracePt t="13849" x="3500438" y="4587875"/>
          <p14:tracePt t="13856" x="3500438" y="4632325"/>
          <p14:tracePt t="13865" x="3519488" y="4660900"/>
          <p14:tracePt t="13872" x="3519488" y="4705350"/>
          <p14:tracePt t="13881" x="3536950" y="4751388"/>
          <p14:tracePt t="13888" x="3582988" y="4824413"/>
          <p14:tracePt t="13899" x="3600450" y="4870450"/>
          <p14:tracePt t="13904" x="3619500" y="4914900"/>
          <p14:tracePt t="13914" x="3646488" y="4960938"/>
          <p14:tracePt t="13920" x="3673475" y="5024438"/>
          <p14:tracePt t="13935" x="3709988" y="5070475"/>
          <p14:tracePt t="13938" x="3719513" y="5133975"/>
          <p14:tracePt t="13945" x="3765550" y="5197475"/>
          <p14:tracePt t="13953" x="3775075" y="5233988"/>
          <p14:tracePt t="13962" x="3783013" y="5270500"/>
          <p14:tracePt t="13968" x="3792538" y="5307013"/>
          <p14:tracePt t="13978" x="3792538" y="5326063"/>
          <p14:tracePt t="14000" x="3819525" y="5362575"/>
          <p14:tracePt t="14129" x="3819525" y="5389563"/>
          <p14:tracePt t="14136" x="3819525" y="5416550"/>
          <p14:tracePt t="14144" x="3819525" y="5435600"/>
          <p14:tracePt t="14152" x="3819525" y="5472113"/>
          <p14:tracePt t="14160" x="3829050" y="5508625"/>
          <p14:tracePt t="14168" x="3838575" y="5535613"/>
          <p14:tracePt t="14176" x="3865563" y="5581650"/>
          <p14:tracePt t="14184" x="3883025" y="5645150"/>
          <p14:tracePt t="14192" x="3938588" y="5727700"/>
          <p14:tracePt t="14200" x="4002088" y="5827713"/>
          <p14:tracePt t="14208" x="4057650" y="5927725"/>
          <p14:tracePt t="14216" x="4138613" y="6000750"/>
          <p14:tracePt t="14224" x="4238625" y="6064250"/>
          <p14:tracePt t="14232" x="4357688" y="6137275"/>
          <p14:tracePt t="14240" x="4494213" y="6219825"/>
          <p14:tracePt t="14249" x="4640263" y="6273800"/>
          <p14:tracePt t="14256" x="4795838" y="6319838"/>
          <p14:tracePt t="14265" x="4959350" y="6346825"/>
          <p14:tracePt t="14273" x="5122863" y="6365875"/>
          <p14:tracePt t="14283" x="5287963" y="6392863"/>
          <p14:tracePt t="14289" x="5434013" y="6392863"/>
          <p14:tracePt t="14299" x="5616575" y="6392863"/>
          <p14:tracePt t="14306" x="5761038" y="6392863"/>
          <p14:tracePt t="14313" x="5889625" y="6392863"/>
          <p14:tracePt t="14320" x="5999163" y="6392863"/>
          <p14:tracePt t="14329" x="6072188" y="6392863"/>
          <p14:tracePt t="14337" x="6126163" y="6392863"/>
          <p14:tracePt t="14344" x="6189663" y="6392863"/>
          <p14:tracePt t="14354" x="6218238" y="6392863"/>
          <p14:tracePt t="14360" x="6272213" y="6375400"/>
          <p14:tracePt t="14369" x="6318250" y="6346825"/>
          <p14:tracePt t="14376" x="6418263" y="6319838"/>
          <p14:tracePt t="14384" x="6464300" y="6302375"/>
          <p14:tracePt t="14392" x="6537325" y="6283325"/>
          <p14:tracePt t="14401" x="6637338" y="6246813"/>
          <p14:tracePt t="14409" x="6673850" y="6229350"/>
          <p14:tracePt t="14420" x="6737350" y="6219825"/>
          <p14:tracePt t="14424" x="6846888" y="6192838"/>
          <p14:tracePt t="14432" x="6892925" y="6173788"/>
          <p14:tracePt t="14440" x="6937375" y="6146800"/>
          <p14:tracePt t="14448" x="6983413" y="6127750"/>
          <p14:tracePt t="14468" x="6992938" y="6119813"/>
          <p14:tracePt t="14473" x="7000875" y="6119813"/>
          <p14:tracePt t="14485" x="7010400" y="6110288"/>
          <p14:tracePt t="14576" x="7010400" y="6127750"/>
          <p14:tracePt t="14584" x="6983413" y="6137275"/>
          <p14:tracePt t="14593" x="6946900" y="6146800"/>
          <p14:tracePt t="14601" x="6900863" y="6164263"/>
          <p14:tracePt t="14608" x="6864350" y="6164263"/>
          <p14:tracePt t="14616" x="6810375" y="6164263"/>
          <p14:tracePt t="14624" x="6737350" y="6183313"/>
          <p14:tracePt t="14633" x="6627813" y="6183313"/>
          <p14:tracePt t="14640" x="6508750" y="6183313"/>
          <p14:tracePt t="14648" x="6372225" y="6183313"/>
          <p14:tracePt t="14656" x="6145213" y="6183313"/>
          <p14:tracePt t="14664" x="5999163" y="6156325"/>
          <p14:tracePt t="14672" x="5797550" y="6127750"/>
          <p14:tracePt t="14681" x="5487988" y="6027738"/>
          <p14:tracePt t="14688" x="5260975" y="5954713"/>
          <p14:tracePt t="14697" x="4968875" y="5873750"/>
          <p14:tracePt t="14704" x="4630738" y="5772150"/>
          <p14:tracePt t="14714" x="4367213" y="5699125"/>
          <p14:tracePt t="14720" x="4065588" y="5618163"/>
          <p14:tracePt t="14728" x="3775075" y="5535613"/>
          <p14:tracePt t="14736" x="3546475" y="5472113"/>
          <p14:tracePt t="14747" x="3382963" y="5426075"/>
          <p14:tracePt t="14752" x="3227388" y="5389563"/>
          <p14:tracePt t="14760" x="3081338" y="5380038"/>
          <p14:tracePt t="14768" x="3008313" y="5380038"/>
          <p14:tracePt t="14776" x="2917825" y="5380038"/>
          <p14:tracePt t="14784" x="2844800" y="5380038"/>
          <p14:tracePt t="14792" x="2789238" y="5380038"/>
          <p14:tracePt t="14800" x="2735263" y="5380038"/>
          <p14:tracePt t="14808" x="2698750" y="5362575"/>
          <p14:tracePt t="14816" x="2671763" y="5362575"/>
          <p14:tracePt t="14824" x="2643188" y="5343525"/>
          <p14:tracePt t="14832" x="2635250" y="5343525"/>
          <p14:tracePt t="14840" x="2616200" y="5343525"/>
          <p14:tracePt t="14848" x="2598738" y="5335588"/>
          <p14:tracePt t="14857" x="2562225" y="5299075"/>
          <p14:tracePt t="14870" x="2533650" y="5289550"/>
          <p14:tracePt t="14872" x="2516188" y="5280025"/>
          <p14:tracePt t="14880" x="2489200" y="5262563"/>
          <p14:tracePt t="14888" x="2479675" y="5253038"/>
          <p14:tracePt t="14897" x="2462213" y="5243513"/>
          <p14:tracePt t="14904" x="2452688" y="5243513"/>
          <p14:tracePt t="14917" x="2443163" y="5243513"/>
          <p14:tracePt t="14945" x="2433638" y="5233988"/>
          <p14:tracePt t="15081" x="2433638" y="5226050"/>
          <p14:tracePt t="15089" x="2433638" y="5207000"/>
          <p14:tracePt t="15105" x="2443163" y="5180013"/>
          <p14:tracePt t="15113" x="2443163" y="5170488"/>
          <p14:tracePt t="15120" x="2443163" y="5133975"/>
          <p14:tracePt t="15128" x="2443163" y="5126038"/>
          <p14:tracePt t="15136" x="2443163" y="5116513"/>
          <p14:tracePt t="15144" x="2443163" y="5089525"/>
          <p14:tracePt t="15152" x="2443163" y="5080000"/>
          <p14:tracePt t="15168" x="2443163" y="5060950"/>
          <p14:tracePt t="15176" x="2443163" y="5053013"/>
          <p14:tracePt t="15184" x="2443163" y="5043488"/>
          <p14:tracePt t="15192" x="2443163" y="5033963"/>
          <p14:tracePt t="15216" x="2433638" y="5033963"/>
          <p14:tracePt t="15233" x="2416175" y="5033963"/>
          <p14:tracePt t="15241" x="2406650" y="5024438"/>
          <p14:tracePt t="15259" x="2397125" y="5024438"/>
          <p14:tracePt t="15264" x="2389188" y="5024438"/>
          <p14:tracePt t="15272" x="2389188" y="5016500"/>
          <p14:tracePt t="15281" x="2370138" y="5006975"/>
          <p14:tracePt t="15297" x="2360613" y="4997450"/>
          <p14:tracePt t="15305" x="2352675" y="4987925"/>
          <p14:tracePt t="15313" x="2343150" y="4979988"/>
          <p14:tracePt t="15321" x="2324100" y="4960938"/>
          <p14:tracePt t="15328" x="2316163" y="4951413"/>
          <p14:tracePt t="15336" x="2297113" y="4943475"/>
          <p14:tracePt t="15344" x="2270125" y="4924425"/>
          <p14:tracePt t="15361" x="2243138" y="4914900"/>
          <p14:tracePt t="15370" x="2224088" y="4906963"/>
          <p14:tracePt t="15424" x="2214563" y="4906963"/>
          <p14:tracePt t="15434" x="2197100" y="4906963"/>
          <p14:tracePt t="15512" x="2187575" y="4887913"/>
          <p14:tracePt t="15520" x="2187575" y="4870450"/>
          <p14:tracePt t="15530" x="2179638" y="4860925"/>
          <p14:tracePt t="15536" x="2170113" y="4833938"/>
          <p14:tracePt t="15544" x="2160588" y="4814888"/>
          <p14:tracePt t="15552" x="2160588" y="4797425"/>
          <p14:tracePt t="15560" x="2160588" y="4787900"/>
          <p14:tracePt t="15576" x="2160588" y="4778375"/>
          <p14:tracePt t="15584" x="2151063" y="4778375"/>
          <p14:tracePt t="19808" x="2143125" y="4778375"/>
          <p14:tracePt t="19832" x="2114550" y="4787900"/>
          <p14:tracePt t="19840" x="2106613" y="4787900"/>
          <p14:tracePt t="19856" x="2097088" y="4787900"/>
          <p14:tracePt t="19865" x="2070100" y="4787900"/>
          <p14:tracePt t="19873" x="2060575" y="4787900"/>
          <p14:tracePt t="19886" x="2051050" y="4787900"/>
          <p14:tracePt t="19888" x="2041525" y="4787900"/>
          <p14:tracePt t="19904" x="2033588" y="4787900"/>
          <p14:tracePt t="19917" x="2014538" y="4787900"/>
          <p14:tracePt t="19920" x="1968500" y="4787900"/>
          <p14:tracePt t="19930" x="1951038" y="4787900"/>
          <p14:tracePt t="19936" x="1914525" y="4787900"/>
          <p14:tracePt t="19946" x="1868488" y="4797425"/>
          <p14:tracePt t="19952" x="1814513" y="4797425"/>
          <p14:tracePt t="19960" x="1741488" y="4805363"/>
          <p14:tracePt t="19968" x="1649413" y="4805363"/>
          <p14:tracePt t="19976" x="1549400" y="4805363"/>
          <p14:tracePt t="20000" x="1458913" y="4805363"/>
          <p14:tracePt t="20001" x="1431925" y="4805363"/>
          <p14:tracePt t="20010" x="1385888" y="4805363"/>
          <p14:tracePt t="20016" x="1358900" y="4805363"/>
          <p14:tracePt t="20026" x="1349375" y="4805363"/>
          <p14:tracePt t="20056" x="1339850" y="4805363"/>
          <p14:tracePt t="20064" x="1330325" y="4787900"/>
          <p14:tracePt t="20080" x="1330325" y="4760913"/>
          <p14:tracePt t="20088" x="1330325" y="4741863"/>
          <p14:tracePt t="20100" x="1330325" y="4714875"/>
          <p14:tracePt t="20105" x="1330325" y="4697413"/>
          <p14:tracePt t="20117" x="1330325" y="4668838"/>
          <p14:tracePt t="20121" x="1330325" y="4651375"/>
          <p14:tracePt t="20136" x="1330325" y="4605338"/>
          <p14:tracePt t="20144" x="1330325" y="4578350"/>
          <p14:tracePt t="20152" x="1330325" y="4559300"/>
          <p14:tracePt t="20160" x="1339850" y="4541838"/>
          <p14:tracePt t="20168" x="1376363" y="4505325"/>
          <p14:tracePt t="20176" x="1395413" y="4495800"/>
          <p14:tracePt t="20184" x="1412875" y="4486275"/>
          <p14:tracePt t="20192" x="1458913" y="4468813"/>
          <p14:tracePt t="20200" x="1476375" y="4449763"/>
          <p14:tracePt t="20208" x="1504950" y="4441825"/>
          <p14:tracePt t="20216" x="1531938" y="4413250"/>
          <p14:tracePt t="20224" x="1568450" y="4405313"/>
          <p14:tracePt t="20233" x="1604963" y="4395788"/>
          <p14:tracePt t="20240" x="1649413" y="4386263"/>
          <p14:tracePt t="20248" x="1668463" y="4368800"/>
          <p14:tracePt t="20256" x="1695450" y="4368800"/>
          <p14:tracePt t="20264" x="1731963" y="4359275"/>
          <p14:tracePt t="20273" x="1758950" y="4349750"/>
          <p14:tracePt t="20281" x="1787525" y="4313238"/>
          <p14:tracePt t="20288" x="1851025" y="4303713"/>
          <p14:tracePt t="20297" x="1878013" y="4295775"/>
          <p14:tracePt t="20306" x="1924050" y="4286250"/>
          <p14:tracePt t="20313" x="1968500" y="4249738"/>
          <p14:tracePt t="20322" x="2014538" y="4232275"/>
          <p14:tracePt t="20330" x="2041525" y="4222750"/>
          <p14:tracePt t="20336" x="2097088" y="4203700"/>
          <p14:tracePt t="20344" x="2143125" y="4195763"/>
          <p14:tracePt t="20352" x="2179638" y="4195763"/>
          <p14:tracePt t="20360" x="2233613" y="4195763"/>
          <p14:tracePt t="20368" x="2297113" y="4176713"/>
          <p14:tracePt t="20376" x="2333625" y="4176713"/>
          <p14:tracePt t="20384" x="2370138" y="4176713"/>
          <p14:tracePt t="20392" x="2406650" y="4176713"/>
          <p14:tracePt t="20401" x="2433638" y="4176713"/>
          <p14:tracePt t="20408" x="2470150" y="4195763"/>
          <p14:tracePt t="20424" x="2506663" y="4240213"/>
          <p14:tracePt t="20432" x="2525713" y="4259263"/>
          <p14:tracePt t="20440" x="2543175" y="4276725"/>
          <p14:tracePt t="20449" x="2543175" y="4295775"/>
          <p14:tracePt t="20457" x="2543175" y="4322763"/>
          <p14:tracePt t="20468" x="2543175" y="4332288"/>
          <p14:tracePt t="20473" x="2543175" y="4340225"/>
          <p14:tracePt t="20484" x="2543175" y="4359275"/>
          <p14:tracePt t="20489" x="2533650" y="4368800"/>
          <p14:tracePt t="20499" x="2516188" y="4386263"/>
          <p14:tracePt t="20504" x="2506663" y="4386263"/>
          <p14:tracePt t="20513" x="2498725" y="4395788"/>
          <p14:tracePt t="20520" x="2462213" y="4405313"/>
          <p14:tracePt t="20536" x="2452688" y="4413250"/>
          <p14:tracePt t="20544" x="2452688" y="4422775"/>
          <p14:tracePt t="20552" x="2443163" y="4432300"/>
          <p14:tracePt t="20560" x="2433638" y="4432300"/>
          <p14:tracePt t="20568" x="2416175" y="4441825"/>
          <p14:tracePt t="20577" x="2389188" y="4459288"/>
          <p14:tracePt t="20585" x="2379663" y="4468813"/>
          <p14:tracePt t="20593" x="2360613" y="4478338"/>
          <p14:tracePt t="20605" x="2316163" y="4486275"/>
          <p14:tracePt t="20608" x="2270125" y="4522788"/>
          <p14:tracePt t="20617" x="2251075" y="4532313"/>
          <p14:tracePt t="20624" x="2197100" y="4568825"/>
          <p14:tracePt t="20634" x="2170113" y="4578350"/>
          <p14:tracePt t="20641" x="2151063" y="4587875"/>
          <p14:tracePt t="20649" x="2114550" y="4595813"/>
          <p14:tracePt t="20656" x="2106613" y="4595813"/>
          <p14:tracePt t="20665" x="2087563" y="4614863"/>
          <p14:tracePt t="20682" x="2078038" y="4614863"/>
          <p14:tracePt t="20776" x="2070100" y="4614863"/>
          <p14:tracePt t="20792" x="2070100" y="4605338"/>
          <p14:tracePt t="21035" x="2078038" y="4595813"/>
          <p14:tracePt t="21040" x="2087563" y="4595813"/>
          <p14:tracePt t="21049" x="2087563" y="4587875"/>
          <p14:tracePt t="21064" x="2106613" y="4568825"/>
          <p14:tracePt t="21097" x="2114550" y="4541838"/>
          <p14:tracePt t="21104" x="2124075" y="4522788"/>
          <p14:tracePt t="21113" x="2124075" y="4505325"/>
          <p14:tracePt t="21120" x="2124075" y="4468813"/>
          <p14:tracePt t="21130" x="2124075" y="4432300"/>
          <p14:tracePt t="21136" x="2124075" y="4405313"/>
          <p14:tracePt t="21144" x="2124075" y="4368800"/>
          <p14:tracePt t="21152" x="2124075" y="4322763"/>
          <p14:tracePt t="21160" x="2124075" y="4276725"/>
          <p14:tracePt t="21168" x="2124075" y="4222750"/>
          <p14:tracePt t="21176" x="2124075" y="4167188"/>
          <p14:tracePt t="21184" x="2124075" y="4113213"/>
          <p14:tracePt t="21192" x="2124075" y="4040188"/>
          <p14:tracePt t="21200" x="2124075" y="3976688"/>
          <p14:tracePt t="21208" x="2124075" y="3884613"/>
          <p14:tracePt t="21216" x="2124075" y="3830638"/>
          <p14:tracePt t="21224" x="2124075" y="3775075"/>
          <p14:tracePt t="21232" x="2124075" y="3721100"/>
          <p14:tracePt t="21240" x="2124075" y="3665538"/>
          <p14:tracePt t="21248" x="2124075" y="3602038"/>
          <p14:tracePt t="21256" x="2124075" y="3529013"/>
          <p14:tracePt t="21264" x="2124075" y="3492500"/>
          <p14:tracePt t="21272" x="2133600" y="3438525"/>
          <p14:tracePt t="21280" x="2133600" y="3402013"/>
          <p14:tracePt t="21288" x="2160588" y="3365500"/>
          <p14:tracePt t="21297" x="2160588" y="3355975"/>
          <p14:tracePt t="21306" x="2160588" y="3328988"/>
          <p14:tracePt t="21313" x="2170113" y="3309938"/>
          <p14:tracePt t="21329" x="2170113" y="3282950"/>
          <p14:tracePt t="21337" x="2170113" y="3273425"/>
          <p14:tracePt t="21344" x="2170113" y="3265488"/>
          <p14:tracePt t="21354" x="2170113" y="3236913"/>
          <p14:tracePt t="21360" x="2170113" y="3219450"/>
          <p14:tracePt t="21368" x="2170113" y="3192463"/>
          <p14:tracePt t="21376" x="2170113" y="3173413"/>
          <p14:tracePt t="21384" x="2170113" y="3127375"/>
          <p14:tracePt t="21392" x="2170113" y="3100388"/>
          <p14:tracePt t="21401" x="2170113" y="3073400"/>
          <p14:tracePt t="21408" x="2170113" y="3036888"/>
          <p14:tracePt t="21416" x="2170113" y="3000375"/>
          <p14:tracePt t="21424" x="2170113" y="2982913"/>
          <p14:tracePt t="21432" x="2179638" y="2954338"/>
          <p14:tracePt t="21440" x="2179638" y="2946400"/>
          <p14:tracePt t="21449" x="2187575" y="2927350"/>
          <p14:tracePt t="21561" x="2187575" y="2936875"/>
          <p14:tracePt t="21569" x="2187575" y="2946400"/>
          <p14:tracePt t="21785" x="2224088" y="2954338"/>
          <p14:tracePt t="21792" x="2352675" y="2954338"/>
          <p14:tracePt t="21800" x="2479675" y="2936875"/>
          <p14:tracePt t="21808" x="2606675" y="2909888"/>
          <p14:tracePt t="21816" x="2762250" y="2863850"/>
          <p14:tracePt t="21824" x="2925763" y="2817813"/>
          <p14:tracePt t="21832" x="3071813" y="2771775"/>
          <p14:tracePt t="21840" x="3263900" y="2727325"/>
          <p14:tracePt t="21848" x="3390900" y="2681288"/>
          <p14:tracePt t="21856" x="3563938" y="2635250"/>
          <p14:tracePt t="21864" x="3709988" y="2589213"/>
          <p14:tracePt t="21872" x="3838575" y="2544763"/>
          <p14:tracePt t="21880" x="3938588" y="2517775"/>
          <p14:tracePt t="21889" x="3992563" y="2508250"/>
          <p14:tracePt t="21900" x="4029075" y="2489200"/>
          <p14:tracePt t="21905" x="4038600" y="2489200"/>
          <p14:tracePt t="21916" x="4057650" y="2481263"/>
          <p14:tracePt t="22160" x="4057650" y="2489200"/>
          <p14:tracePt t="22168" x="4057650" y="2498725"/>
          <p14:tracePt t="22176" x="4057650" y="2517775"/>
          <p14:tracePt t="22184" x="4057650" y="2535238"/>
          <p14:tracePt t="22192" x="4057650" y="2544763"/>
          <p14:tracePt t="22200" x="4057650" y="2562225"/>
          <p14:tracePt t="22208" x="4048125" y="2571750"/>
          <p14:tracePt t="22296" x="4084638" y="2581275"/>
          <p14:tracePt t="22304" x="4211638" y="2581275"/>
          <p14:tracePt t="22313" x="4376738" y="2581275"/>
          <p14:tracePt t="22321" x="4576763" y="2581275"/>
          <p14:tracePt t="22329" x="4759325" y="2581275"/>
          <p14:tracePt t="22336" x="4949825" y="2581275"/>
          <p14:tracePt t="22344" x="5132388" y="2581275"/>
          <p14:tracePt t="22352" x="5278438" y="2581275"/>
          <p14:tracePt t="22360" x="5405438" y="2581275"/>
          <p14:tracePt t="22368" x="5497513" y="2589213"/>
          <p14:tracePt t="22376" x="5534025" y="2589213"/>
          <p14:tracePt t="22384" x="5534025" y="2598738"/>
          <p14:tracePt t="22809" x="5543550" y="2608263"/>
          <p14:tracePt t="22816" x="5543550" y="2625725"/>
          <p14:tracePt t="22832" x="5543550" y="2644775"/>
          <p14:tracePt t="22848" x="5543550" y="2654300"/>
          <p14:tracePt t="22864" x="5543550" y="2662238"/>
          <p14:tracePt t="22872" x="5543550" y="2671763"/>
          <p14:tracePt t="22952" x="5543550" y="2681288"/>
          <p14:tracePt t="22960" x="5534025" y="2681288"/>
          <p14:tracePt t="22968" x="5514975" y="2698750"/>
          <p14:tracePt t="22976" x="5497513" y="2698750"/>
          <p14:tracePt t="22984" x="5478463" y="2698750"/>
          <p14:tracePt t="22999" x="5434013" y="2708275"/>
          <p14:tracePt t="23000" x="5397500" y="2717800"/>
          <p14:tracePt t="23009" x="5378450" y="2727325"/>
          <p14:tracePt t="23016" x="5324475" y="2727325"/>
          <p14:tracePt t="23024" x="5260975" y="2754313"/>
          <p14:tracePt t="23032" x="5232400" y="2763838"/>
          <p14:tracePt t="23041" x="5178425" y="2771775"/>
          <p14:tracePt t="23048" x="5132388" y="2781300"/>
          <p14:tracePt t="23056" x="5086350" y="2808288"/>
          <p14:tracePt t="23065" x="5041900" y="2808288"/>
          <p14:tracePt t="23072" x="4986338" y="2827338"/>
          <p14:tracePt t="23081" x="4978400" y="2827338"/>
          <p14:tracePt t="23088" x="4949825" y="2827338"/>
          <p14:tracePt t="23096" x="4949825" y="2836863"/>
          <p14:tracePt t="23104" x="4941888" y="2836863"/>
          <p14:tracePt t="23113" x="4922838" y="2836863"/>
          <p14:tracePt t="23297" x="4913313" y="2836863"/>
          <p14:tracePt t="23307" x="4895850" y="2854325"/>
          <p14:tracePt t="23313" x="4868863" y="2863850"/>
          <p14:tracePt t="23320" x="4849813" y="2863850"/>
          <p14:tracePt t="23330" x="4822825" y="2873375"/>
          <p14:tracePt t="23336" x="4813300" y="2873375"/>
          <p14:tracePt t="23347" x="4786313" y="2873375"/>
          <p14:tracePt t="23352" x="4776788" y="2873375"/>
          <p14:tracePt t="23360" x="4767263" y="2873375"/>
          <p14:tracePt t="23368" x="4759325" y="2873375"/>
          <p14:tracePt t="23376" x="4730750" y="2873375"/>
          <p14:tracePt t="23392" x="4722813" y="2873375"/>
          <p14:tracePt t="23401" x="4695825" y="2873375"/>
          <p14:tracePt t="23408" x="4686300" y="2873375"/>
          <p14:tracePt t="23418" x="4676775" y="2873375"/>
          <p14:tracePt t="23424" x="4649788" y="2873375"/>
          <p14:tracePt t="23432" x="4640263" y="2873375"/>
          <p14:tracePt t="23449" x="4622800" y="2873375"/>
          <p14:tracePt t="23457" x="4613275" y="2873375"/>
          <p14:tracePt t="23467" x="4594225" y="2881313"/>
          <p14:tracePt t="23472" x="4576763" y="2881313"/>
          <p14:tracePt t="23480" x="4557713" y="2900363"/>
          <p14:tracePt t="23497" x="4513263" y="2909888"/>
          <p14:tracePt t="23504" x="4503738" y="2909888"/>
          <p14:tracePt t="23513" x="4484688" y="2917825"/>
          <p14:tracePt t="23520" x="4476750" y="2927350"/>
          <p14:tracePt t="23529" x="4457700" y="2927350"/>
          <p14:tracePt t="23536" x="4448175" y="2936875"/>
          <p14:tracePt t="23544" x="4440238" y="2946400"/>
          <p14:tracePt t="23633" x="4430713" y="2946400"/>
          <p14:tracePt t="23747" x="4421188" y="2936875"/>
          <p14:tracePt t="23760" x="4403725" y="2936875"/>
          <p14:tracePt t="23768" x="4394200" y="2936875"/>
          <p14:tracePt t="23776" x="4367213" y="2946400"/>
          <p14:tracePt t="23784" x="4357688" y="2946400"/>
          <p14:tracePt t="23792" x="4340225" y="2954338"/>
          <p14:tracePt t="23800" x="4330700" y="2954338"/>
          <p14:tracePt t="23808" x="4303713" y="2963863"/>
          <p14:tracePt t="23824" x="4294188" y="2963863"/>
          <p14:tracePt t="23832" x="4267200" y="2963863"/>
          <p14:tracePt t="23840" x="4248150" y="2963863"/>
          <p14:tracePt t="23848" x="4221163" y="2963863"/>
          <p14:tracePt t="23856" x="4194175" y="2963863"/>
          <p14:tracePt t="23864" x="4157663" y="2963863"/>
          <p14:tracePt t="23872" x="4121150" y="2963863"/>
          <p14:tracePt t="23880" x="4075113" y="2963863"/>
          <p14:tracePt t="23889" x="4038600" y="2954338"/>
          <p14:tracePt t="23899" x="4002088" y="2946400"/>
          <p14:tracePt t="23905" x="3992563" y="2946400"/>
          <p14:tracePt t="23919" x="3975100" y="2936875"/>
          <p14:tracePt t="23981" x="3948113" y="2909888"/>
          <p14:tracePt t="23987" x="3948113" y="2881313"/>
          <p14:tracePt t="23994" x="3948113" y="2844800"/>
          <p14:tracePt t="24000" x="3938588" y="2800350"/>
          <p14:tracePt t="24009" x="3938588" y="2744788"/>
          <p14:tracePt t="24016" x="3919538" y="2681288"/>
          <p14:tracePt t="24024" x="3919538" y="2644775"/>
          <p14:tracePt t="24032" x="3919538" y="2589213"/>
          <p14:tracePt t="24040" x="3919538" y="2535238"/>
          <p14:tracePt t="24049" x="3919538" y="2517775"/>
          <p14:tracePt t="24056" x="3919538" y="2471738"/>
          <p14:tracePt t="24067" x="3919538" y="2435225"/>
          <p14:tracePt t="24075" x="3929063" y="2408238"/>
          <p14:tracePt t="24080" x="3938588" y="2379663"/>
          <p14:tracePt t="24089" x="3956050" y="2362200"/>
          <p14:tracePt t="24096" x="3975100" y="2343150"/>
          <p14:tracePt t="24104" x="3984625" y="2325688"/>
          <p14:tracePt t="24113" x="4002088" y="2316163"/>
          <p14:tracePt t="24120" x="4021138" y="2298700"/>
          <p14:tracePt t="24130" x="4029075" y="2279650"/>
          <p14:tracePt t="24136" x="4048125" y="2270125"/>
          <p14:tracePt t="24144" x="4065588" y="2262188"/>
          <p14:tracePt t="24152" x="4102100" y="2262188"/>
          <p14:tracePt t="24160" x="4138613" y="2262188"/>
          <p14:tracePt t="24168" x="4194175" y="2262188"/>
          <p14:tracePt t="24176" x="4248150" y="2262188"/>
          <p14:tracePt t="24184" x="4303713" y="2262188"/>
          <p14:tracePt t="24192" x="4367213" y="2262188"/>
          <p14:tracePt t="24200" x="4394200" y="2262188"/>
          <p14:tracePt t="24208" x="4448175" y="2262188"/>
          <p14:tracePt t="24216" x="4484688" y="2262188"/>
          <p14:tracePt t="24224" x="4513263" y="2262188"/>
          <p14:tracePt t="24232" x="4549775" y="2270125"/>
          <p14:tracePt t="24240" x="4567238" y="2270125"/>
          <p14:tracePt t="24296" x="4576763" y="2279650"/>
          <p14:tracePt t="24312" x="4576763" y="2316163"/>
          <p14:tracePt t="24320" x="4576763" y="2352675"/>
          <p14:tracePt t="24328" x="4576763" y="2379663"/>
          <p14:tracePt t="24336" x="4576763" y="2435225"/>
          <p14:tracePt t="24344" x="4576763" y="2481263"/>
          <p14:tracePt t="24353" x="4576763" y="2517775"/>
          <p14:tracePt t="24360" x="4567238" y="2571750"/>
          <p14:tracePt t="24368" x="4557713" y="2608263"/>
          <p14:tracePt t="24376" x="4549775" y="2644775"/>
          <p14:tracePt t="24384" x="4530725" y="2690813"/>
          <p14:tracePt t="24392" x="4521200" y="2708275"/>
          <p14:tracePt t="24400" x="4494213" y="2744788"/>
          <p14:tracePt t="24416" x="4484688" y="2763838"/>
          <p14:tracePt t="24424" x="4467225" y="2781300"/>
          <p14:tracePt t="24448" x="4457700" y="2790825"/>
          <p14:tracePt t="24456" x="4440238" y="2790825"/>
          <p14:tracePt t="24464" x="4430713" y="2800350"/>
          <p14:tracePt t="24472" x="4421188" y="2800350"/>
          <p14:tracePt t="24480" x="4394200" y="2817813"/>
          <p14:tracePt t="24488" x="4384675" y="2827338"/>
          <p14:tracePt t="24497" x="4376738" y="2836863"/>
          <p14:tracePt t="24504" x="4348163" y="2844800"/>
          <p14:tracePt t="24513" x="4321175" y="2881313"/>
          <p14:tracePt t="24520" x="4303713" y="2900363"/>
          <p14:tracePt t="24530" x="4267200" y="2927350"/>
          <p14:tracePt t="24536" x="4238625" y="2946400"/>
          <p14:tracePt t="24548" x="4202113" y="2982913"/>
          <p14:tracePt t="24553" x="4175125" y="3000375"/>
          <p14:tracePt t="24560" x="4148138" y="3036888"/>
          <p14:tracePt t="24568" x="4121150" y="3054350"/>
          <p14:tracePt t="24576" x="4075113" y="3082925"/>
          <p14:tracePt t="24584" x="4075113" y="3090863"/>
          <p14:tracePt t="24592" x="4048125" y="3100388"/>
          <p14:tracePt t="24617" x="4038600" y="3100388"/>
          <p14:tracePt t="24840" x="4048125" y="3100388"/>
          <p14:tracePt t="24848" x="4075113" y="3082925"/>
          <p14:tracePt t="24856" x="4102100" y="3063875"/>
          <p14:tracePt t="24864" x="4148138" y="3054350"/>
          <p14:tracePt t="24872" x="4211638" y="3009900"/>
          <p14:tracePt t="24881" x="4275138" y="3000375"/>
          <p14:tracePt t="24888" x="4384675" y="2990850"/>
          <p14:tracePt t="24897" x="4513263" y="2954338"/>
          <p14:tracePt t="24904" x="4640263" y="2946400"/>
          <p14:tracePt t="24913" x="4822825" y="2927350"/>
          <p14:tracePt t="24920" x="4968875" y="2917825"/>
          <p14:tracePt t="24932" x="5122863" y="2881313"/>
          <p14:tracePt t="24936" x="5232400" y="2873375"/>
          <p14:tracePt t="24947" x="5341938" y="2854325"/>
          <p14:tracePt t="24952" x="5405438" y="2844800"/>
          <p14:tracePt t="24960" x="5441950" y="2844800"/>
          <p14:tracePt t="24968" x="5451475" y="2844800"/>
          <p14:tracePt t="24977" x="5470525" y="2836863"/>
          <p14:tracePt t="25200" x="5470525" y="2827338"/>
          <p14:tracePt t="25208" x="5461000" y="2827338"/>
          <p14:tracePt t="25216" x="5451475" y="2827338"/>
          <p14:tracePt t="25224" x="5434013" y="2836863"/>
          <p14:tracePt t="25232" x="5434013" y="2844800"/>
          <p14:tracePt t="25240" x="5414963" y="2863850"/>
          <p14:tracePt t="25248" x="5405438" y="2873375"/>
          <p14:tracePt t="25450" x="5397500" y="2881313"/>
          <p14:tracePt t="25458" x="5378450" y="2881313"/>
          <p14:tracePt t="25467" x="5351463" y="2909888"/>
          <p14:tracePt t="25472" x="5341938" y="2917825"/>
          <p14:tracePt t="25481" x="5314950" y="2936875"/>
          <p14:tracePt t="25489" x="5297488" y="2936875"/>
          <p14:tracePt t="25500" x="5278438" y="2954338"/>
          <p14:tracePt t="25505" x="5268913" y="2963863"/>
          <p14:tracePt t="26231" x="5232400" y="2982913"/>
          <p14:tracePt t="26233" x="5187950" y="3017838"/>
          <p14:tracePt t="26240" x="5105400" y="3073400"/>
          <p14:tracePt t="26248" x="5068888" y="3100388"/>
          <p14:tracePt t="26256" x="5014913" y="3182938"/>
          <p14:tracePt t="26264" x="4968875" y="3228975"/>
          <p14:tracePt t="26272" x="4959350" y="3265488"/>
          <p14:tracePt t="26280" x="4922838" y="3319463"/>
          <p14:tracePt t="26288" x="4905375" y="3382963"/>
          <p14:tracePt t="26296" x="4895850" y="3419475"/>
          <p14:tracePt t="26307" x="4895850" y="3465513"/>
          <p14:tracePt t="26312" x="4895850" y="3492500"/>
          <p14:tracePt t="26322" x="4895850" y="3538538"/>
          <p14:tracePt t="26329" x="4895850" y="3565525"/>
          <p14:tracePt t="26336" x="4895850" y="3575050"/>
          <p14:tracePt t="26360" x="4895850" y="3584575"/>
          <p14:tracePt t="26737" x="4895850" y="3602038"/>
          <p14:tracePt t="26745" x="4895850" y="3621088"/>
          <p14:tracePt t="26752" x="4913313" y="3629025"/>
          <p14:tracePt t="26760" x="4949825" y="3665538"/>
          <p14:tracePt t="26768" x="4959350" y="3675063"/>
          <p14:tracePt t="26776" x="4968875" y="3684588"/>
          <p14:tracePt t="26784" x="4978400" y="3694113"/>
          <p14:tracePt t="26792" x="4995863" y="3711575"/>
          <p14:tracePt t="26808" x="5005388" y="3711575"/>
          <p14:tracePt t="26816" x="5014913" y="3721100"/>
          <p14:tracePt t="27344" x="5022850" y="3721100"/>
          <p14:tracePt t="27352" x="5041900" y="3711575"/>
          <p14:tracePt t="27368" x="5059363" y="3702050"/>
          <p14:tracePt t="28000" x="5068888" y="3702050"/>
          <p14:tracePt t="28152" x="5078413" y="3702050"/>
          <p14:tracePt t="28184" x="5078413" y="3694113"/>
          <p14:tracePt t="28192" x="5078413" y="3675063"/>
          <p14:tracePt t="28201" x="5095875" y="3657600"/>
          <p14:tracePt t="28760" x="5095875" y="3648075"/>
          <p14:tracePt t="28777" x="5086350" y="3648075"/>
          <p14:tracePt t="29217" x="5068888" y="3648075"/>
          <p14:tracePt t="29816" x="5049838" y="3665538"/>
          <p14:tracePt t="29824" x="5041900" y="3684588"/>
          <p14:tracePt t="29840" x="5032375" y="3711575"/>
          <p14:tracePt t="29856" x="5014913" y="3730625"/>
          <p14:tracePt t="30371" x="5022850" y="3721100"/>
          <p14:tracePt t="30379" x="5032375" y="3721100"/>
          <p14:tracePt t="30386" x="5041900" y="3721100"/>
          <p14:tracePt t="30393" x="5059363" y="3721100"/>
          <p14:tracePt t="30403" x="5086350" y="3721100"/>
          <p14:tracePt t="30408" x="5122863" y="3721100"/>
          <p14:tracePt t="30416" x="5151438" y="3711575"/>
          <p14:tracePt t="30424" x="5178425" y="3711575"/>
          <p14:tracePt t="30432" x="5195888" y="3711575"/>
          <p14:tracePt t="30440" x="5205413" y="3711575"/>
          <p14:tracePt t="30448" x="5224463" y="3711575"/>
          <p14:tracePt t="30464" x="5232400" y="3711575"/>
          <p14:tracePt t="30480" x="5241925" y="3711575"/>
          <p14:tracePt t="30488" x="5260975" y="3711575"/>
          <p14:tracePt t="31056" x="5268913" y="3702050"/>
          <p14:tracePt t="31080" x="5268913" y="3694113"/>
          <p14:tracePt t="31096" x="5278438" y="3675063"/>
          <p14:tracePt t="31306" x="5305425" y="3675063"/>
          <p14:tracePt t="31312" x="5341938" y="3702050"/>
          <p14:tracePt t="31320" x="5368925" y="3738563"/>
          <p14:tracePt t="31329" x="5397500" y="3767138"/>
          <p14:tracePt t="31337" x="5434013" y="3803650"/>
          <p14:tracePt t="31346" x="5441950" y="3821113"/>
          <p14:tracePt t="31354" x="5451475" y="3848100"/>
          <p14:tracePt t="31536" x="5451475" y="3840163"/>
          <p14:tracePt t="31617" x="5451475" y="3830638"/>
          <p14:tracePt t="31634" x="5451475" y="3803650"/>
          <p14:tracePt t="31640" x="5451475" y="3784600"/>
          <p14:tracePt t="31648" x="5451475" y="3757613"/>
          <p14:tracePt t="31656" x="5451475" y="3738563"/>
          <p14:tracePt t="31665" x="5470525" y="3694113"/>
          <p14:tracePt t="31672" x="5497513" y="3684588"/>
          <p14:tracePt t="31682" x="5524500" y="3665538"/>
          <p14:tracePt t="31688" x="5543550" y="3638550"/>
          <p14:tracePt t="31697" x="5551488" y="3638550"/>
          <p14:tracePt t="31704" x="5580063" y="3621088"/>
          <p14:tracePt t="31713" x="5588000" y="3611563"/>
          <p14:tracePt t="31720" x="5597525" y="3602038"/>
          <p14:tracePt t="31729" x="5607050" y="3592513"/>
          <p14:tracePt t="31850" x="5597525" y="3602038"/>
          <p14:tracePt t="31866" x="5588000" y="3611563"/>
          <p14:tracePt t="31896" x="5580063" y="3621088"/>
          <p14:tracePt t="31913" x="5570538" y="3629025"/>
          <p14:tracePt t="31928" x="5551488" y="3648075"/>
          <p14:tracePt t="31945" x="5543550" y="3665538"/>
          <p14:tracePt t="31952" x="5534025" y="3665538"/>
          <p14:tracePt t="31963" x="5514975" y="3684588"/>
          <p14:tracePt t="31977" x="5507038" y="3694113"/>
          <p14:tracePt t="31998" x="5487988" y="3711575"/>
          <p14:tracePt t="32064" x="5478463" y="3721100"/>
          <p14:tracePt t="32072" x="5470525" y="3730625"/>
          <p14:tracePt t="32080" x="5461000" y="3738563"/>
          <p14:tracePt t="32088" x="5441950" y="3748088"/>
          <p14:tracePt t="32097" x="5434013" y="3748088"/>
          <p14:tracePt t="32104" x="5424488" y="3767138"/>
          <p14:tracePt t="32113" x="5405438" y="3775075"/>
          <p14:tracePt t="32121" x="5397500" y="3784600"/>
          <p14:tracePt t="32129" x="5397500" y="3794125"/>
          <p14:tracePt t="32136" x="5387975" y="3811588"/>
          <p14:tracePt t="32146" x="5368925" y="3830638"/>
          <p14:tracePt t="32152" x="5351463" y="3857625"/>
          <p14:tracePt t="32162" x="5351463" y="3867150"/>
          <p14:tracePt t="32168" x="5341938" y="3875088"/>
          <p14:tracePt t="32184" x="5324475" y="3894138"/>
          <p14:tracePt t="32192" x="5314950" y="3903663"/>
          <p14:tracePt t="32440" x="5324475" y="3894138"/>
          <p14:tracePt t="32448" x="5334000" y="3867150"/>
          <p14:tracePt t="32456" x="5334000" y="3848100"/>
          <p14:tracePt t="32464" x="5334000" y="3811588"/>
          <p14:tracePt t="32473" x="5341938" y="3811588"/>
          <p14:tracePt t="32485" x="5360988" y="3757613"/>
          <p14:tracePt t="32496" x="5360988" y="3748088"/>
          <p14:tracePt t="32617" x="5360988" y="3738563"/>
          <p14:tracePt t="32704" x="5360988" y="3730625"/>
          <p14:tracePt t="32713" x="5360988" y="3711575"/>
          <p14:tracePt t="32720" x="5360988" y="3675063"/>
          <p14:tracePt t="32728" x="5360988" y="3621088"/>
          <p14:tracePt t="32736" x="5360988" y="3584575"/>
          <p14:tracePt t="32746" x="5360988" y="3556000"/>
          <p14:tracePt t="32752" x="5378450" y="3492500"/>
          <p14:tracePt t="32762" x="5387975" y="3455988"/>
          <p14:tracePt t="32768" x="5397500" y="3392488"/>
          <p14:tracePt t="32782" x="5424488" y="3346450"/>
          <p14:tracePt t="32785" x="5434013" y="3328988"/>
          <p14:tracePt t="32792" x="5434013" y="3292475"/>
          <p14:tracePt t="32800" x="5441950" y="3265488"/>
          <p14:tracePt t="32808" x="5441950" y="3246438"/>
          <p14:tracePt t="32816" x="5451475" y="3236913"/>
          <p14:tracePt t="32977" x="5487988" y="3265488"/>
          <p14:tracePt t="32984" x="5543550" y="3365500"/>
          <p14:tracePt t="32999" x="5616575" y="3465513"/>
          <p14:tracePt t="33000" x="5707063" y="3602038"/>
          <p14:tracePt t="33008" x="5797550" y="3702050"/>
          <p14:tracePt t="33016" x="5899150" y="3803650"/>
          <p14:tracePt t="33024" x="5989638" y="3921125"/>
          <p14:tracePt t="33032" x="6072188" y="4030663"/>
          <p14:tracePt t="33040" x="6145213" y="4113213"/>
          <p14:tracePt t="33048" x="6199188" y="4176713"/>
          <p14:tracePt t="33056" x="6218238" y="4222750"/>
          <p14:tracePt t="33064" x="6245225" y="4268788"/>
          <p14:tracePt t="33072" x="6245225" y="4276725"/>
          <p14:tracePt t="33186" x="6245225" y="4286250"/>
          <p14:tracePt t="33195" x="6245225" y="4295775"/>
          <p14:tracePt t="33200" x="6254750" y="4322763"/>
          <p14:tracePt t="33208" x="6254750" y="4340225"/>
          <p14:tracePt t="33216" x="6254750" y="4368800"/>
          <p14:tracePt t="33224" x="6254750" y="4376738"/>
          <p14:tracePt t="33232" x="6254750" y="4405313"/>
          <p14:tracePt t="33241" x="6254750" y="4413250"/>
          <p14:tracePt t="33248" x="6254750" y="4422775"/>
          <p14:tracePt t="33346" x="6254750" y="4413250"/>
          <p14:tracePt t="33357" x="6254750" y="4376738"/>
          <p14:tracePt t="33360" x="6254750" y="4332288"/>
          <p14:tracePt t="33369" x="6254750" y="4276725"/>
          <p14:tracePt t="33376" x="6254750" y="4222750"/>
          <p14:tracePt t="33384" x="6254750" y="4176713"/>
          <p14:tracePt t="33392" x="6254750" y="4113213"/>
          <p14:tracePt t="33400" x="6254750" y="4086225"/>
          <p14:tracePt t="33408" x="6254750" y="4013200"/>
          <p14:tracePt t="33417" x="6254750" y="3976688"/>
          <p14:tracePt t="33424" x="6254750" y="3940175"/>
          <p14:tracePt t="33432" x="6262688" y="3903663"/>
          <p14:tracePt t="33440" x="6272213" y="3867150"/>
          <p14:tracePt t="33448" x="6272213" y="3840163"/>
          <p14:tracePt t="33456" x="6291263" y="3821113"/>
          <p14:tracePt t="33464" x="6299200" y="3794125"/>
          <p14:tracePt t="33472" x="6299200" y="3775075"/>
          <p14:tracePt t="33480" x="6308725" y="3748088"/>
          <p14:tracePt t="33488" x="6308725" y="3702050"/>
          <p14:tracePt t="33496" x="6308725" y="3675063"/>
          <p14:tracePt t="33504" x="6318250" y="3629025"/>
          <p14:tracePt t="33513" x="6318250" y="3592513"/>
          <p14:tracePt t="33520" x="6318250" y="3548063"/>
          <p14:tracePt t="33529" x="6318250" y="3519488"/>
          <p14:tracePt t="33536" x="6318250" y="3482975"/>
          <p14:tracePt t="33546" x="6318250" y="3438525"/>
          <p14:tracePt t="33552" x="6318250" y="3402013"/>
          <p14:tracePt t="33562" x="6318250" y="3382963"/>
          <p14:tracePt t="33568" x="6318250" y="3338513"/>
          <p14:tracePt t="33579" x="6318250" y="3319463"/>
          <p14:tracePt t="33584" x="6318250" y="3292475"/>
          <p14:tracePt t="33592" x="6318250" y="3273425"/>
          <p14:tracePt t="33602" x="6318250" y="3255963"/>
          <p14:tracePt t="33928" x="6318250" y="3246438"/>
          <p14:tracePt t="33944" x="6299200" y="3228975"/>
          <p14:tracePt t="33952" x="6291263" y="3209925"/>
          <p14:tracePt t="33962" x="6291263" y="3192463"/>
          <p14:tracePt t="33968" x="6281738" y="3155950"/>
          <p14:tracePt t="33979" x="6272213" y="3136900"/>
          <p14:tracePt t="33999" x="6235700" y="3090863"/>
          <p14:tracePt t="34000" x="6226175" y="3073400"/>
          <p14:tracePt t="34008" x="6208713" y="3036888"/>
          <p14:tracePt t="34016" x="6199188" y="3036888"/>
          <p14:tracePt t="34026" x="6172200" y="3017838"/>
          <p14:tracePt t="34032" x="6153150" y="3009900"/>
          <p14:tracePt t="34042" x="6145213" y="3000375"/>
          <p14:tracePt t="34048" x="6116638" y="2990850"/>
          <p14:tracePt t="34056" x="6099175" y="2982913"/>
          <p14:tracePt t="34064" x="6089650" y="2973388"/>
          <p14:tracePt t="34073" x="6080125" y="2973388"/>
          <p14:tracePt t="34088" x="6072188" y="2973388"/>
          <p14:tracePt t="34161" x="6072188" y="2963863"/>
          <p14:tracePt t="34185" x="6062663" y="2954338"/>
          <p14:tracePt t="34192" x="6035675" y="2946400"/>
          <p14:tracePt t="34200" x="5999163" y="2917825"/>
          <p14:tracePt t="34208" x="5980113" y="2909888"/>
          <p14:tracePt t="34216" x="5972175" y="2900363"/>
          <p14:tracePt t="34224" x="5972175" y="2881313"/>
          <p14:tracePt t="34232" x="5953125" y="2854325"/>
          <p14:tracePt t="34240" x="5935663" y="2817813"/>
          <p14:tracePt t="34248" x="5926138" y="2800350"/>
          <p14:tracePt t="34256" x="5916613" y="2781300"/>
          <p14:tracePt t="34264" x="5916613" y="2763838"/>
          <p14:tracePt t="34274" x="5916613" y="2735263"/>
          <p14:tracePt t="34280" x="5907088" y="2717800"/>
          <p14:tracePt t="34289" x="5907088" y="2698750"/>
          <p14:tracePt t="34296" x="5907088" y="2681288"/>
          <p14:tracePt t="34306" x="5907088" y="2671763"/>
          <p14:tracePt t="34312" x="5899150" y="2662238"/>
          <p14:tracePt t="34512" x="5889625" y="2662238"/>
          <p14:tracePt t="34520" x="5889625" y="2671763"/>
          <p14:tracePt t="34529" x="5889625" y="2690813"/>
          <p14:tracePt t="34536" x="5889625" y="2698750"/>
          <p14:tracePt t="34545" x="5889625" y="2717800"/>
          <p14:tracePt t="34552" x="5899150" y="2727325"/>
          <p14:tracePt t="34568" x="5907088" y="2735263"/>
          <p14:tracePt t="34699" x="5916613" y="2744788"/>
          <p14:tracePt t="34736" x="5926138" y="2744788"/>
          <p14:tracePt t="34768" x="5935663" y="2744788"/>
          <p14:tracePt t="34857" x="5943600" y="2744788"/>
          <p14:tracePt t="34865" x="5953125" y="2744788"/>
          <p14:tracePt t="34872" x="5972175" y="2735263"/>
          <p14:tracePt t="34880" x="5999163" y="2717800"/>
          <p14:tracePt t="34888" x="6016625" y="2708275"/>
          <p14:tracePt t="34896" x="6035675" y="2698750"/>
          <p14:tracePt t="34904" x="6089650" y="2662238"/>
          <p14:tracePt t="34912" x="6108700" y="2654300"/>
          <p14:tracePt t="34920" x="6145213" y="2644775"/>
          <p14:tracePt t="34931" x="6172200" y="2644775"/>
          <p14:tracePt t="34937" x="6189663" y="2625725"/>
          <p14:tracePt t="34948" x="6208713" y="2617788"/>
          <p14:tracePt t="35075" x="6172200" y="2617788"/>
          <p14:tracePt t="35080" x="6153150" y="2625725"/>
          <p14:tracePt t="35088" x="6116638" y="2625725"/>
          <p14:tracePt t="35096" x="6080125" y="2635250"/>
          <p14:tracePt t="35104" x="6072188" y="2635250"/>
          <p14:tracePt t="35112" x="6026150" y="2635250"/>
          <p14:tracePt t="35120" x="6016625" y="2635250"/>
          <p14:tracePt t="35128" x="6007100" y="2635250"/>
          <p14:tracePt t="35136" x="5999163" y="2635250"/>
          <p14:tracePt t="35384" x="5989638" y="2635250"/>
          <p14:tracePt t="35400" x="5989638" y="2625725"/>
          <p14:tracePt t="35416" x="5989638" y="2617788"/>
          <p14:tracePt t="35425" x="5989638" y="2598738"/>
          <p14:tracePt t="35433" x="5989638" y="2589213"/>
          <p14:tracePt t="35449" x="5989638" y="2581275"/>
          <p14:tracePt t="35457" x="5989638" y="2571750"/>
          <p14:tracePt t="35473" x="5999163" y="2554288"/>
          <p14:tracePt t="35481" x="6007100" y="2508250"/>
          <p14:tracePt t="35488" x="6007100" y="2489200"/>
          <p14:tracePt t="35496" x="6026150" y="2462213"/>
          <p14:tracePt t="35504" x="6026150" y="2425700"/>
          <p14:tracePt t="35513" x="6035675" y="2389188"/>
          <p14:tracePt t="35520" x="6035675" y="2335213"/>
          <p14:tracePt t="35529" x="6043613" y="2289175"/>
          <p14:tracePt t="35536" x="6043613" y="2233613"/>
          <p14:tracePt t="35547" x="6043613" y="2189163"/>
          <p14:tracePt t="35552" x="6053138" y="2133600"/>
          <p14:tracePt t="35562" x="6053138" y="2106613"/>
          <p14:tracePt t="35568" x="6053138" y="2033588"/>
          <p14:tracePt t="35576" x="6053138" y="1997075"/>
          <p14:tracePt t="35584" x="6053138" y="1951038"/>
          <p14:tracePt t="35592" x="6053138" y="1914525"/>
          <p14:tracePt t="35603" x="6072188" y="1860550"/>
          <p14:tracePt t="35608" x="6080125" y="1841500"/>
          <p14:tracePt t="35616" x="6080125" y="1814513"/>
          <p14:tracePt t="35624" x="6080125" y="1797050"/>
          <p14:tracePt t="35632" x="6080125" y="1778000"/>
          <p14:tracePt t="35640" x="6080125" y="1768475"/>
          <p14:tracePt t="35648" x="6080125" y="1760538"/>
          <p14:tracePt t="35856" x="5999163" y="1751013"/>
          <p14:tracePt t="35864" x="5870575" y="1787525"/>
          <p14:tracePt t="35872" x="5670550" y="1797050"/>
          <p14:tracePt t="35880" x="5470525" y="1814513"/>
          <p14:tracePt t="35888" x="5287963" y="1860550"/>
          <p14:tracePt t="35902" x="5105400" y="1878013"/>
          <p14:tracePt t="35904" x="4941888" y="1887538"/>
          <p14:tracePt t="35913" x="4813300" y="1887538"/>
          <p14:tracePt t="35920" x="4713288" y="1914525"/>
          <p14:tracePt t="35929" x="4659313" y="1914525"/>
          <p14:tracePt t="35936" x="4640263" y="1914525"/>
          <p14:tracePt t="36273" x="4630738" y="1924050"/>
          <p14:tracePt t="36280" x="4622800" y="1933575"/>
          <p14:tracePt t="36288" x="4622800" y="1979613"/>
          <p14:tracePt t="36296" x="4622800" y="2033588"/>
          <p14:tracePt t="36306" x="4622800" y="2133600"/>
          <p14:tracePt t="36312" x="4622800" y="2206625"/>
          <p14:tracePt t="36320" x="4594225" y="2279650"/>
          <p14:tracePt t="36328" x="4586288" y="2362200"/>
          <p14:tracePt t="36336" x="4576763" y="2435225"/>
          <p14:tracePt t="36345" x="4576763" y="2508250"/>
          <p14:tracePt t="36352" x="4557713" y="2571750"/>
          <p14:tracePt t="36361" x="4557713" y="2608263"/>
          <p14:tracePt t="36369" x="4540250" y="2644775"/>
          <p14:tracePt t="36376" x="4530725" y="2662238"/>
          <p14:tracePt t="36384" x="4530725" y="2681288"/>
          <p14:tracePt t="36392" x="4530725" y="2690813"/>
          <p14:tracePt t="36400" x="4521200" y="2698750"/>
          <p14:tracePt t="36410" x="4521200" y="2708275"/>
          <p14:tracePt t="36419" x="4521200" y="2717800"/>
          <p14:tracePt t="36434" x="4521200" y="2727325"/>
          <p14:tracePt t="36440" x="4521200" y="2735263"/>
          <p14:tracePt t="36448" x="4521200" y="2763838"/>
          <p14:tracePt t="36456" x="4521200" y="2771775"/>
          <p14:tracePt t="36464" x="4521200" y="2790825"/>
          <p14:tracePt t="36472" x="4521200" y="2808288"/>
          <p14:tracePt t="36482" x="4521200" y="2863850"/>
          <p14:tracePt t="36489" x="4521200" y="2917825"/>
          <p14:tracePt t="36500" x="4521200" y="2982913"/>
          <p14:tracePt t="36506" x="4521200" y="3054350"/>
          <p14:tracePt t="36514" x="4521200" y="3109913"/>
          <p14:tracePt t="36520" x="4521200" y="3219450"/>
          <p14:tracePt t="36529" x="4521200" y="3273425"/>
          <p14:tracePt t="36536" x="4521200" y="3328988"/>
          <p14:tracePt t="36545" x="4521200" y="3392488"/>
          <p14:tracePt t="36552" x="4521200" y="3429000"/>
          <p14:tracePt t="36562" x="4513263" y="3455988"/>
          <p14:tracePt t="36568" x="4513263" y="3492500"/>
          <p14:tracePt t="36584" x="4494213" y="3511550"/>
          <p14:tracePt t="36608" x="4494213" y="3519488"/>
          <p14:tracePt t="36616" x="4494213" y="3529013"/>
          <p14:tracePt t="36624" x="4494213" y="3538538"/>
          <p14:tracePt t="36632" x="4494213" y="3548063"/>
          <p14:tracePt t="36640" x="4484688" y="3575050"/>
          <p14:tracePt t="36648" x="4484688" y="3592513"/>
          <p14:tracePt t="36656" x="4484688" y="3621088"/>
          <p14:tracePt t="36665" x="4484688" y="3638550"/>
          <p14:tracePt t="36672" x="4484688" y="3665538"/>
          <p14:tracePt t="36681" x="4484688" y="3702050"/>
          <p14:tracePt t="36688" x="4484688" y="3738563"/>
          <p14:tracePt t="36698" x="4484688" y="3767138"/>
          <p14:tracePt t="36704" x="4484688" y="3803650"/>
          <p14:tracePt t="36712" x="4484688" y="3840163"/>
          <p14:tracePt t="36720" x="4484688" y="3875088"/>
          <p14:tracePt t="36729" x="4484688" y="3921125"/>
          <p14:tracePt t="36736" x="4494213" y="3940175"/>
          <p14:tracePt t="36746" x="4494213" y="3994150"/>
          <p14:tracePt t="36752" x="4494213" y="4021138"/>
          <p14:tracePt t="36761" x="4494213" y="4040188"/>
          <p14:tracePt t="36768" x="4494213" y="4067175"/>
          <p14:tracePt t="36778" x="4494213" y="4086225"/>
          <p14:tracePt t="36784" x="4494213" y="4103688"/>
          <p14:tracePt t="36792" x="4494213" y="4113213"/>
          <p14:tracePt t="36800" x="4494213" y="4122738"/>
          <p14:tracePt t="36824" x="4494213" y="4130675"/>
          <p14:tracePt t="36832" x="4494213" y="4140200"/>
          <p14:tracePt t="36840" x="4494213" y="4149725"/>
          <p14:tracePt t="36864" x="4494213" y="4159250"/>
          <p14:tracePt t="36872" x="4494213" y="4167188"/>
          <p14:tracePt t="36880" x="4494213" y="4176713"/>
          <p14:tracePt t="36888" x="4494213" y="4195763"/>
          <p14:tracePt t="36896" x="4494213" y="4232275"/>
          <p14:tracePt t="36904" x="4494213" y="4249738"/>
          <p14:tracePt t="36912" x="4503738" y="4286250"/>
          <p14:tracePt t="36920" x="4530725" y="4313238"/>
          <p14:tracePt t="36932" x="4549775" y="4349750"/>
          <p14:tracePt t="36936" x="4557713" y="4376738"/>
          <p14:tracePt t="36947" x="4567238" y="4405313"/>
          <p14:tracePt t="36952" x="4586288" y="4449763"/>
          <p14:tracePt t="36962" x="4594225" y="4468813"/>
          <p14:tracePt t="36968" x="4613275" y="4505325"/>
          <p14:tracePt t="36985" x="4622800" y="4522788"/>
          <p14:tracePt t="36996" x="4622800" y="4532313"/>
          <p14:tracePt t="37089" x="4630738" y="4541838"/>
          <p14:tracePt t="37097" x="4649788" y="4541838"/>
          <p14:tracePt t="37104" x="4686300" y="4541838"/>
          <p14:tracePt t="37112" x="4703763" y="4541838"/>
          <p14:tracePt t="37120" x="4722813" y="4541838"/>
          <p14:tracePt t="37129" x="4722813" y="4532313"/>
          <p14:tracePt t="37136" x="4730750" y="4532313"/>
          <p14:tracePt t="37145" x="4759325" y="4532313"/>
          <p14:tracePt t="37162" x="4767263" y="4532313"/>
          <p14:tracePt t="37176" x="4776788" y="4532313"/>
          <p14:tracePt t="37184" x="4803775" y="4541838"/>
          <p14:tracePt t="37192" x="4813300" y="4541838"/>
          <p14:tracePt t="37200" x="4822825" y="4551363"/>
          <p14:tracePt t="37208" x="4868863" y="4559300"/>
          <p14:tracePt t="37216" x="4913313" y="4587875"/>
          <p14:tracePt t="37224" x="4959350" y="4587875"/>
          <p14:tracePt t="37232" x="4986338" y="4587875"/>
          <p14:tracePt t="37240" x="5041900" y="4587875"/>
          <p14:tracePt t="37248" x="5078413" y="4587875"/>
          <p14:tracePt t="37256" x="5122863" y="4587875"/>
          <p14:tracePt t="37264" x="5141913" y="4587875"/>
          <p14:tracePt t="37272" x="5178425" y="4587875"/>
          <p14:tracePt t="37280" x="5205413" y="4587875"/>
          <p14:tracePt t="37289" x="5241925" y="4568825"/>
          <p14:tracePt t="37296" x="5260975" y="4568825"/>
          <p14:tracePt t="37306" x="5287963" y="4559300"/>
          <p14:tracePt t="37312" x="5305425" y="4541838"/>
          <p14:tracePt t="37320" x="5314950" y="4532313"/>
          <p14:tracePt t="37329" x="5324475" y="4532313"/>
          <p14:tracePt t="37336" x="5341938" y="4522788"/>
          <p14:tracePt t="37512" x="5351463" y="4522788"/>
          <p14:tracePt t="37520" x="5368925" y="4514850"/>
          <p14:tracePt t="37528" x="5405438" y="4486275"/>
          <p14:tracePt t="37544" x="5441950" y="4478338"/>
          <p14:tracePt t="37552" x="5461000" y="4478338"/>
          <p14:tracePt t="37561" x="5507038" y="4468813"/>
          <p14:tracePt t="37568" x="5514975" y="4468813"/>
          <p14:tracePt t="37581" x="5534025" y="4468813"/>
          <p14:tracePt t="37601" x="5543550" y="4468813"/>
          <p14:tracePt t="37625" x="5551488" y="4468813"/>
          <p14:tracePt t="37760" x="5580063" y="4468813"/>
          <p14:tracePt t="37768" x="5597525" y="4441825"/>
          <p14:tracePt t="37784" x="5607050" y="4432300"/>
          <p14:tracePt t="37792" x="5616575" y="4432300"/>
          <p14:tracePt t="37800" x="5624513" y="4422775"/>
          <p14:tracePt t="37808" x="5634038" y="4413250"/>
          <p14:tracePt t="37824" x="5643563" y="4405313"/>
          <p14:tracePt t="37856" x="5643563" y="4395788"/>
          <p14:tracePt t="37864" x="5670550" y="4349750"/>
          <p14:tracePt t="37880" x="5670550" y="4313238"/>
          <p14:tracePt t="37889" x="5680075" y="4295775"/>
          <p14:tracePt t="37896" x="5680075" y="4249738"/>
          <p14:tracePt t="37904" x="5680075" y="4213225"/>
          <p14:tracePt t="37916" x="5688013" y="4167188"/>
          <p14:tracePt t="37920" x="5688013" y="4113213"/>
          <p14:tracePt t="37931" x="5697538" y="4076700"/>
          <p14:tracePt t="37937" x="5707063" y="4013200"/>
          <p14:tracePt t="37949" x="5716588" y="3984625"/>
          <p14:tracePt t="37953" x="5716588" y="3930650"/>
          <p14:tracePt t="37961" x="5724525" y="3884613"/>
          <p14:tracePt t="37968" x="5724525" y="3848100"/>
          <p14:tracePt t="37979" x="5724525" y="3830638"/>
          <p14:tracePt t="37997" x="5724525" y="3794125"/>
          <p14:tracePt t="38080" x="5716588" y="3803650"/>
          <p14:tracePt t="38089" x="5716588" y="3811588"/>
          <p14:tracePt t="38096" x="5707063" y="3821113"/>
          <p14:tracePt t="38104" x="5688013" y="3848100"/>
          <p14:tracePt t="38112" x="5688013" y="3857625"/>
          <p14:tracePt t="38136" x="5680075" y="3867150"/>
          <p14:tracePt t="38192" x="5670550" y="3875088"/>
          <p14:tracePt t="38200" x="5653088" y="3875088"/>
          <p14:tracePt t="38208" x="5643563" y="3875088"/>
          <p14:tracePt t="38216" x="5616575" y="3894138"/>
          <p14:tracePt t="38224" x="5588000" y="3911600"/>
          <p14:tracePt t="38232" x="5580063" y="3921125"/>
          <p14:tracePt t="38240" x="5561013" y="3940175"/>
          <p14:tracePt t="38248" x="5543550" y="3957638"/>
          <p14:tracePt t="38264" x="5534025" y="3967163"/>
          <p14:tracePt t="38392" x="5534025" y="3957638"/>
          <p14:tracePt t="38400" x="5534025" y="3948113"/>
          <p14:tracePt t="38408" x="5534025" y="3930650"/>
          <p14:tracePt t="38425" x="5534025" y="3921125"/>
          <p14:tracePt t="38449" x="5543550" y="3911600"/>
          <p14:tracePt t="38512" x="5551488" y="3894138"/>
          <p14:tracePt t="38520" x="5570538" y="3875088"/>
          <p14:tracePt t="38529" x="5588000" y="3857625"/>
          <p14:tracePt t="38537" x="5607050" y="3830638"/>
          <p14:tracePt t="38544" x="5616575" y="3811588"/>
          <p14:tracePt t="38552" x="5653088" y="3784600"/>
          <p14:tracePt t="38561" x="5661025" y="3767138"/>
          <p14:tracePt t="38568" x="5670550" y="3738563"/>
          <p14:tracePt t="38576" x="5688013" y="3711575"/>
          <p14:tracePt t="38584" x="5697538" y="3711575"/>
          <p14:tracePt t="38592" x="5707063" y="3702050"/>
          <p14:tracePt t="38681" x="5707063" y="3711575"/>
          <p14:tracePt t="38688" x="5707063" y="3721100"/>
          <p14:tracePt t="38760" x="5707063" y="3730625"/>
          <p14:tracePt t="38768" x="5688013" y="3738563"/>
          <p14:tracePt t="38777" x="5643563" y="3738563"/>
          <p14:tracePt t="38784" x="5588000" y="3738563"/>
          <p14:tracePt t="38792" x="5514975" y="3738563"/>
          <p14:tracePt t="38800" x="5405438" y="3738563"/>
          <p14:tracePt t="38808" x="5297488" y="3721100"/>
          <p14:tracePt t="38816" x="5168900" y="3694113"/>
          <p14:tracePt t="38824" x="5032375" y="3675063"/>
          <p14:tracePt t="38832" x="4886325" y="3629025"/>
          <p14:tracePt t="38840" x="4795838" y="3621088"/>
          <p14:tracePt t="38848" x="4659313" y="3602038"/>
          <p14:tracePt t="38856" x="4586288" y="3575050"/>
          <p14:tracePt t="38864" x="4494213" y="3575050"/>
          <p14:tracePt t="38872" x="4421188" y="3575050"/>
          <p14:tracePt t="38880" x="4376738" y="3575050"/>
          <p14:tracePt t="38888" x="4348163" y="3575050"/>
          <p14:tracePt t="38897" x="4321175" y="3575050"/>
          <p14:tracePt t="38904" x="4284663" y="3602038"/>
          <p14:tracePt t="38913" x="4257675" y="3611563"/>
          <p14:tracePt t="38920" x="4238625" y="3629025"/>
          <p14:tracePt t="38928" x="4221163" y="3638550"/>
          <p14:tracePt t="38947" x="4211638" y="3648075"/>
          <p14:tracePt t="39041" x="4202113" y="3648075"/>
          <p14:tracePt t="39056" x="4184650" y="3648075"/>
          <p14:tracePt t="39064" x="4165600" y="3665538"/>
          <p14:tracePt t="39072" x="4148138" y="3675063"/>
          <p14:tracePt t="39080" x="4111625" y="3675063"/>
          <p14:tracePt t="39088" x="4065588" y="3684588"/>
          <p14:tracePt t="39096" x="4002088" y="3694113"/>
          <p14:tracePt t="39104" x="3956050" y="3721100"/>
          <p14:tracePt t="39112" x="3902075" y="3730625"/>
          <p14:tracePt t="39120" x="3875088" y="3738563"/>
          <p14:tracePt t="39129" x="3856038" y="3738563"/>
          <p14:tracePt t="39208" x="3846513" y="3738563"/>
          <p14:tracePt t="39232" x="3838575" y="3738563"/>
          <p14:tracePt t="39248" x="3838575" y="3730625"/>
          <p14:tracePt t="39256" x="3829050" y="3721100"/>
          <p14:tracePt t="39281" x="3829050" y="3702050"/>
          <p14:tracePt t="39345" x="3819525" y="3694113"/>
          <p14:tracePt t="39353" x="3810000" y="3694113"/>
          <p14:tracePt t="39368" x="3802063" y="3702050"/>
          <p14:tracePt t="39376" x="3783013" y="3702050"/>
          <p14:tracePt t="39547" x="3802063" y="3711575"/>
          <p14:tracePt t="39559" x="3846513" y="3730625"/>
          <p14:tracePt t="39561" x="3875088" y="3748088"/>
          <p14:tracePt t="39568" x="3911600" y="3748088"/>
          <p14:tracePt t="39578" x="3929063" y="3757613"/>
          <p14:tracePt t="39584" x="3956050" y="3757613"/>
          <p14:tracePt t="39592" x="3965575" y="3757613"/>
          <p14:tracePt t="39640" x="3975100" y="3757613"/>
          <p14:tracePt t="39658" x="3992563" y="3757613"/>
          <p14:tracePt t="39665" x="4002088" y="3757613"/>
          <p14:tracePt t="39672" x="4021138" y="3757613"/>
          <p14:tracePt t="39682" x="4075113" y="3748088"/>
          <p14:tracePt t="39688" x="4094163" y="3738563"/>
          <p14:tracePt t="39696" x="4121150" y="3738563"/>
          <p14:tracePt t="39704" x="4165600" y="3730625"/>
          <p14:tracePt t="39712" x="4211638" y="3730625"/>
          <p14:tracePt t="39720" x="4221163" y="3730625"/>
          <p14:tracePt t="39728" x="4257675" y="3730625"/>
          <p14:tracePt t="39736" x="4267200" y="3730625"/>
          <p14:tracePt t="39744" x="4284663" y="3730625"/>
          <p14:tracePt t="39752" x="4294188" y="3730625"/>
          <p14:tracePt t="39762" x="4303713" y="3730625"/>
          <p14:tracePt t="39784" x="4311650" y="3730625"/>
          <p14:tracePt t="40104" x="4321175" y="3721100"/>
          <p14:tracePt t="40113" x="4321175" y="3694113"/>
          <p14:tracePt t="40121" x="4321175" y="3638550"/>
          <p14:tracePt t="40128" x="4321175" y="3602038"/>
          <p14:tracePt t="40136" x="4321175" y="3548063"/>
          <p14:tracePt t="40145" x="4321175" y="3519488"/>
          <p14:tracePt t="40152" x="4321175" y="3475038"/>
          <p14:tracePt t="40162" x="4340225" y="3429000"/>
          <p14:tracePt t="40168" x="4348163" y="3411538"/>
          <p14:tracePt t="40176" x="4348163" y="3382963"/>
          <p14:tracePt t="40184" x="4357688" y="3365500"/>
          <p14:tracePt t="40192" x="4367213" y="3338513"/>
          <p14:tracePt t="40200" x="4367213" y="3328988"/>
          <p14:tracePt t="40208" x="4367213" y="3302000"/>
          <p14:tracePt t="40216" x="4367213" y="3292475"/>
          <p14:tracePt t="40224" x="4367213" y="3282950"/>
          <p14:tracePt t="40249" x="4367213" y="3265488"/>
          <p14:tracePt t="40264" x="4367213" y="3255963"/>
          <p14:tracePt t="40402" x="4357688" y="3265488"/>
          <p14:tracePt t="40408" x="4340225" y="3292475"/>
          <p14:tracePt t="40421" x="4321175" y="3338513"/>
          <p14:tracePt t="40425" x="4267200" y="3382963"/>
          <p14:tracePt t="40432" x="4221163" y="3455988"/>
          <p14:tracePt t="40440" x="4194175" y="3482975"/>
          <p14:tracePt t="40448" x="4148138" y="3548063"/>
          <p14:tracePt t="40456" x="4102100" y="3575050"/>
          <p14:tracePt t="40464" x="4084638" y="3602038"/>
          <p14:tracePt t="40472" x="4065588" y="3611563"/>
          <p14:tracePt t="40480" x="4057650" y="3621088"/>
          <p14:tracePt t="40552" x="4057650" y="3602038"/>
          <p14:tracePt t="40560" x="4057650" y="3592513"/>
          <p14:tracePt t="40568" x="4057650" y="3565525"/>
          <p14:tracePt t="40576" x="4065588" y="3548063"/>
          <p14:tracePt t="40584" x="4075113" y="3511550"/>
          <p14:tracePt t="40592" x="4121150" y="3465513"/>
          <p14:tracePt t="40600" x="4129088" y="3446463"/>
          <p14:tracePt t="40608" x="4148138" y="3429000"/>
          <p14:tracePt t="40618" x="4157663" y="3419475"/>
          <p14:tracePt t="40624" x="4175125" y="3402013"/>
          <p14:tracePt t="40745" x="4184650" y="3382963"/>
          <p14:tracePt t="40752" x="4194175" y="3382963"/>
          <p14:tracePt t="40760" x="4211638" y="3365500"/>
          <p14:tracePt t="40768" x="4221163" y="3355975"/>
          <p14:tracePt t="40779" x="4238625" y="3346450"/>
          <p14:tracePt t="40792" x="4257675" y="3338513"/>
          <p14:tracePt t="40808" x="4275138" y="3338513"/>
          <p14:tracePt t="40848" x="4284663" y="3338513"/>
          <p14:tracePt t="40872" x="4294188" y="3338513"/>
          <p14:tracePt t="40880" x="4311650" y="3355975"/>
          <p14:tracePt t="40888" x="4311650" y="3365500"/>
          <p14:tracePt t="40896" x="4321175" y="3375025"/>
          <p14:tracePt t="40905" x="4330700" y="3382963"/>
          <p14:tracePt t="40914" x="4330700" y="3392488"/>
          <p14:tracePt t="40968" x="4330700" y="3402013"/>
          <p14:tracePt t="40978" x="4330700" y="3411538"/>
          <p14:tracePt t="40984" x="4330700" y="3455988"/>
          <p14:tracePt t="40992" x="4330700" y="3502025"/>
          <p14:tracePt t="41000" x="4330700" y="3548063"/>
          <p14:tracePt t="41011" x="4340225" y="3611563"/>
          <p14:tracePt t="41016" x="4367213" y="3694113"/>
          <p14:tracePt t="41024" x="4421188" y="3775075"/>
          <p14:tracePt t="41032" x="4503738" y="3875088"/>
          <p14:tracePt t="41041" x="4576763" y="3957638"/>
          <p14:tracePt t="41048" x="4676775" y="4049713"/>
          <p14:tracePt t="41057" x="4759325" y="4103688"/>
          <p14:tracePt t="41064" x="4840288" y="4159250"/>
          <p14:tracePt t="41072" x="4876800" y="4167188"/>
          <p14:tracePt t="41080" x="4895850" y="4176713"/>
          <p14:tracePt t="41088" x="4922838" y="4186238"/>
          <p14:tracePt t="41128" x="4941888" y="4186238"/>
          <p14:tracePt t="41137" x="4941888" y="4176713"/>
          <p14:tracePt t="41146" x="4941888" y="4167188"/>
          <p14:tracePt t="41155" x="4941888" y="4159250"/>
          <p14:tracePt t="41162" x="4941888" y="4149725"/>
          <p14:tracePt t="41178" x="4941888" y="4130675"/>
          <p14:tracePt t="41192" x="4941888" y="4122738"/>
          <p14:tracePt t="41200" x="4941888" y="4113213"/>
          <p14:tracePt t="41233" x="4949825" y="4103688"/>
          <p14:tracePt t="41241" x="4959350" y="4086225"/>
          <p14:tracePt t="41249" x="4968875" y="4076700"/>
          <p14:tracePt t="41259" x="4995863" y="4067175"/>
          <p14:tracePt t="41272" x="5005388" y="4057650"/>
          <p14:tracePt t="41280" x="5032375" y="4040188"/>
          <p14:tracePt t="41288" x="5041900" y="4040188"/>
          <p14:tracePt t="41296" x="5059363" y="4040188"/>
          <p14:tracePt t="41305" x="5086350" y="4040188"/>
          <p14:tracePt t="41312" x="5105400" y="4040188"/>
          <p14:tracePt t="41320" x="5132388" y="4040188"/>
          <p14:tracePt t="41330" x="5151438" y="4057650"/>
          <p14:tracePt t="41337" x="5159375" y="4057650"/>
          <p14:tracePt t="41348" x="5178425" y="4076700"/>
          <p14:tracePt t="41356" x="5187950" y="4086225"/>
          <p14:tracePt t="41360" x="5195888" y="4094163"/>
          <p14:tracePt t="41384" x="5195888" y="4113213"/>
          <p14:tracePt t="41497" x="5205413" y="4122738"/>
          <p14:tracePt t="41512" x="5232400" y="4130675"/>
          <p14:tracePt t="41520" x="5241925" y="4140200"/>
          <p14:tracePt t="41529" x="5241925" y="4149725"/>
          <p14:tracePt t="41536" x="5251450" y="4167188"/>
          <p14:tracePt t="41545" x="5251450" y="4176713"/>
          <p14:tracePt t="41552" x="5251450" y="4203700"/>
          <p14:tracePt t="41561" x="5278438" y="4222750"/>
          <p14:tracePt t="41577" x="5278438" y="4240213"/>
          <p14:tracePt t="41585" x="5278438" y="4249738"/>
          <p14:tracePt t="41653" x="5287963" y="4259263"/>
          <p14:tracePt t="41664" x="5314950" y="4259263"/>
          <p14:tracePt t="41673" x="5324475" y="4249738"/>
          <p14:tracePt t="41689" x="5341938" y="4232275"/>
          <p14:tracePt t="41700" x="5341938" y="4222750"/>
          <p14:tracePt t="41704" x="5351463" y="4222750"/>
          <p14:tracePt t="41713" x="5360988" y="4213225"/>
          <p14:tracePt t="41771" x="5378450" y="4213225"/>
          <p14:tracePt t="41778" x="5387975" y="4213225"/>
          <p14:tracePt t="41785" x="5414963" y="4213225"/>
          <p14:tracePt t="41880" x="5441950" y="4213225"/>
          <p14:tracePt t="41888" x="5451475" y="4213225"/>
          <p14:tracePt t="41896" x="5461000" y="4213225"/>
          <p14:tracePt t="41912" x="5478463" y="4213225"/>
          <p14:tracePt t="41928" x="5487988" y="4203700"/>
          <p14:tracePt t="42017" x="5497513" y="4203700"/>
          <p14:tracePt t="42185" x="5507038" y="4213225"/>
          <p14:tracePt t="42209" x="5514975" y="4213225"/>
          <p14:tracePt t="42441" x="5524500" y="4213225"/>
          <p14:tracePt t="42451" x="5534025" y="4213225"/>
          <p14:tracePt t="42456" x="5561013" y="4222750"/>
          <p14:tracePt t="42464" x="5570538" y="4222750"/>
          <p14:tracePt t="42553" x="5580063" y="4222750"/>
          <p14:tracePt t="42560" x="5588000" y="4222750"/>
          <p14:tracePt t="42577" x="5607050" y="4203700"/>
          <p14:tracePt t="42785" x="5561013" y="4167188"/>
          <p14:tracePt t="42792" x="5470525" y="4167188"/>
          <p14:tracePt t="42800" x="5351463" y="4149725"/>
          <p14:tracePt t="42808" x="5205413" y="4140200"/>
          <p14:tracePt t="42816" x="5041900" y="4094163"/>
          <p14:tracePt t="42824" x="4913313" y="4076700"/>
          <p14:tracePt t="42832" x="4786313" y="4067175"/>
          <p14:tracePt t="42840" x="4703763" y="4049713"/>
          <p14:tracePt t="42848" x="4630738" y="4049713"/>
          <p14:tracePt t="42856" x="4586288" y="4030663"/>
          <p14:tracePt t="42864" x="4576763" y="4030663"/>
          <p14:tracePt t="42936" x="4567238" y="4021138"/>
          <p14:tracePt t="42952" x="4557713" y="3994150"/>
          <p14:tracePt t="42960" x="4557713" y="3984625"/>
          <p14:tracePt t="42968" x="4549775" y="3967163"/>
          <p14:tracePt t="42977" x="4549775" y="3957638"/>
          <p14:tracePt t="43000" x="4549775" y="3948113"/>
          <p14:tracePt t="43008" x="4549775" y="3940175"/>
          <p14:tracePt t="43016" x="4549775" y="3911600"/>
          <p14:tracePt t="43024" x="4549775" y="3903663"/>
          <p14:tracePt t="43032" x="4549775" y="3894138"/>
          <p14:tracePt t="43041" x="4549775" y="3884613"/>
          <p14:tracePt t="43048" x="4549775" y="3875088"/>
          <p14:tracePt t="43056" x="4549775" y="3867150"/>
          <p14:tracePt t="43072" x="4549775" y="3857625"/>
          <p14:tracePt t="43089" x="4549775" y="3840163"/>
          <p14:tracePt t="43120" x="4549775" y="3830638"/>
          <p14:tracePt t="43128" x="4557713" y="3821113"/>
          <p14:tracePt t="43155" x="4567238" y="3821113"/>
          <p14:tracePt t="43168" x="4576763" y="3811588"/>
          <p14:tracePt t="43177" x="4586288" y="3811588"/>
          <p14:tracePt t="43184" x="4594225" y="3803650"/>
          <p14:tracePt t="43192" x="4613275" y="3784600"/>
          <p14:tracePt t="43200" x="4630738" y="3775075"/>
          <p14:tracePt t="43208" x="4630738" y="3767138"/>
          <p14:tracePt t="43216" x="4695825" y="3721100"/>
          <p14:tracePt t="43224" x="4722813" y="3711575"/>
          <p14:tracePt t="43232" x="4759325" y="3702050"/>
          <p14:tracePt t="43240" x="4795838" y="3675063"/>
          <p14:tracePt t="43248" x="4822825" y="3657600"/>
          <p14:tracePt t="43256" x="4859338" y="3648075"/>
          <p14:tracePt t="43264" x="4895850" y="3629025"/>
          <p14:tracePt t="43274" x="4932363" y="3621088"/>
          <p14:tracePt t="43280" x="4968875" y="3621088"/>
          <p14:tracePt t="43290" x="4986338" y="3621088"/>
          <p14:tracePt t="43305" x="5005388" y="3621088"/>
          <p14:tracePt t="43312" x="5014913" y="3621088"/>
          <p14:tracePt t="43321" x="5032375" y="3629025"/>
          <p14:tracePt t="43328" x="5041900" y="3638550"/>
          <p14:tracePt t="43345" x="5049838" y="3648075"/>
          <p14:tracePt t="43353" x="5059363" y="3648075"/>
          <p14:tracePt t="43650" x="5059363" y="3657600"/>
          <p14:tracePt t="43712" x="5086350" y="3657600"/>
          <p14:tracePt t="43720" x="5122863" y="3657600"/>
          <p14:tracePt t="43729" x="5132388" y="3657600"/>
          <p14:tracePt t="43737" x="5141913" y="3657600"/>
          <p14:tracePt t="43755" x="5151438" y="3657600"/>
          <p14:tracePt t="43761" x="5159375" y="3657600"/>
          <p14:tracePt t="43778" x="5187950" y="3657600"/>
          <p14:tracePt t="43784" x="5205413" y="3657600"/>
          <p14:tracePt t="43793" x="5232400" y="3675063"/>
          <p14:tracePt t="43802" x="5241925" y="3684588"/>
          <p14:tracePt t="43809" x="5268913" y="3702050"/>
          <p14:tracePt t="43817" x="5287963" y="3711575"/>
          <p14:tracePt t="43824" x="5297488" y="3721100"/>
          <p14:tracePt t="43840" x="5324475" y="3730625"/>
          <p14:tracePt t="44064" x="5314950" y="3730625"/>
          <p14:tracePt t="44072" x="5297488" y="3711575"/>
          <p14:tracePt t="44080" x="5268913" y="3694113"/>
          <p14:tracePt t="44088" x="5268913" y="3684588"/>
          <p14:tracePt t="44096" x="5241925" y="3665538"/>
          <p14:tracePt t="44104" x="5232400" y="3657600"/>
          <p14:tracePt t="44112" x="5232400" y="3648075"/>
          <p14:tracePt t="44120" x="5224463" y="3629025"/>
          <p14:tracePt t="44249" x="5224463" y="3648075"/>
          <p14:tracePt t="44256" x="5232400" y="3665538"/>
          <p14:tracePt t="44264" x="5241925" y="3675063"/>
          <p14:tracePt t="44409" x="5241925" y="3694113"/>
          <p14:tracePt t="44416" x="5241925" y="3702050"/>
          <p14:tracePt t="44424" x="5195888" y="3721100"/>
          <p14:tracePt t="44432" x="5105400" y="3767138"/>
          <p14:tracePt t="44440" x="5022850" y="3775075"/>
          <p14:tracePt t="44448" x="4913313" y="3803650"/>
          <p14:tracePt t="44456" x="4832350" y="3830638"/>
          <p14:tracePt t="44465" x="4722813" y="3848100"/>
          <p14:tracePt t="44472" x="4622800" y="3875088"/>
          <p14:tracePt t="44480" x="4513263" y="3875088"/>
          <p14:tracePt t="44489" x="4457700" y="3875088"/>
          <p14:tracePt t="44497" x="4430713" y="3875088"/>
          <p14:tracePt t="44505" x="4413250" y="3875088"/>
          <p14:tracePt t="44514" x="4403725" y="3875088"/>
          <p14:tracePt t="44521" x="4394200" y="3875088"/>
          <p14:tracePt t="44528" x="4376738" y="3867150"/>
          <p14:tracePt t="44536" x="4348163" y="3848100"/>
          <p14:tracePt t="44544" x="4294188" y="3821113"/>
          <p14:tracePt t="44552" x="4211638" y="3784600"/>
          <p14:tracePt t="44561" x="4084638" y="3748088"/>
          <p14:tracePt t="44568" x="3948113" y="3711575"/>
          <p14:tracePt t="44578" x="3802063" y="3694113"/>
          <p14:tracePt t="44584" x="3619500" y="3665538"/>
          <p14:tracePt t="44592" x="3455988" y="3629025"/>
          <p14:tracePt t="44600" x="3273425" y="3621088"/>
          <p14:tracePt t="44608" x="3127375" y="3602038"/>
          <p14:tracePt t="44617" x="2971800" y="3575050"/>
          <p14:tracePt t="44626" x="2844800" y="3556000"/>
          <p14:tracePt t="44637" x="2735263" y="3548063"/>
          <p14:tracePt t="44640" x="2625725" y="3529013"/>
          <p14:tracePt t="44648" x="2543175" y="3529013"/>
          <p14:tracePt t="44656" x="2470150" y="3529013"/>
          <p14:tracePt t="44664" x="2379663" y="3529013"/>
          <p14:tracePt t="44672" x="2306638" y="3529013"/>
          <p14:tracePt t="44681" x="2233613" y="3529013"/>
          <p14:tracePt t="44688" x="2124075" y="3529013"/>
          <p14:tracePt t="44698" x="2033588" y="3529013"/>
          <p14:tracePt t="44704" x="1931988" y="3502025"/>
          <p14:tracePt t="44713" x="1824038" y="3492500"/>
          <p14:tracePt t="44720" x="1751013" y="3475038"/>
          <p14:tracePt t="44728" x="1631950" y="3465513"/>
          <p14:tracePt t="44736" x="1576388" y="3438525"/>
          <p14:tracePt t="44745" x="1512888" y="3429000"/>
          <p14:tracePt t="44752" x="1468438" y="3419475"/>
          <p14:tracePt t="44761" x="1449388" y="3402013"/>
          <p14:tracePt t="44770" x="1422400" y="3382963"/>
          <p14:tracePt t="44781" x="1395413" y="3375025"/>
          <p14:tracePt t="44786" x="1376363" y="3365500"/>
          <p14:tracePt t="44832" x="1366838" y="3355975"/>
          <p14:tracePt t="44841" x="1366838" y="3346450"/>
          <p14:tracePt t="44961" x="1366838" y="3338513"/>
          <p14:tracePt t="44968" x="1366838" y="3328988"/>
          <p14:tracePt t="44981" x="1349375" y="3302000"/>
          <p14:tracePt t="44985" x="1330325" y="3292475"/>
          <p14:tracePt t="44996" x="1303338" y="3282950"/>
          <p14:tracePt t="45000" x="1258888" y="3273425"/>
          <p14:tracePt t="45009" x="1249363" y="3273425"/>
          <p14:tracePt t="45016" x="1230313" y="3255963"/>
          <p14:tracePt t="45026" x="1222375" y="3246438"/>
          <p14:tracePt t="45280" x="1212850" y="3219450"/>
          <p14:tracePt t="45288" x="1212850" y="3209925"/>
          <p14:tracePt t="45296" x="1212850" y="3192463"/>
          <p14:tracePt t="45305" x="1212850" y="3163888"/>
          <p14:tracePt t="45312" x="1222375" y="3146425"/>
          <p14:tracePt t="45321" x="1222375" y="3119438"/>
          <p14:tracePt t="45328" x="1230313" y="3100388"/>
          <p14:tracePt t="45336" x="1230313" y="3082925"/>
          <p14:tracePt t="45345" x="1249363" y="3063875"/>
          <p14:tracePt t="45353" x="1249363" y="3054350"/>
          <p14:tracePt t="45361" x="1249363" y="3027363"/>
          <p14:tracePt t="45369" x="1249363" y="3017838"/>
          <p14:tracePt t="45378" x="1249363" y="3009900"/>
          <p14:tracePt t="45384" x="1249363" y="2982913"/>
          <p14:tracePt t="45392" x="1249363" y="2963863"/>
          <p14:tracePt t="45400" x="1249363" y="2936875"/>
          <p14:tracePt t="45408" x="1249363" y="2917825"/>
          <p14:tracePt t="45416" x="1249363" y="2881313"/>
          <p14:tracePt t="45424" x="1249363" y="2854325"/>
          <p14:tracePt t="45432" x="1239838" y="2836863"/>
          <p14:tracePt t="45440" x="1212850" y="2800350"/>
          <p14:tracePt t="45448" x="1203325" y="2771775"/>
          <p14:tracePt t="45456" x="1193800" y="2754313"/>
          <p14:tracePt t="45464" x="1157288" y="2717800"/>
          <p14:tracePt t="45472" x="1157288" y="2708275"/>
          <p14:tracePt t="45480" x="1130300" y="2681288"/>
          <p14:tracePt t="45488" x="1120775" y="2681288"/>
          <p14:tracePt t="45544" x="1112838" y="2681288"/>
          <p14:tracePt t="45552" x="1084263" y="2681288"/>
          <p14:tracePt t="45560" x="1066800" y="2681288"/>
          <p14:tracePt t="45568" x="1020763" y="2690813"/>
          <p14:tracePt t="45578" x="1003300" y="2708275"/>
          <p14:tracePt t="45584" x="974725" y="2717800"/>
          <p14:tracePt t="45594" x="930275" y="2763838"/>
          <p14:tracePt t="45600" x="911225" y="2771775"/>
          <p14:tracePt t="45608" x="866775" y="2808288"/>
          <p14:tracePt t="45616" x="847725" y="2827338"/>
          <p14:tracePt t="45624" x="811213" y="2844800"/>
          <p14:tracePt t="45633" x="801688" y="2854325"/>
          <p14:tracePt t="45640" x="793750" y="2873375"/>
          <p14:tracePt t="45650" x="765175" y="2890838"/>
          <p14:tracePt t="45656" x="765175" y="2900363"/>
          <p14:tracePt t="45664" x="757238" y="2927350"/>
          <p14:tracePt t="45672" x="747713" y="2946400"/>
          <p14:tracePt t="45682" x="738188" y="2954338"/>
          <p14:tracePt t="45688" x="728663" y="2982913"/>
          <p14:tracePt t="45696" x="728663" y="3017838"/>
          <p14:tracePt t="45704" x="728663" y="3036888"/>
          <p14:tracePt t="45712" x="728663" y="3082925"/>
          <p14:tracePt t="45720" x="728663" y="3119438"/>
          <p14:tracePt t="45729" x="728663" y="3155950"/>
          <p14:tracePt t="45736" x="728663" y="3200400"/>
          <p14:tracePt t="45745" x="757238" y="3273425"/>
          <p14:tracePt t="45752" x="765175" y="3309938"/>
          <p14:tracePt t="45761" x="801688" y="3375025"/>
          <p14:tracePt t="45768" x="830263" y="3419475"/>
          <p14:tracePt t="45777" x="884238" y="3482975"/>
          <p14:tracePt t="45784" x="930275" y="3556000"/>
          <p14:tracePt t="45793" x="966788" y="3621088"/>
          <p14:tracePt t="45800" x="1003300" y="3665538"/>
          <p14:tracePt t="45808" x="1039813" y="3694113"/>
          <p14:tracePt t="45817" x="1057275" y="3730625"/>
          <p14:tracePt t="45834" x="1066800" y="3748088"/>
          <p14:tracePt t="45920" x="1084263" y="3767138"/>
          <p14:tracePt t="45928" x="1093788" y="3767138"/>
          <p14:tracePt t="45936" x="1139825" y="3767138"/>
          <p14:tracePt t="45944" x="1266825" y="3784600"/>
          <p14:tracePt t="45952" x="1403350" y="3803650"/>
          <p14:tracePt t="45961" x="1512888" y="3811588"/>
          <p14:tracePt t="45968" x="1677988" y="3840163"/>
          <p14:tracePt t="45979" x="1841500" y="3857625"/>
          <p14:tracePt t="45994" x="2097088" y="3884613"/>
          <p14:tracePt t="46000" x="2224088" y="3884613"/>
          <p14:tracePt t="46013" x="2333625" y="3884613"/>
          <p14:tracePt t="46016" x="2397125" y="3884613"/>
          <p14:tracePt t="46026" x="2425700" y="3884613"/>
          <p14:tracePt t="46032" x="2443163" y="3884613"/>
          <p14:tracePt t="46048" x="2452688" y="3884613"/>
          <p14:tracePt t="46064" x="2470150" y="3884613"/>
          <p14:tracePt t="46072" x="2498725" y="3875088"/>
          <p14:tracePt t="46080" x="2506663" y="3867150"/>
          <p14:tracePt t="46088" x="2525713" y="3848100"/>
          <p14:tracePt t="46096" x="2570163" y="3821113"/>
          <p14:tracePt t="46104" x="2589213" y="3811588"/>
          <p14:tracePt t="46112" x="2625725" y="3784600"/>
          <p14:tracePt t="46120" x="2671763" y="3767138"/>
          <p14:tracePt t="46129" x="2708275" y="3757613"/>
          <p14:tracePt t="46136" x="2744788" y="3748088"/>
          <p14:tracePt t="46145" x="2825750" y="3730625"/>
          <p14:tracePt t="46152" x="2881313" y="3702050"/>
          <p14:tracePt t="46161" x="2962275" y="3684588"/>
          <p14:tracePt t="46169" x="3035300" y="3684588"/>
          <p14:tracePt t="46183" x="3117850" y="3665538"/>
          <p14:tracePt t="46184" x="3154363" y="3665538"/>
          <p14:tracePt t="46192" x="3200400" y="3648075"/>
          <p14:tracePt t="46273" x="3200400" y="3665538"/>
          <p14:tracePt t="46280" x="3200400" y="3675063"/>
          <p14:tracePt t="46288" x="3190875" y="3694113"/>
          <p14:tracePt t="46313" x="3181350" y="3702050"/>
          <p14:tracePt t="46592" x="3200400" y="3702050"/>
          <p14:tracePt t="46600" x="3236913" y="3702050"/>
          <p14:tracePt t="46608" x="3290888" y="3702050"/>
          <p14:tracePt t="46616" x="3309938" y="3702050"/>
          <p14:tracePt t="46624" x="3346450" y="3702050"/>
          <p14:tracePt t="46632" x="3363913" y="3711575"/>
          <p14:tracePt t="46640" x="3363913" y="3730625"/>
          <p14:tracePt t="46648" x="3373438" y="3757613"/>
          <p14:tracePt t="46656" x="3373438" y="3784600"/>
          <p14:tracePt t="46664" x="3400425" y="3821113"/>
          <p14:tracePt t="46672" x="3409950" y="3840163"/>
          <p14:tracePt t="46682" x="3446463" y="3884613"/>
          <p14:tracePt t="46688" x="3455988" y="3894138"/>
          <p14:tracePt t="46696" x="3463925" y="3894138"/>
          <p14:tracePt t="46704" x="3463925" y="390366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58975" y="274638"/>
            <a:ext cx="8229600" cy="1143000"/>
          </a:xfrm>
        </p:spPr>
        <p:txBody>
          <a:bodyPr/>
          <a:lstStyle/>
          <a:p>
            <a:pPr eaLnBrk="1" hangingPunct="1"/>
            <a:r>
              <a:rPr lang="ja-JP" altLang="en-US"/>
              <a:t>命令の実行</a:t>
            </a:r>
          </a:p>
        </p:txBody>
      </p:sp>
      <p:sp>
        <p:nvSpPr>
          <p:cNvPr id="29699" name="Text Box 3"/>
          <p:cNvSpPr txBox="1">
            <a:spLocks noChangeArrowheads="1"/>
          </p:cNvSpPr>
          <p:nvPr/>
        </p:nvSpPr>
        <p:spPr bwMode="auto">
          <a:xfrm>
            <a:off x="534828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29700" name="Text Box 4"/>
          <p:cNvSpPr txBox="1">
            <a:spLocks noChangeArrowheads="1"/>
          </p:cNvSpPr>
          <p:nvPr/>
        </p:nvSpPr>
        <p:spPr bwMode="auto">
          <a:xfrm>
            <a:off x="6140450"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29701" name="Group 5"/>
          <p:cNvGrpSpPr>
            <a:grpSpLocks/>
          </p:cNvGrpSpPr>
          <p:nvPr/>
        </p:nvGrpSpPr>
        <p:grpSpPr bwMode="auto">
          <a:xfrm>
            <a:off x="5060950" y="2354263"/>
            <a:ext cx="1655763" cy="717550"/>
            <a:chOff x="3288" y="1299"/>
            <a:chExt cx="1996" cy="953"/>
          </a:xfrm>
        </p:grpSpPr>
        <p:sp>
          <p:nvSpPr>
            <p:cNvPr id="29777" name="Line 6"/>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8" name="Line 7"/>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9" name="Line 8"/>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0" name="Line 9"/>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1" name="Line 10"/>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2" name="Line 11"/>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83" name="Line 12"/>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9702" name="Text Box 13"/>
          <p:cNvSpPr txBox="1">
            <a:spLocks noChangeArrowheads="1"/>
          </p:cNvSpPr>
          <p:nvPr/>
        </p:nvSpPr>
        <p:spPr bwMode="auto">
          <a:xfrm>
            <a:off x="5708650" y="2341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29703" name="Text Box 14"/>
          <p:cNvSpPr txBox="1">
            <a:spLocks noChangeArrowheads="1"/>
          </p:cNvSpPr>
          <p:nvPr/>
        </p:nvSpPr>
        <p:spPr bwMode="auto">
          <a:xfrm>
            <a:off x="5351463" y="2420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sp>
        <p:nvSpPr>
          <p:cNvPr id="29704" name="Line 15"/>
          <p:cNvSpPr>
            <a:spLocks noChangeShapeType="1"/>
          </p:cNvSpPr>
          <p:nvPr/>
        </p:nvSpPr>
        <p:spPr bwMode="auto">
          <a:xfrm flipV="1">
            <a:off x="5492750" y="30702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05" name="Line 16"/>
          <p:cNvSpPr>
            <a:spLocks noChangeShapeType="1"/>
          </p:cNvSpPr>
          <p:nvPr/>
        </p:nvSpPr>
        <p:spPr bwMode="auto">
          <a:xfrm flipH="1" flipV="1">
            <a:off x="6356350" y="3070225"/>
            <a:ext cx="0" cy="16541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06" name="Line 17"/>
          <p:cNvSpPr>
            <a:spLocks noChangeShapeType="1"/>
          </p:cNvSpPr>
          <p:nvPr/>
        </p:nvSpPr>
        <p:spPr bwMode="auto">
          <a:xfrm flipV="1">
            <a:off x="5924550" y="1916113"/>
            <a:ext cx="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07" name="Line 18"/>
          <p:cNvSpPr>
            <a:spLocks noChangeShapeType="1"/>
          </p:cNvSpPr>
          <p:nvPr/>
        </p:nvSpPr>
        <p:spPr bwMode="auto">
          <a:xfrm>
            <a:off x="3908425" y="26368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08" name="Rectangle 19"/>
          <p:cNvSpPr>
            <a:spLocks noChangeArrowheads="1"/>
          </p:cNvSpPr>
          <p:nvPr/>
        </p:nvSpPr>
        <p:spPr bwMode="auto">
          <a:xfrm>
            <a:off x="4989513" y="3571875"/>
            <a:ext cx="1008062"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09" name="Line 20"/>
          <p:cNvSpPr>
            <a:spLocks noChangeShapeType="1"/>
          </p:cNvSpPr>
          <p:nvPr/>
        </p:nvSpPr>
        <p:spPr bwMode="auto">
          <a:xfrm flipH="1">
            <a:off x="4700588" y="1916113"/>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0" name="Line 21"/>
          <p:cNvSpPr>
            <a:spLocks noChangeShapeType="1"/>
          </p:cNvSpPr>
          <p:nvPr/>
        </p:nvSpPr>
        <p:spPr bwMode="auto">
          <a:xfrm>
            <a:off x="4700588" y="1916113"/>
            <a:ext cx="0" cy="2447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1" name="Line 22"/>
          <p:cNvSpPr>
            <a:spLocks noChangeShapeType="1"/>
          </p:cNvSpPr>
          <p:nvPr/>
        </p:nvSpPr>
        <p:spPr bwMode="auto">
          <a:xfrm>
            <a:off x="4700588" y="4364038"/>
            <a:ext cx="792162"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2" name="Line 23"/>
          <p:cNvSpPr>
            <a:spLocks noChangeShapeType="1"/>
          </p:cNvSpPr>
          <p:nvPr/>
        </p:nvSpPr>
        <p:spPr bwMode="auto">
          <a:xfrm flipV="1">
            <a:off x="5492750" y="39322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3" name="Line 24"/>
          <p:cNvSpPr>
            <a:spLocks noChangeShapeType="1"/>
          </p:cNvSpPr>
          <p:nvPr/>
        </p:nvSpPr>
        <p:spPr bwMode="auto">
          <a:xfrm>
            <a:off x="49895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4" name="Line 25"/>
          <p:cNvSpPr>
            <a:spLocks noChangeShapeType="1"/>
          </p:cNvSpPr>
          <p:nvPr/>
        </p:nvSpPr>
        <p:spPr bwMode="auto">
          <a:xfrm flipH="1">
            <a:off x="49895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5" name="Line 26"/>
          <p:cNvSpPr>
            <a:spLocks noChangeShapeType="1"/>
          </p:cNvSpPr>
          <p:nvPr/>
        </p:nvSpPr>
        <p:spPr bwMode="auto">
          <a:xfrm>
            <a:off x="41973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16" name="Text Box 27"/>
          <p:cNvSpPr txBox="1">
            <a:spLocks noChangeArrowheads="1"/>
          </p:cNvSpPr>
          <p:nvPr/>
        </p:nvSpPr>
        <p:spPr bwMode="auto">
          <a:xfrm>
            <a:off x="52054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29717" name="Rectangle 28"/>
          <p:cNvSpPr>
            <a:spLocks noChangeArrowheads="1"/>
          </p:cNvSpPr>
          <p:nvPr/>
        </p:nvSpPr>
        <p:spPr bwMode="auto">
          <a:xfrm>
            <a:off x="5565775"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18" name="Rectangle 29"/>
          <p:cNvSpPr>
            <a:spLocks noChangeArrowheads="1"/>
          </p:cNvSpPr>
          <p:nvPr/>
        </p:nvSpPr>
        <p:spPr bwMode="auto">
          <a:xfrm>
            <a:off x="5565775"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19" name="Rectangle 30"/>
          <p:cNvSpPr>
            <a:spLocks noChangeArrowheads="1"/>
          </p:cNvSpPr>
          <p:nvPr/>
        </p:nvSpPr>
        <p:spPr bwMode="auto">
          <a:xfrm>
            <a:off x="5565775"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20" name="Rectangle 31"/>
          <p:cNvSpPr>
            <a:spLocks noChangeArrowheads="1"/>
          </p:cNvSpPr>
          <p:nvPr/>
        </p:nvSpPr>
        <p:spPr bwMode="auto">
          <a:xfrm>
            <a:off x="5565775"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21" name="Rectangle 32"/>
          <p:cNvSpPr>
            <a:spLocks noChangeArrowheads="1"/>
          </p:cNvSpPr>
          <p:nvPr/>
        </p:nvSpPr>
        <p:spPr bwMode="auto">
          <a:xfrm>
            <a:off x="5565775"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22" name="Rectangle 33"/>
          <p:cNvSpPr>
            <a:spLocks noChangeArrowheads="1"/>
          </p:cNvSpPr>
          <p:nvPr/>
        </p:nvSpPr>
        <p:spPr bwMode="auto">
          <a:xfrm>
            <a:off x="5565775"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23" name="Line 34"/>
          <p:cNvSpPr>
            <a:spLocks noChangeShapeType="1"/>
          </p:cNvSpPr>
          <p:nvPr/>
        </p:nvSpPr>
        <p:spPr bwMode="auto">
          <a:xfrm>
            <a:off x="4197350"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24" name="Line 35"/>
          <p:cNvSpPr>
            <a:spLocks noChangeShapeType="1"/>
          </p:cNvSpPr>
          <p:nvPr/>
        </p:nvSpPr>
        <p:spPr bwMode="auto">
          <a:xfrm flipV="1">
            <a:off x="7164388"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25" name="Line 36"/>
          <p:cNvSpPr>
            <a:spLocks noChangeShapeType="1"/>
          </p:cNvSpPr>
          <p:nvPr/>
        </p:nvSpPr>
        <p:spPr bwMode="auto">
          <a:xfrm>
            <a:off x="5492750" y="3357563"/>
            <a:ext cx="719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26" name="Line 37"/>
          <p:cNvSpPr>
            <a:spLocks noChangeShapeType="1"/>
          </p:cNvSpPr>
          <p:nvPr/>
        </p:nvSpPr>
        <p:spPr bwMode="auto">
          <a:xfrm>
            <a:off x="6213475" y="3357563"/>
            <a:ext cx="0"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27" name="Text Box 38"/>
          <p:cNvSpPr txBox="1">
            <a:spLocks noChangeArrowheads="1"/>
          </p:cNvSpPr>
          <p:nvPr/>
        </p:nvSpPr>
        <p:spPr bwMode="auto">
          <a:xfrm>
            <a:off x="5976938"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9728" name="Line 39"/>
          <p:cNvSpPr>
            <a:spLocks noChangeShapeType="1"/>
          </p:cNvSpPr>
          <p:nvPr/>
        </p:nvSpPr>
        <p:spPr bwMode="auto">
          <a:xfrm flipV="1">
            <a:off x="5853113" y="62388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29" name="Line 40"/>
          <p:cNvSpPr>
            <a:spLocks noChangeShapeType="1"/>
          </p:cNvSpPr>
          <p:nvPr/>
        </p:nvSpPr>
        <p:spPr bwMode="auto">
          <a:xfrm flipV="1">
            <a:off x="5780088" y="6094413"/>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30" name="Line 41"/>
          <p:cNvSpPr>
            <a:spLocks noChangeShapeType="1"/>
          </p:cNvSpPr>
          <p:nvPr/>
        </p:nvSpPr>
        <p:spPr bwMode="auto">
          <a:xfrm>
            <a:off x="5853113" y="6094413"/>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31" name="Text Box 42"/>
          <p:cNvSpPr txBox="1">
            <a:spLocks noChangeArrowheads="1"/>
          </p:cNvSpPr>
          <p:nvPr/>
        </p:nvSpPr>
        <p:spPr bwMode="auto">
          <a:xfrm>
            <a:off x="6716713" y="6491288"/>
            <a:ext cx="116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we=1</a:t>
            </a:r>
          </a:p>
        </p:txBody>
      </p:sp>
      <p:sp>
        <p:nvSpPr>
          <p:cNvPr id="29732" name="Text Box 43"/>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9733" name="Text Box 44"/>
          <p:cNvSpPr txBox="1">
            <a:spLocks noChangeArrowheads="1"/>
          </p:cNvSpPr>
          <p:nvPr/>
        </p:nvSpPr>
        <p:spPr bwMode="auto">
          <a:xfrm>
            <a:off x="39100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9734" name="Text Box 45"/>
          <p:cNvSpPr txBox="1">
            <a:spLocks noChangeArrowheads="1"/>
          </p:cNvSpPr>
          <p:nvPr/>
        </p:nvSpPr>
        <p:spPr bwMode="auto">
          <a:xfrm>
            <a:off x="38369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29735" name="Text Box 46"/>
          <p:cNvSpPr txBox="1">
            <a:spLocks noChangeArrowheads="1"/>
          </p:cNvSpPr>
          <p:nvPr/>
        </p:nvSpPr>
        <p:spPr bwMode="auto">
          <a:xfrm>
            <a:off x="6264275"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29736" name="Rectangle 47"/>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7" name="Rectangle 48"/>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8" name="Rectangle 49"/>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39" name="Rectangle 50"/>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0" name="Rectangle 51"/>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1" name="Rectangle 52"/>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2" name="Line 53"/>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3" name="Text Box 54"/>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29744" name="Rectangle 55"/>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9745" name="Line 56"/>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6" name="Line 57"/>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7" name="Text Box 58"/>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9748" name="Line 59"/>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49" name="Line 60"/>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0" name="Line 61"/>
          <p:cNvSpPr>
            <a:spLocks noChangeShapeType="1"/>
          </p:cNvSpPr>
          <p:nvPr/>
        </p:nvSpPr>
        <p:spPr bwMode="auto">
          <a:xfrm flipV="1">
            <a:off x="323850" y="2276475"/>
            <a:ext cx="0" cy="1439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1" name="Line 62"/>
          <p:cNvSpPr>
            <a:spLocks noChangeShapeType="1"/>
          </p:cNvSpPr>
          <p:nvPr/>
        </p:nvSpPr>
        <p:spPr bwMode="auto">
          <a:xfrm>
            <a:off x="323850" y="227647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2" name="Oval 63"/>
          <p:cNvSpPr>
            <a:spLocks noChangeArrowheads="1"/>
          </p:cNvSpPr>
          <p:nvPr/>
        </p:nvSpPr>
        <p:spPr bwMode="auto">
          <a:xfrm>
            <a:off x="612775" y="2420938"/>
            <a:ext cx="287338" cy="2873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9753" name="Line 64"/>
          <p:cNvSpPr>
            <a:spLocks noChangeShapeType="1"/>
          </p:cNvSpPr>
          <p:nvPr/>
        </p:nvSpPr>
        <p:spPr bwMode="auto">
          <a:xfrm>
            <a:off x="612775" y="2276475"/>
            <a:ext cx="142875"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4" name="Text Box 65"/>
          <p:cNvSpPr txBox="1">
            <a:spLocks noChangeArrowheads="1"/>
          </p:cNvSpPr>
          <p:nvPr/>
        </p:nvSpPr>
        <p:spPr bwMode="auto">
          <a:xfrm>
            <a:off x="303213" y="2570163"/>
            <a:ext cx="33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１</a:t>
            </a:r>
          </a:p>
        </p:txBody>
      </p:sp>
      <p:sp>
        <p:nvSpPr>
          <p:cNvPr id="29755" name="Line 66"/>
          <p:cNvSpPr>
            <a:spLocks noChangeShapeType="1"/>
          </p:cNvSpPr>
          <p:nvPr/>
        </p:nvSpPr>
        <p:spPr bwMode="auto">
          <a:xfrm flipV="1">
            <a:off x="539750" y="2708275"/>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6" name="Line 67"/>
          <p:cNvSpPr>
            <a:spLocks noChangeShapeType="1"/>
          </p:cNvSpPr>
          <p:nvPr/>
        </p:nvSpPr>
        <p:spPr bwMode="auto">
          <a:xfrm>
            <a:off x="900113" y="25654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7" name="Line 68"/>
          <p:cNvSpPr>
            <a:spLocks noChangeShapeType="1"/>
          </p:cNvSpPr>
          <p:nvPr/>
        </p:nvSpPr>
        <p:spPr bwMode="auto">
          <a:xfrm>
            <a:off x="971550" y="2565400"/>
            <a:ext cx="0" cy="5032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58" name="Text Box 69"/>
          <p:cNvSpPr txBox="1">
            <a:spLocks noChangeArrowheads="1"/>
          </p:cNvSpPr>
          <p:nvPr/>
        </p:nvSpPr>
        <p:spPr bwMode="auto">
          <a:xfrm>
            <a:off x="-107950" y="2997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29759" name="Line 70"/>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0" name="Line 71"/>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1" name="Text Box 72"/>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命令メモリ</a:t>
            </a:r>
          </a:p>
        </p:txBody>
      </p:sp>
      <p:sp>
        <p:nvSpPr>
          <p:cNvPr id="29762" name="Line 73"/>
          <p:cNvSpPr>
            <a:spLocks noChangeShapeType="1"/>
          </p:cNvSpPr>
          <p:nvPr/>
        </p:nvSpPr>
        <p:spPr bwMode="auto">
          <a:xfrm flipV="1">
            <a:off x="2195513" y="2997200"/>
            <a:ext cx="0" cy="172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3" name="Text Box 74"/>
          <p:cNvSpPr txBox="1">
            <a:spLocks noChangeArrowheads="1"/>
          </p:cNvSpPr>
          <p:nvPr/>
        </p:nvSpPr>
        <p:spPr bwMode="auto">
          <a:xfrm>
            <a:off x="2124075" y="37830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a:t>
            </a:r>
          </a:p>
        </p:txBody>
      </p:sp>
      <p:sp>
        <p:nvSpPr>
          <p:cNvPr id="29764" name="Line 75"/>
          <p:cNvSpPr>
            <a:spLocks noChangeShapeType="1"/>
          </p:cNvSpPr>
          <p:nvPr/>
        </p:nvSpPr>
        <p:spPr bwMode="auto">
          <a:xfrm>
            <a:off x="2195513" y="3068638"/>
            <a:ext cx="2016125" cy="2305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5" name="Line 76"/>
          <p:cNvSpPr>
            <a:spLocks noChangeShapeType="1"/>
          </p:cNvSpPr>
          <p:nvPr/>
        </p:nvSpPr>
        <p:spPr bwMode="auto">
          <a:xfrm flipV="1">
            <a:off x="2195513" y="2636838"/>
            <a:ext cx="17287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6" name="Line 77"/>
          <p:cNvSpPr>
            <a:spLocks noChangeShapeType="1"/>
          </p:cNvSpPr>
          <p:nvPr/>
        </p:nvSpPr>
        <p:spPr bwMode="auto">
          <a:xfrm>
            <a:off x="2268538" y="3141663"/>
            <a:ext cx="2663825"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7" name="Line 78"/>
          <p:cNvSpPr>
            <a:spLocks noChangeShapeType="1"/>
          </p:cNvSpPr>
          <p:nvPr/>
        </p:nvSpPr>
        <p:spPr bwMode="auto">
          <a:xfrm>
            <a:off x="4932363" y="6453188"/>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68" name="Text Box 79"/>
          <p:cNvSpPr txBox="1">
            <a:spLocks noChangeArrowheads="1"/>
          </p:cNvSpPr>
          <p:nvPr/>
        </p:nvSpPr>
        <p:spPr bwMode="auto">
          <a:xfrm>
            <a:off x="468313" y="115888"/>
            <a:ext cx="353218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０番地に</a:t>
            </a:r>
            <a:r>
              <a:rPr lang="en-US" altLang="ja-JP" sz="1800" b="1"/>
              <a:t>X</a:t>
            </a:r>
            <a:r>
              <a:rPr lang="ja-JP" altLang="en-US" sz="1800" b="1"/>
              <a:t>、</a:t>
            </a:r>
            <a:r>
              <a:rPr lang="en-US" altLang="ja-JP" sz="1800" b="1"/>
              <a:t>1</a:t>
            </a:r>
            <a:r>
              <a:rPr lang="ja-JP" altLang="en-US" sz="1800" b="1"/>
              <a:t>番地に</a:t>
            </a:r>
            <a:r>
              <a:rPr lang="en-US" altLang="ja-JP" sz="1800" b="1"/>
              <a:t>Y</a:t>
            </a:r>
            <a:r>
              <a:rPr lang="ja-JP" altLang="en-US" sz="1800" b="1"/>
              <a:t>が入っている</a:t>
            </a:r>
          </a:p>
          <a:p>
            <a:pPr eaLnBrk="1" hangingPunct="1">
              <a:spcBef>
                <a:spcPct val="0"/>
              </a:spcBef>
              <a:buFontTx/>
              <a:buNone/>
            </a:pPr>
            <a:r>
              <a:rPr lang="en-US" altLang="ja-JP" sz="1800" b="1"/>
              <a:t>X+Y</a:t>
            </a:r>
            <a:r>
              <a:rPr lang="ja-JP" altLang="en-US" sz="1800" b="1"/>
              <a:t>を計算して</a:t>
            </a:r>
            <a:r>
              <a:rPr lang="en-US" altLang="ja-JP" sz="1800" b="1"/>
              <a:t>2</a:t>
            </a:r>
            <a:r>
              <a:rPr lang="ja-JP" altLang="en-US" sz="1800" b="1"/>
              <a:t>番地に格納せよ</a:t>
            </a:r>
          </a:p>
          <a:p>
            <a:pPr eaLnBrk="1" hangingPunct="1">
              <a:spcBef>
                <a:spcPct val="0"/>
              </a:spcBef>
              <a:buFontTx/>
              <a:buNone/>
            </a:pPr>
            <a:endParaRPr lang="ja-JP" altLang="en-US" sz="1800" b="1"/>
          </a:p>
          <a:p>
            <a:pPr eaLnBrk="1" hangingPunct="1">
              <a:spcBef>
                <a:spcPct val="0"/>
              </a:spcBef>
              <a:buFontTx/>
              <a:buNone/>
            </a:pPr>
            <a:r>
              <a:rPr lang="en-US" altLang="ja-JP" sz="1800" b="1"/>
              <a:t>we com  Address</a:t>
            </a:r>
          </a:p>
          <a:p>
            <a:pPr eaLnBrk="1" hangingPunct="1">
              <a:spcBef>
                <a:spcPct val="0"/>
              </a:spcBef>
              <a:buFontTx/>
              <a:buNone/>
            </a:pPr>
            <a:r>
              <a:rPr lang="en-US" altLang="ja-JP" sz="1800" b="1"/>
              <a:t> 0    001    00000000</a:t>
            </a:r>
            <a:r>
              <a:rPr lang="ja-JP" altLang="en-US" sz="1800" b="1"/>
              <a:t>　　　</a:t>
            </a:r>
            <a:r>
              <a:rPr lang="en-US" altLang="ja-JP" sz="1800" b="1"/>
              <a:t>0</a:t>
            </a:r>
            <a:r>
              <a:rPr lang="ja-JP" altLang="en-US" sz="1800" b="1"/>
              <a:t>番地</a:t>
            </a:r>
          </a:p>
          <a:p>
            <a:pPr eaLnBrk="1" hangingPunct="1">
              <a:spcBef>
                <a:spcPct val="0"/>
              </a:spcBef>
              <a:buFontTx/>
              <a:buNone/>
            </a:pPr>
            <a:r>
              <a:rPr lang="ja-JP" altLang="en-US" sz="1800" b="1"/>
              <a:t> </a:t>
            </a:r>
            <a:r>
              <a:rPr lang="en-US" altLang="ja-JP" sz="1800" b="1"/>
              <a:t>0    110    00000001</a:t>
            </a:r>
            <a:r>
              <a:rPr lang="ja-JP" altLang="en-US" sz="1800" b="1"/>
              <a:t>　　　</a:t>
            </a:r>
            <a:r>
              <a:rPr lang="en-US" altLang="ja-JP" sz="1800" b="1"/>
              <a:t>1</a:t>
            </a:r>
            <a:r>
              <a:rPr lang="ja-JP" altLang="en-US" sz="1800" b="1"/>
              <a:t>番地</a:t>
            </a:r>
          </a:p>
          <a:p>
            <a:pPr eaLnBrk="1" hangingPunct="1">
              <a:spcBef>
                <a:spcPct val="0"/>
              </a:spcBef>
              <a:buFontTx/>
              <a:buNone/>
            </a:pPr>
            <a:r>
              <a:rPr lang="ja-JP" altLang="en-US" sz="1800" b="1"/>
              <a:t> </a:t>
            </a:r>
            <a:r>
              <a:rPr lang="en-US" altLang="ja-JP" sz="1800" b="1"/>
              <a:t>1     000   00000010</a:t>
            </a:r>
            <a:r>
              <a:rPr lang="ja-JP" altLang="en-US" sz="1800" b="1"/>
              <a:t>　　　</a:t>
            </a:r>
            <a:r>
              <a:rPr lang="en-US" altLang="ja-JP" sz="1800" b="1"/>
              <a:t>2</a:t>
            </a:r>
            <a:r>
              <a:rPr lang="ja-JP" altLang="en-US" sz="1800" b="1"/>
              <a:t>番地</a:t>
            </a:r>
          </a:p>
        </p:txBody>
      </p:sp>
      <p:sp>
        <p:nvSpPr>
          <p:cNvPr id="29769" name="Rectangle 80"/>
          <p:cNvSpPr>
            <a:spLocks noChangeArrowheads="1"/>
          </p:cNvSpPr>
          <p:nvPr/>
        </p:nvSpPr>
        <p:spPr bwMode="auto">
          <a:xfrm>
            <a:off x="1187450" y="4357688"/>
            <a:ext cx="221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1    000    00000010</a:t>
            </a:r>
          </a:p>
        </p:txBody>
      </p:sp>
      <p:sp>
        <p:nvSpPr>
          <p:cNvPr id="29770" name="Text Box 81"/>
          <p:cNvSpPr txBox="1">
            <a:spLocks noChangeArrowheads="1"/>
          </p:cNvSpPr>
          <p:nvPr/>
        </p:nvSpPr>
        <p:spPr bwMode="auto">
          <a:xfrm>
            <a:off x="663575" y="37369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2</a:t>
            </a:r>
          </a:p>
        </p:txBody>
      </p:sp>
      <p:sp>
        <p:nvSpPr>
          <p:cNvPr id="29771" name="Text Box 82"/>
          <p:cNvSpPr txBox="1">
            <a:spLocks noChangeArrowheads="1"/>
          </p:cNvSpPr>
          <p:nvPr/>
        </p:nvSpPr>
        <p:spPr bwMode="auto">
          <a:xfrm>
            <a:off x="4476750" y="5726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a:t>
            </a:r>
          </a:p>
        </p:txBody>
      </p:sp>
      <p:sp>
        <p:nvSpPr>
          <p:cNvPr id="29772" name="Text Box 83"/>
          <p:cNvSpPr txBox="1">
            <a:spLocks noChangeArrowheads="1"/>
          </p:cNvSpPr>
          <p:nvPr/>
        </p:nvSpPr>
        <p:spPr bwMode="auto">
          <a:xfrm>
            <a:off x="3995738" y="2276475"/>
            <a:ext cx="65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a:t>
            </a:r>
          </a:p>
          <a:p>
            <a:pPr eaLnBrk="1" hangingPunct="1">
              <a:spcBef>
                <a:spcPct val="0"/>
              </a:spcBef>
              <a:buFontTx/>
              <a:buNone/>
            </a:pPr>
            <a:r>
              <a:rPr lang="en-US" altLang="ja-JP" sz="1800" b="1"/>
              <a:t>THA</a:t>
            </a:r>
          </a:p>
        </p:txBody>
      </p:sp>
      <p:sp>
        <p:nvSpPr>
          <p:cNvPr id="29773" name="Rectangle 84"/>
          <p:cNvSpPr>
            <a:spLocks noChangeArrowheads="1"/>
          </p:cNvSpPr>
          <p:nvPr/>
        </p:nvSpPr>
        <p:spPr bwMode="auto">
          <a:xfrm>
            <a:off x="4019550" y="493395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00000010</a:t>
            </a:r>
          </a:p>
        </p:txBody>
      </p:sp>
      <p:sp>
        <p:nvSpPr>
          <p:cNvPr id="29774" name="Text Box 90"/>
          <p:cNvSpPr txBox="1">
            <a:spLocks noChangeArrowheads="1"/>
          </p:cNvSpPr>
          <p:nvPr/>
        </p:nvSpPr>
        <p:spPr bwMode="auto">
          <a:xfrm>
            <a:off x="1042988" y="2708275"/>
            <a:ext cx="379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3</a:t>
            </a:r>
          </a:p>
        </p:txBody>
      </p:sp>
      <p:sp>
        <p:nvSpPr>
          <p:cNvPr id="29775" name="Line 94"/>
          <p:cNvSpPr>
            <a:spLocks noChangeShapeType="1"/>
          </p:cNvSpPr>
          <p:nvPr/>
        </p:nvSpPr>
        <p:spPr bwMode="auto">
          <a:xfrm>
            <a:off x="5508625" y="3284538"/>
            <a:ext cx="719138" cy="0"/>
          </a:xfrm>
          <a:prstGeom prst="line">
            <a:avLst/>
          </a:prstGeom>
          <a:noFill/>
          <a:ln w="38100">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776" name="Line 95"/>
          <p:cNvSpPr>
            <a:spLocks noChangeShapeType="1"/>
          </p:cNvSpPr>
          <p:nvPr/>
        </p:nvSpPr>
        <p:spPr bwMode="auto">
          <a:xfrm>
            <a:off x="6227763" y="3284538"/>
            <a:ext cx="0" cy="1944687"/>
          </a:xfrm>
          <a:prstGeom prst="line">
            <a:avLst/>
          </a:prstGeom>
          <a:noFill/>
          <a:ln w="38100">
            <a:solidFill>
              <a:srgbClr val="FF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7D14407-5966-45C6-8CB5-2DB65F52D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73"/>
    </mc:Choice>
    <mc:Fallback>
      <p:transition spd="slow" advTm="38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2" x="3482975" y="3894138"/>
          <p14:tracePt t="919" x="3546475" y="3840163"/>
          <p14:tracePt t="927" x="3573463" y="3830638"/>
          <p14:tracePt t="936" x="3592513" y="3811588"/>
          <p14:tracePt t="943" x="3600450" y="3803650"/>
          <p14:tracePt t="985" x="3600450" y="3784600"/>
          <p14:tracePt t="1007" x="3600450" y="3767138"/>
          <p14:tracePt t="1023" x="3600450" y="3748088"/>
          <p14:tracePt t="1031" x="3600450" y="3738563"/>
          <p14:tracePt t="1040" x="3600450" y="3730625"/>
          <p14:tracePt t="1055" x="3600450" y="3721100"/>
          <p14:tracePt t="1063" x="3600450" y="3702050"/>
          <p14:tracePt t="1087" x="3600450" y="3684588"/>
          <p14:tracePt t="1095" x="3592513" y="3675063"/>
          <p14:tracePt t="1104" x="3582988" y="3657600"/>
          <p14:tracePt t="1112" x="3573463" y="3648075"/>
          <p14:tracePt t="1119" x="3563938" y="3638550"/>
          <p14:tracePt t="1129" x="3556000" y="3629025"/>
          <p14:tracePt t="1136" x="3546475" y="3621088"/>
          <p14:tracePt t="1417" x="3519488" y="3621088"/>
          <p14:tracePt t="1425" x="3427413" y="3556000"/>
          <p14:tracePt t="1433" x="3382963" y="3502025"/>
          <p14:tracePt t="1439" x="3363913" y="3475038"/>
          <p14:tracePt t="1449" x="3327400" y="3411538"/>
          <p14:tracePt t="1456" x="3300413" y="3355975"/>
          <p14:tracePt t="1464" x="3263900" y="3282950"/>
          <p14:tracePt t="1472" x="3254375" y="3228975"/>
          <p14:tracePt t="1480" x="3236913" y="3155950"/>
          <p14:tracePt t="1488" x="3217863" y="3109913"/>
          <p14:tracePt t="1497" x="3190875" y="3063875"/>
          <p14:tracePt t="1504" x="3171825" y="3000375"/>
          <p14:tracePt t="1512" x="3144838" y="2973388"/>
          <p14:tracePt t="1519" x="3136900" y="2936875"/>
          <p14:tracePt t="1527" x="3136900" y="2909888"/>
          <p14:tracePt t="1536" x="3127375" y="2890838"/>
          <p14:tracePt t="1544" x="3127375" y="2863850"/>
          <p14:tracePt t="1551" x="3108325" y="2844800"/>
          <p14:tracePt t="1560" x="3108325" y="2827338"/>
          <p14:tracePt t="1568" x="3100388" y="2808288"/>
          <p14:tracePt t="1576" x="3100388" y="2771775"/>
          <p14:tracePt t="1591" x="3100388" y="2763838"/>
          <p14:tracePt t="1600" x="3100388" y="2735263"/>
          <p14:tracePt t="1607" x="3100388" y="2717800"/>
          <p14:tracePt t="1617" x="3100388" y="2690813"/>
          <p14:tracePt t="1623" x="3100388" y="2671763"/>
          <p14:tracePt t="1631" x="3100388" y="2625725"/>
          <p14:tracePt t="1639" x="3100388" y="2608263"/>
          <p14:tracePt t="1647" x="3100388" y="2581275"/>
          <p14:tracePt t="1655" x="3100388" y="2544763"/>
          <p14:tracePt t="1663" x="3100388" y="2508250"/>
          <p14:tracePt t="1671" x="3108325" y="2471738"/>
          <p14:tracePt t="1680" x="3108325" y="2416175"/>
          <p14:tracePt t="1687" x="3117850" y="2379663"/>
          <p14:tracePt t="1695" x="3117850" y="2325688"/>
          <p14:tracePt t="1704" x="3127375" y="2306638"/>
          <p14:tracePt t="1711" x="3127375" y="2270125"/>
          <p14:tracePt t="1719" x="3127375" y="2252663"/>
          <p14:tracePt t="1727" x="3127375" y="2225675"/>
          <p14:tracePt t="1736" x="3127375" y="2216150"/>
          <p14:tracePt t="1743" x="3127375" y="2206625"/>
          <p14:tracePt t="1751" x="3127375" y="2189163"/>
          <p14:tracePt t="1767" x="3127375" y="2179638"/>
          <p14:tracePt t="1776" x="3127375" y="2170113"/>
          <p14:tracePt t="1807" x="3127375" y="2152650"/>
          <p14:tracePt t="1816" x="3127375" y="2133600"/>
          <p14:tracePt t="1823" x="3127375" y="2106613"/>
          <p14:tracePt t="1831" x="3127375" y="2097088"/>
          <p14:tracePt t="1841" x="3127375" y="2079625"/>
          <p14:tracePt t="1847" x="3127375" y="2052638"/>
          <p14:tracePt t="1856" x="3127375" y="2033588"/>
          <p14:tracePt t="1863" x="3144838" y="2006600"/>
          <p14:tracePt t="1872" x="3144838" y="1997075"/>
          <p14:tracePt t="1886" x="3154363" y="1987550"/>
          <p14:tracePt t="1984" x="3154363" y="2006600"/>
          <p14:tracePt t="1999" x="3144838" y="2006600"/>
          <p14:tracePt t="2009" x="3144838" y="2024063"/>
          <p14:tracePt t="2143" x="3144838" y="2033588"/>
          <p14:tracePt t="2152" x="3136900" y="2043113"/>
          <p14:tracePt t="2159" x="3108325" y="2060575"/>
          <p14:tracePt t="2184" x="3100388" y="2060575"/>
          <p14:tracePt t="2231" x="3090863" y="2070100"/>
          <p14:tracePt t="2271" x="3081338" y="2079625"/>
          <p14:tracePt t="2279" x="3063875" y="2070100"/>
          <p14:tracePt t="2295" x="3054350" y="2060575"/>
          <p14:tracePt t="2303" x="3054350" y="2052638"/>
          <p14:tracePt t="2312" x="3054350" y="2043113"/>
          <p14:tracePt t="2391" x="3054350" y="2033588"/>
          <p14:tracePt t="2399" x="3108325" y="2033588"/>
          <p14:tracePt t="2407" x="3208338" y="2043113"/>
          <p14:tracePt t="2416" x="3281363" y="2043113"/>
          <p14:tracePt t="2423" x="3409950" y="2043113"/>
          <p14:tracePt t="2431" x="3536950" y="2043113"/>
          <p14:tracePt t="2439" x="3629025" y="2043113"/>
          <p14:tracePt t="2448" x="3738563" y="2043113"/>
          <p14:tracePt t="2455" x="3792538" y="2043113"/>
          <p14:tracePt t="2463" x="3810000" y="2043113"/>
          <p14:tracePt t="2471" x="3838575" y="2043113"/>
          <p14:tracePt t="2479" x="3846513" y="2043113"/>
          <p14:tracePt t="2487" x="3856038" y="2033588"/>
          <p14:tracePt t="2496" x="3865563" y="2024063"/>
          <p14:tracePt t="2504" x="3875088" y="2024063"/>
          <p14:tracePt t="2752" x="3792538" y="2024063"/>
          <p14:tracePt t="2759" x="3665538" y="2060575"/>
          <p14:tracePt t="2768" x="3563938" y="2089150"/>
          <p14:tracePt t="2775" x="3455988" y="2116138"/>
          <p14:tracePt t="2784" x="3373438" y="2143125"/>
          <p14:tracePt t="2791" x="3290888" y="2179638"/>
          <p14:tracePt t="2801" x="3263900" y="2206625"/>
          <p14:tracePt t="2808" x="3217863" y="2216150"/>
          <p14:tracePt t="2817" x="3190875" y="2233613"/>
          <p14:tracePt t="2823" x="3181350" y="2243138"/>
          <p14:tracePt t="2873" x="3171825" y="2243138"/>
          <p14:tracePt t="2880" x="3144838" y="2243138"/>
          <p14:tracePt t="2887" x="3117850" y="2243138"/>
          <p14:tracePt t="2895" x="3090863" y="2243138"/>
          <p14:tracePt t="2903" x="3035300" y="2216150"/>
          <p14:tracePt t="2912" x="2971800" y="2197100"/>
          <p14:tracePt t="2920" x="2889250" y="2170113"/>
          <p14:tracePt t="2927" x="2817813" y="2170113"/>
          <p14:tracePt t="2937" x="2725738" y="2152650"/>
          <p14:tracePt t="2945" x="2652713" y="2152650"/>
          <p14:tracePt t="2955" x="2543175" y="2152650"/>
          <p14:tracePt t="2961" x="2462213" y="2152650"/>
          <p14:tracePt t="2971" x="2389188" y="2152650"/>
          <p14:tracePt t="2977" x="2316163" y="2152650"/>
          <p14:tracePt t="2985" x="2243138" y="2152650"/>
          <p14:tracePt t="2993" x="2151063" y="2160588"/>
          <p14:tracePt t="3001" x="2070100" y="2189163"/>
          <p14:tracePt t="3007" x="2005013" y="2206625"/>
          <p14:tracePt t="3017" x="1951038" y="2225675"/>
          <p14:tracePt t="3023" x="1868488" y="2243138"/>
          <p14:tracePt t="3032" x="1851025" y="2262188"/>
          <p14:tracePt t="3040" x="1824038" y="2262188"/>
          <p14:tracePt t="3050" x="1795463" y="2270125"/>
          <p14:tracePt t="3055" x="1778000" y="2270125"/>
          <p14:tracePt t="3063" x="1731963" y="2270125"/>
          <p14:tracePt t="3071" x="1695450" y="2270125"/>
          <p14:tracePt t="3079" x="1649413" y="2270125"/>
          <p14:tracePt t="3087" x="1595438" y="2270125"/>
          <p14:tracePt t="3095" x="1541463" y="2270125"/>
          <p14:tracePt t="3107" x="1485900" y="2270125"/>
          <p14:tracePt t="3111" x="1449388" y="2252663"/>
          <p14:tracePt t="3119" x="1366838" y="2233613"/>
          <p14:tracePt t="3128" x="1322388" y="2179638"/>
          <p14:tracePt t="3136" x="1239838" y="2152650"/>
          <p14:tracePt t="3143" x="1176338" y="2133600"/>
          <p14:tracePt t="3151" x="1149350" y="2106613"/>
          <p14:tracePt t="3159" x="1103313" y="2089150"/>
          <p14:tracePt t="3170" x="1084263" y="2070100"/>
          <p14:tracePt t="3175" x="1076325" y="2070100"/>
          <p14:tracePt t="3184" x="1066800" y="2060575"/>
          <p14:tracePt t="3224" x="1030288" y="2060575"/>
          <p14:tracePt t="3235" x="1011238" y="2060575"/>
          <p14:tracePt t="3239" x="984250" y="2070100"/>
          <p14:tracePt t="3247" x="966788" y="2079625"/>
          <p14:tracePt t="3255" x="939800" y="2089150"/>
          <p14:tracePt t="3265" x="911225" y="2097088"/>
          <p14:tracePt t="3272" x="884238" y="2125663"/>
          <p14:tracePt t="3280" x="874713" y="2133600"/>
          <p14:tracePt t="3287" x="857250" y="2133600"/>
          <p14:tracePt t="3359" x="847725" y="2133600"/>
          <p14:tracePt t="3368" x="830263" y="2133600"/>
          <p14:tracePt t="3375" x="820738" y="2133600"/>
          <p14:tracePt t="3600" x="820738" y="2125663"/>
          <p14:tracePt t="3632" x="820738" y="2116138"/>
          <p14:tracePt t="4729" x="820738" y="2097088"/>
          <p14:tracePt t="4873" x="820738" y="2089150"/>
          <p14:tracePt t="4881" x="820738" y="2079625"/>
          <p14:tracePt t="4892" x="820738" y="2070100"/>
          <p14:tracePt t="4895" x="820738" y="2060575"/>
          <p14:tracePt t="4904" x="830263" y="2024063"/>
          <p14:tracePt t="4920" x="830263" y="1997075"/>
          <p14:tracePt t="4927" x="838200" y="1987550"/>
          <p14:tracePt t="4943" x="838200" y="1979613"/>
          <p14:tracePt t="5249" x="838200" y="1997075"/>
          <p14:tracePt t="5255" x="830263" y="2006600"/>
          <p14:tracePt t="5272" x="820738" y="2024063"/>
          <p14:tracePt t="5385" x="820738" y="2006600"/>
          <p14:tracePt t="5400" x="820738" y="1997075"/>
          <p14:tracePt t="5592" x="820738" y="1987550"/>
          <p14:tracePt t="5599" x="820738" y="1970088"/>
          <p14:tracePt t="5616" x="820738" y="1960563"/>
          <p14:tracePt t="5857" x="830263" y="1951038"/>
          <p14:tracePt t="5863" x="874713" y="1960563"/>
          <p14:tracePt t="5872" x="893763" y="1979613"/>
          <p14:tracePt t="5883" x="957263" y="2033588"/>
          <p14:tracePt t="5889" x="1020763" y="2079625"/>
          <p14:tracePt t="5895" x="1084263" y="2125663"/>
          <p14:tracePt t="5904" x="1149350" y="2170113"/>
          <p14:tracePt t="5911" x="1193800" y="2206625"/>
          <p14:tracePt t="5920" x="1293813" y="2252663"/>
          <p14:tracePt t="5928" x="1358900" y="2289175"/>
          <p14:tracePt t="5937" x="1439863" y="2343150"/>
          <p14:tracePt t="5945" x="1541463" y="2371725"/>
          <p14:tracePt t="5956" x="1612900" y="2398713"/>
          <p14:tracePt t="5959" x="1731963" y="2408238"/>
          <p14:tracePt t="5969" x="1824038" y="2425700"/>
          <p14:tracePt t="5975" x="1951038" y="2444750"/>
          <p14:tracePt t="5984" x="2078038" y="2471738"/>
          <p14:tracePt t="5991" x="2179638" y="2481263"/>
          <p14:tracePt t="6000" x="2287588" y="2481263"/>
          <p14:tracePt t="6007" x="2397125" y="2508250"/>
          <p14:tracePt t="6016" x="2516188" y="2554288"/>
          <p14:tracePt t="6024" x="2606675" y="2571750"/>
          <p14:tracePt t="6032" x="2708275" y="2625725"/>
          <p14:tracePt t="6039" x="2789238" y="2654300"/>
          <p14:tracePt t="6049" x="2862263" y="2690813"/>
          <p14:tracePt t="6055" x="2935288" y="2744788"/>
          <p14:tracePt t="6063" x="2998788" y="2781300"/>
          <p14:tracePt t="6072" x="3017838" y="2800350"/>
          <p14:tracePt t="6079" x="3044825" y="2836863"/>
          <p14:tracePt t="6087" x="3063875" y="2844800"/>
          <p14:tracePt t="6095" x="3100388" y="2890838"/>
          <p14:tracePt t="6103" x="3108325" y="2890838"/>
          <p14:tracePt t="6111" x="3117850" y="2909888"/>
          <p14:tracePt t="6120" x="3136900" y="2946400"/>
          <p14:tracePt t="6127" x="3144838" y="2946400"/>
          <p14:tracePt t="6136" x="3144838" y="2963863"/>
          <p14:tracePt t="6143" x="3144838" y="2982913"/>
          <p14:tracePt t="6156" x="3144838" y="3000375"/>
          <p14:tracePt t="6159" x="3144838" y="3009900"/>
          <p14:tracePt t="6287" x="3144838" y="3036888"/>
          <p14:tracePt t="6295" x="3127375" y="3046413"/>
          <p14:tracePt t="6304" x="3117850" y="3054350"/>
          <p14:tracePt t="6312" x="3100388" y="3073400"/>
          <p14:tracePt t="6319" x="3090863" y="3082925"/>
          <p14:tracePt t="6327" x="3090863" y="3090863"/>
          <p14:tracePt t="6336" x="3081338" y="3109913"/>
          <p14:tracePt t="6343" x="3081338" y="3146425"/>
          <p14:tracePt t="6351" x="3081338" y="3173413"/>
          <p14:tracePt t="6359" x="3081338" y="3192463"/>
          <p14:tracePt t="6368" x="3081338" y="3219450"/>
          <p14:tracePt t="6375" x="3081338" y="3246438"/>
          <p14:tracePt t="6384" x="3108325" y="3292475"/>
          <p14:tracePt t="6391" x="3154363" y="3346450"/>
          <p14:tracePt t="6400" x="3190875" y="3375025"/>
          <p14:tracePt t="6407" x="3236913" y="3419475"/>
          <p14:tracePt t="6417" x="3290888" y="3475038"/>
          <p14:tracePt t="6423" x="3336925" y="3519488"/>
          <p14:tracePt t="6435" x="3373438" y="3565525"/>
          <p14:tracePt t="6439" x="3409950" y="3648075"/>
          <p14:tracePt t="6448" x="3463925" y="3730625"/>
          <p14:tracePt t="6455" x="3490913" y="3794125"/>
          <p14:tracePt t="6463" x="3556000" y="3911600"/>
          <p14:tracePt t="6472" x="3573463" y="3994150"/>
          <p14:tracePt t="6480" x="3636963" y="4103688"/>
          <p14:tracePt t="6487" x="3692525" y="4222750"/>
          <p14:tracePt t="6497" x="3765550" y="4340225"/>
          <p14:tracePt t="6504" x="3829050" y="4505325"/>
          <p14:tracePt t="6511" x="3875088" y="4624388"/>
          <p14:tracePt t="6520" x="3975100" y="4778375"/>
          <p14:tracePt t="6528" x="4075113" y="4933950"/>
          <p14:tracePt t="6535" x="4148138" y="5080000"/>
          <p14:tracePt t="6543" x="4202113" y="5233988"/>
          <p14:tracePt t="6553" x="4294188" y="5372100"/>
          <p14:tracePt t="6559" x="4340225" y="5499100"/>
          <p14:tracePt t="6568" x="4394200" y="5599113"/>
          <p14:tracePt t="6579" x="4440238" y="5681663"/>
          <p14:tracePt t="6583" x="4467225" y="5772150"/>
          <p14:tracePt t="6591" x="4494213" y="5837238"/>
          <p14:tracePt t="6600" x="4503738" y="5881688"/>
          <p14:tracePt t="6607" x="4513263" y="5937250"/>
          <p14:tracePt t="6617" x="4521200" y="5973763"/>
          <p14:tracePt t="6624" x="4521200" y="5991225"/>
          <p14:tracePt t="6767" x="4521200" y="6018213"/>
          <p14:tracePt t="6775" x="4540250" y="6037263"/>
          <p14:tracePt t="6783" x="4540250" y="6054725"/>
          <p14:tracePt t="6791" x="4540250" y="6073775"/>
          <p14:tracePt t="6800" x="4540250" y="6083300"/>
          <p14:tracePt t="6808" x="4540250" y="6110288"/>
          <p14:tracePt t="6816" x="4549775" y="6127750"/>
          <p14:tracePt t="6858" x="4557713" y="6137275"/>
          <p14:tracePt t="6873" x="4557713" y="6146800"/>
          <p14:tracePt t="6880" x="4586288" y="6156325"/>
          <p14:tracePt t="6900" x="4776788" y="6156325"/>
          <p14:tracePt t="6903" x="4922838" y="6156325"/>
          <p14:tracePt t="6911" x="5068888" y="6156325"/>
          <p14:tracePt t="6920" x="5251450" y="6156325"/>
          <p14:tracePt t="6928" x="5451475" y="6156325"/>
          <p14:tracePt t="6936" x="5634038" y="6156325"/>
          <p14:tracePt t="6943" x="5826125" y="6156325"/>
          <p14:tracePt t="6951" x="6035675" y="6183313"/>
          <p14:tracePt t="6959" x="6218238" y="6200775"/>
          <p14:tracePt t="6968" x="6362700" y="6246813"/>
          <p14:tracePt t="6975" x="6500813" y="6273800"/>
          <p14:tracePt t="6983" x="6591300" y="6319838"/>
          <p14:tracePt t="6991" x="6710363" y="6346825"/>
          <p14:tracePt t="7002" x="6791325" y="6383338"/>
          <p14:tracePt t="7007" x="6883400" y="6429375"/>
          <p14:tracePt t="7017" x="6929438" y="6446838"/>
          <p14:tracePt t="7023" x="7010400" y="6475413"/>
          <p14:tracePt t="7033" x="7092950" y="6502400"/>
          <p14:tracePt t="7039" x="7165975" y="6502400"/>
          <p14:tracePt t="7050" x="7239000" y="6511925"/>
          <p14:tracePt t="7056" x="7312025" y="6511925"/>
          <p14:tracePt t="7063" x="7439025" y="6511925"/>
          <p14:tracePt t="7071" x="7531100" y="6511925"/>
          <p14:tracePt t="7079" x="7658100" y="6511925"/>
          <p14:tracePt t="7088" x="7794625" y="6511925"/>
          <p14:tracePt t="7096" x="7921625" y="6483350"/>
          <p14:tracePt t="7105" x="8004175" y="6438900"/>
          <p14:tracePt t="7112" x="8059738" y="6429375"/>
          <p14:tracePt t="7120" x="8077200" y="6419850"/>
          <p14:tracePt t="7128" x="8096250" y="6419850"/>
          <p14:tracePt t="7136" x="8113713" y="6411913"/>
          <p14:tracePt t="7311" x="8113713" y="6392863"/>
          <p14:tracePt t="7319" x="8104188" y="6383338"/>
          <p14:tracePt t="7327" x="8067675" y="6375400"/>
          <p14:tracePt t="7335" x="8050213" y="6365875"/>
          <p14:tracePt t="7343" x="8013700" y="6338888"/>
          <p14:tracePt t="7351" x="7977188" y="6329363"/>
          <p14:tracePt t="7359" x="7921625" y="6319838"/>
          <p14:tracePt t="7368" x="7894638" y="6310313"/>
          <p14:tracePt t="7376" x="7840663" y="6302375"/>
          <p14:tracePt t="7384" x="7804150" y="6292850"/>
          <p14:tracePt t="7392" x="7785100" y="6283325"/>
          <p14:tracePt t="7400" x="7748588" y="6273800"/>
          <p14:tracePt t="7407" x="7712075" y="6273800"/>
          <p14:tracePt t="7416" x="7685088" y="6273800"/>
          <p14:tracePt t="7423" x="7648575" y="6256338"/>
          <p14:tracePt t="7433" x="7594600" y="6256338"/>
          <p14:tracePt t="7439" x="7548563" y="6256338"/>
          <p14:tracePt t="7448" x="7512050" y="6256338"/>
          <p14:tracePt t="7455" x="7475538" y="6256338"/>
          <p14:tracePt t="7463" x="7421563" y="6237288"/>
          <p14:tracePt t="7471" x="7356475" y="6229350"/>
          <p14:tracePt t="7480" x="7319963" y="6210300"/>
          <p14:tracePt t="7487" x="7256463" y="6200775"/>
          <p14:tracePt t="7495" x="7175500" y="6164263"/>
          <p14:tracePt t="7503" x="7119938" y="6137275"/>
          <p14:tracePt t="7512" x="7056438" y="6100763"/>
          <p14:tracePt t="7519" x="6973888" y="6046788"/>
          <p14:tracePt t="7529" x="6919913" y="6010275"/>
          <p14:tracePt t="7535" x="6837363" y="5937250"/>
          <p14:tracePt t="7543" x="6791325" y="5900738"/>
          <p14:tracePt t="7551" x="6764338" y="5881688"/>
          <p14:tracePt t="7560" x="6754813" y="5837238"/>
          <p14:tracePt t="7567" x="6727825" y="5808663"/>
          <p14:tracePt t="7576" x="6718300" y="5791200"/>
          <p14:tracePt t="7583" x="6710363" y="5781675"/>
          <p14:tracePt t="7832" x="6700838" y="5781675"/>
          <p14:tracePt t="7839" x="6681788" y="5781675"/>
          <p14:tracePt t="7847" x="6664325" y="5781675"/>
          <p14:tracePt t="7855" x="6645275" y="5800725"/>
          <p14:tracePt t="7863" x="6618288" y="5837238"/>
          <p14:tracePt t="7871" x="6610350" y="5864225"/>
          <p14:tracePt t="7880" x="6610350" y="5873750"/>
          <p14:tracePt t="7893" x="6610350" y="5900738"/>
          <p14:tracePt t="7896" x="6600825" y="5910263"/>
          <p14:tracePt t="7907" x="6600825" y="5927725"/>
          <p14:tracePt t="7911" x="6600825" y="5937250"/>
          <p14:tracePt t="8184" x="6591300" y="5937250"/>
          <p14:tracePt t="8204" x="6581775" y="5946775"/>
          <p14:tracePt t="8208" x="6573838" y="5954713"/>
          <p14:tracePt t="8224" x="6564313" y="5964238"/>
          <p14:tracePt t="8232" x="6564313" y="5973763"/>
          <p14:tracePt t="8240" x="6554788" y="5983288"/>
          <p14:tracePt t="8248" x="6545263" y="5983288"/>
          <p14:tracePt t="8255" x="6537325" y="5983288"/>
          <p14:tracePt t="8271" x="6508750" y="5983288"/>
          <p14:tracePt t="8279" x="6491288" y="5991225"/>
          <p14:tracePt t="8287" x="6464300" y="5991225"/>
          <p14:tracePt t="8298" x="6445250" y="5991225"/>
          <p14:tracePt t="8303" x="6399213" y="6010275"/>
          <p14:tracePt t="8311" x="6354763" y="6010275"/>
          <p14:tracePt t="8320" x="6326188" y="6010275"/>
          <p14:tracePt t="8327" x="6291263" y="6010275"/>
          <p14:tracePt t="8336" x="6235700" y="6010275"/>
          <p14:tracePt t="8344" x="6189663" y="6010275"/>
          <p14:tracePt t="8352" x="6135688" y="6010275"/>
          <p14:tracePt t="8359" x="6099175" y="6010275"/>
          <p14:tracePt t="8367" x="6072188" y="6010275"/>
          <p14:tracePt t="8375" x="6035675" y="6010275"/>
          <p14:tracePt t="8390" x="6026150" y="6010275"/>
          <p14:tracePt t="8394" x="6007100" y="6010275"/>
          <p14:tracePt t="8405" x="5999163" y="6010275"/>
          <p14:tracePt t="8407" x="5980113" y="6010275"/>
          <p14:tracePt t="8416" x="5935663" y="5983288"/>
          <p14:tracePt t="8423" x="5916613" y="5964238"/>
          <p14:tracePt t="8433" x="5899150" y="5946775"/>
          <p14:tracePt t="8439" x="5889625" y="5927725"/>
          <p14:tracePt t="8447" x="5880100" y="5900738"/>
          <p14:tracePt t="8455" x="5870575" y="5864225"/>
          <p14:tracePt t="8465" x="5834063" y="5837238"/>
          <p14:tracePt t="8474" x="5834063" y="5791200"/>
          <p14:tracePt t="8482" x="5826125" y="5764213"/>
          <p14:tracePt t="8488" x="5816600" y="5727700"/>
          <p14:tracePt t="8496" x="5789613" y="5681663"/>
          <p14:tracePt t="8505" x="5789613" y="5662613"/>
          <p14:tracePt t="8513" x="5780088" y="5626100"/>
          <p14:tracePt t="8519" x="5780088" y="5608638"/>
          <p14:tracePt t="8528" x="5780088" y="5581650"/>
          <p14:tracePt t="8536" x="5780088" y="5562600"/>
          <p14:tracePt t="8544" x="5780088" y="5526088"/>
          <p14:tracePt t="8552" x="5780088" y="5499100"/>
          <p14:tracePt t="8560" x="5780088" y="5481638"/>
          <p14:tracePt t="8568" x="5780088" y="5445125"/>
          <p14:tracePt t="8577" x="5780088" y="5435600"/>
          <p14:tracePt t="8584" x="5780088" y="5426075"/>
          <p14:tracePt t="8592" x="5780088" y="5389563"/>
          <p14:tracePt t="8600" x="5780088" y="5372100"/>
          <p14:tracePt t="8607" x="5789613" y="5353050"/>
          <p14:tracePt t="8616" x="5807075" y="5307013"/>
          <p14:tracePt t="8623" x="5834063" y="5262563"/>
          <p14:tracePt t="8633" x="5862638" y="5226050"/>
          <p14:tracePt t="8639" x="5926138" y="5153025"/>
          <p14:tracePt t="8647" x="5989638" y="5106988"/>
          <p14:tracePt t="8655" x="6053138" y="5053013"/>
          <p14:tracePt t="8664" x="6135688" y="4979988"/>
          <p14:tracePt t="8672" x="6235700" y="4906963"/>
          <p14:tracePt t="8681" x="6335713" y="4833938"/>
          <p14:tracePt t="8691" x="6399213" y="4797425"/>
          <p14:tracePt t="8695" x="6518275" y="4741863"/>
          <p14:tracePt t="8704" x="6600825" y="4697413"/>
          <p14:tracePt t="8712" x="6673850" y="4668838"/>
          <p14:tracePt t="8719" x="6773863" y="4660900"/>
          <p14:tracePt t="8727" x="6791325" y="4660900"/>
          <p14:tracePt t="8735" x="6846888" y="4660900"/>
          <p14:tracePt t="8743" x="6883400" y="4660900"/>
          <p14:tracePt t="8751" x="6929438" y="4660900"/>
          <p14:tracePt t="8760" x="6956425" y="4660900"/>
          <p14:tracePt t="8767" x="7010400" y="4687888"/>
          <p14:tracePt t="8775" x="7046913" y="4697413"/>
          <p14:tracePt t="8783" x="7065963" y="4714875"/>
          <p14:tracePt t="8792" x="7110413" y="4751388"/>
          <p14:tracePt t="8803" x="7156450" y="4768850"/>
          <p14:tracePt t="8809" x="7175500" y="4787900"/>
          <p14:tracePt t="8820" x="7202488" y="4814888"/>
          <p14:tracePt t="8827" x="7239000" y="4841875"/>
          <p14:tracePt t="8833" x="7256463" y="4851400"/>
          <p14:tracePt t="8841" x="7256463" y="4860925"/>
          <p14:tracePt t="8847" x="7265988" y="4878388"/>
          <p14:tracePt t="8855" x="7265988" y="4897438"/>
          <p14:tracePt t="8864" x="7283450" y="4924425"/>
          <p14:tracePt t="8871" x="7283450" y="4951413"/>
          <p14:tracePt t="8879" x="7283450" y="4997450"/>
          <p14:tracePt t="8887" x="7283450" y="5033963"/>
          <p14:tracePt t="8895" x="7302500" y="5080000"/>
          <p14:tracePt t="8905" x="7302500" y="5097463"/>
          <p14:tracePt t="8912" x="7302500" y="5133975"/>
          <p14:tracePt t="8921" x="7302500" y="5189538"/>
          <p14:tracePt t="8928" x="7302500" y="5253038"/>
          <p14:tracePt t="8935" x="7302500" y="5307013"/>
          <p14:tracePt t="8943" x="7302500" y="5362575"/>
          <p14:tracePt t="8952" x="7302500" y="5399088"/>
          <p14:tracePt t="8960" x="7302500" y="5472113"/>
          <p14:tracePt t="8967" x="7302500" y="5526088"/>
          <p14:tracePt t="8975" x="7302500" y="5572125"/>
          <p14:tracePt t="8983" x="7302500" y="5626100"/>
          <p14:tracePt t="8992" x="7283450" y="5681663"/>
          <p14:tracePt t="9003" x="7275513" y="5745163"/>
          <p14:tracePt t="9008" x="7239000" y="5791200"/>
          <p14:tracePt t="9018" x="7219950" y="5837238"/>
          <p14:tracePt t="9023" x="7183438" y="5881688"/>
          <p14:tracePt t="9033" x="7175500" y="5918200"/>
          <p14:tracePt t="9040" x="7138988" y="5964238"/>
          <p14:tracePt t="9047" x="7119938" y="5983288"/>
          <p14:tracePt t="9055" x="7083425" y="6010275"/>
          <p14:tracePt t="9066" x="7065963" y="6027738"/>
          <p14:tracePt t="9071" x="7037388" y="6054725"/>
          <p14:tracePt t="9079" x="7019925" y="6064250"/>
          <p14:tracePt t="9087" x="6973888" y="6083300"/>
          <p14:tracePt t="9096" x="6946900" y="6091238"/>
          <p14:tracePt t="9107" x="6910388" y="6100763"/>
          <p14:tracePt t="9126" x="6827838" y="6110288"/>
          <p14:tracePt t="9127" x="6791325" y="6110288"/>
          <p14:tracePt t="9135" x="6746875" y="6137275"/>
          <p14:tracePt t="9143" x="6673850" y="6137275"/>
          <p14:tracePt t="9151" x="6600825" y="6137275"/>
          <p14:tracePt t="9160" x="6527800" y="6137275"/>
          <p14:tracePt t="9167" x="6408738" y="6119813"/>
          <p14:tracePt t="9175" x="6318250" y="6100763"/>
          <p14:tracePt t="9187" x="6181725" y="6054725"/>
          <p14:tracePt t="9191" x="6089650" y="6027738"/>
          <p14:tracePt t="9202" x="6007100" y="6018213"/>
          <p14:tracePt t="9208" x="5935663" y="6000750"/>
          <p14:tracePt t="9216" x="5907088" y="6000750"/>
          <p14:tracePt t="9223" x="5862638" y="5991225"/>
          <p14:tracePt t="9234" x="5816600" y="5983288"/>
          <p14:tracePt t="9248" x="5807075" y="5983288"/>
          <p14:tracePt t="9255" x="5780088" y="5973763"/>
          <p14:tracePt t="9263" x="5770563" y="5964238"/>
          <p14:tracePt t="9271" x="5761038" y="5964238"/>
          <p14:tracePt t="9282" x="5761038" y="5954713"/>
          <p14:tracePt t="9289" x="5743575" y="5937250"/>
          <p14:tracePt t="9297" x="5734050" y="5918200"/>
          <p14:tracePt t="9305" x="5724525" y="5900738"/>
          <p14:tracePt t="9313" x="5724525" y="5864225"/>
          <p14:tracePt t="9319" x="5724525" y="5827713"/>
          <p14:tracePt t="9327" x="5716588" y="5800725"/>
          <p14:tracePt t="9335" x="5716588" y="5754688"/>
          <p14:tracePt t="9343" x="5716588" y="5718175"/>
          <p14:tracePt t="9353" x="5716588" y="5672138"/>
          <p14:tracePt t="9362" x="5716588" y="5654675"/>
          <p14:tracePt t="9368" x="5716588" y="5645150"/>
          <p14:tracePt t="9376" x="5716588" y="5635625"/>
          <p14:tracePt t="9384" x="5716588" y="5626100"/>
          <p14:tracePt t="9778" x="5716588" y="5608638"/>
          <p14:tracePt t="9786" x="5716588" y="5589588"/>
          <p14:tracePt t="9793" x="5716588" y="5581650"/>
          <p14:tracePt t="9800" x="5716588" y="5572125"/>
          <p14:tracePt t="9807" x="5716588" y="5545138"/>
          <p14:tracePt t="9816" x="5716588" y="5535613"/>
          <p14:tracePt t="9825" x="5716588" y="5526088"/>
          <p14:tracePt t="9833" x="5716588" y="5508625"/>
          <p14:tracePt t="9839" x="5716588" y="5499100"/>
          <p14:tracePt t="9911" x="5707063" y="5489575"/>
          <p14:tracePt t="9920" x="5697538" y="5489575"/>
          <p14:tracePt t="9951" x="5688013" y="5489575"/>
          <p14:tracePt t="9984" x="5680075" y="5489575"/>
          <p14:tracePt t="9991" x="5661025" y="5489575"/>
          <p14:tracePt t="10000" x="5624513" y="5435600"/>
          <p14:tracePt t="10008" x="5624513" y="5372100"/>
          <p14:tracePt t="10018" x="5597525" y="5316538"/>
          <p14:tracePt t="10023" x="5580063" y="5253038"/>
          <p14:tracePt t="10033" x="5551488" y="5126038"/>
          <p14:tracePt t="10040" x="5551488" y="5043488"/>
          <p14:tracePt t="10047" x="5514975" y="4951413"/>
          <p14:tracePt t="10055" x="5514975" y="4860925"/>
          <p14:tracePt t="10064" x="5514975" y="4768850"/>
          <p14:tracePt t="10071" x="5514975" y="4678363"/>
          <p14:tracePt t="10079" x="5514975" y="4614863"/>
          <p14:tracePt t="10087" x="5514975" y="4559300"/>
          <p14:tracePt t="10096" x="5514975" y="4541838"/>
          <p14:tracePt t="10103" x="5514975" y="4514850"/>
          <p14:tracePt t="10111" x="5524500" y="4495800"/>
          <p14:tracePt t="10143" x="5524500" y="4486275"/>
          <p14:tracePt t="10175" x="5524500" y="4468813"/>
          <p14:tracePt t="10183" x="5524500" y="4459288"/>
          <p14:tracePt t="10191" x="5524500" y="4422775"/>
          <p14:tracePt t="10201" x="5524500" y="4405313"/>
          <p14:tracePt t="10207" x="5524500" y="4368800"/>
          <p14:tracePt t="10218" x="5524500" y="4340225"/>
          <p14:tracePt t="10223" x="5524500" y="4303713"/>
          <p14:tracePt t="10235" x="5524500" y="4268788"/>
          <p14:tracePt t="10239" x="5524500" y="4249738"/>
          <p14:tracePt t="10250" x="5524500" y="4222750"/>
          <p14:tracePt t="10255" x="5524500" y="4213225"/>
          <p14:tracePt t="10263" x="5524500" y="4186238"/>
          <p14:tracePt t="10280" x="5524500" y="4176713"/>
          <p14:tracePt t="10383" x="5524500" y="4167188"/>
          <p14:tracePt t="10399" x="5524500" y="4140200"/>
          <p14:tracePt t="10407" x="5524500" y="4122738"/>
          <p14:tracePt t="10416" x="5514975" y="4086225"/>
          <p14:tracePt t="10423" x="5514975" y="4057650"/>
          <p14:tracePt t="10433" x="5514975" y="4030663"/>
          <p14:tracePt t="10439" x="5507038" y="3984625"/>
          <p14:tracePt t="10448" x="5507038" y="3948113"/>
          <p14:tracePt t="10455" x="5497513" y="3921125"/>
          <p14:tracePt t="10463" x="5497513" y="3875088"/>
          <p14:tracePt t="10471" x="5497513" y="3848100"/>
          <p14:tracePt t="10480" x="5497513" y="3830638"/>
          <p14:tracePt t="10487" x="5497513" y="3794125"/>
          <p14:tracePt t="10495" x="5497513" y="3784600"/>
          <p14:tracePt t="10503" x="5497513" y="3775075"/>
          <p14:tracePt t="10913" x="5497513" y="3757613"/>
          <p14:tracePt t="10921" x="5497513" y="3748088"/>
          <p14:tracePt t="10927" x="5497513" y="3730625"/>
          <p14:tracePt t="10936" x="5507038" y="3711575"/>
          <p14:tracePt t="10943" x="5507038" y="3684588"/>
          <p14:tracePt t="10953" x="5514975" y="3657600"/>
          <p14:tracePt t="10959" x="5534025" y="3621088"/>
          <p14:tracePt t="10968" x="5534025" y="3592513"/>
          <p14:tracePt t="10975" x="5534025" y="3565525"/>
          <p14:tracePt t="10984" x="5543550" y="3538538"/>
          <p14:tracePt t="10991" x="5543550" y="3511550"/>
          <p14:tracePt t="10999" x="5543550" y="3502025"/>
          <p14:tracePt t="11007" x="5543550" y="3475038"/>
          <p14:tracePt t="11016" x="5543550" y="3455988"/>
          <p14:tracePt t="11023" x="5543550" y="3446463"/>
          <p14:tracePt t="11033" x="5543550" y="3419475"/>
          <p14:tracePt t="11039" x="5543550" y="3411538"/>
          <p14:tracePt t="11050" x="5543550" y="3402013"/>
          <p14:tracePt t="11055" x="5543550" y="3392488"/>
          <p14:tracePt t="11064" x="5543550" y="3382963"/>
          <p14:tracePt t="11071" x="5543550" y="3365500"/>
          <p14:tracePt t="11079" x="5543550" y="3346450"/>
          <p14:tracePt t="11087" x="5543550" y="3338513"/>
          <p14:tracePt t="11095" x="5543550" y="3328988"/>
          <p14:tracePt t="11103" x="5543550" y="3302000"/>
          <p14:tracePt t="11127" x="5543550" y="3292475"/>
          <p14:tracePt t="11384" x="5551488" y="3282950"/>
          <p14:tracePt t="11391" x="5607050" y="3282950"/>
          <p14:tracePt t="11400" x="5688013" y="3282950"/>
          <p14:tracePt t="11407" x="5816600" y="3319463"/>
          <p14:tracePt t="11416" x="5907088" y="3319463"/>
          <p14:tracePt t="11425" x="6016625" y="3328988"/>
          <p14:tracePt t="11433" x="6116638" y="3346450"/>
          <p14:tracePt t="11440" x="6172200" y="3346450"/>
          <p14:tracePt t="11453" x="6226175" y="3346450"/>
          <p14:tracePt t="11456" x="6254750" y="3346450"/>
          <p14:tracePt t="11465" x="6262688" y="3346450"/>
          <p14:tracePt t="11498" x="6272213" y="3346450"/>
          <p14:tracePt t="11503" x="6281738" y="3346450"/>
          <p14:tracePt t="11511" x="6291263" y="3346450"/>
          <p14:tracePt t="11528" x="6299200" y="3338513"/>
          <p14:tracePt t="11543" x="6299200" y="3328988"/>
          <p14:tracePt t="11823" x="6299200" y="3355975"/>
          <p14:tracePt t="11832" x="6299200" y="3375025"/>
          <p14:tracePt t="11839" x="6281738" y="3419475"/>
          <p14:tracePt t="11848" x="6281738" y="3455988"/>
          <p14:tracePt t="11856" x="6254750" y="3511550"/>
          <p14:tracePt t="11863" x="6235700" y="3548063"/>
          <p14:tracePt t="11871" x="6226175" y="3629025"/>
          <p14:tracePt t="11879" x="6218238" y="3694113"/>
          <p14:tracePt t="11902" x="6189663" y="3811588"/>
          <p14:tracePt t="11904" x="6181725" y="3840163"/>
          <p14:tracePt t="11911" x="6181725" y="3894138"/>
          <p14:tracePt t="11921" x="6181725" y="3930650"/>
          <p14:tracePt t="11928" x="6172200" y="3976688"/>
          <p14:tracePt t="11936" x="6172200" y="3994150"/>
          <p14:tracePt t="11944" x="6172200" y="4013200"/>
          <p14:tracePt t="11953" x="6162675" y="4030663"/>
          <p14:tracePt t="11960" x="6162675" y="4040188"/>
          <p14:tracePt t="11970" x="6162675" y="4057650"/>
          <p14:tracePt t="11984" x="6162675" y="4067175"/>
          <p14:tracePt t="11992" x="6145213" y="4094163"/>
          <p14:tracePt t="12000" x="6145213" y="4113213"/>
          <p14:tracePt t="12007" x="6145213" y="4140200"/>
          <p14:tracePt t="12016" x="6145213" y="4159250"/>
          <p14:tracePt t="12023" x="6145213" y="4203700"/>
          <p14:tracePt t="12034" x="6145213" y="4240213"/>
          <p14:tracePt t="12039" x="6145213" y="4268788"/>
          <p14:tracePt t="12048" x="6145213" y="4340225"/>
          <p14:tracePt t="12055" x="6145213" y="4413250"/>
          <p14:tracePt t="12063" x="6145213" y="4468813"/>
          <p14:tracePt t="12072" x="6145213" y="4541838"/>
          <p14:tracePt t="12079" x="6145213" y="4624388"/>
          <p14:tracePt t="12087" x="6145213" y="4714875"/>
          <p14:tracePt t="12095" x="6162675" y="4768850"/>
          <p14:tracePt t="12103" x="6162675" y="4870450"/>
          <p14:tracePt t="12112" x="6172200" y="4943475"/>
          <p14:tracePt t="12119" x="6172200" y="4970463"/>
          <p14:tracePt t="12127" x="6172200" y="4997450"/>
          <p14:tracePt t="12135" x="6172200" y="5043488"/>
          <p14:tracePt t="12143" x="6189663" y="5070475"/>
          <p14:tracePt t="12152" x="6189663" y="5080000"/>
          <p14:tracePt t="12159" x="6189663" y="5097463"/>
          <p14:tracePt t="12167" x="6189663" y="5116513"/>
          <p14:tracePt t="12279" x="6189663" y="5143500"/>
          <p14:tracePt t="12287" x="6189663" y="5160963"/>
          <p14:tracePt t="12295" x="6189663" y="5180013"/>
          <p14:tracePt t="12303" x="6189663" y="5207000"/>
          <p14:tracePt t="12313" x="6189663" y="5233988"/>
          <p14:tracePt t="12319" x="6181725" y="5280025"/>
          <p14:tracePt t="12327" x="6181725" y="5307013"/>
          <p14:tracePt t="12335" x="6181725" y="5326063"/>
          <p14:tracePt t="12344" x="6172200" y="5343525"/>
          <p14:tracePt t="12351" x="6172200" y="5353050"/>
          <p14:tracePt t="12360" x="6172200" y="5362575"/>
          <p14:tracePt t="12641" x="6172200" y="5343525"/>
          <p14:tracePt t="12647" x="6172200" y="5326063"/>
          <p14:tracePt t="12655" x="6172200" y="5307013"/>
          <p14:tracePt t="12664" x="6172200" y="5280025"/>
          <p14:tracePt t="12671" x="6172200" y="5270500"/>
          <p14:tracePt t="12679" x="6172200" y="5233988"/>
          <p14:tracePt t="12688" x="6172200" y="5216525"/>
          <p14:tracePt t="12695" x="6172200" y="5180013"/>
          <p14:tracePt t="12703" x="6172200" y="5133975"/>
          <p14:tracePt t="12711" x="6172200" y="5116513"/>
          <p14:tracePt t="12720" x="6172200" y="5080000"/>
          <p14:tracePt t="12727" x="6172200" y="5033963"/>
          <p14:tracePt t="12735" x="6153150" y="5016500"/>
          <p14:tracePt t="12751" x="6145213" y="4997450"/>
          <p14:tracePt t="12760" x="6145213" y="4987925"/>
          <p14:tracePt t="12832" x="6135688" y="4987925"/>
          <p14:tracePt t="12863" x="6126163" y="4979988"/>
          <p14:tracePt t="12879" x="6116638" y="4979988"/>
          <p14:tracePt t="13001" x="6099175" y="4979988"/>
          <p14:tracePt t="13007" x="6080125" y="4987925"/>
          <p14:tracePt t="13015" x="6072188" y="4997450"/>
          <p14:tracePt t="13023" x="6072188" y="5006975"/>
          <p14:tracePt t="13033" x="6062663" y="5006975"/>
          <p14:tracePt t="13240" x="6043613" y="5024438"/>
          <p14:tracePt t="13911" x="6016625" y="5033963"/>
          <p14:tracePt t="14735" x="6007100" y="5043488"/>
          <p14:tracePt t="14744" x="6007100" y="5080000"/>
          <p14:tracePt t="14751" x="6007100" y="5089525"/>
          <p14:tracePt t="14760" x="6007100" y="5126038"/>
          <p14:tracePt t="14768" x="6016625" y="5153025"/>
          <p14:tracePt t="14775" x="6016625" y="5160963"/>
          <p14:tracePt t="14783" x="6026150" y="5170488"/>
          <p14:tracePt t="14791" x="6026150" y="5180013"/>
          <p14:tracePt t="14807" x="6035675" y="5197475"/>
          <p14:tracePt t="15287" x="6053138" y="5207000"/>
          <p14:tracePt t="15295" x="6080125" y="5216525"/>
          <p14:tracePt t="15303" x="6108700" y="5216525"/>
          <p14:tracePt t="15312" x="6126163" y="5216525"/>
          <p14:tracePt t="15319" x="6145213" y="5216525"/>
          <p14:tracePt t="15327" x="6162675" y="5216525"/>
          <p14:tracePt t="15335" x="6181725" y="5216525"/>
          <p14:tracePt t="15343" x="6199188" y="5216525"/>
          <p14:tracePt t="15352" x="6208713" y="5216525"/>
          <p14:tracePt t="15391" x="6218238" y="5216525"/>
          <p14:tracePt t="15535" x="6226175" y="5216525"/>
          <p14:tracePt t="15664" x="6235700" y="5216525"/>
          <p14:tracePt t="15671" x="6245225" y="5216525"/>
          <p14:tracePt t="15680" x="6254750" y="5216525"/>
          <p14:tracePt t="15687" x="6262688" y="5216525"/>
          <p14:tracePt t="15695" x="6291263" y="5189538"/>
          <p14:tracePt t="15703" x="6299200" y="5160963"/>
          <p14:tracePt t="15712" x="6308725" y="5133975"/>
          <p14:tracePt t="15719" x="6345238" y="5089525"/>
          <p14:tracePt t="15727" x="6362700" y="5043488"/>
          <p14:tracePt t="15736" x="6381750" y="5024438"/>
          <p14:tracePt t="15744" x="6391275" y="4997450"/>
          <p14:tracePt t="15751" x="6399213" y="4979988"/>
          <p14:tracePt t="15759" x="6408738" y="4960938"/>
          <p14:tracePt t="15775" x="6427788" y="4943475"/>
          <p14:tracePt t="16111" x="6427788" y="4951413"/>
          <p14:tracePt t="16184" x="6418263" y="4951413"/>
          <p14:tracePt t="16200" x="6408738" y="4924425"/>
          <p14:tracePt t="16208" x="6399213" y="4914900"/>
          <p14:tracePt t="16223" x="6399213" y="4906963"/>
          <p14:tracePt t="16233" x="6399213" y="4887913"/>
          <p14:tracePt t="16607" x="6399213" y="4878388"/>
          <p14:tracePt t="16616" x="6391275" y="4860925"/>
          <p14:tracePt t="16624" x="6381750" y="4805363"/>
          <p14:tracePt t="16633" x="6381750" y="4778375"/>
          <p14:tracePt t="16643" x="6372225" y="4751388"/>
          <p14:tracePt t="16650" x="6335713" y="4687888"/>
          <p14:tracePt t="16655" x="6335713" y="4668838"/>
          <p14:tracePt t="16663" x="6326188" y="4641850"/>
          <p14:tracePt t="16671" x="6326188" y="4614863"/>
          <p14:tracePt t="16680" x="6318250" y="4605338"/>
          <p14:tracePt t="16768" x="6308725" y="4595813"/>
          <p14:tracePt t="16776" x="6299200" y="4595813"/>
          <p14:tracePt t="16801" x="6291263" y="4595813"/>
          <p14:tracePt t="16906" x="6281738" y="4595813"/>
          <p14:tracePt t="16912" x="6272213" y="4605338"/>
          <p14:tracePt t="16921" x="6262688" y="4624388"/>
          <p14:tracePt t="16927" x="6254750" y="4632325"/>
          <p14:tracePt t="16936" x="6245225" y="4660900"/>
          <p14:tracePt t="16943" x="6226175" y="4678363"/>
          <p14:tracePt t="16953" x="6208713" y="4697413"/>
          <p14:tracePt t="16959" x="6189663" y="4714875"/>
          <p14:tracePt t="16969" x="6181725" y="4724400"/>
          <p14:tracePt t="16975" x="6172200" y="4751388"/>
          <p14:tracePt t="16983" x="6162675" y="4751388"/>
          <p14:tracePt t="17065" x="6153150" y="4751388"/>
          <p14:tracePt t="17071" x="6145213" y="4751388"/>
          <p14:tracePt t="17079" x="6126163" y="4714875"/>
          <p14:tracePt t="17088" x="6126163" y="4668838"/>
          <p14:tracePt t="17095" x="6126163" y="4624388"/>
          <p14:tracePt t="17103" x="6126163" y="4587875"/>
          <p14:tracePt t="17111" x="6126163" y="4551363"/>
          <p14:tracePt t="17120" x="6126163" y="4505325"/>
          <p14:tracePt t="17128" x="6126163" y="4468813"/>
          <p14:tracePt t="17135" x="6116638" y="4449763"/>
          <p14:tracePt t="17145" x="6116638" y="4405313"/>
          <p14:tracePt t="17156" x="6108700" y="4386263"/>
          <p14:tracePt t="17159" x="6099175" y="4368800"/>
          <p14:tracePt t="17168" x="6099175" y="4349750"/>
          <p14:tracePt t="17176" x="6089650" y="4340225"/>
          <p14:tracePt t="17185" x="6072188" y="4332288"/>
          <p14:tracePt t="17191" x="6062663" y="4322763"/>
          <p14:tracePt t="17201" x="6043613" y="4303713"/>
          <p14:tracePt t="17207" x="6016625" y="4286250"/>
          <p14:tracePt t="17216" x="5972175" y="4249738"/>
          <p14:tracePt t="17224" x="5943600" y="4240213"/>
          <p14:tracePt t="17233" x="5889625" y="4195763"/>
          <p14:tracePt t="17239" x="5843588" y="4167188"/>
          <p14:tracePt t="17250" x="5780088" y="4113213"/>
          <p14:tracePt t="17255" x="5753100" y="4086225"/>
          <p14:tracePt t="17266" x="5688013" y="4049713"/>
          <p14:tracePt t="17272" x="5653088" y="4013200"/>
          <p14:tracePt t="17283" x="5588000" y="3948113"/>
          <p14:tracePt t="17287" x="5543550" y="3894138"/>
          <p14:tracePt t="17296" x="5487988" y="3811588"/>
          <p14:tracePt t="17303" x="5434013" y="3748088"/>
          <p14:tracePt t="17311" x="5405438" y="3702050"/>
          <p14:tracePt t="17319" x="5360988" y="3657600"/>
          <p14:tracePt t="17327" x="5341938" y="3638550"/>
          <p14:tracePt t="17336" x="5297488" y="3592513"/>
          <p14:tracePt t="17343" x="5260975" y="3556000"/>
          <p14:tracePt t="17351" x="5241925" y="3538538"/>
          <p14:tracePt t="17359" x="5232400" y="3529013"/>
          <p14:tracePt t="17368" x="5214938" y="3511550"/>
          <p14:tracePt t="17376" x="5205413" y="3502025"/>
          <p14:tracePt t="17551" x="5205413" y="3492500"/>
          <p14:tracePt t="17559" x="5205413" y="3465513"/>
          <p14:tracePt t="17567" x="5251450" y="3455988"/>
          <p14:tracePt t="17577" x="5351463" y="3429000"/>
          <p14:tracePt t="17583" x="5478463" y="3411538"/>
          <p14:tracePt t="17591" x="5624513" y="3392488"/>
          <p14:tracePt t="17601" x="5770563" y="3392488"/>
          <p14:tracePt t="17609" x="5935663" y="3392488"/>
          <p14:tracePt t="17616" x="6062663" y="3392488"/>
          <p14:tracePt t="17623" x="6135688" y="3392488"/>
          <p14:tracePt t="17632" x="6189663" y="3392488"/>
          <p14:tracePt t="17641" x="6199188" y="3392488"/>
          <p14:tracePt t="17848" x="6208713" y="3392488"/>
          <p14:tracePt t="17859" x="6208713" y="3455988"/>
          <p14:tracePt t="17865" x="6172200" y="3556000"/>
          <p14:tracePt t="17874" x="6145213" y="3665538"/>
          <p14:tracePt t="17886" x="6145213" y="3794125"/>
          <p14:tracePt t="17889" x="6099175" y="3957638"/>
          <p14:tracePt t="17895" x="6099175" y="4103688"/>
          <p14:tracePt t="17904" x="6099175" y="4286250"/>
          <p14:tracePt t="17912" x="6099175" y="4468813"/>
          <p14:tracePt t="17920" x="6099175" y="4632325"/>
          <p14:tracePt t="17927" x="6099175" y="4760913"/>
          <p14:tracePt t="17936" x="6099175" y="4870450"/>
          <p14:tracePt t="17943" x="6116638" y="4933950"/>
          <p14:tracePt t="17951" x="6126163" y="4951413"/>
          <p14:tracePt t="17959" x="6145213" y="4970463"/>
          <p14:tracePt t="17975" x="6153150" y="4979988"/>
          <p14:tracePt t="18071" x="6162675" y="4987925"/>
          <p14:tracePt t="18079" x="6162675" y="4997450"/>
          <p14:tracePt t="18087" x="6162675" y="5024438"/>
          <p14:tracePt t="18095" x="6162675" y="5043488"/>
          <p14:tracePt t="18103" x="6162675" y="5070475"/>
          <p14:tracePt t="18111" x="6126163" y="5116513"/>
          <p14:tracePt t="18119" x="6062663" y="5153025"/>
          <p14:tracePt t="18127" x="5999163" y="5197475"/>
          <p14:tracePt t="18136" x="5935663" y="5207000"/>
          <p14:tracePt t="18143" x="5907088" y="5216525"/>
          <p14:tracePt t="18151" x="5862638" y="5216525"/>
          <p14:tracePt t="18160" x="5834063" y="5226050"/>
          <p14:tracePt t="18167" x="5807075" y="5226050"/>
          <p14:tracePt t="18175" x="5761038" y="5226050"/>
          <p14:tracePt t="18185" x="5743575" y="5226050"/>
          <p14:tracePt t="18191" x="5716588" y="5226050"/>
          <p14:tracePt t="18201" x="5697538" y="5226050"/>
          <p14:tracePt t="18208" x="5670550" y="5226050"/>
          <p14:tracePt t="18216" x="5653088" y="5226050"/>
          <p14:tracePt t="18223" x="5624513" y="5226050"/>
          <p14:tracePt t="18234" x="5607050" y="5226050"/>
          <p14:tracePt t="18239" x="5551488" y="5226050"/>
          <p14:tracePt t="18249" x="5524500" y="5226050"/>
          <p14:tracePt t="18256" x="5451475" y="5226050"/>
          <p14:tracePt t="18266" x="5397500" y="5226050"/>
          <p14:tracePt t="18271" x="5341938" y="5226050"/>
          <p14:tracePt t="18280" x="5287963" y="5226050"/>
          <p14:tracePt t="18287" x="5224463" y="5262563"/>
          <p14:tracePt t="18295" x="5205413" y="5270500"/>
          <p14:tracePt t="18303" x="5168900" y="5289550"/>
          <p14:tracePt t="18311" x="5141913" y="5316538"/>
          <p14:tracePt t="18319" x="5132388" y="5326063"/>
          <p14:tracePt t="18327" x="5122863" y="5335588"/>
          <p14:tracePt t="18391" x="5114925" y="5335588"/>
          <p14:tracePt t="18407" x="5105400" y="5335588"/>
          <p14:tracePt t="18416" x="5086350" y="5335588"/>
          <p14:tracePt t="18424" x="5068888" y="5335588"/>
          <p14:tracePt t="18431" x="5049838" y="5335588"/>
          <p14:tracePt t="18439" x="5014913" y="5307013"/>
          <p14:tracePt t="18451" x="4986338" y="5299075"/>
          <p14:tracePt t="18455" x="4968875" y="5289550"/>
          <p14:tracePt t="18464" x="4949825" y="5280025"/>
          <p14:tracePt t="18471" x="4913313" y="5262563"/>
          <p14:tracePt t="18488" x="4913313" y="5253038"/>
          <p14:tracePt t="18513" x="4895850" y="5233988"/>
          <p14:tracePt t="18535" x="4895850" y="5226050"/>
          <p14:tracePt t="18544" x="4895850" y="5216525"/>
          <p14:tracePt t="18551" x="4895850" y="5180013"/>
          <p14:tracePt t="18568" x="4895850" y="5160963"/>
          <p14:tracePt t="18576" x="4895850" y="5126038"/>
          <p14:tracePt t="18583" x="4895850" y="5116513"/>
          <p14:tracePt t="18591" x="4905375" y="5070475"/>
          <p14:tracePt t="18600" x="4932363" y="5053013"/>
          <p14:tracePt t="18608" x="5014913" y="4997450"/>
          <p14:tracePt t="18615" x="5078413" y="4960938"/>
          <p14:tracePt t="18625" x="5168900" y="4914900"/>
          <p14:tracePt t="18632" x="5268913" y="4878388"/>
          <p14:tracePt t="18640" x="5360988" y="4878388"/>
          <p14:tracePt t="18649" x="5478463" y="4851400"/>
          <p14:tracePt t="18656" x="5551488" y="4824413"/>
          <p14:tracePt t="18668" x="5624513" y="4824413"/>
          <p14:tracePt t="18673" x="5680075" y="4824413"/>
          <p14:tracePt t="18680" x="5743575" y="4824413"/>
          <p14:tracePt t="18687" x="5789613" y="4833938"/>
          <p14:tracePt t="18695" x="5797550" y="4878388"/>
          <p14:tracePt t="18703" x="5807075" y="4933950"/>
          <p14:tracePt t="18711" x="5807075" y="5006975"/>
          <p14:tracePt t="18719" x="5807075" y="5070475"/>
          <p14:tracePt t="18727" x="5807075" y="5106988"/>
          <p14:tracePt t="18735" x="5807075" y="5153025"/>
          <p14:tracePt t="18745" x="5807075" y="5189538"/>
          <p14:tracePt t="18753" x="5807075" y="5216525"/>
          <p14:tracePt t="18760" x="5761038" y="5280025"/>
          <p14:tracePt t="18768" x="5724525" y="5299075"/>
          <p14:tracePt t="18776" x="5697538" y="5335588"/>
          <p14:tracePt t="18783" x="5670550" y="5343525"/>
          <p14:tracePt t="18792" x="5643563" y="5362575"/>
          <p14:tracePt t="18802" x="5624513" y="5372100"/>
          <p14:tracePt t="18848" x="5616575" y="5372100"/>
          <p14:tracePt t="18872" x="5607050" y="5372100"/>
          <p14:tracePt t="18880" x="5607050" y="5362575"/>
          <p14:tracePt t="18890" x="5607050" y="5353050"/>
          <p14:tracePt t="18895" x="5607050" y="5343525"/>
          <p14:tracePt t="18904" x="5607050" y="5326063"/>
          <p14:tracePt t="18912" x="5607050" y="5316538"/>
          <p14:tracePt t="18960" x="5607050" y="5307013"/>
          <p14:tracePt t="18968" x="5616575" y="5307013"/>
          <p14:tracePt t="18983" x="5624513" y="5307013"/>
          <p14:tracePt t="19007" x="5634038" y="5307013"/>
          <p14:tracePt t="19023" x="5653088" y="5307013"/>
          <p14:tracePt t="19031" x="5661025" y="5307013"/>
          <p14:tracePt t="19040" x="5670550" y="5307013"/>
          <p14:tracePt t="19055" x="5688013" y="5299075"/>
          <p14:tracePt t="19064" x="5707063" y="5280025"/>
          <p14:tracePt t="19071" x="5716588" y="5270500"/>
          <p14:tracePt t="19079" x="5716588" y="5262563"/>
          <p14:tracePt t="19087" x="5716588" y="5253038"/>
          <p14:tracePt t="19095" x="5724525" y="5243513"/>
          <p14:tracePt t="19295" x="5734050" y="5243513"/>
          <p14:tracePt t="19304" x="5770563" y="5226050"/>
          <p14:tracePt t="19312" x="5816600" y="5226050"/>
          <p14:tracePt t="19320" x="5853113" y="5216525"/>
          <p14:tracePt t="19327" x="5899150" y="5216525"/>
          <p14:tracePt t="19335" x="5953125" y="5216525"/>
          <p14:tracePt t="19343" x="6007100" y="5216525"/>
          <p14:tracePt t="19352" x="6062663" y="5216525"/>
          <p14:tracePt t="19359" x="6116638" y="5216525"/>
          <p14:tracePt t="19368" x="6162675" y="5216525"/>
          <p14:tracePt t="19375" x="6181725" y="5216525"/>
          <p14:tracePt t="19383" x="6208713" y="5216525"/>
          <p14:tracePt t="19480" x="6218238" y="5216525"/>
          <p14:tracePt t="19504" x="6226175" y="5216525"/>
          <p14:tracePt t="19529" x="6235700" y="5216525"/>
          <p14:tracePt t="20009" x="6226175" y="5216525"/>
          <p14:tracePt t="20023" x="6218238" y="5216525"/>
          <p14:tracePt t="20257" x="6208713" y="5207000"/>
          <p14:tracePt t="20291" x="6208713" y="5197475"/>
          <p14:tracePt t="20304" x="6208713" y="5189538"/>
          <p14:tracePt t="20552" x="6199188" y="5197475"/>
          <p14:tracePt t="20567" x="6181725" y="5216525"/>
          <p14:tracePt t="20575" x="6172200" y="5226050"/>
          <p14:tracePt t="20584" x="6172200" y="5233988"/>
          <p14:tracePt t="20591" x="6162675" y="5243513"/>
          <p14:tracePt t="20617" x="6153150" y="5253038"/>
          <p14:tracePt t="20673" x="6145213" y="5262563"/>
          <p14:tracePt t="20689" x="6135688" y="5262563"/>
          <p14:tracePt t="20695" x="6116638" y="5280025"/>
          <p14:tracePt t="20703" x="6089650" y="5289550"/>
          <p14:tracePt t="20711" x="6072188" y="5299075"/>
          <p14:tracePt t="20720" x="6035675" y="5307013"/>
          <p14:tracePt t="20727" x="5980113" y="5335588"/>
          <p14:tracePt t="20736" x="5935663" y="5343525"/>
          <p14:tracePt t="20743" x="5889625" y="5362575"/>
          <p14:tracePt t="20752" x="5862638" y="5389563"/>
          <p14:tracePt t="20760" x="5807075" y="5408613"/>
          <p14:tracePt t="20768" x="5770563" y="5416550"/>
          <p14:tracePt t="20775" x="5743575" y="5445125"/>
          <p14:tracePt t="20784" x="5716588" y="5453063"/>
          <p14:tracePt t="20792" x="5680075" y="5462588"/>
          <p14:tracePt t="20800" x="5661025" y="5472113"/>
          <p14:tracePt t="20808" x="5607050" y="5489575"/>
          <p14:tracePt t="20816" x="5588000" y="5499100"/>
          <p14:tracePt t="20826" x="5580063" y="5499100"/>
          <p14:tracePt t="20832" x="5570538" y="5499100"/>
          <p14:tracePt t="20839" x="5551488" y="5499100"/>
          <p14:tracePt t="20879" x="5543550" y="5499100"/>
          <p14:tracePt t="20897" x="5534025" y="5499100"/>
          <p14:tracePt t="20907" x="5524500" y="5499100"/>
          <p14:tracePt t="20911" x="5514975" y="5499100"/>
          <p14:tracePt t="20921" x="5497513" y="5499100"/>
          <p14:tracePt t="20936" x="5487988" y="5499100"/>
          <p14:tracePt t="20943" x="5478463" y="5499100"/>
          <p14:tracePt t="20984" x="5461000" y="5499100"/>
          <p14:tracePt t="20992" x="5434013" y="5508625"/>
          <p14:tracePt t="21000" x="5405438" y="5518150"/>
          <p14:tracePt t="21007" x="5378450" y="5545138"/>
          <p14:tracePt t="21015" x="5351463" y="5554663"/>
          <p14:tracePt t="21023" x="5305425" y="5562600"/>
          <p14:tracePt t="21032" x="5278438" y="5572125"/>
          <p14:tracePt t="21039" x="5251450" y="5589588"/>
          <p14:tracePt t="21048" x="5205413" y="5599113"/>
          <p14:tracePt t="21055" x="5187950" y="5599113"/>
          <p14:tracePt t="21066" x="5159375" y="5618163"/>
          <p14:tracePt t="21071" x="5132388" y="5618163"/>
          <p14:tracePt t="21079" x="5114925" y="5618163"/>
          <p14:tracePt t="21088" x="5105400" y="5618163"/>
          <p14:tracePt t="21095" x="5095875" y="5618163"/>
          <p14:tracePt t="21111" x="5086350" y="5618163"/>
          <p14:tracePt t="21127" x="5068888" y="5618163"/>
          <p14:tracePt t="21143" x="5059363" y="5618163"/>
          <p14:tracePt t="21176" x="5049838" y="5618163"/>
          <p14:tracePt t="21184" x="5022850" y="5626100"/>
          <p14:tracePt t="21191" x="5014913" y="5626100"/>
          <p14:tracePt t="21201" x="4986338" y="5626100"/>
          <p14:tracePt t="21208" x="4968875" y="5645150"/>
          <p14:tracePt t="21217" x="4941888" y="5645150"/>
          <p14:tracePt t="21225" x="4922838" y="5654675"/>
          <p14:tracePt t="21237" x="4886325" y="5662613"/>
          <p14:tracePt t="21241" x="4868863" y="5662613"/>
          <p14:tracePt t="21255" x="4832350" y="5672138"/>
          <p14:tracePt t="21268" x="4822825" y="5672138"/>
          <p14:tracePt t="21272" x="4813300" y="5672138"/>
          <p14:tracePt t="21327" x="4795838" y="5672138"/>
          <p14:tracePt t="21336" x="4786313" y="5672138"/>
          <p14:tracePt t="21367" x="4776788" y="5672138"/>
          <p14:tracePt t="21375" x="4767263" y="5672138"/>
          <p14:tracePt t="22300" x="4767263" y="5662613"/>
          <p14:tracePt t="22312" x="4759325" y="5654675"/>
          <p14:tracePt t="22320" x="4740275" y="5654675"/>
          <p14:tracePt t="22327" x="4730750" y="5654675"/>
          <p14:tracePt t="22336" x="4703763" y="5662613"/>
          <p14:tracePt t="22343" x="4686300" y="5672138"/>
          <p14:tracePt t="22352" x="4686300" y="5681663"/>
          <p14:tracePt t="22359" x="4667250" y="5691188"/>
          <p14:tracePt t="22367" x="4659313" y="5699125"/>
          <p14:tracePt t="22375" x="4649788" y="5699125"/>
          <p14:tracePt t="22392" x="4640263" y="5708650"/>
          <p14:tracePt t="22400" x="4630738" y="5708650"/>
          <p14:tracePt t="22447" x="4613275" y="5699125"/>
          <p14:tracePt t="22455" x="4603750" y="5691188"/>
          <p14:tracePt t="22489" x="4594225" y="5672138"/>
          <p14:tracePt t="22562" x="4594225" y="5662613"/>
          <p14:tracePt t="22832" x="4586288" y="5691188"/>
          <p14:tracePt t="22848" x="4576763" y="5699125"/>
          <p14:tracePt t="22921" x="4549775" y="5699125"/>
          <p14:tracePt t="22927" x="4530725" y="5699125"/>
          <p14:tracePt t="22935" x="4503738" y="5699125"/>
          <p14:tracePt t="22943" x="4494213" y="5699125"/>
          <p14:tracePt t="22952" x="4484688" y="5691188"/>
          <p14:tracePt t="22971" x="4476750" y="5691188"/>
          <p14:tracePt t="23132" x="4476750" y="5672138"/>
          <p14:tracePt t="23135" x="4476750" y="5662613"/>
          <p14:tracePt t="23143" x="4484688" y="5645150"/>
          <p14:tracePt t="23154" x="4494213" y="5645150"/>
          <p14:tracePt t="23167" x="4503738" y="5645150"/>
          <p14:tracePt t="23176" x="4513263" y="5635625"/>
          <p14:tracePt t="23184" x="4521200" y="5635625"/>
          <p14:tracePt t="23191" x="4530725" y="5635625"/>
          <p14:tracePt t="23201" x="4557713" y="5635625"/>
          <p14:tracePt t="23207" x="4576763" y="5635625"/>
          <p14:tracePt t="23215" x="4622800" y="5635625"/>
          <p14:tracePt t="23224" x="4659313" y="5635625"/>
          <p14:tracePt t="23233" x="4686300" y="5635625"/>
          <p14:tracePt t="23239" x="4730750" y="5635625"/>
          <p14:tracePt t="23250" x="4767263" y="5635625"/>
          <p14:tracePt t="23256" x="4813300" y="5654675"/>
          <p14:tracePt t="23265" x="4849813" y="5662613"/>
          <p14:tracePt t="23272" x="4876800" y="5681663"/>
          <p14:tracePt t="23280" x="4895850" y="5681663"/>
          <p14:tracePt t="23287" x="4932363" y="5681663"/>
          <p14:tracePt t="23296" x="4968875" y="5681663"/>
          <p14:tracePt t="23304" x="5022850" y="5681663"/>
          <p14:tracePt t="23311" x="5059363" y="5681663"/>
          <p14:tracePt t="23319" x="5095875" y="5681663"/>
          <p14:tracePt t="23327" x="5141913" y="5681663"/>
          <p14:tracePt t="23336" x="5168900" y="5662613"/>
          <p14:tracePt t="23344" x="5187950" y="5645150"/>
          <p14:tracePt t="23351" x="5195888" y="5645150"/>
          <p14:tracePt t="23359" x="5205413" y="5635625"/>
          <p14:tracePt t="23367" x="5214938" y="5635625"/>
          <p14:tracePt t="23375" x="5224463" y="5626100"/>
          <p14:tracePt t="23583" x="5224463" y="5608638"/>
          <p14:tracePt t="23591" x="5224463" y="5562600"/>
          <p14:tracePt t="23601" x="5224463" y="5526088"/>
          <p14:tracePt t="23608" x="5224463" y="5481638"/>
          <p14:tracePt t="23619" x="5224463" y="5426075"/>
          <p14:tracePt t="23624" x="5224463" y="5399088"/>
          <p14:tracePt t="23632" x="5224463" y="5343525"/>
          <p14:tracePt t="23639" x="5224463" y="5289550"/>
          <p14:tracePt t="23651" x="5224463" y="5243513"/>
          <p14:tracePt t="23655" x="5232400" y="5207000"/>
          <p14:tracePt t="23665" x="5232400" y="5189538"/>
          <p14:tracePt t="23671" x="5232400" y="5160963"/>
          <p14:tracePt t="23684" x="5241925" y="5143500"/>
          <p14:tracePt t="23695" x="5241925" y="5126038"/>
          <p14:tracePt t="23935" x="5205413" y="5160963"/>
          <p14:tracePt t="23943" x="5178425" y="5180013"/>
          <p14:tracePt t="23951" x="5141913" y="5207000"/>
          <p14:tracePt t="23959" x="5114925" y="5233988"/>
          <p14:tracePt t="23968" x="5105400" y="5233988"/>
          <p14:tracePt t="23975" x="5078413" y="5262563"/>
          <p14:tracePt t="23984" x="5068888" y="5270500"/>
          <p14:tracePt t="24000" x="5049838" y="5280025"/>
          <p14:tracePt t="24152" x="5078413" y="5270500"/>
          <p14:tracePt t="24159" x="5095875" y="5253038"/>
          <p14:tracePt t="24167" x="5122863" y="5243513"/>
          <p14:tracePt t="24175" x="5132388" y="5233988"/>
          <p14:tracePt t="24184" x="5151438" y="5216525"/>
          <p14:tracePt t="24191" x="5168900" y="5207000"/>
          <p14:tracePt t="24203" x="5187950" y="5197475"/>
          <p14:tracePt t="24207" x="5224463" y="5180013"/>
          <p14:tracePt t="24217" x="5232400" y="5170488"/>
          <p14:tracePt t="24223" x="5232400" y="5160963"/>
          <p14:tracePt t="24232" x="5251450" y="5153025"/>
          <p14:tracePt t="24239" x="5268913" y="5126038"/>
          <p14:tracePt t="24250" x="5278438" y="5106988"/>
          <p14:tracePt t="24255" x="5297488" y="5097463"/>
          <p14:tracePt t="24264" x="5324475" y="5070475"/>
          <p14:tracePt t="24271" x="5341938" y="5060950"/>
          <p14:tracePt t="24279" x="5351463" y="5053013"/>
          <p14:tracePt t="24287" x="5368925" y="5043488"/>
          <p14:tracePt t="24295" x="5368925" y="5033963"/>
          <p14:tracePt t="24303" x="5378450" y="5024438"/>
          <p14:tracePt t="24311" x="5387975" y="5024438"/>
          <p14:tracePt t="24352" x="5405438" y="5024438"/>
          <p14:tracePt t="24359" x="5434013" y="5043488"/>
          <p14:tracePt t="24367" x="5451475" y="5060950"/>
          <p14:tracePt t="24375" x="5507038" y="5106988"/>
          <p14:tracePt t="24383" x="5514975" y="5126038"/>
          <p14:tracePt t="24391" x="5543550" y="5160963"/>
          <p14:tracePt t="24399" x="5551488" y="5180013"/>
          <p14:tracePt t="24407" x="5561013" y="5197475"/>
          <p14:tracePt t="24416" x="5570538" y="5207000"/>
          <p14:tracePt t="24423" x="5580063" y="5216525"/>
          <p14:tracePt t="24561" x="5588000" y="5216525"/>
          <p14:tracePt t="24583" x="5588000" y="5207000"/>
          <p14:tracePt t="24711" x="5588000" y="5197475"/>
          <p14:tracePt t="24775" x="5588000" y="5189538"/>
          <p14:tracePt t="24783" x="5588000" y="5160963"/>
          <p14:tracePt t="24791" x="5597525" y="5143500"/>
          <p14:tracePt t="24800" x="5624513" y="5133975"/>
          <p14:tracePt t="24807" x="5670550" y="5097463"/>
          <p14:tracePt t="24816" x="5697538" y="5089525"/>
          <p14:tracePt t="24823" x="5770563" y="5089525"/>
          <p14:tracePt t="24832" x="5834063" y="5060950"/>
          <p14:tracePt t="24839" x="5907088" y="5053013"/>
          <p14:tracePt t="24848" x="5989638" y="5043488"/>
          <p14:tracePt t="24855" x="6062663" y="5024438"/>
          <p14:tracePt t="24865" x="6153150" y="5016500"/>
          <p14:tracePt t="24871" x="6245225" y="5016500"/>
          <p14:tracePt t="24885" x="6308725" y="5016500"/>
          <p14:tracePt t="24888" x="6362700" y="5016500"/>
          <p14:tracePt t="24895" x="6391275" y="5006975"/>
          <p14:tracePt t="24903" x="6418263" y="5006975"/>
          <p14:tracePt t="24912" x="6435725" y="4997450"/>
          <p14:tracePt t="24922" x="6445250" y="4987925"/>
          <p14:tracePt t="25687" x="6435725" y="4997450"/>
          <p14:tracePt t="25697" x="6435725" y="5006975"/>
          <p14:tracePt t="25704" x="6435725" y="5024438"/>
          <p14:tracePt t="25711" x="6427788" y="5033963"/>
          <p14:tracePt t="25719" x="6418263" y="5053013"/>
          <p14:tracePt t="25727" x="6418263" y="5060950"/>
          <p14:tracePt t="25736" x="6408738" y="5070475"/>
          <p14:tracePt t="26009" x="6399213" y="5080000"/>
          <p14:tracePt t="26015" x="6391275" y="5080000"/>
          <p14:tracePt t="26023" x="6372225" y="5080000"/>
          <p14:tracePt t="26031" x="6372225" y="5060950"/>
          <p14:tracePt t="26039" x="6362700" y="5024438"/>
          <p14:tracePt t="26048" x="6362700" y="4997450"/>
          <p14:tracePt t="26055" x="6345238" y="4943475"/>
          <p14:tracePt t="26065" x="6345238" y="4914900"/>
          <p14:tracePt t="26071" x="6345238" y="4870450"/>
          <p14:tracePt t="26084" x="6345238" y="4841875"/>
          <p14:tracePt t="26087" x="6345238" y="4797425"/>
          <p14:tracePt t="26095" x="6345238" y="4760913"/>
          <p14:tracePt t="26103" x="6345238" y="4741863"/>
          <p14:tracePt t="26111" x="6345238" y="4705350"/>
          <p14:tracePt t="26120" x="6345238" y="4668838"/>
          <p14:tracePt t="26127" x="6345238" y="4641850"/>
          <p14:tracePt t="26135" x="6345238" y="4614863"/>
          <p14:tracePt t="26143" x="6335713" y="4595813"/>
          <p14:tracePt t="26151" x="6335713" y="4568825"/>
          <p14:tracePt t="26159" x="6326188" y="4551363"/>
          <p14:tracePt t="26168" x="6318250" y="4532313"/>
          <p14:tracePt t="26175" x="6308725" y="4514850"/>
          <p14:tracePt t="26184" x="6299200" y="4505325"/>
          <p14:tracePt t="26191" x="6291263" y="4478338"/>
          <p14:tracePt t="26202" x="6291263" y="4468813"/>
          <p14:tracePt t="26208" x="6281738" y="4459288"/>
          <p14:tracePt t="26217" x="6281738" y="4432300"/>
          <p14:tracePt t="26223" x="6281738" y="4413250"/>
          <p14:tracePt t="26233" x="6281738" y="4395788"/>
          <p14:tracePt t="26239" x="6272213" y="4376738"/>
          <p14:tracePt t="26250" x="6254750" y="4349750"/>
          <p14:tracePt t="26255" x="6254750" y="4332288"/>
          <p14:tracePt t="26265" x="6245225" y="4322763"/>
          <p14:tracePt t="26271" x="6245225" y="4295775"/>
          <p14:tracePt t="26281" x="6235700" y="4286250"/>
          <p14:tracePt t="26287" x="6226175" y="4276725"/>
          <p14:tracePt t="26296" x="6226175" y="4259263"/>
          <p14:tracePt t="26303" x="6208713" y="4240213"/>
          <p14:tracePt t="26320" x="6199188" y="4232275"/>
          <p14:tracePt t="26375" x="6172200" y="4232275"/>
          <p14:tracePt t="26383" x="6153150" y="4232275"/>
          <p14:tracePt t="26391" x="6126163" y="4232275"/>
          <p14:tracePt t="26400" x="6116638" y="4232275"/>
          <p14:tracePt t="26407" x="6108700" y="4232275"/>
          <p14:tracePt t="26511" x="6089650" y="4232275"/>
          <p14:tracePt t="26529" x="6080125" y="4232275"/>
          <p14:tracePt t="26535" x="6072188" y="4232275"/>
          <p14:tracePt t="26551" x="6062663" y="4222750"/>
          <p14:tracePt t="26575" x="6053138" y="4213225"/>
          <p14:tracePt t="26631" x="6043613" y="4203700"/>
          <p14:tracePt t="26647" x="6026150" y="4203700"/>
          <p14:tracePt t="26655" x="6007100" y="4195763"/>
          <p14:tracePt t="26664" x="5989638" y="4186238"/>
          <p14:tracePt t="26671" x="5953125" y="4159250"/>
          <p14:tracePt t="26681" x="5943600" y="4149725"/>
          <p14:tracePt t="26690" x="5916613" y="4122738"/>
          <p14:tracePt t="26696" x="5899150" y="4103688"/>
          <p14:tracePt t="26703" x="5880100" y="4067175"/>
          <p14:tracePt t="26713" x="5870575" y="4040188"/>
          <p14:tracePt t="26721" x="5853113" y="4013200"/>
          <p14:tracePt t="26727" x="5853113" y="4003675"/>
          <p14:tracePt t="26735" x="5834063" y="3967163"/>
          <p14:tracePt t="26744" x="5834063" y="3921125"/>
          <p14:tracePt t="26754" x="5826125" y="3903663"/>
          <p14:tracePt t="26760" x="5797550" y="3848100"/>
          <p14:tracePt t="26776" x="5797550" y="3811588"/>
          <p14:tracePt t="26784" x="5797550" y="3803650"/>
          <p14:tracePt t="26791" x="5789613" y="3775075"/>
          <p14:tracePt t="26807" x="5789613" y="3767138"/>
          <p14:tracePt t="26815" x="5780088" y="3757613"/>
          <p14:tracePt t="26840" x="5780088" y="3738563"/>
          <p14:tracePt t="26864" x="5780088" y="3730625"/>
          <p14:tracePt t="26872" x="5770563" y="3711575"/>
          <p14:tracePt t="26897" x="5753100" y="3694113"/>
          <p14:tracePt t="26907" x="5743575" y="3684588"/>
          <p14:tracePt t="26920" x="5734050" y="3675063"/>
          <p14:tracePt t="26927" x="5724525" y="3648075"/>
          <p14:tracePt t="26936" x="5707063" y="3629025"/>
          <p14:tracePt t="26955" x="5697538" y="3621088"/>
          <p14:tracePt t="26960" x="5688013" y="3602038"/>
          <p14:tracePt t="26991" x="5688013" y="3592513"/>
          <p14:tracePt t="27128" x="5680075" y="3584575"/>
          <p14:tracePt t="27144" x="5661025" y="3584575"/>
          <p14:tracePt t="27152" x="5653088" y="3584575"/>
          <p14:tracePt t="27160" x="5624513" y="3602038"/>
          <p14:tracePt t="27169" x="5616575" y="3611563"/>
          <p14:tracePt t="27177" x="5616575" y="3638550"/>
          <p14:tracePt t="27187" x="5607050" y="3665538"/>
          <p14:tracePt t="27191" x="5607050" y="3684588"/>
          <p14:tracePt t="27205" x="5597525" y="3702050"/>
          <p14:tracePt t="27216" x="5597525" y="3721100"/>
          <p14:tracePt t="27271" x="5588000" y="3738563"/>
          <p14:tracePt t="27281" x="5580063" y="3738563"/>
          <p14:tracePt t="27290" x="5570538" y="3748088"/>
          <p14:tracePt t="27303" x="5551488" y="3757613"/>
          <p14:tracePt t="27377" x="5543550" y="3748088"/>
          <p14:tracePt t="27383" x="5543550" y="3738563"/>
          <p14:tracePt t="27391" x="5534025" y="3738563"/>
          <p14:tracePt t="27407" x="5534025" y="3730625"/>
          <p14:tracePt t="27672" x="5524500" y="3721100"/>
          <p14:tracePt t="27711" x="5507038" y="3721100"/>
          <p14:tracePt t="28031" x="5497513" y="3721100"/>
          <p14:tracePt t="28039" x="5497513" y="3711575"/>
          <p14:tracePt t="28441" x="5497513" y="3694113"/>
          <p14:tracePt t="28449" x="5497513" y="3665538"/>
          <p14:tracePt t="28455" x="5497513" y="3638550"/>
          <p14:tracePt t="28464" x="5497513" y="3592513"/>
          <p14:tracePt t="28471" x="5497513" y="3565525"/>
          <p14:tracePt t="28484" x="5497513" y="3548063"/>
          <p14:tracePt t="28487" x="5497513" y="3519488"/>
          <p14:tracePt t="28495" x="5497513" y="3511550"/>
          <p14:tracePt t="28503" x="5497513" y="3502025"/>
          <p14:tracePt t="28511" x="5497513" y="3492500"/>
          <p14:tracePt t="28671" x="5487988" y="3492500"/>
          <p14:tracePt t="28695" x="5470525" y="3475038"/>
          <p14:tracePt t="28703" x="5461000" y="3465513"/>
          <p14:tracePt t="28712" x="5451475" y="3455988"/>
          <p14:tracePt t="28719" x="5441950" y="3429000"/>
          <p14:tracePt t="28727" x="5434013" y="3419475"/>
          <p14:tracePt t="28735" x="5424488" y="3402013"/>
          <p14:tracePt t="28743" x="5405438" y="3382963"/>
          <p14:tracePt t="28751" x="5397500" y="3375025"/>
          <p14:tracePt t="28768" x="5368925" y="3365500"/>
          <p14:tracePt t="28775" x="5351463" y="3365500"/>
          <p14:tracePt t="28783" x="5314950" y="3365500"/>
          <p14:tracePt t="28791" x="5268913" y="3365500"/>
          <p14:tracePt t="28800" x="5205413" y="3365500"/>
          <p14:tracePt t="28807" x="5132388" y="3365500"/>
          <p14:tracePt t="28816" x="5041900" y="3365500"/>
          <p14:tracePt t="28824" x="4959350" y="3355975"/>
          <p14:tracePt t="28832" x="4868863" y="3328988"/>
          <p14:tracePt t="28839" x="4749800" y="3302000"/>
          <p14:tracePt t="28848" x="4659313" y="3255963"/>
          <p14:tracePt t="28856" x="4557713" y="3228975"/>
          <p14:tracePt t="28865" x="4494213" y="3192463"/>
          <p14:tracePt t="28871" x="4413250" y="3155950"/>
          <p14:tracePt t="28881" x="4367213" y="3119438"/>
          <p14:tracePt t="28899" x="4267200" y="3027363"/>
          <p14:tracePt t="28905" x="4257675" y="3000375"/>
          <p14:tracePt t="28913" x="4238625" y="2954338"/>
          <p14:tracePt t="28923" x="4230688" y="2917825"/>
          <p14:tracePt t="28927" x="4221163" y="2900363"/>
          <p14:tracePt t="28935" x="4221163" y="2890838"/>
          <p14:tracePt t="28943" x="4221163" y="2873375"/>
          <p14:tracePt t="28951" x="4221163" y="2863850"/>
          <p14:tracePt t="29056" x="4221163" y="2873375"/>
          <p14:tracePt t="29159" x="4202113" y="2881313"/>
          <p14:tracePt t="29167" x="4194175" y="2881313"/>
          <p14:tracePt t="29175" x="4184650" y="2881313"/>
          <p14:tracePt t="29185" x="4175125" y="2881313"/>
          <p14:tracePt t="29191" x="4157663" y="2863850"/>
          <p14:tracePt t="29202" x="4138613" y="2854325"/>
          <p14:tracePt t="29218" x="4129088" y="2854325"/>
          <p14:tracePt t="29223" x="4102100" y="2844800"/>
          <p14:tracePt t="29240" x="4102100" y="2836863"/>
          <p14:tracePt t="29255" x="4084638" y="2827338"/>
          <p14:tracePt t="29266" x="4065588" y="2808288"/>
          <p14:tracePt t="29271" x="4057650" y="2800350"/>
          <p14:tracePt t="29280" x="4038600" y="2790825"/>
          <p14:tracePt t="29288" x="4029075" y="2771775"/>
          <p14:tracePt t="29296" x="4011613" y="2754313"/>
          <p14:tracePt t="29303" x="4002088" y="2727325"/>
          <p14:tracePt t="29311" x="3984625" y="2681288"/>
          <p14:tracePt t="29321" x="3965575" y="2635250"/>
          <p14:tracePt t="29331" x="3965575" y="2598738"/>
          <p14:tracePt t="29335" x="3965575" y="2517775"/>
          <p14:tracePt t="29343" x="3965575" y="2452688"/>
          <p14:tracePt t="29351" x="3965575" y="2398713"/>
          <p14:tracePt t="29359" x="3965575" y="2362200"/>
          <p14:tracePt t="29367" x="3992563" y="2316163"/>
          <p14:tracePt t="29377" x="4029075" y="2252663"/>
          <p14:tracePt t="29383" x="4084638" y="2170113"/>
          <p14:tracePt t="29391" x="4121150" y="2116138"/>
          <p14:tracePt t="29399" x="4165600" y="2089150"/>
          <p14:tracePt t="29407" x="4211638" y="2060575"/>
          <p14:tracePt t="29416" x="4238625" y="2060575"/>
          <p14:tracePt t="29423" x="4257675" y="2052638"/>
          <p14:tracePt t="29431" x="4284663" y="2052638"/>
          <p14:tracePt t="29439" x="4294188" y="2052638"/>
          <p14:tracePt t="29448" x="4330700" y="2052638"/>
          <p14:tracePt t="29455" x="4348163" y="2052638"/>
          <p14:tracePt t="29465" x="4367213" y="2070100"/>
          <p14:tracePt t="29471" x="4403725" y="2133600"/>
          <p14:tracePt t="29482" x="4413250" y="2152650"/>
          <p14:tracePt t="29487" x="4448175" y="2197100"/>
          <p14:tracePt t="29495" x="4448175" y="2206625"/>
          <p14:tracePt t="29504" x="4457700" y="2233613"/>
          <p14:tracePt t="29511" x="4457700" y="2243138"/>
          <p14:tracePt t="29615" x="4457700" y="2262188"/>
          <p14:tracePt t="29624" x="4457700" y="2279650"/>
          <p14:tracePt t="29633" x="4457700" y="2306638"/>
          <p14:tracePt t="29640" x="4448175" y="2352675"/>
          <p14:tracePt t="29650" x="4421188" y="2379663"/>
          <p14:tracePt t="29655" x="4394200" y="2416175"/>
          <p14:tracePt t="29665" x="4340225" y="2481263"/>
          <p14:tracePt t="29671" x="4321175" y="2508250"/>
          <p14:tracePt t="29681" x="4267200" y="2589213"/>
          <p14:tracePt t="29687" x="4248150" y="2608263"/>
          <p14:tracePt t="29695" x="4230688" y="2654300"/>
          <p14:tracePt t="29704" x="4211638" y="2671763"/>
          <p14:tracePt t="29711" x="4184650" y="2708275"/>
          <p14:tracePt t="29719" x="4184650" y="2717800"/>
          <p14:tracePt t="29727" x="4175125" y="2727325"/>
          <p14:tracePt t="29735" x="4165600" y="2735263"/>
          <p14:tracePt t="30440" x="4184650" y="2717800"/>
          <p14:tracePt t="30455" x="4194175" y="2698750"/>
          <p14:tracePt t="30463" x="4202113" y="2681288"/>
          <p14:tracePt t="30472" x="4211638" y="2654300"/>
          <p14:tracePt t="30482" x="4230688" y="2635250"/>
          <p14:tracePt t="30488" x="4238625" y="2617788"/>
          <p14:tracePt t="30495" x="4248150" y="2581275"/>
          <p14:tracePt t="30503" x="4267200" y="2554288"/>
          <p14:tracePt t="30511" x="4275138" y="2544763"/>
          <p14:tracePt t="30520" x="4294188" y="2525713"/>
          <p14:tracePt t="30535" x="4303713" y="2517775"/>
          <p14:tracePt t="30592" x="4321175" y="2517775"/>
          <p14:tracePt t="30600" x="4340225" y="2517775"/>
          <p14:tracePt t="30607" x="4357688" y="2525713"/>
          <p14:tracePt t="30615" x="4367213" y="2535238"/>
          <p14:tracePt t="30624" x="4376738" y="2562225"/>
          <p14:tracePt t="30632" x="4376738" y="2571750"/>
          <p14:tracePt t="30929" x="4384675" y="2581275"/>
          <p14:tracePt t="30936" x="4394200" y="2571750"/>
          <p14:tracePt t="30944" x="4394200" y="2562225"/>
          <p14:tracePt t="30953" x="4403725" y="2554288"/>
          <p14:tracePt t="30959" x="4403725" y="2544763"/>
          <p14:tracePt t="30975" x="4403725" y="2535238"/>
          <p14:tracePt t="31120" x="4413250" y="2554288"/>
          <p14:tracePt t="31128" x="4430713" y="2598738"/>
          <p14:tracePt t="31135" x="4457700" y="2635250"/>
          <p14:tracePt t="31143" x="4503738" y="2708275"/>
          <p14:tracePt t="31151" x="4540250" y="2754313"/>
          <p14:tracePt t="31159" x="4603750" y="2808288"/>
          <p14:tracePt t="31167" x="4713288" y="2909888"/>
          <p14:tracePt t="31175" x="4795838" y="2982913"/>
          <p14:tracePt t="31183" x="4895850" y="3063875"/>
          <p14:tracePt t="31191" x="4978400" y="3136900"/>
          <p14:tracePt t="31201" x="5078413" y="3236913"/>
          <p14:tracePt t="31207" x="5151438" y="3319463"/>
          <p14:tracePt t="31218" x="5205413" y="3382963"/>
          <p14:tracePt t="31223" x="5241925" y="3446463"/>
          <p14:tracePt t="31233" x="5278438" y="3519488"/>
          <p14:tracePt t="31239" x="5287963" y="3575050"/>
          <p14:tracePt t="31248" x="5305425" y="3621088"/>
          <p14:tracePt t="31256" x="5324475" y="3675063"/>
          <p14:tracePt t="31266" x="5334000" y="3721100"/>
          <p14:tracePt t="31271" x="5334000" y="3738563"/>
          <p14:tracePt t="31281" x="5351463" y="3767138"/>
          <p14:tracePt t="31287" x="5360988" y="3784600"/>
          <p14:tracePt t="31297" x="5360988" y="3794125"/>
          <p14:tracePt t="31377" x="5360988" y="3784600"/>
          <p14:tracePt t="31391" x="5360988" y="3775075"/>
          <p14:tracePt t="31400" x="5360988" y="3767138"/>
          <p14:tracePt t="31415" x="5368925" y="3757613"/>
          <p14:tracePt t="31423" x="5378450" y="3748088"/>
          <p14:tracePt t="31447" x="5387975" y="3738563"/>
          <p14:tracePt t="31551" x="5397500" y="3730625"/>
          <p14:tracePt t="31559" x="5414963" y="3694113"/>
          <p14:tracePt t="31577" x="5424488" y="3665538"/>
          <p14:tracePt t="31583" x="5424488" y="3638550"/>
          <p14:tracePt t="31591" x="5434013" y="3592513"/>
          <p14:tracePt t="31599" x="5434013" y="3538538"/>
          <p14:tracePt t="31607" x="5441950" y="3492500"/>
          <p14:tracePt t="31618" x="5470525" y="3438525"/>
          <p14:tracePt t="31624" x="5478463" y="3375025"/>
          <p14:tracePt t="31634" x="5497513" y="3309938"/>
          <p14:tracePt t="31641" x="5507038" y="3273425"/>
          <p14:tracePt t="31647" x="5514975" y="3192463"/>
          <p14:tracePt t="31655" x="5524500" y="3155950"/>
          <p14:tracePt t="31664" x="5524500" y="3100388"/>
          <p14:tracePt t="31671" x="5543550" y="3063875"/>
          <p14:tracePt t="31681" x="5551488" y="3009900"/>
          <p14:tracePt t="31687" x="5551488" y="2990850"/>
          <p14:tracePt t="31695" x="5551488" y="2982913"/>
          <p14:tracePt t="31711" x="5551488" y="2973388"/>
          <p14:tracePt t="31857" x="5580063" y="2927350"/>
          <p14:tracePt t="31863" x="5597525" y="2917825"/>
          <p14:tracePt t="31871" x="5661025" y="2873375"/>
          <p14:tracePt t="31882" x="5688013" y="2863850"/>
          <p14:tracePt t="31888" x="5761038" y="2817813"/>
          <p14:tracePt t="31896" x="5826125" y="2790825"/>
          <p14:tracePt t="31905" x="5870575" y="2754313"/>
          <p14:tracePt t="31911" x="5916613" y="2727325"/>
          <p14:tracePt t="31921" x="5962650" y="2698750"/>
          <p14:tracePt t="31927" x="5980113" y="2690813"/>
          <p14:tracePt t="31936" x="6016625" y="2654300"/>
          <p14:tracePt t="31943" x="6035675" y="2644775"/>
          <p14:tracePt t="31952" x="6043613" y="2635250"/>
          <p14:tracePt t="31959" x="6043613" y="2625725"/>
          <p14:tracePt t="31967" x="6053138" y="2625725"/>
          <p14:tracePt t="31975" x="6072188" y="2608263"/>
          <p14:tracePt t="31984" x="6080125" y="2598738"/>
          <p14:tracePt t="31991" x="6080125" y="2581275"/>
          <p14:tracePt t="32000" x="6089650" y="2562225"/>
          <p14:tracePt t="32008" x="6099175" y="2535238"/>
          <p14:tracePt t="32016" x="6116638" y="2498725"/>
          <p14:tracePt t="32023" x="6135688" y="2471738"/>
          <p14:tracePt t="32031" x="6145213" y="2452688"/>
          <p14:tracePt t="32039" x="6162675" y="2408238"/>
          <p14:tracePt t="32048" x="6181725" y="2379663"/>
          <p14:tracePt t="32056" x="6199188" y="2343150"/>
          <p14:tracePt t="32064" x="6226175" y="2306638"/>
          <p14:tracePt t="32072" x="6235700" y="2270125"/>
          <p14:tracePt t="32081" x="6245225" y="2252663"/>
          <p14:tracePt t="32087" x="6254750" y="2216150"/>
          <p14:tracePt t="32096" x="6254750" y="2206625"/>
          <p14:tracePt t="32104" x="6254750" y="2179638"/>
          <p14:tracePt t="32111" x="6254750" y="2160588"/>
          <p14:tracePt t="32119" x="6254750" y="2143125"/>
          <p14:tracePt t="32127" x="6254750" y="2125663"/>
          <p14:tracePt t="32143" x="6254750" y="2116138"/>
          <p14:tracePt t="32151" x="6254750" y="2106613"/>
          <p14:tracePt t="32175" x="6254750" y="2097088"/>
          <p14:tracePt t="32184" x="6254750" y="2089150"/>
          <p14:tracePt t="32202" x="6245225" y="2070100"/>
          <p14:tracePt t="32208" x="6235700" y="2052638"/>
          <p14:tracePt t="32217" x="6226175" y="2033588"/>
          <p14:tracePt t="32223" x="6218238" y="1997075"/>
          <p14:tracePt t="32234" x="6208713" y="1979613"/>
          <p14:tracePt t="32251" x="6208713" y="1951038"/>
          <p14:tracePt t="32257" x="6189663" y="1933575"/>
          <p14:tracePt t="32267" x="6181725" y="1914525"/>
          <p14:tracePt t="32287" x="6172200" y="1906588"/>
          <p14:tracePt t="32345" x="6153150" y="1897063"/>
          <p14:tracePt t="32351" x="6099175" y="1897063"/>
          <p14:tracePt t="32359" x="6007100" y="1897063"/>
          <p14:tracePt t="32367" x="5916613" y="1914525"/>
          <p14:tracePt t="32375" x="5807075" y="1914525"/>
          <p14:tracePt t="32383" x="5707063" y="1924050"/>
          <p14:tracePt t="32391" x="5616575" y="1943100"/>
          <p14:tracePt t="32399" x="5534025" y="1970088"/>
          <p14:tracePt t="32407" x="5507038" y="1970088"/>
          <p14:tracePt t="32415" x="5461000" y="1979613"/>
          <p14:tracePt t="32423" x="5451475" y="1979613"/>
          <p14:tracePt t="32432" x="5441950" y="1979613"/>
          <p14:tracePt t="32500" x="5414963" y="1987550"/>
          <p14:tracePt t="32506" x="5387975" y="1987550"/>
          <p14:tracePt t="32512" x="5341938" y="1987550"/>
          <p14:tracePt t="32519" x="5268913" y="1997075"/>
          <p14:tracePt t="32531" x="5214938" y="2006600"/>
          <p14:tracePt t="32535" x="5151438" y="2024063"/>
          <p14:tracePt t="32544" x="5095875" y="2024063"/>
          <p14:tracePt t="32551" x="5041900" y="2033588"/>
          <p14:tracePt t="32559" x="4995863" y="2043113"/>
          <p14:tracePt t="32567" x="4968875" y="2043113"/>
          <p14:tracePt t="32576" x="4949825" y="2052638"/>
          <p14:tracePt t="32583" x="4941888" y="2052638"/>
          <p14:tracePt t="32719" x="4922838" y="2052638"/>
          <p14:tracePt t="32727" x="4913313" y="2052638"/>
          <p14:tracePt t="32735" x="4905375" y="2052638"/>
          <p14:tracePt t="32743" x="4895850" y="2052638"/>
          <p14:tracePt t="32752" x="4886325" y="2052638"/>
          <p14:tracePt t="32767" x="4876800" y="2052638"/>
          <p14:tracePt t="32776" x="4868863" y="2052638"/>
          <p14:tracePt t="32783" x="4859338" y="2052638"/>
          <p14:tracePt t="32799" x="4840288" y="2052638"/>
          <p14:tracePt t="32816" x="4832350" y="2052638"/>
          <p14:tracePt t="32943" x="4822825" y="2060575"/>
          <p14:tracePt t="32951" x="4795838" y="2097088"/>
          <p14:tracePt t="32959" x="4776788" y="2116138"/>
          <p14:tracePt t="32967" x="4776788" y="2133600"/>
          <p14:tracePt t="32976" x="4767263" y="2160588"/>
          <p14:tracePt t="32984" x="4759325" y="2179638"/>
          <p14:tracePt t="32991" x="4740275" y="2225675"/>
          <p14:tracePt t="33000" x="4730750" y="2262188"/>
          <p14:tracePt t="33007" x="4722813" y="2279650"/>
          <p14:tracePt t="33016" x="4713288" y="2298700"/>
          <p14:tracePt t="33023" x="4686300" y="2335213"/>
          <p14:tracePt t="33032" x="4686300" y="2352675"/>
          <p14:tracePt t="33039" x="4676775" y="2371725"/>
          <p14:tracePt t="33049" x="4659313" y="2416175"/>
          <p14:tracePt t="33055" x="4649788" y="2452688"/>
          <p14:tracePt t="33064" x="4630738" y="2489200"/>
          <p14:tracePt t="33071" x="4613275" y="2535238"/>
          <p14:tracePt t="33081" x="4603750" y="2589213"/>
          <p14:tracePt t="33087" x="4576763" y="2654300"/>
          <p14:tracePt t="33095" x="4576763" y="2727325"/>
          <p14:tracePt t="33103" x="4576763" y="2817813"/>
          <p14:tracePt t="33111" x="4576763" y="2917825"/>
          <p14:tracePt t="33119" x="4576763" y="3027363"/>
          <p14:tracePt t="33127" x="4576763" y="3119438"/>
          <p14:tracePt t="33135" x="4576763" y="3265488"/>
          <p14:tracePt t="33143" x="4576763" y="3392488"/>
          <p14:tracePt t="33151" x="4576763" y="3519488"/>
          <p14:tracePt t="33159" x="4576763" y="3629025"/>
          <p14:tracePt t="33167" x="4576763" y="3757613"/>
          <p14:tracePt t="33175" x="4576763" y="3867150"/>
          <p14:tracePt t="33183" x="4594225" y="3957638"/>
          <p14:tracePt t="33191" x="4594225" y="4067175"/>
          <p14:tracePt t="33200" x="4613275" y="4149725"/>
          <p14:tracePt t="33208" x="4640263" y="4240213"/>
          <p14:tracePt t="33216" x="4640263" y="4313238"/>
          <p14:tracePt t="33223" x="4649788" y="4395788"/>
          <p14:tracePt t="33235" x="4659313" y="4422775"/>
          <p14:tracePt t="33239" x="4659313" y="4459288"/>
          <p14:tracePt t="33248" x="4659313" y="4468813"/>
          <p14:tracePt t="33255" x="4667250" y="4486275"/>
          <p14:tracePt t="33351" x="4667250" y="4495800"/>
          <p14:tracePt t="33359" x="4667250" y="4514850"/>
          <p14:tracePt t="33367" x="4667250" y="4551363"/>
          <p14:tracePt t="33376" x="4667250" y="4587875"/>
          <p14:tracePt t="33384" x="4667250" y="4595813"/>
          <p14:tracePt t="33391" x="4667250" y="4632325"/>
          <p14:tracePt t="33400" x="4667250" y="4660900"/>
          <p14:tracePt t="33407" x="4703763" y="4687888"/>
          <p14:tracePt t="33415" x="4703763" y="4705350"/>
          <p14:tracePt t="33423" x="4713288" y="4741863"/>
          <p14:tracePt t="33432" x="4722813" y="4741863"/>
          <p14:tracePt t="33480" x="4730750" y="4751388"/>
          <p14:tracePt t="33487" x="4767263" y="4751388"/>
          <p14:tracePt t="33496" x="4786313" y="4732338"/>
          <p14:tracePt t="33503" x="4813300" y="4714875"/>
          <p14:tracePt t="33511" x="4832350" y="4714875"/>
          <p14:tracePt t="33519" x="4849813" y="4697413"/>
          <p14:tracePt t="33534" x="4868863" y="4687888"/>
          <p14:tracePt t="33537" x="4876800" y="4678363"/>
          <p14:tracePt t="33547" x="4895850" y="4668838"/>
          <p14:tracePt t="33552" x="4941888" y="4651375"/>
          <p14:tracePt t="33560" x="4968875" y="4651375"/>
          <p14:tracePt t="33567" x="5022850" y="4651375"/>
          <p14:tracePt t="33578" x="5049838" y="4651375"/>
          <p14:tracePt t="33583" x="5105400" y="4651375"/>
          <p14:tracePt t="33591" x="5151438" y="4651375"/>
          <p14:tracePt t="33600" x="5205413" y="4651375"/>
          <p14:tracePt t="33607" x="5232400" y="4651375"/>
          <p14:tracePt t="33615" x="5241925" y="4651375"/>
          <p14:tracePt t="33624" x="5251450" y="4651375"/>
          <p14:tracePt t="33695" x="5251450" y="4641850"/>
          <p14:tracePt t="33703" x="5278438" y="4632325"/>
          <p14:tracePt t="33711" x="5297488" y="4624388"/>
          <p14:tracePt t="33719" x="5305425" y="4614863"/>
          <p14:tracePt t="33727" x="5324475" y="4595813"/>
          <p14:tracePt t="33735" x="5360988" y="4587875"/>
          <p14:tracePt t="33743" x="5378450" y="4578350"/>
          <p14:tracePt t="33751" x="5378450" y="4568825"/>
          <p14:tracePt t="33759" x="5387975" y="4559300"/>
          <p14:tracePt t="33775" x="5397500" y="4551363"/>
          <p14:tracePt t="33897" x="5397500" y="4522788"/>
          <p14:tracePt t="33907" x="5397500" y="4505325"/>
          <p14:tracePt t="33911" x="5397500" y="4478338"/>
          <p14:tracePt t="33920" x="5414963" y="4459288"/>
          <p14:tracePt t="33927" x="5414963" y="4422775"/>
          <p14:tracePt t="33935" x="5424488" y="4405313"/>
          <p14:tracePt t="33943" x="5424488" y="4359275"/>
          <p14:tracePt t="33951" x="5424488" y="4322763"/>
          <p14:tracePt t="33960" x="5441950" y="4259263"/>
          <p14:tracePt t="33967" x="5441950" y="4240213"/>
          <p14:tracePt t="33975" x="5441950" y="4203700"/>
          <p14:tracePt t="33984" x="5441950" y="4159250"/>
          <p14:tracePt t="33991" x="5441950" y="4149725"/>
          <p14:tracePt t="34000" x="5451475" y="4113213"/>
          <p14:tracePt t="34008" x="5451475" y="4103688"/>
          <p14:tracePt t="34016" x="5451475" y="4086225"/>
          <p14:tracePt t="34032" x="5451475" y="4076700"/>
          <p14:tracePt t="34096" x="5451475" y="4067175"/>
          <p14:tracePt t="34104" x="5461000" y="4049713"/>
          <p14:tracePt t="34111" x="5461000" y="4040188"/>
          <p14:tracePt t="34119" x="5461000" y="4021138"/>
          <p14:tracePt t="34127" x="5461000" y="4003675"/>
          <p14:tracePt t="34136" x="5461000" y="3984625"/>
          <p14:tracePt t="34143" x="5461000" y="3976688"/>
          <p14:tracePt t="34151" x="5478463" y="3940175"/>
          <p14:tracePt t="34159" x="5478463" y="3921125"/>
          <p14:tracePt t="34168" x="5487988" y="3903663"/>
          <p14:tracePt t="34175" x="5487988" y="3894138"/>
          <p14:tracePt t="34201" x="5487988" y="3884613"/>
          <p14:tracePt t="34423" x="5478463" y="3884613"/>
          <p14:tracePt t="34432" x="5470525" y="3884613"/>
          <p14:tracePt t="34439" x="5461000" y="3884613"/>
          <p14:tracePt t="34447" x="5451475" y="3894138"/>
          <p14:tracePt t="34455" x="5434013" y="3921125"/>
          <p14:tracePt t="34464" x="5424488" y="3940175"/>
          <p14:tracePt t="34471" x="5414963" y="3957638"/>
          <p14:tracePt t="34483" x="5405438" y="3984625"/>
          <p14:tracePt t="34487" x="5397500" y="4003675"/>
          <p14:tracePt t="34497" x="5387975" y="4021138"/>
          <p14:tracePt t="34503" x="5378450" y="4040188"/>
          <p14:tracePt t="34532" x="5378450" y="4049713"/>
          <p14:tracePt t="34722" x="5387975" y="4030663"/>
          <p14:tracePt t="34730" x="5414963" y="4013200"/>
          <p14:tracePt t="34738" x="5441950" y="3976688"/>
          <p14:tracePt t="34745" x="5478463" y="3957638"/>
          <p14:tracePt t="34752" x="5487988" y="3948113"/>
          <p14:tracePt t="34760" x="5507038" y="3930650"/>
          <p14:tracePt t="34768" x="5524500" y="3911600"/>
          <p14:tracePt t="34775" x="5534025" y="3894138"/>
          <p14:tracePt t="34783" x="5543550" y="3875088"/>
          <p14:tracePt t="34800" x="5551488" y="3867150"/>
          <p14:tracePt t="34828" x="5561013" y="3857625"/>
          <p14:tracePt t="34921" x="5561013" y="3884613"/>
          <p14:tracePt t="34927" x="5561013" y="3903663"/>
          <p14:tracePt t="34935" x="5561013" y="3930650"/>
          <p14:tracePt t="34943" x="5561013" y="3940175"/>
          <p14:tracePt t="35513" x="5561013" y="3948113"/>
          <p14:tracePt t="35536" x="5543550" y="3948113"/>
          <p14:tracePt t="35545" x="5534025" y="3948113"/>
          <p14:tracePt t="35553" x="5524500" y="3948113"/>
          <p14:tracePt t="35562" x="5507038" y="3948113"/>
          <p14:tracePt t="35568" x="5497513" y="3940175"/>
          <p14:tracePt t="35575" x="5487988" y="3930650"/>
          <p14:tracePt t="35583" x="5451475" y="3921125"/>
          <p14:tracePt t="35594" x="5434013" y="3911600"/>
          <p14:tracePt t="35607" x="5414963" y="3894138"/>
          <p14:tracePt t="35616" x="5397500" y="3875088"/>
          <p14:tracePt t="35625" x="5378450" y="3857625"/>
          <p14:tracePt t="35632" x="5368925" y="3848100"/>
          <p14:tracePt t="35639" x="5368925" y="3830638"/>
          <p14:tracePt t="35648" x="5351463" y="3803650"/>
          <p14:tracePt t="35655" x="5351463" y="3784600"/>
          <p14:tracePt t="35664" x="5351463" y="3757613"/>
          <p14:tracePt t="35671" x="5341938" y="3738563"/>
          <p14:tracePt t="35681" x="5341938" y="3702050"/>
          <p14:tracePt t="35697" x="5341938" y="3694113"/>
          <p14:tracePt t="35703" x="5341938" y="3675063"/>
          <p14:tracePt t="35711" x="5341938" y="3665538"/>
          <p14:tracePt t="35735" x="5341938" y="3657600"/>
          <p14:tracePt t="35744" x="5341938" y="3648075"/>
          <p14:tracePt t="35759" x="5351463" y="3638550"/>
          <p14:tracePt t="35768" x="5360988" y="3638550"/>
          <p14:tracePt t="35775" x="5378450" y="3638550"/>
          <p14:tracePt t="35784" x="5397500" y="3621088"/>
          <p14:tracePt t="35791" x="5414963" y="3611563"/>
          <p14:tracePt t="35800" x="5424488" y="3611563"/>
          <p14:tracePt t="35807" x="5434013" y="3611563"/>
          <p14:tracePt t="35815" x="5441950" y="3611563"/>
          <p14:tracePt t="35823" x="5451475" y="3611563"/>
          <p14:tracePt t="35831" x="5461000" y="3611563"/>
          <p14:tracePt t="35841" x="5470525" y="3611563"/>
          <p14:tracePt t="35848" x="5478463" y="3611563"/>
          <p14:tracePt t="35855" x="5497513" y="3611563"/>
          <p14:tracePt t="35871" x="5514975" y="3611563"/>
          <p14:tracePt t="35884" x="5524500" y="3611563"/>
          <p14:tracePt t="35898" x="5543550" y="3611563"/>
          <p14:tracePt t="35905" x="5561013" y="3611563"/>
          <p14:tracePt t="35911" x="5580063" y="3611563"/>
          <p14:tracePt t="35919" x="5597525" y="3611563"/>
          <p14:tracePt t="35928" x="5624513" y="3611563"/>
          <p14:tracePt t="35936" x="5653088" y="3611563"/>
          <p14:tracePt t="35944" x="5670550" y="3611563"/>
          <p14:tracePt t="35952" x="5688013" y="3611563"/>
          <p14:tracePt t="35959" x="5697538" y="3611563"/>
          <p14:tracePt t="35975" x="5716588" y="3611563"/>
          <p14:tracePt t="35985" x="5734050" y="3621088"/>
          <p14:tracePt t="36007" x="5743575" y="3648075"/>
          <p14:tracePt t="36024" x="5743575" y="3657600"/>
          <p14:tracePt t="36039" x="5743575" y="3665538"/>
          <p14:tracePt t="36167" x="5743575" y="3694113"/>
          <p14:tracePt t="36175" x="5743575" y="3711575"/>
          <p14:tracePt t="36184" x="5734050" y="3738563"/>
          <p14:tracePt t="36192" x="5724525" y="3757613"/>
          <p14:tracePt t="36201" x="5707063" y="3794125"/>
          <p14:tracePt t="36207" x="5680075" y="3821113"/>
          <p14:tracePt t="36217" x="5661025" y="3848100"/>
          <p14:tracePt t="36223" x="5661025" y="3867150"/>
          <p14:tracePt t="36233" x="5653088" y="3903663"/>
          <p14:tracePt t="36239" x="5643563" y="3921125"/>
          <p14:tracePt t="36247" x="5634038" y="3930650"/>
          <p14:tracePt t="38039" x="5624513" y="3930650"/>
          <p14:tracePt t="38048" x="5624513" y="394017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12763" y="274638"/>
            <a:ext cx="8229600" cy="1143000"/>
          </a:xfrm>
        </p:spPr>
        <p:txBody>
          <a:bodyPr/>
          <a:lstStyle/>
          <a:p>
            <a:pPr eaLnBrk="1" hangingPunct="1"/>
            <a:r>
              <a:rPr lang="ja-JP" altLang="en-US" sz="3600"/>
              <a:t>アキュムレータマシンの</a:t>
            </a:r>
            <a:r>
              <a:rPr lang="en-US" altLang="ja-JP" sz="3600"/>
              <a:t>Verilog</a:t>
            </a:r>
            <a:r>
              <a:rPr lang="ja-JP" altLang="en-US" sz="3600"/>
              <a:t>記述</a:t>
            </a:r>
          </a:p>
        </p:txBody>
      </p:sp>
      <p:sp>
        <p:nvSpPr>
          <p:cNvPr id="30723" name="Text Box 4"/>
          <p:cNvSpPr txBox="1">
            <a:spLocks noChangeArrowheads="1"/>
          </p:cNvSpPr>
          <p:nvPr/>
        </p:nvSpPr>
        <p:spPr bwMode="auto">
          <a:xfrm>
            <a:off x="534828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30724" name="Text Box 5"/>
          <p:cNvSpPr txBox="1">
            <a:spLocks noChangeArrowheads="1"/>
          </p:cNvSpPr>
          <p:nvPr/>
        </p:nvSpPr>
        <p:spPr bwMode="auto">
          <a:xfrm>
            <a:off x="6140450"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30725" name="Group 6"/>
          <p:cNvGrpSpPr>
            <a:grpSpLocks/>
          </p:cNvGrpSpPr>
          <p:nvPr/>
        </p:nvGrpSpPr>
        <p:grpSpPr bwMode="auto">
          <a:xfrm>
            <a:off x="5060950" y="2354263"/>
            <a:ext cx="1655763" cy="717550"/>
            <a:chOff x="3288" y="1299"/>
            <a:chExt cx="1996" cy="953"/>
          </a:xfrm>
        </p:grpSpPr>
        <p:sp>
          <p:nvSpPr>
            <p:cNvPr id="30795" name="Line 7"/>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6" name="Line 8"/>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7" name="Line 9"/>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8" name="Line 10"/>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9" name="Line 11"/>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0" name="Line 12"/>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01" name="Line 13"/>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0726" name="Text Box 14"/>
          <p:cNvSpPr txBox="1">
            <a:spLocks noChangeArrowheads="1"/>
          </p:cNvSpPr>
          <p:nvPr/>
        </p:nvSpPr>
        <p:spPr bwMode="auto">
          <a:xfrm>
            <a:off x="5708650" y="2341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30727" name="Text Box 15"/>
          <p:cNvSpPr txBox="1">
            <a:spLocks noChangeArrowheads="1"/>
          </p:cNvSpPr>
          <p:nvPr/>
        </p:nvSpPr>
        <p:spPr bwMode="auto">
          <a:xfrm>
            <a:off x="5351463" y="2420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sp>
        <p:nvSpPr>
          <p:cNvPr id="30728" name="Line 16"/>
          <p:cNvSpPr>
            <a:spLocks noChangeShapeType="1"/>
          </p:cNvSpPr>
          <p:nvPr/>
        </p:nvSpPr>
        <p:spPr bwMode="auto">
          <a:xfrm flipV="1">
            <a:off x="5492750" y="3070225"/>
            <a:ext cx="0" cy="5032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29" name="Line 17"/>
          <p:cNvSpPr>
            <a:spLocks noChangeShapeType="1"/>
          </p:cNvSpPr>
          <p:nvPr/>
        </p:nvSpPr>
        <p:spPr bwMode="auto">
          <a:xfrm flipH="1" flipV="1">
            <a:off x="6356350" y="3070225"/>
            <a:ext cx="0" cy="16541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0" name="Line 18"/>
          <p:cNvSpPr>
            <a:spLocks noChangeShapeType="1"/>
          </p:cNvSpPr>
          <p:nvPr/>
        </p:nvSpPr>
        <p:spPr bwMode="auto">
          <a:xfrm flipV="1">
            <a:off x="5924550" y="1916113"/>
            <a:ext cx="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1" name="Line 19"/>
          <p:cNvSpPr>
            <a:spLocks noChangeShapeType="1"/>
          </p:cNvSpPr>
          <p:nvPr/>
        </p:nvSpPr>
        <p:spPr bwMode="auto">
          <a:xfrm>
            <a:off x="3908425" y="26368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2" name="Rectangle 20"/>
          <p:cNvSpPr>
            <a:spLocks noChangeArrowheads="1"/>
          </p:cNvSpPr>
          <p:nvPr/>
        </p:nvSpPr>
        <p:spPr bwMode="auto">
          <a:xfrm>
            <a:off x="4989513" y="3571875"/>
            <a:ext cx="1008062"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33" name="Line 21"/>
          <p:cNvSpPr>
            <a:spLocks noChangeShapeType="1"/>
          </p:cNvSpPr>
          <p:nvPr/>
        </p:nvSpPr>
        <p:spPr bwMode="auto">
          <a:xfrm flipH="1">
            <a:off x="4700588" y="1916113"/>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4" name="Line 22"/>
          <p:cNvSpPr>
            <a:spLocks noChangeShapeType="1"/>
          </p:cNvSpPr>
          <p:nvPr/>
        </p:nvSpPr>
        <p:spPr bwMode="auto">
          <a:xfrm>
            <a:off x="4700588" y="1916113"/>
            <a:ext cx="0" cy="24479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5" name="Line 23"/>
          <p:cNvSpPr>
            <a:spLocks noChangeShapeType="1"/>
          </p:cNvSpPr>
          <p:nvPr/>
        </p:nvSpPr>
        <p:spPr bwMode="auto">
          <a:xfrm>
            <a:off x="4700588" y="4364038"/>
            <a:ext cx="792162"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6" name="Line 24"/>
          <p:cNvSpPr>
            <a:spLocks noChangeShapeType="1"/>
          </p:cNvSpPr>
          <p:nvPr/>
        </p:nvSpPr>
        <p:spPr bwMode="auto">
          <a:xfrm flipV="1">
            <a:off x="5492750" y="3932238"/>
            <a:ext cx="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7" name="Line 25"/>
          <p:cNvSpPr>
            <a:spLocks noChangeShapeType="1"/>
          </p:cNvSpPr>
          <p:nvPr/>
        </p:nvSpPr>
        <p:spPr bwMode="auto">
          <a:xfrm>
            <a:off x="4989513" y="3716338"/>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8" name="Line 26"/>
          <p:cNvSpPr>
            <a:spLocks noChangeShapeType="1"/>
          </p:cNvSpPr>
          <p:nvPr/>
        </p:nvSpPr>
        <p:spPr bwMode="auto">
          <a:xfrm flipH="1">
            <a:off x="4989513" y="3787775"/>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39" name="Line 27"/>
          <p:cNvSpPr>
            <a:spLocks noChangeShapeType="1"/>
          </p:cNvSpPr>
          <p:nvPr/>
        </p:nvSpPr>
        <p:spPr bwMode="auto">
          <a:xfrm>
            <a:off x="4197350" y="3787775"/>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40" name="Text Box 28"/>
          <p:cNvSpPr txBox="1">
            <a:spLocks noChangeArrowheads="1"/>
          </p:cNvSpPr>
          <p:nvPr/>
        </p:nvSpPr>
        <p:spPr bwMode="auto">
          <a:xfrm>
            <a:off x="5205413" y="35655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sp>
        <p:nvSpPr>
          <p:cNvPr id="30741" name="Rectangle 29"/>
          <p:cNvSpPr>
            <a:spLocks noChangeArrowheads="1"/>
          </p:cNvSpPr>
          <p:nvPr/>
        </p:nvSpPr>
        <p:spPr bwMode="auto">
          <a:xfrm>
            <a:off x="5565775"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2" name="Rectangle 30"/>
          <p:cNvSpPr>
            <a:spLocks noChangeArrowheads="1"/>
          </p:cNvSpPr>
          <p:nvPr/>
        </p:nvSpPr>
        <p:spPr bwMode="auto">
          <a:xfrm>
            <a:off x="5565775"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3" name="Rectangle 31"/>
          <p:cNvSpPr>
            <a:spLocks noChangeArrowheads="1"/>
          </p:cNvSpPr>
          <p:nvPr/>
        </p:nvSpPr>
        <p:spPr bwMode="auto">
          <a:xfrm>
            <a:off x="5565775"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4" name="Rectangle 32"/>
          <p:cNvSpPr>
            <a:spLocks noChangeArrowheads="1"/>
          </p:cNvSpPr>
          <p:nvPr/>
        </p:nvSpPr>
        <p:spPr bwMode="auto">
          <a:xfrm>
            <a:off x="5565775"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5" name="Rectangle 35"/>
          <p:cNvSpPr>
            <a:spLocks noChangeArrowheads="1"/>
          </p:cNvSpPr>
          <p:nvPr/>
        </p:nvSpPr>
        <p:spPr bwMode="auto">
          <a:xfrm>
            <a:off x="5565775"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6" name="Rectangle 36"/>
          <p:cNvSpPr>
            <a:spLocks noChangeArrowheads="1"/>
          </p:cNvSpPr>
          <p:nvPr/>
        </p:nvSpPr>
        <p:spPr bwMode="auto">
          <a:xfrm>
            <a:off x="5565775"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47" name="Line 37"/>
          <p:cNvSpPr>
            <a:spLocks noChangeShapeType="1"/>
          </p:cNvSpPr>
          <p:nvPr/>
        </p:nvSpPr>
        <p:spPr bwMode="auto">
          <a:xfrm>
            <a:off x="4197350" y="5373688"/>
            <a:ext cx="12969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48" name="Line 39"/>
          <p:cNvSpPr>
            <a:spLocks noChangeShapeType="1"/>
          </p:cNvSpPr>
          <p:nvPr/>
        </p:nvSpPr>
        <p:spPr bwMode="auto">
          <a:xfrm flipV="1">
            <a:off x="7164388"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49" name="Line 40"/>
          <p:cNvSpPr>
            <a:spLocks noChangeShapeType="1"/>
          </p:cNvSpPr>
          <p:nvPr/>
        </p:nvSpPr>
        <p:spPr bwMode="auto">
          <a:xfrm>
            <a:off x="5492750" y="3357563"/>
            <a:ext cx="7191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0" name="Line 41"/>
          <p:cNvSpPr>
            <a:spLocks noChangeShapeType="1"/>
          </p:cNvSpPr>
          <p:nvPr/>
        </p:nvSpPr>
        <p:spPr bwMode="auto">
          <a:xfrm>
            <a:off x="6213475" y="3357563"/>
            <a:ext cx="0"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1" name="Text Box 42"/>
          <p:cNvSpPr txBox="1">
            <a:spLocks noChangeArrowheads="1"/>
          </p:cNvSpPr>
          <p:nvPr/>
        </p:nvSpPr>
        <p:spPr bwMode="auto">
          <a:xfrm>
            <a:off x="5976938"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30752" name="Line 43"/>
          <p:cNvSpPr>
            <a:spLocks noChangeShapeType="1"/>
          </p:cNvSpPr>
          <p:nvPr/>
        </p:nvSpPr>
        <p:spPr bwMode="auto">
          <a:xfrm flipV="1">
            <a:off x="5853113" y="62388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3" name="Line 44"/>
          <p:cNvSpPr>
            <a:spLocks noChangeShapeType="1"/>
          </p:cNvSpPr>
          <p:nvPr/>
        </p:nvSpPr>
        <p:spPr bwMode="auto">
          <a:xfrm flipV="1">
            <a:off x="5780088" y="6094413"/>
            <a:ext cx="73025"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4" name="Line 45"/>
          <p:cNvSpPr>
            <a:spLocks noChangeShapeType="1"/>
          </p:cNvSpPr>
          <p:nvPr/>
        </p:nvSpPr>
        <p:spPr bwMode="auto">
          <a:xfrm>
            <a:off x="5853113" y="6094413"/>
            <a:ext cx="71437"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5" name="Text Box 46"/>
          <p:cNvSpPr txBox="1">
            <a:spLocks noChangeArrowheads="1"/>
          </p:cNvSpPr>
          <p:nvPr/>
        </p:nvSpPr>
        <p:spPr bwMode="auto">
          <a:xfrm>
            <a:off x="6716713" y="64912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we</a:t>
            </a:r>
          </a:p>
        </p:txBody>
      </p:sp>
      <p:sp>
        <p:nvSpPr>
          <p:cNvPr id="30756" name="Text Box 48"/>
          <p:cNvSpPr txBox="1">
            <a:spLocks noChangeArrowheads="1"/>
          </p:cNvSpPr>
          <p:nvPr/>
        </p:nvSpPr>
        <p:spPr bwMode="auto">
          <a:xfrm>
            <a:off x="5348288" y="64912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30757" name="Text Box 49"/>
          <p:cNvSpPr txBox="1">
            <a:spLocks noChangeArrowheads="1"/>
          </p:cNvSpPr>
          <p:nvPr/>
        </p:nvSpPr>
        <p:spPr bwMode="auto">
          <a:xfrm>
            <a:off x="3910013" y="34290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30758" name="Text Box 50"/>
          <p:cNvSpPr txBox="1">
            <a:spLocks noChangeArrowheads="1"/>
          </p:cNvSpPr>
          <p:nvPr/>
        </p:nvSpPr>
        <p:spPr bwMode="auto">
          <a:xfrm>
            <a:off x="3836988" y="198913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com</a:t>
            </a:r>
          </a:p>
        </p:txBody>
      </p:sp>
      <p:sp>
        <p:nvSpPr>
          <p:cNvPr id="30759" name="Text Box 52"/>
          <p:cNvSpPr txBox="1">
            <a:spLocks noChangeArrowheads="1"/>
          </p:cNvSpPr>
          <p:nvPr/>
        </p:nvSpPr>
        <p:spPr bwMode="auto">
          <a:xfrm>
            <a:off x="6264275" y="14176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30760" name="Rectangle 65"/>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1" name="Rectangle 66"/>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2" name="Rectangle 67"/>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3" name="Rectangle 68"/>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4" name="Rectangle 69"/>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5" name="Rectangle 70"/>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6" name="Line 71"/>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7" name="Text Box 74"/>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t>
            </a:r>
          </a:p>
        </p:txBody>
      </p:sp>
      <p:sp>
        <p:nvSpPr>
          <p:cNvPr id="30768" name="Rectangle 81"/>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0769" name="Line 82"/>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0" name="Line 83"/>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1" name="Text Box 84"/>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30772" name="Line 85"/>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3" name="Line 86"/>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4" name="Line 87"/>
          <p:cNvSpPr>
            <a:spLocks noChangeShapeType="1"/>
          </p:cNvSpPr>
          <p:nvPr/>
        </p:nvSpPr>
        <p:spPr bwMode="auto">
          <a:xfrm flipV="1">
            <a:off x="323850" y="2276475"/>
            <a:ext cx="0" cy="14398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5" name="Line 88"/>
          <p:cNvSpPr>
            <a:spLocks noChangeShapeType="1"/>
          </p:cNvSpPr>
          <p:nvPr/>
        </p:nvSpPr>
        <p:spPr bwMode="auto">
          <a:xfrm>
            <a:off x="323850" y="227647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6" name="Oval 89"/>
          <p:cNvSpPr>
            <a:spLocks noChangeArrowheads="1"/>
          </p:cNvSpPr>
          <p:nvPr/>
        </p:nvSpPr>
        <p:spPr bwMode="auto">
          <a:xfrm>
            <a:off x="612775" y="2420938"/>
            <a:ext cx="287338" cy="28733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30777" name="Line 91"/>
          <p:cNvSpPr>
            <a:spLocks noChangeShapeType="1"/>
          </p:cNvSpPr>
          <p:nvPr/>
        </p:nvSpPr>
        <p:spPr bwMode="auto">
          <a:xfrm>
            <a:off x="612775" y="2276475"/>
            <a:ext cx="142875" cy="1444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8" name="Text Box 92"/>
          <p:cNvSpPr txBox="1">
            <a:spLocks noChangeArrowheads="1"/>
          </p:cNvSpPr>
          <p:nvPr/>
        </p:nvSpPr>
        <p:spPr bwMode="auto">
          <a:xfrm>
            <a:off x="303213" y="2570163"/>
            <a:ext cx="339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１</a:t>
            </a:r>
          </a:p>
        </p:txBody>
      </p:sp>
      <p:sp>
        <p:nvSpPr>
          <p:cNvPr id="30779" name="Line 93"/>
          <p:cNvSpPr>
            <a:spLocks noChangeShapeType="1"/>
          </p:cNvSpPr>
          <p:nvPr/>
        </p:nvSpPr>
        <p:spPr bwMode="auto">
          <a:xfrm flipV="1">
            <a:off x="539750" y="2708275"/>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0" name="Line 94"/>
          <p:cNvSpPr>
            <a:spLocks noChangeShapeType="1"/>
          </p:cNvSpPr>
          <p:nvPr/>
        </p:nvSpPr>
        <p:spPr bwMode="auto">
          <a:xfrm>
            <a:off x="900113" y="256540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1" name="Line 95"/>
          <p:cNvSpPr>
            <a:spLocks noChangeShapeType="1"/>
          </p:cNvSpPr>
          <p:nvPr/>
        </p:nvSpPr>
        <p:spPr bwMode="auto">
          <a:xfrm>
            <a:off x="971550" y="2565400"/>
            <a:ext cx="0" cy="5032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2" name="Text Box 96"/>
          <p:cNvSpPr txBox="1">
            <a:spLocks noChangeArrowheads="1"/>
          </p:cNvSpPr>
          <p:nvPr/>
        </p:nvSpPr>
        <p:spPr bwMode="auto">
          <a:xfrm>
            <a:off x="-107950" y="2997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30783" name="Line 97"/>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4" name="Line 98"/>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5" name="Text Box 99"/>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命令メモリ</a:t>
            </a:r>
          </a:p>
        </p:txBody>
      </p:sp>
      <p:sp>
        <p:nvSpPr>
          <p:cNvPr id="30786" name="Line 100"/>
          <p:cNvSpPr>
            <a:spLocks noChangeShapeType="1"/>
          </p:cNvSpPr>
          <p:nvPr/>
        </p:nvSpPr>
        <p:spPr bwMode="auto">
          <a:xfrm flipV="1">
            <a:off x="2195513" y="2997200"/>
            <a:ext cx="0" cy="172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7" name="Text Box 101"/>
          <p:cNvSpPr txBox="1">
            <a:spLocks noChangeArrowheads="1"/>
          </p:cNvSpPr>
          <p:nvPr/>
        </p:nvSpPr>
        <p:spPr bwMode="auto">
          <a:xfrm>
            <a:off x="2124075" y="378301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命令</a:t>
            </a:r>
          </a:p>
        </p:txBody>
      </p:sp>
      <p:sp>
        <p:nvSpPr>
          <p:cNvPr id="30788" name="Line 102"/>
          <p:cNvSpPr>
            <a:spLocks noChangeShapeType="1"/>
          </p:cNvSpPr>
          <p:nvPr/>
        </p:nvSpPr>
        <p:spPr bwMode="auto">
          <a:xfrm>
            <a:off x="2195513" y="3068638"/>
            <a:ext cx="2016125" cy="2305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9" name="Line 103"/>
          <p:cNvSpPr>
            <a:spLocks noChangeShapeType="1"/>
          </p:cNvSpPr>
          <p:nvPr/>
        </p:nvSpPr>
        <p:spPr bwMode="auto">
          <a:xfrm flipV="1">
            <a:off x="2195513" y="2636838"/>
            <a:ext cx="1728787"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0" name="Line 104"/>
          <p:cNvSpPr>
            <a:spLocks noChangeShapeType="1"/>
          </p:cNvSpPr>
          <p:nvPr/>
        </p:nvSpPr>
        <p:spPr bwMode="auto">
          <a:xfrm>
            <a:off x="2268538" y="3141663"/>
            <a:ext cx="2663825" cy="3311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1" name="Line 105"/>
          <p:cNvSpPr>
            <a:spLocks noChangeShapeType="1"/>
          </p:cNvSpPr>
          <p:nvPr/>
        </p:nvSpPr>
        <p:spPr bwMode="auto">
          <a:xfrm>
            <a:off x="4932363" y="6453188"/>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正方形/長方形 1"/>
          <p:cNvSpPr/>
          <p:nvPr/>
        </p:nvSpPr>
        <p:spPr>
          <a:xfrm>
            <a:off x="0" y="1600200"/>
            <a:ext cx="7366000" cy="2871788"/>
          </a:xfrm>
          <a:prstGeom prst="rect">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793" name="テキスト ボックス 2"/>
          <p:cNvSpPr txBox="1">
            <a:spLocks noChangeArrowheads="1"/>
          </p:cNvSpPr>
          <p:nvPr/>
        </p:nvSpPr>
        <p:spPr bwMode="auto">
          <a:xfrm>
            <a:off x="7596188" y="1916113"/>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合成記述は</a:t>
            </a:r>
            <a:endParaRPr lang="en-US" altLang="ja-JP"/>
          </a:p>
          <a:p>
            <a:r>
              <a:rPr lang="ja-JP" altLang="en-US"/>
              <a:t>この部分のみ</a:t>
            </a:r>
          </a:p>
        </p:txBody>
      </p:sp>
      <p:sp>
        <p:nvSpPr>
          <p:cNvPr id="30794" name="テキスト ボックス 81"/>
          <p:cNvSpPr txBox="1">
            <a:spLocks noChangeArrowheads="1"/>
          </p:cNvSpPr>
          <p:nvPr/>
        </p:nvSpPr>
        <p:spPr bwMode="auto">
          <a:xfrm>
            <a:off x="7548563" y="4776788"/>
            <a:ext cx="1582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メモリは合成</a:t>
            </a:r>
            <a:endParaRPr lang="en-US" altLang="ja-JP"/>
          </a:p>
          <a:p>
            <a:r>
              <a:rPr lang="ja-JP" altLang="en-US"/>
              <a:t>しない：</a:t>
            </a:r>
            <a:endParaRPr lang="en-US" altLang="ja-JP"/>
          </a:p>
          <a:p>
            <a:r>
              <a:rPr lang="ja-JP" altLang="en-US"/>
              <a:t>テストベンチで</a:t>
            </a:r>
            <a:endParaRPr lang="en-US" altLang="ja-JP"/>
          </a:p>
          <a:p>
            <a:r>
              <a:rPr lang="ja-JP" altLang="en-US"/>
              <a:t>記述</a:t>
            </a:r>
            <a:endParaRPr lang="en-US" altLang="ja-JP"/>
          </a:p>
        </p:txBody>
      </p:sp>
      <p:pic>
        <p:nvPicPr>
          <p:cNvPr id="3" name="オーディオ 2">
            <a:hlinkClick r:id="" action="ppaction://media"/>
            <a:extLst>
              <a:ext uri="{FF2B5EF4-FFF2-40B4-BE49-F238E27FC236}">
                <a16:creationId xmlns:a16="http://schemas.microsoft.com/office/drawing/2014/main" id="{88B87D1E-553F-4486-BECD-BDFE1B586E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48"/>
    </mc:Choice>
    <mc:Fallback>
      <p:transition spd="slow" advTm="2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96" x="5616575" y="3948113"/>
          <p14:tracePt t="1505" x="5580063" y="3930650"/>
          <p14:tracePt t="1512" x="5534025" y="3921125"/>
          <p14:tracePt t="1523" x="5514975" y="3903663"/>
          <p14:tracePt t="1527" x="5487988" y="3884613"/>
          <p14:tracePt t="1539" x="5451475" y="3884613"/>
          <p14:tracePt t="1543" x="5424488" y="3875088"/>
          <p14:tracePt t="1551" x="5397500" y="3875088"/>
          <p14:tracePt t="1558" x="5368925" y="3867150"/>
          <p14:tracePt t="1567" x="5351463" y="3867150"/>
          <p14:tracePt t="1575" x="5334000" y="3848100"/>
          <p14:tracePt t="1799" x="5324475" y="3830638"/>
          <p14:tracePt t="1807" x="5324475" y="3811588"/>
          <p14:tracePt t="1815" x="5324475" y="3803650"/>
          <p14:tracePt t="1823" x="5324475" y="3794125"/>
          <p14:tracePt t="1839" x="5324475" y="3775075"/>
          <p14:tracePt t="3848" x="5324475" y="3794125"/>
          <p14:tracePt t="3855" x="5324475" y="3803650"/>
          <p14:tracePt t="4415" x="5324475" y="3811588"/>
          <p14:tracePt t="4424" x="5334000" y="3811588"/>
          <p14:tracePt t="4647" x="5341938" y="3803650"/>
          <p14:tracePt t="7639" x="5341938" y="3811588"/>
          <p14:tracePt t="7647" x="5341938" y="3830638"/>
          <p14:tracePt t="7655" x="5324475" y="3867150"/>
          <p14:tracePt t="7662" x="5205413" y="3940175"/>
          <p14:tracePt t="7671" x="5086350" y="4013200"/>
          <p14:tracePt t="7679" x="4949825" y="4103688"/>
          <p14:tracePt t="7687" x="4813300" y="4213225"/>
          <p14:tracePt t="7694" x="4695825" y="4286250"/>
          <p14:tracePt t="7703" x="4586288" y="4340225"/>
          <p14:tracePt t="7710" x="4521200" y="4376738"/>
          <p14:tracePt t="7720" x="4421188" y="4432300"/>
          <p14:tracePt t="7727" x="4321175" y="4495800"/>
          <p14:tracePt t="7735" x="4221163" y="4551363"/>
          <p14:tracePt t="7743" x="4175125" y="4587875"/>
          <p14:tracePt t="7751" x="4094163" y="4641850"/>
          <p14:tracePt t="7759" x="4029075" y="4697413"/>
          <p14:tracePt t="7767" x="3938588" y="4760913"/>
          <p14:tracePt t="7775" x="3892550" y="4814888"/>
          <p14:tracePt t="7783" x="3838575" y="4878388"/>
          <p14:tracePt t="7791" x="3775075" y="4943475"/>
          <p14:tracePt t="7799" x="3702050" y="5024438"/>
          <p14:tracePt t="7807" x="3600450" y="5116513"/>
          <p14:tracePt t="7814" x="3536950" y="5180013"/>
          <p14:tracePt t="7823" x="3463925" y="5253038"/>
          <p14:tracePt t="7831" x="3382963" y="5316538"/>
          <p14:tracePt t="7839" x="3317875" y="5372100"/>
          <p14:tracePt t="7850" x="3263900" y="5426075"/>
          <p14:tracePt t="7855" x="3200400" y="5462588"/>
          <p14:tracePt t="7866" x="3154363" y="5499100"/>
          <p14:tracePt t="7872" x="3136900" y="5508625"/>
          <p14:tracePt t="7891" x="3117850" y="5518150"/>
          <p14:tracePt t="7976" x="3063875" y="5554663"/>
          <p14:tracePt t="7983" x="3017838" y="5572125"/>
          <p14:tracePt t="7991" x="2944813" y="5626100"/>
          <p14:tracePt t="7998" x="2889250" y="5654675"/>
          <p14:tracePt t="8007" x="2817813" y="5699125"/>
          <p14:tracePt t="8014" x="2771775" y="5735638"/>
          <p14:tracePt t="8023" x="2744788" y="5772150"/>
          <p14:tracePt t="8031" x="2679700" y="5808663"/>
          <p14:tracePt t="8039" x="2643188" y="5827713"/>
          <p14:tracePt t="8047" x="2625725" y="5845175"/>
          <p14:tracePt t="8056" x="2598738" y="5881688"/>
          <p14:tracePt t="8062" x="2598738" y="5891213"/>
          <p14:tracePt t="8216" x="2598738" y="5900738"/>
          <p14:tracePt t="8223" x="2598738" y="5910263"/>
          <p14:tracePt t="8239" x="2598738" y="5927725"/>
          <p14:tracePt t="8255" x="2598738" y="5937250"/>
          <p14:tracePt t="8263" x="2598738" y="5946775"/>
          <p14:tracePt t="8288" x="2598738" y="5964238"/>
          <p14:tracePt t="8312" x="2598738" y="5973763"/>
          <p14:tracePt t="8400" x="2589213" y="5973763"/>
          <p14:tracePt t="8407" x="2579688" y="5937250"/>
          <p14:tracePt t="8416" x="2543175" y="5891213"/>
          <p14:tracePt t="8424" x="2516188" y="5827713"/>
          <p14:tracePt t="8431" x="2470150" y="5764213"/>
          <p14:tracePt t="8439" x="2443163" y="5735638"/>
          <p14:tracePt t="8447" x="2425700" y="5691188"/>
          <p14:tracePt t="8455" x="2416175" y="5662613"/>
          <p14:tracePt t="8463" x="2406650" y="5645150"/>
          <p14:tracePt t="8472" x="2397125" y="5635625"/>
          <p14:tracePt t="8487" x="2397125" y="5608638"/>
          <p14:tracePt t="8494" x="2397125" y="5589588"/>
          <p14:tracePt t="8507" x="2397125" y="5572125"/>
          <p14:tracePt t="8510" x="2397125" y="5545138"/>
          <p14:tracePt t="8522" x="2397125" y="5518150"/>
          <p14:tracePt t="8527" x="2397125" y="5499100"/>
          <p14:tracePt t="8538" x="2397125" y="5453063"/>
          <p14:tracePt t="8543" x="2397125" y="5426075"/>
          <p14:tracePt t="8556" x="2433638" y="5362575"/>
          <p14:tracePt t="8558" x="2489200" y="5299075"/>
          <p14:tracePt t="8567" x="2552700" y="5233988"/>
          <p14:tracePt t="8575" x="2643188" y="5153025"/>
          <p14:tracePt t="8585" x="2744788" y="5080000"/>
          <p14:tracePt t="8591" x="2862263" y="5006975"/>
          <p14:tracePt t="8599" x="2935288" y="4960938"/>
          <p14:tracePt t="8607" x="3017838" y="4906963"/>
          <p14:tracePt t="8615" x="3100388" y="4870450"/>
          <p14:tracePt t="8624" x="3136900" y="4860925"/>
          <p14:tracePt t="8631" x="3154363" y="4860925"/>
          <p14:tracePt t="8648" x="3171825" y="4878388"/>
          <p14:tracePt t="8655" x="3171825" y="4970463"/>
          <p14:tracePt t="8663" x="3190875" y="5070475"/>
          <p14:tracePt t="8672" x="3217863" y="5180013"/>
          <p14:tracePt t="8679" x="3217863" y="5270500"/>
          <p14:tracePt t="8687" x="3217863" y="5362575"/>
          <p14:tracePt t="8694" x="3217863" y="5453063"/>
          <p14:tracePt t="8704" x="3217863" y="5535613"/>
          <p14:tracePt t="8711" x="3217863" y="5589588"/>
          <p14:tracePt t="8720" x="3217863" y="5626100"/>
          <p14:tracePt t="8728" x="3217863" y="5672138"/>
          <p14:tracePt t="8736" x="3217863" y="5681663"/>
          <p14:tracePt t="8759" x="3217863" y="5699125"/>
          <p14:tracePt t="8791" x="3217863" y="5718175"/>
          <p14:tracePt t="8799" x="3208338" y="5735638"/>
          <p14:tracePt t="8807" x="3163888" y="5772150"/>
          <p14:tracePt t="8815" x="3117850" y="5781675"/>
          <p14:tracePt t="8823" x="3081338" y="5791200"/>
          <p14:tracePt t="8834" x="3017838" y="5818188"/>
          <p14:tracePt t="8839" x="2990850" y="5827713"/>
          <p14:tracePt t="8847" x="2944813" y="5827713"/>
          <p14:tracePt t="8855" x="2917825" y="5837238"/>
          <p14:tracePt t="8864" x="2898775" y="5845175"/>
          <p14:tracePt t="8874" x="2862263" y="5864225"/>
          <p14:tracePt t="8879" x="2852738" y="5864225"/>
          <p14:tracePt t="8895" x="2852738" y="5873750"/>
          <p14:tracePt t="9056" x="2852738" y="5864225"/>
          <p14:tracePt t="9064" x="2871788" y="5854700"/>
          <p14:tracePt t="9072" x="2908300" y="5845175"/>
          <p14:tracePt t="9079" x="2971800" y="5827713"/>
          <p14:tracePt t="9087" x="3044825" y="5827713"/>
          <p14:tracePt t="9095" x="3154363" y="5827713"/>
          <p14:tracePt t="9103" x="3281363" y="5827713"/>
          <p14:tracePt t="9111" x="3427413" y="5827713"/>
          <p14:tracePt t="9121" x="3609975" y="5827713"/>
          <p14:tracePt t="9127" x="3838575" y="5845175"/>
          <p14:tracePt t="9135" x="4129088" y="5900738"/>
          <p14:tracePt t="9143" x="4384675" y="5900738"/>
          <p14:tracePt t="9151" x="4659313" y="5918200"/>
          <p14:tracePt t="9159" x="4995863" y="5918200"/>
          <p14:tracePt t="9167" x="5260975" y="5918200"/>
          <p14:tracePt t="9175" x="5524500" y="5918200"/>
          <p14:tracePt t="9182" x="5716588" y="5918200"/>
          <p14:tracePt t="9192" x="5880100" y="5918200"/>
          <p14:tracePt t="9198" x="6007100" y="5918200"/>
          <p14:tracePt t="9209" x="6099175" y="5918200"/>
          <p14:tracePt t="9215" x="6189663" y="5918200"/>
          <p14:tracePt t="9223" x="6254750" y="5918200"/>
          <p14:tracePt t="9231" x="6281738" y="5918200"/>
          <p14:tracePt t="9239" x="6335713" y="5910263"/>
          <p14:tracePt t="9247" x="6391275" y="5910263"/>
          <p14:tracePt t="9255" x="6472238" y="5900738"/>
          <p14:tracePt t="9263" x="6545263" y="5900738"/>
          <p14:tracePt t="9271" x="6645275" y="5854700"/>
          <p14:tracePt t="9279" x="6700838" y="5845175"/>
          <p14:tracePt t="9288" x="6773863" y="5845175"/>
          <p14:tracePt t="9295" x="6873875" y="5827713"/>
          <p14:tracePt t="9304" x="6929438" y="5827713"/>
          <p14:tracePt t="9311" x="6983413" y="5827713"/>
          <p14:tracePt t="9320" x="7019925" y="5827713"/>
          <p14:tracePt t="9327" x="7056438" y="5827713"/>
          <p14:tracePt t="9359" x="7073900" y="5827713"/>
          <p14:tracePt t="9375" x="7083425" y="5827713"/>
          <p14:tracePt t="9383" x="7092950" y="5827713"/>
          <p14:tracePt t="9391" x="7110413" y="5837238"/>
          <p14:tracePt t="9399" x="7119938" y="5837238"/>
          <p14:tracePt t="9423" x="7129463" y="5845175"/>
          <p14:tracePt t="9608" x="7102475" y="5854700"/>
          <p14:tracePt t="9619" x="7092950" y="5864225"/>
          <p14:tracePt t="9624" x="7083425" y="5864225"/>
          <p14:tracePt t="9633" x="7073900" y="5864225"/>
          <p14:tracePt t="9639" x="7056438" y="5864225"/>
          <p14:tracePt t="9880" x="7037388" y="5873750"/>
          <p14:tracePt t="9887" x="7029450" y="5881688"/>
          <p14:tracePt t="9895" x="7010400" y="5891213"/>
          <p14:tracePt t="9903" x="6964363" y="5891213"/>
          <p14:tracePt t="9912" x="6956425" y="5891213"/>
          <p14:tracePt t="9920" x="6919913" y="5900738"/>
          <p14:tracePt t="9928" x="6892925" y="5900738"/>
          <p14:tracePt t="9936" x="6864350" y="5900738"/>
          <p14:tracePt t="9943" x="6837363" y="5900738"/>
          <p14:tracePt t="9951" x="6800850" y="5910263"/>
          <p14:tracePt t="9960" x="6773863" y="5927725"/>
          <p14:tracePt t="9967" x="6764338" y="5927725"/>
          <p14:tracePt t="9975" x="6746875" y="5927725"/>
          <p14:tracePt t="9983" x="6727825" y="5927725"/>
          <p14:tracePt t="9999" x="6718300" y="5927725"/>
          <p14:tracePt t="10008" x="6710363" y="5937250"/>
          <p14:tracePt t="10031" x="6691313" y="5937250"/>
          <p14:tracePt t="10039" x="6673850" y="5937250"/>
          <p14:tracePt t="10047" x="6637338" y="5937250"/>
          <p14:tracePt t="10055" x="6618288" y="5937250"/>
          <p14:tracePt t="10063" x="6564313" y="5937250"/>
          <p14:tracePt t="10071" x="6527800" y="5910263"/>
          <p14:tracePt t="10079" x="6454775" y="5873750"/>
          <p14:tracePt t="10091" x="6435725" y="5864225"/>
          <p14:tracePt t="10097" x="6381750" y="5827713"/>
          <p14:tracePt t="10104" x="6345238" y="5800725"/>
          <p14:tracePt t="10111" x="6262688" y="5764213"/>
          <p14:tracePt t="10120" x="6226175" y="5708650"/>
          <p14:tracePt t="10127" x="6181725" y="5662613"/>
          <p14:tracePt t="10137" x="6153150" y="5626100"/>
          <p14:tracePt t="10143" x="6135688" y="5599113"/>
          <p14:tracePt t="10150" x="6116638" y="5554663"/>
          <p14:tracePt t="10159" x="6108700" y="5535613"/>
          <p14:tracePt t="10167" x="6108700" y="5499100"/>
          <p14:tracePt t="10175" x="6108700" y="5481638"/>
          <p14:tracePt t="10183" x="6108700" y="5472113"/>
          <p14:tracePt t="10191" x="6099175" y="5462588"/>
          <p14:tracePt t="10199" x="6099175" y="5453063"/>
          <p14:tracePt t="10231" x="6099175" y="5445125"/>
          <p14:tracePt t="10247" x="6108700" y="5426075"/>
          <p14:tracePt t="10255" x="6116638" y="5416550"/>
          <p14:tracePt t="10263" x="6135688" y="5399088"/>
          <p14:tracePt t="10271" x="6162675" y="5380038"/>
          <p14:tracePt t="10278" x="6199188" y="5353050"/>
          <p14:tracePt t="10288" x="6218238" y="5343525"/>
          <p14:tracePt t="10295" x="6272213" y="5299075"/>
          <p14:tracePt t="10304" x="6308725" y="5280025"/>
          <p14:tracePt t="10311" x="6326188" y="5270500"/>
          <p14:tracePt t="10320" x="6381750" y="5226050"/>
          <p14:tracePt t="10327" x="6408738" y="5216525"/>
          <p14:tracePt t="10337" x="6445250" y="5189538"/>
          <p14:tracePt t="10343" x="6464300" y="5180013"/>
          <p14:tracePt t="10359" x="6472238" y="5180013"/>
          <p14:tracePt t="10423" x="6481763" y="5180013"/>
          <p14:tracePt t="10431" x="6508750" y="5189538"/>
          <p14:tracePt t="10439" x="6508750" y="5197475"/>
          <p14:tracePt t="10448" x="6554788" y="5226050"/>
          <p14:tracePt t="10455" x="6581775" y="5233988"/>
          <p14:tracePt t="10462" x="6610350" y="5262563"/>
          <p14:tracePt t="10471" x="6645275" y="5280025"/>
          <p14:tracePt t="10479" x="6664325" y="5280025"/>
          <p14:tracePt t="10488" x="6681788" y="5289550"/>
          <p14:tracePt t="10495" x="6710363" y="5299075"/>
          <p14:tracePt t="10512" x="6718300" y="5299075"/>
          <p14:tracePt t="10647" x="6727825" y="5307013"/>
          <p14:tracePt t="10655" x="6746875" y="5335588"/>
          <p14:tracePt t="10663" x="6754813" y="5343525"/>
          <p14:tracePt t="10671" x="6754813" y="5353050"/>
          <p14:tracePt t="10687" x="6764338" y="5372100"/>
          <p14:tracePt t="11079" x="6764338" y="5408613"/>
          <p14:tracePt t="11087" x="6764338" y="5416550"/>
          <p14:tracePt t="11095" x="6764338" y="5426075"/>
          <p14:tracePt t="11103" x="6764338" y="5445125"/>
          <p14:tracePt t="11111" x="6764338" y="5453063"/>
          <p14:tracePt t="11120" x="6764338" y="5462588"/>
          <p14:tracePt t="11127" x="6764338" y="5472113"/>
          <p14:tracePt t="11137" x="6764338" y="5481638"/>
          <p14:tracePt t="11143" x="6764338" y="5489575"/>
          <p14:tracePt t="11303" x="6764338" y="5499100"/>
          <p14:tracePt t="11311" x="6754813" y="5518150"/>
          <p14:tracePt t="11335" x="6754813" y="5526088"/>
          <p14:tracePt t="11464" x="6754813" y="5535613"/>
          <p14:tracePt t="11473" x="6746875" y="5554663"/>
          <p14:tracePt t="11504" x="6737350" y="5562600"/>
          <p14:tracePt t="11695" x="6727825" y="5562600"/>
          <p14:tracePt t="11703" x="6718300" y="5562600"/>
          <p14:tracePt t="11710" x="6710363" y="5572125"/>
          <p14:tracePt t="11915" x="6691313" y="5589588"/>
          <p14:tracePt t="11930" x="6681788" y="5599113"/>
          <p14:tracePt t="12143" x="6664325" y="5618163"/>
          <p14:tracePt t="12151" x="6654800" y="5626100"/>
          <p14:tracePt t="12164" x="6645275" y="5635625"/>
          <p14:tracePt t="12231" x="6637338" y="5635625"/>
          <p14:tracePt t="15951" x="6618288" y="5672138"/>
          <p14:tracePt t="15959" x="6573838" y="5681663"/>
          <p14:tracePt t="15969" x="6518275" y="5691188"/>
          <p14:tracePt t="15977" x="6454775" y="5708650"/>
          <p14:tracePt t="15984" x="6399213" y="5727700"/>
          <p14:tracePt t="15993" x="6354763" y="5735638"/>
          <p14:tracePt t="15999" x="6308725" y="5754688"/>
          <p14:tracePt t="16007" x="6254750" y="5772150"/>
          <p14:tracePt t="16015" x="6172200" y="5791200"/>
          <p14:tracePt t="16023" x="6080125" y="5791200"/>
          <p14:tracePt t="16031" x="5989638" y="5791200"/>
          <p14:tracePt t="16039" x="5943600" y="5800725"/>
          <p14:tracePt t="16047" x="5870575" y="5808663"/>
          <p14:tracePt t="16055" x="5826125" y="5808663"/>
          <p14:tracePt t="16063" x="5761038" y="5808663"/>
          <p14:tracePt t="16072" x="5661025" y="5837238"/>
          <p14:tracePt t="16080" x="5570538" y="5854700"/>
          <p14:tracePt t="16089" x="5461000" y="5854700"/>
          <p14:tracePt t="16094" x="5334000" y="5854700"/>
          <p14:tracePt t="16103" x="5224463" y="5854700"/>
          <p14:tracePt t="16111" x="5114925" y="5854700"/>
          <p14:tracePt t="16120" x="5041900" y="5854700"/>
          <p14:tracePt t="16127" x="4968875" y="5854700"/>
          <p14:tracePt t="16136" x="4922838" y="5854700"/>
          <p14:tracePt t="16143" x="4868863" y="5854700"/>
          <p14:tracePt t="16150" x="4822825" y="5837238"/>
          <p14:tracePt t="16159" x="4786313" y="5827713"/>
          <p14:tracePt t="16167" x="4722813" y="5827713"/>
          <p14:tracePt t="16175" x="4695825" y="5827713"/>
          <p14:tracePt t="16183" x="4667250" y="5818188"/>
          <p14:tracePt t="16191" x="4630738" y="5818188"/>
          <p14:tracePt t="16199" x="4613275" y="5818188"/>
          <p14:tracePt t="16207" x="4557713" y="5818188"/>
          <p14:tracePt t="16215" x="4494213" y="5818188"/>
          <p14:tracePt t="16223" x="4440238" y="5818188"/>
          <p14:tracePt t="16231" x="4330700" y="5818188"/>
          <p14:tracePt t="16240" x="4257675" y="5818188"/>
          <p14:tracePt t="16246" x="4148138" y="5818188"/>
          <p14:tracePt t="16255" x="4057650" y="5818188"/>
          <p14:tracePt t="16263" x="3911600" y="5818188"/>
          <p14:tracePt t="16271" x="3765550" y="5791200"/>
          <p14:tracePt t="16279" x="3636963" y="5791200"/>
          <p14:tracePt t="16288" x="3473450" y="5772150"/>
          <p14:tracePt t="16294" x="3346450" y="5764213"/>
          <p14:tracePt t="16303" x="3244850" y="5764213"/>
          <p14:tracePt t="16311" x="3154363" y="5745163"/>
          <p14:tracePt t="16320" x="3081338" y="5745163"/>
          <p14:tracePt t="16327" x="3027363" y="5745163"/>
          <p14:tracePt t="16336" x="2981325" y="5745163"/>
          <p14:tracePt t="16343" x="2954338" y="5745163"/>
          <p14:tracePt t="16351" x="2917825" y="5745163"/>
          <p14:tracePt t="16358" x="2871788" y="5745163"/>
          <p14:tracePt t="16367" x="2835275" y="5745163"/>
          <p14:tracePt t="16375" x="2762250" y="5745163"/>
          <p14:tracePt t="16383" x="2708275" y="5745163"/>
          <p14:tracePt t="16391" x="2652713" y="5745163"/>
          <p14:tracePt t="16399" x="2589213" y="5745163"/>
          <p14:tracePt t="16407" x="2552700" y="5745163"/>
          <p14:tracePt t="16415" x="2533650" y="5745163"/>
          <p14:tracePt t="16423" x="2525713" y="5745163"/>
          <p14:tracePt t="16431" x="2506663" y="5745163"/>
          <p14:tracePt t="16775" x="2506663" y="5735638"/>
          <p14:tracePt t="16791" x="2506663" y="5727700"/>
          <p14:tracePt t="17112" x="2525713" y="5718175"/>
          <p14:tracePt t="17120" x="2562225" y="5708650"/>
          <p14:tracePt t="17131" x="2616200" y="5681663"/>
          <p14:tracePt t="17135" x="2725738" y="5654675"/>
          <p14:tracePt t="17143" x="2825750" y="5635625"/>
          <p14:tracePt t="17151" x="2954338" y="5599113"/>
          <p14:tracePt t="17159" x="3117850" y="5581650"/>
          <p14:tracePt t="17167" x="3373438" y="5562600"/>
          <p14:tracePt t="17177" x="3729038" y="5499100"/>
          <p14:tracePt t="17183" x="4230688" y="5453063"/>
          <p14:tracePt t="17192" x="4630738" y="5362575"/>
          <p14:tracePt t="17198" x="5014913" y="5343525"/>
          <p14:tracePt t="17208" x="5497513" y="5343525"/>
          <p14:tracePt t="17215" x="5880100" y="5299075"/>
          <p14:tracePt t="17223" x="6254750" y="5299075"/>
          <p14:tracePt t="17231" x="6481763" y="5299075"/>
          <p14:tracePt t="17240" x="6746875" y="5299075"/>
          <p14:tracePt t="17247" x="6964363" y="5299075"/>
          <p14:tracePt t="17257" x="7092950" y="5299075"/>
          <p14:tracePt t="17263" x="7192963" y="5307013"/>
          <p14:tracePt t="17274" x="7248525" y="5326063"/>
          <p14:tracePt t="17288" x="7265988" y="5326063"/>
          <p14:tracePt t="17295" x="7275513" y="5326063"/>
          <p14:tracePt t="17407" x="7283450" y="5326063"/>
          <p14:tracePt t="17415" x="7312025" y="5326063"/>
          <p14:tracePt t="17703" x="7292975" y="5326063"/>
          <p14:tracePt t="17710" x="7256463" y="5326063"/>
          <p14:tracePt t="17719" x="7202488" y="5307013"/>
          <p14:tracePt t="17727" x="7146925" y="5289550"/>
          <p14:tracePt t="17736" x="7102475" y="5280025"/>
          <p14:tracePt t="17743" x="7019925" y="5253038"/>
          <p14:tracePt t="17752" x="6964363" y="5233988"/>
          <p14:tracePt t="17759" x="6883400" y="5216525"/>
          <p14:tracePt t="17767" x="6810375" y="5216525"/>
          <p14:tracePt t="17774" x="6746875" y="5207000"/>
          <p14:tracePt t="17783" x="6673850" y="5170488"/>
          <p14:tracePt t="17790" x="6627813" y="5153025"/>
          <p14:tracePt t="17799" x="6564313" y="5143500"/>
          <p14:tracePt t="17807" x="6508750" y="5116513"/>
          <p14:tracePt t="17815" x="6445250" y="5106988"/>
          <p14:tracePt t="17823" x="6391275" y="5097463"/>
          <p14:tracePt t="17830" x="6326188" y="5080000"/>
          <p14:tracePt t="17839" x="6254750" y="5060950"/>
          <p14:tracePt t="17847" x="6153150" y="5043488"/>
          <p14:tracePt t="17855" x="6026150" y="5033963"/>
          <p14:tracePt t="17865" x="5899150" y="5033963"/>
          <p14:tracePt t="17871" x="5734050" y="5033963"/>
          <p14:tracePt t="17879" x="5570538" y="5033963"/>
          <p14:tracePt t="17887" x="5368925" y="5033963"/>
          <p14:tracePt t="17895" x="5178425" y="5033963"/>
          <p14:tracePt t="17903" x="4978400" y="5033963"/>
          <p14:tracePt t="17912" x="4776788" y="5033963"/>
          <p14:tracePt t="17920" x="4594225" y="5033963"/>
          <p14:tracePt t="17928" x="4448175" y="5060950"/>
          <p14:tracePt t="17936" x="4284663" y="5080000"/>
          <p14:tracePt t="17943" x="4148138" y="5126038"/>
          <p14:tracePt t="17952" x="4002088" y="5143500"/>
          <p14:tracePt t="17959" x="3929063" y="5153025"/>
          <p14:tracePt t="17966" x="3838575" y="5153025"/>
          <p14:tracePt t="17975" x="3756025" y="5160963"/>
          <p14:tracePt t="17983" x="3683000" y="5189538"/>
          <p14:tracePt t="17991" x="3636963" y="5189538"/>
          <p14:tracePt t="17999" x="3600450" y="5189538"/>
          <p14:tracePt t="18007" x="3563938" y="5189538"/>
          <p14:tracePt t="18015" x="3527425" y="5189538"/>
          <p14:tracePt t="18023" x="3490913" y="5189538"/>
          <p14:tracePt t="18031" x="3436938" y="5189538"/>
          <p14:tracePt t="18039" x="3373438" y="5189538"/>
          <p14:tracePt t="18047" x="3317875" y="5189538"/>
          <p14:tracePt t="18055" x="3244850" y="5189538"/>
          <p14:tracePt t="18063" x="3190875" y="5189538"/>
          <p14:tracePt t="18071" x="3117850" y="5189538"/>
          <p14:tracePt t="18079" x="3063875" y="5189538"/>
          <p14:tracePt t="18087" x="2998788" y="5189538"/>
          <p14:tracePt t="18094" x="2962275" y="5189538"/>
          <p14:tracePt t="18103" x="2917825" y="5189538"/>
          <p14:tracePt t="18111" x="2898775" y="5197475"/>
          <p14:tracePt t="18120" x="2871788" y="5207000"/>
          <p14:tracePt t="18127" x="2852738" y="5216525"/>
          <p14:tracePt t="18143" x="2825750" y="5226050"/>
          <p14:tracePt t="18152" x="2825750" y="5233988"/>
          <p14:tracePt t="18159" x="2808288" y="5253038"/>
          <p14:tracePt t="18167" x="2771775" y="5262563"/>
          <p14:tracePt t="18175" x="2752725" y="5280025"/>
          <p14:tracePt t="18183" x="2744788" y="5289550"/>
          <p14:tracePt t="18191" x="2716213" y="5307013"/>
          <p14:tracePt t="18205" x="2698750" y="5316538"/>
          <p14:tracePt t="18211" x="2698750" y="5326063"/>
          <p14:tracePt t="18222" x="2689225" y="5335588"/>
          <p14:tracePt t="18600" x="2708275" y="5307013"/>
          <p14:tracePt t="18606" x="2752725" y="5270500"/>
          <p14:tracePt t="18615" x="2817813" y="5216525"/>
          <p14:tracePt t="18623" x="2881313" y="5197475"/>
          <p14:tracePt t="18631" x="2981325" y="5143500"/>
          <p14:tracePt t="18639" x="3100388" y="5060950"/>
          <p14:tracePt t="18647" x="3227388" y="5006975"/>
          <p14:tracePt t="18655" x="3382963" y="4979988"/>
          <p14:tracePt t="18662" x="3546475" y="4933950"/>
          <p14:tracePt t="18671" x="3775075" y="4897438"/>
          <p14:tracePt t="18680" x="4048125" y="4878388"/>
          <p14:tracePt t="18688" x="4275138" y="4878388"/>
          <p14:tracePt t="18697" x="4540250" y="4878388"/>
          <p14:tracePt t="18703" x="4795838" y="4878388"/>
          <p14:tracePt t="18710" x="4978400" y="4878388"/>
          <p14:tracePt t="18719" x="5178425" y="4878388"/>
          <p14:tracePt t="18727" x="5287963" y="4887913"/>
          <p14:tracePt t="18736" x="5424488" y="4897438"/>
          <p14:tracePt t="18744" x="5478463" y="4924425"/>
          <p14:tracePt t="18755" x="5561013" y="4951413"/>
          <p14:tracePt t="18760" x="5588000" y="4960938"/>
          <p14:tracePt t="18767" x="5624513" y="4979988"/>
          <p14:tracePt t="18783" x="5634038" y="4987925"/>
          <p14:tracePt t="18791" x="5643563" y="4987925"/>
          <p14:tracePt t="18799" x="5670550" y="4987925"/>
          <p14:tracePt t="18807" x="5716588" y="4987925"/>
          <p14:tracePt t="18815" x="5770563" y="4987925"/>
          <p14:tracePt t="18822" x="5843588" y="4987925"/>
          <p14:tracePt t="18831" x="5935663" y="4987925"/>
          <p14:tracePt t="18839" x="6043613" y="4987925"/>
          <p14:tracePt t="18847" x="6189663" y="5006975"/>
          <p14:tracePt t="18855" x="6318250" y="5006975"/>
          <p14:tracePt t="18864" x="6445250" y="5033963"/>
          <p14:tracePt t="18891" x="6727825" y="5060950"/>
          <p14:tracePt t="18895" x="6783388" y="5070475"/>
          <p14:tracePt t="18903" x="6819900" y="5080000"/>
          <p14:tracePt t="18912" x="6846888" y="5106988"/>
          <p14:tracePt t="19079" x="6846888" y="5126038"/>
          <p14:tracePt t="19087" x="6846888" y="5133975"/>
          <p14:tracePt t="19103" x="6846888" y="5143500"/>
          <p14:tracePt t="19111" x="6846888" y="5170488"/>
          <p14:tracePt t="19120" x="6846888" y="5189538"/>
          <p14:tracePt t="19128" x="6846888" y="5216525"/>
          <p14:tracePt t="19140" x="6846888" y="5233988"/>
          <p14:tracePt t="19144" x="6846888" y="5262563"/>
          <p14:tracePt t="19155" x="6846888" y="5270500"/>
          <p14:tracePt t="19159" x="6846888" y="5280025"/>
          <p14:tracePt t="19167" x="6846888" y="5289550"/>
          <p14:tracePt t="19215" x="6846888" y="5299075"/>
          <p14:tracePt t="19431" x="6846888" y="5262563"/>
          <p14:tracePt t="19439" x="6846888" y="5226050"/>
          <p14:tracePt t="19447" x="6837363" y="5180013"/>
          <p14:tracePt t="19455" x="6827838" y="5160963"/>
          <p14:tracePt t="19462" x="6791325" y="5106988"/>
          <p14:tracePt t="19471" x="6783388" y="5097463"/>
          <p14:tracePt t="19479" x="6773863" y="5080000"/>
          <p14:tracePt t="19487" x="6754813" y="5060950"/>
          <p14:tracePt t="19494" x="6746875" y="5053013"/>
          <p14:tracePt t="19503" x="6710363" y="5043488"/>
          <p14:tracePt t="19511" x="6700838" y="5043488"/>
          <p14:tracePt t="19519" x="6673850" y="5024438"/>
          <p14:tracePt t="19527" x="6618288" y="5024438"/>
          <p14:tracePt t="19536" x="6564313" y="5016500"/>
          <p14:tracePt t="19542" x="6500813" y="4997450"/>
          <p14:tracePt t="19553" x="6408738" y="4997450"/>
          <p14:tracePt t="19559" x="6299200" y="4987925"/>
          <p14:tracePt t="19567" x="6189663" y="4987925"/>
          <p14:tracePt t="19575" x="6062663" y="4987925"/>
          <p14:tracePt t="19587" x="5916613" y="4987925"/>
          <p14:tracePt t="19590" x="5753100" y="4987925"/>
          <p14:tracePt t="19599" x="5588000" y="4987925"/>
          <p14:tracePt t="19607" x="5424488" y="4987925"/>
          <p14:tracePt t="19615" x="5314950" y="4987925"/>
          <p14:tracePt t="19623" x="5187950" y="4987925"/>
          <p14:tracePt t="19630" x="5078413" y="4987925"/>
          <p14:tracePt t="19640" x="5005388" y="4987925"/>
          <p14:tracePt t="19646" x="4932363" y="4987925"/>
          <p14:tracePt t="19654" x="4876800" y="4987925"/>
          <p14:tracePt t="19663" x="4832350" y="4987925"/>
          <p14:tracePt t="19671" x="4795838" y="4987925"/>
          <p14:tracePt t="19678" x="4759325" y="4987925"/>
          <p14:tracePt t="19687" x="4730750" y="4987925"/>
          <p14:tracePt t="19694" x="4695825" y="4987925"/>
          <p14:tracePt t="19703" x="4640263" y="4987925"/>
          <p14:tracePt t="19711" x="4540250" y="4987925"/>
          <p14:tracePt t="19721" x="4448175" y="5033963"/>
          <p14:tracePt t="19727" x="4340225" y="5043488"/>
          <p14:tracePt t="19736" x="4221163" y="5089525"/>
          <p14:tracePt t="19743" x="4102100" y="5116513"/>
          <p14:tracePt t="19752" x="3956050" y="5133975"/>
          <p14:tracePt t="19760" x="3829050" y="5160963"/>
          <p14:tracePt t="19767" x="3719513" y="5189538"/>
          <p14:tracePt t="19775" x="3600450" y="5207000"/>
          <p14:tracePt t="19784" x="3473450" y="5216525"/>
          <p14:tracePt t="19792" x="3409950" y="5243513"/>
          <p14:tracePt t="19799" x="3354388" y="5253038"/>
          <p14:tracePt t="19807" x="3290888" y="5262563"/>
          <p14:tracePt t="19815" x="3244850" y="5289550"/>
          <p14:tracePt t="19823" x="3227388" y="5299075"/>
          <p14:tracePt t="19831" x="3200400" y="5299075"/>
          <p14:tracePt t="19839" x="3181350" y="5307013"/>
          <p14:tracePt t="19847" x="3163888" y="5316538"/>
          <p14:tracePt t="19855" x="3136900" y="5335588"/>
          <p14:tracePt t="19871" x="3117850" y="5335588"/>
          <p14:tracePt t="19890" x="3100388" y="5353050"/>
          <p14:tracePt t="19896" x="3071813" y="5353050"/>
          <p14:tracePt t="19903" x="3063875" y="5362575"/>
          <p14:tracePt t="19912" x="3044825" y="5380038"/>
          <p14:tracePt t="19919" x="3044825" y="5389563"/>
          <p14:tracePt t="19928" x="3027363" y="5399088"/>
          <p14:tracePt t="19935" x="3017838" y="5399088"/>
          <p14:tracePt t="19943" x="2998788" y="5416550"/>
          <p14:tracePt t="19959" x="2990850" y="5426075"/>
          <p14:tracePt t="20201" x="3008313" y="5416550"/>
          <p14:tracePt t="20207" x="3035300" y="5416550"/>
          <p14:tracePt t="20215" x="3100388" y="5399088"/>
          <p14:tracePt t="20223" x="3144838" y="5372100"/>
          <p14:tracePt t="20231" x="3217863" y="5335588"/>
          <p14:tracePt t="20240" x="3317875" y="5280025"/>
          <p14:tracePt t="20246" x="3436938" y="5216525"/>
          <p14:tracePt t="20255" x="3609975" y="5143500"/>
          <p14:tracePt t="20264" x="3802063" y="5060950"/>
          <p14:tracePt t="20273" x="3965575" y="4979988"/>
          <p14:tracePt t="20279" x="4138613" y="4906963"/>
          <p14:tracePt t="20287" x="4303713" y="4833938"/>
          <p14:tracePt t="20295" x="4421188" y="4760913"/>
          <p14:tracePt t="20303" x="4557713" y="4678363"/>
          <p14:tracePt t="20311" x="4676775" y="4605338"/>
          <p14:tracePt t="20321" x="4759325" y="4551363"/>
          <p14:tracePt t="20327" x="4795838" y="4522788"/>
          <p14:tracePt t="20336" x="4822825" y="4505325"/>
          <p14:tracePt t="20423" x="4832350" y="4495800"/>
          <p14:tracePt t="20431" x="4840288" y="4495800"/>
          <p14:tracePt t="20439" x="4859338" y="4495800"/>
          <p14:tracePt t="20447" x="4886325" y="4495800"/>
          <p14:tracePt t="20455" x="4895850" y="4495800"/>
          <p14:tracePt t="20462" x="4913313" y="4495800"/>
          <p14:tracePt t="20471" x="4959350" y="4495800"/>
          <p14:tracePt t="20478" x="4978400" y="4495800"/>
          <p14:tracePt t="20487" x="5014913" y="4495800"/>
          <p14:tracePt t="20495" x="5041900" y="4495800"/>
          <p14:tracePt t="20505" x="5049838" y="4495800"/>
          <p14:tracePt t="20510" x="5059363" y="4495800"/>
          <p14:tracePt t="20522" x="5086350" y="4495800"/>
          <p14:tracePt t="20526" x="5105400" y="4495800"/>
          <p14:tracePt t="20536" x="5114925" y="4486275"/>
          <p14:tracePt t="20543" x="5168900" y="4449763"/>
          <p14:tracePt t="20559" x="5187950" y="4449763"/>
          <p14:tracePt t="20567" x="5195888" y="4441825"/>
          <p14:tracePt t="20575" x="5232400" y="4432300"/>
          <p14:tracePt t="20588" x="5251450" y="4432300"/>
          <p14:tracePt t="20590" x="5297488" y="4432300"/>
          <p14:tracePt t="20599" x="5334000" y="4432300"/>
          <p14:tracePt t="20607" x="5378450" y="4432300"/>
          <p14:tracePt t="20615" x="5405438" y="4432300"/>
          <p14:tracePt t="20623" x="5461000" y="4432300"/>
          <p14:tracePt t="20632" x="5507038" y="4405313"/>
          <p14:tracePt t="20638" x="5561013" y="4405313"/>
          <p14:tracePt t="20647" x="5616575" y="4395788"/>
          <p14:tracePt t="20655" x="5661025" y="4386263"/>
          <p14:tracePt t="20662" x="5716588" y="4386263"/>
          <p14:tracePt t="20672" x="5761038" y="4376738"/>
          <p14:tracePt t="20679" x="5834063" y="4376738"/>
          <p14:tracePt t="20687" x="5899150" y="4349750"/>
          <p14:tracePt t="20695" x="5972175" y="4340225"/>
          <p14:tracePt t="20704" x="6062663" y="4322763"/>
          <p14:tracePt t="20711" x="6172200" y="4322763"/>
          <p14:tracePt t="20719" x="6272213" y="4313238"/>
          <p14:tracePt t="20727" x="6381750" y="4276725"/>
          <p14:tracePt t="20736" x="6491288" y="4268788"/>
          <p14:tracePt t="20743" x="6591300" y="4268788"/>
          <p14:tracePt t="20752" x="6700838" y="4240213"/>
          <p14:tracePt t="20759" x="6754813" y="4240213"/>
          <p14:tracePt t="20767" x="6773863" y="4240213"/>
          <p14:tracePt t="20775" x="6783388" y="4240213"/>
          <p14:tracePt t="20990" x="6754813" y="4222750"/>
          <p14:tracePt t="21007" x="6727825" y="4222750"/>
          <p14:tracePt t="21015" x="6710363" y="4222750"/>
          <p14:tracePt t="21023" x="6691313" y="4222750"/>
          <p14:tracePt t="21030" x="6673850" y="4222750"/>
          <p14:tracePt t="21039" x="6664325" y="4222750"/>
          <p14:tracePt t="21047" x="6637338" y="4222750"/>
          <p14:tracePt t="21055" x="6600825" y="4232275"/>
          <p14:tracePt t="21063" x="6581775" y="4232275"/>
          <p14:tracePt t="21071" x="6537325" y="4240213"/>
          <p14:tracePt t="21079" x="6481763" y="4240213"/>
          <p14:tracePt t="21087" x="6445250" y="4240213"/>
          <p14:tracePt t="21095" x="6399213" y="4268788"/>
          <p14:tracePt t="21104" x="6354763" y="4268788"/>
          <p14:tracePt t="21110" x="6299200" y="4268788"/>
          <p14:tracePt t="21119" x="6245225" y="4268788"/>
          <p14:tracePt t="21127" x="6189663" y="4268788"/>
          <p14:tracePt t="21136" x="6153150" y="4268788"/>
          <p14:tracePt t="21143" x="6099175" y="4268788"/>
          <p14:tracePt t="21152" x="6035675" y="4268788"/>
          <p14:tracePt t="21159" x="5980113" y="4268788"/>
          <p14:tracePt t="21167" x="5943600" y="4268788"/>
          <p14:tracePt t="21175" x="5899150" y="4268788"/>
          <p14:tracePt t="21184" x="5870575" y="4268788"/>
          <p14:tracePt t="21194" x="5843588" y="4268788"/>
          <p14:tracePt t="21199" x="5797550" y="4268788"/>
          <p14:tracePt t="21208" x="5770563" y="4268788"/>
          <p14:tracePt t="21215" x="5716588" y="4268788"/>
          <p14:tracePt t="21223" x="5661025" y="4276725"/>
          <p14:tracePt t="21230" x="5561013" y="4286250"/>
          <p14:tracePt t="21239" x="5487988" y="4286250"/>
          <p14:tracePt t="21247" x="5434013" y="4303713"/>
          <p14:tracePt t="21255" x="5351463" y="4322763"/>
          <p14:tracePt t="21263" x="5297488" y="4322763"/>
          <p14:tracePt t="21272" x="5214938" y="4340225"/>
          <p14:tracePt t="21278" x="5159375" y="4349750"/>
          <p14:tracePt t="21288" x="5068888" y="4349750"/>
          <p14:tracePt t="21296" x="4995863" y="4349750"/>
          <p14:tracePt t="21307" x="4932363" y="4349750"/>
          <p14:tracePt t="21313" x="4876800" y="4349750"/>
          <p14:tracePt t="21322" x="4840288" y="4349750"/>
          <p14:tracePt t="21327" x="4822825" y="4349750"/>
          <p14:tracePt t="21336" x="4776788" y="4349750"/>
          <p14:tracePt t="21343" x="4749800" y="4349750"/>
          <p14:tracePt t="21353" x="4695825" y="4322763"/>
          <p14:tracePt t="21359" x="4676775" y="4322763"/>
          <p14:tracePt t="21372" x="4622800" y="4313238"/>
          <p14:tracePt t="21376" x="4603750" y="4313238"/>
          <p14:tracePt t="21382" x="4557713" y="4303713"/>
          <p14:tracePt t="21391" x="4476750" y="4276725"/>
          <p14:tracePt t="21399" x="4448175" y="4276725"/>
          <p14:tracePt t="21407" x="4394200" y="4276725"/>
          <p14:tracePt t="21415" x="4357688" y="4276725"/>
          <p14:tracePt t="21423" x="4303713" y="4276725"/>
          <p14:tracePt t="21431" x="4230688" y="4276725"/>
          <p14:tracePt t="21439" x="4157663" y="4276725"/>
          <p14:tracePt t="21447" x="4075113" y="4276725"/>
          <p14:tracePt t="21455" x="3984625" y="4276725"/>
          <p14:tracePt t="21463" x="3929063" y="4276725"/>
          <p14:tracePt t="21471" x="3875088" y="4276725"/>
          <p14:tracePt t="21479" x="3819525" y="4276725"/>
          <p14:tracePt t="21487" x="3765550" y="4276725"/>
          <p14:tracePt t="21495" x="3729038" y="4276725"/>
          <p14:tracePt t="21506" x="3692525" y="4276725"/>
          <p14:tracePt t="21511" x="3646488" y="4276725"/>
          <p14:tracePt t="21519" x="3609975" y="4276725"/>
          <p14:tracePt t="21527" x="3563938" y="4268788"/>
          <p14:tracePt t="21538" x="3536950" y="4268788"/>
          <p14:tracePt t="21542" x="3490913" y="4259263"/>
          <p14:tracePt t="21553" x="3455988" y="4259263"/>
          <p14:tracePt t="21559" x="3419475" y="4259263"/>
          <p14:tracePt t="21567" x="3346450" y="4240213"/>
          <p14:tracePt t="21575" x="3281363" y="4222750"/>
          <p14:tracePt t="21587" x="3190875" y="4222750"/>
          <p14:tracePt t="21591" x="3108325" y="4203700"/>
          <p14:tracePt t="21599" x="3054350" y="4195763"/>
          <p14:tracePt t="21607" x="2981325" y="4186238"/>
          <p14:tracePt t="21615" x="2898775" y="4186238"/>
          <p14:tracePt t="21622" x="2844800" y="4159250"/>
          <p14:tracePt t="21630" x="2781300" y="4159250"/>
          <p14:tracePt t="21639" x="2725738" y="4149725"/>
          <p14:tracePt t="21647" x="2671763" y="4149725"/>
          <p14:tracePt t="21654" x="2606675" y="4130675"/>
          <p14:tracePt t="21662" x="2579688" y="4130675"/>
          <p14:tracePt t="21672" x="2543175" y="4130675"/>
          <p14:tracePt t="21678" x="2498725" y="4130675"/>
          <p14:tracePt t="21687" x="2462213" y="4130675"/>
          <p14:tracePt t="21694" x="2425700" y="4130675"/>
          <p14:tracePt t="21703" x="2370138" y="4130675"/>
          <p14:tracePt t="21711" x="2316163" y="4130675"/>
          <p14:tracePt t="21720" x="2260600" y="4130675"/>
          <p14:tracePt t="21727" x="2187575" y="4130675"/>
          <p14:tracePt t="21736" x="2114550" y="4130675"/>
          <p14:tracePt t="21743" x="2041525" y="4130675"/>
          <p14:tracePt t="21752" x="1978025" y="4130675"/>
          <p14:tracePt t="21760" x="1905000" y="4122738"/>
          <p14:tracePt t="21768" x="1824038" y="4094163"/>
          <p14:tracePt t="21774" x="1768475" y="4067175"/>
          <p14:tracePt t="21783" x="1668463" y="4030663"/>
          <p14:tracePt t="21791" x="1622425" y="4003675"/>
          <p14:tracePt t="21799" x="1558925" y="3967163"/>
          <p14:tracePt t="21807" x="1531938" y="3957638"/>
          <p14:tracePt t="21815" x="1485900" y="3940175"/>
          <p14:tracePt t="21823" x="1439863" y="3903663"/>
          <p14:tracePt t="21831" x="1385888" y="3848100"/>
          <p14:tracePt t="21839" x="1358900" y="3830638"/>
          <p14:tracePt t="21847" x="1293813" y="3794125"/>
          <p14:tracePt t="21855" x="1266825" y="3767138"/>
          <p14:tracePt t="21864" x="1230313" y="3730625"/>
          <p14:tracePt t="21871" x="1212850" y="3711575"/>
          <p14:tracePt t="21879" x="1193800" y="3694113"/>
          <p14:tracePt t="21905" x="1139825" y="3629025"/>
          <p14:tracePt t="21911" x="1130300" y="3602038"/>
          <p14:tracePt t="21919" x="1112838" y="3584575"/>
          <p14:tracePt t="21927" x="1103313" y="3584575"/>
          <p14:tracePt t="21935" x="1093788" y="3565525"/>
          <p14:tracePt t="21943" x="1093788" y="3548063"/>
          <p14:tracePt t="21952" x="1084263" y="3511550"/>
          <p14:tracePt t="21959" x="1057275" y="3482975"/>
          <p14:tracePt t="21969" x="1047750" y="3438525"/>
          <p14:tracePt t="21975" x="1039813" y="3382963"/>
          <p14:tracePt t="21983" x="1039813" y="3338513"/>
          <p14:tracePt t="21991" x="1030288" y="3282950"/>
          <p14:tracePt t="21999" x="1030288" y="3228975"/>
          <p14:tracePt t="22007" x="1003300" y="3163888"/>
          <p14:tracePt t="22014" x="1003300" y="3109913"/>
          <p14:tracePt t="22022" x="974725" y="3046413"/>
          <p14:tracePt t="22031" x="974725" y="3009900"/>
          <p14:tracePt t="22039" x="957263" y="2963863"/>
          <p14:tracePt t="22047" x="930275" y="2881313"/>
          <p14:tracePt t="22056" x="930275" y="2854325"/>
          <p14:tracePt t="22063" x="920750" y="2800350"/>
          <p14:tracePt t="22071" x="911225" y="2771775"/>
          <p14:tracePt t="22080" x="911225" y="2763838"/>
          <p14:tracePt t="22087" x="903288" y="2717800"/>
          <p14:tracePt t="22094" x="893763" y="2708275"/>
          <p14:tracePt t="22111" x="884238" y="2690813"/>
          <p14:tracePt t="22127" x="884238" y="2681288"/>
          <p14:tracePt t="22151" x="884238" y="2671763"/>
          <p14:tracePt t="22159" x="884238" y="2662238"/>
          <p14:tracePt t="22167" x="884238" y="2635250"/>
          <p14:tracePt t="22175" x="884238" y="2598738"/>
          <p14:tracePt t="22184" x="884238" y="2571750"/>
          <p14:tracePt t="22194" x="884238" y="2525713"/>
          <p14:tracePt t="22198" x="884238" y="2471738"/>
          <p14:tracePt t="22207" x="884238" y="2416175"/>
          <p14:tracePt t="22215" x="884238" y="2362200"/>
          <p14:tracePt t="22223" x="884238" y="2306638"/>
          <p14:tracePt t="22230" x="884238" y="2243138"/>
          <p14:tracePt t="22240" x="884238" y="2189163"/>
          <p14:tracePt t="22247" x="884238" y="2160588"/>
          <p14:tracePt t="22257" x="884238" y="2133600"/>
          <p14:tracePt t="22263" x="893763" y="2079625"/>
          <p14:tracePt t="22271" x="893763" y="2043113"/>
          <p14:tracePt t="22278" x="911225" y="2006600"/>
          <p14:tracePt t="22287" x="920750" y="1987550"/>
          <p14:tracePt t="22295" x="939800" y="1943100"/>
          <p14:tracePt t="22303" x="957263" y="1924050"/>
          <p14:tracePt t="22311" x="974725" y="1878013"/>
          <p14:tracePt t="22322" x="1003300" y="1860550"/>
          <p14:tracePt t="22328" x="1020763" y="1841500"/>
          <p14:tracePt t="22337" x="1047750" y="1804988"/>
          <p14:tracePt t="22343" x="1066800" y="1787525"/>
          <p14:tracePt t="22352" x="1066800" y="1768475"/>
          <p14:tracePt t="22359" x="1084263" y="1751013"/>
          <p14:tracePt t="22367" x="1093788" y="1741488"/>
          <p14:tracePt t="22375" x="1103313" y="1731963"/>
          <p14:tracePt t="22391" x="1103313" y="1724025"/>
          <p14:tracePt t="22399" x="1112838" y="1724025"/>
          <p14:tracePt t="22487" x="1120775" y="1724025"/>
          <p14:tracePt t="22495" x="1139825" y="1724025"/>
          <p14:tracePt t="22504" x="1193800" y="1724025"/>
          <p14:tracePt t="22510" x="1266825" y="1697038"/>
          <p14:tracePt t="22519" x="1358900" y="1697038"/>
          <p14:tracePt t="22527" x="1439863" y="1697038"/>
          <p14:tracePt t="22537" x="1512888" y="1697038"/>
          <p14:tracePt t="22543" x="1585913" y="1697038"/>
          <p14:tracePt t="22554" x="1622425" y="1697038"/>
          <p14:tracePt t="22559" x="1695450" y="1697038"/>
          <p14:tracePt t="22569" x="1751013" y="1697038"/>
          <p14:tracePt t="22575" x="1804988" y="1697038"/>
          <p14:tracePt t="22585" x="1868488" y="1697038"/>
          <p14:tracePt t="22591" x="1924050" y="1704975"/>
          <p14:tracePt t="22599" x="1968500" y="1704975"/>
          <p14:tracePt t="22607" x="2005013" y="1724025"/>
          <p14:tracePt t="22615" x="2070100" y="1724025"/>
          <p14:tracePt t="22623" x="2106613" y="1724025"/>
          <p14:tracePt t="22631" x="2179638" y="1724025"/>
          <p14:tracePt t="22639" x="2214563" y="1724025"/>
          <p14:tracePt t="22650" x="2287588" y="1724025"/>
          <p14:tracePt t="22655" x="2379663" y="1724025"/>
          <p14:tracePt t="22662" x="2470150" y="1724025"/>
          <p14:tracePt t="22671" x="2562225" y="1724025"/>
          <p14:tracePt t="22679" x="2671763" y="1714500"/>
          <p14:tracePt t="22687" x="2789238" y="1687513"/>
          <p14:tracePt t="22695" x="2881313" y="1668463"/>
          <p14:tracePt t="22703" x="2990850" y="1660525"/>
          <p14:tracePt t="22710" x="3127375" y="1614488"/>
          <p14:tracePt t="22719" x="3254375" y="1587500"/>
          <p14:tracePt t="22727" x="3400425" y="1568450"/>
          <p14:tracePt t="22736" x="3546475" y="1541463"/>
          <p14:tracePt t="22743" x="3702050" y="1522413"/>
          <p14:tracePt t="22753" x="3846513" y="1514475"/>
          <p14:tracePt t="22759" x="3992563" y="1495425"/>
          <p14:tracePt t="22767" x="4157663" y="1495425"/>
          <p14:tracePt t="22775" x="4303713" y="1495425"/>
          <p14:tracePt t="22783" x="4340225" y="1495425"/>
          <p14:tracePt t="22799" x="4440238" y="1495425"/>
          <p14:tracePt t="22807" x="4567238" y="1495425"/>
          <p14:tracePt t="22815" x="4730750" y="1495425"/>
          <p14:tracePt t="22823" x="4859338" y="1495425"/>
          <p14:tracePt t="22830" x="4968875" y="1495425"/>
          <p14:tracePt t="22839" x="5059363" y="1495425"/>
          <p14:tracePt t="22848" x="5114925" y="1495425"/>
          <p14:tracePt t="22855" x="5168900" y="1495425"/>
          <p14:tracePt t="22864" x="5214938" y="1495425"/>
          <p14:tracePt t="22871" x="5241925" y="1495425"/>
          <p14:tracePt t="22891" x="5268913" y="1495425"/>
          <p14:tracePt t="22895" x="5297488" y="1495425"/>
          <p14:tracePt t="22903" x="5314950" y="1477963"/>
          <p14:tracePt t="22912" x="5351463" y="1468438"/>
          <p14:tracePt t="22920" x="5414963" y="1458913"/>
          <p14:tracePt t="22927" x="5470525" y="1441450"/>
          <p14:tracePt t="22935" x="5534025" y="1441450"/>
          <p14:tracePt t="22943" x="5588000" y="1422400"/>
          <p14:tracePt t="22952" x="5661025" y="1422400"/>
          <p14:tracePt t="22959" x="5761038" y="1404938"/>
          <p14:tracePt t="22967" x="5797550" y="1404938"/>
          <p14:tracePt t="22975" x="5870575" y="1404938"/>
          <p14:tracePt t="22982" x="5899150" y="1404938"/>
          <p14:tracePt t="22990" x="5916613" y="1404938"/>
          <p14:tracePt t="22999" x="5935663" y="1404938"/>
          <p14:tracePt t="23007" x="5962650" y="1404938"/>
          <p14:tracePt t="23015" x="5980113" y="1404938"/>
          <p14:tracePt t="23023" x="5989638" y="1412875"/>
          <p14:tracePt t="23031" x="5999163" y="1422400"/>
          <p14:tracePt t="23039" x="6007100" y="1431925"/>
          <p14:tracePt t="23046" x="6016625" y="1441450"/>
          <p14:tracePt t="23071" x="6016625" y="1449388"/>
          <p14:tracePt t="23078" x="6016625" y="1458913"/>
          <p14:tracePt t="23087" x="6026150" y="1477963"/>
          <p14:tracePt t="23095" x="6035675" y="1485900"/>
          <p14:tracePt t="23111" x="6053138" y="1504950"/>
          <p14:tracePt t="23119" x="6062663" y="1514475"/>
          <p14:tracePt t="23127" x="6089650" y="1531938"/>
          <p14:tracePt t="23135" x="6108700" y="1541463"/>
          <p14:tracePt t="23143" x="6162675" y="1550988"/>
          <p14:tracePt t="23152" x="6226175" y="1587500"/>
          <p14:tracePt t="23159" x="6262688" y="1595438"/>
          <p14:tracePt t="23167" x="6291263" y="1595438"/>
          <p14:tracePt t="23174" x="6308725" y="1604963"/>
          <p14:tracePt t="23183" x="6335713" y="1614488"/>
          <p14:tracePt t="23191" x="6354763" y="1631950"/>
          <p14:tracePt t="23198" x="6362700" y="1631950"/>
          <p14:tracePt t="23208" x="6381750" y="1651000"/>
          <p14:tracePt t="23215" x="6408738" y="1677988"/>
          <p14:tracePt t="23223" x="6427788" y="1697038"/>
          <p14:tracePt t="23230" x="6445250" y="1731963"/>
          <p14:tracePt t="23239" x="6464300" y="1778000"/>
          <p14:tracePt t="23247" x="6491288" y="1824038"/>
          <p14:tracePt t="23255" x="6500813" y="1870075"/>
          <p14:tracePt t="23263" x="6508750" y="1924050"/>
          <p14:tracePt t="23272" x="6537325" y="1970088"/>
          <p14:tracePt t="23278" x="6545263" y="2033588"/>
          <p14:tracePt t="23287" x="6554788" y="2089150"/>
          <p14:tracePt t="23295" x="6581775" y="2152650"/>
          <p14:tracePt t="23303" x="6591300" y="2197100"/>
          <p14:tracePt t="23311" x="6600825" y="2233613"/>
          <p14:tracePt t="23319" x="6610350" y="2270125"/>
          <p14:tracePt t="23328" x="6610350" y="2306638"/>
          <p14:tracePt t="23341" x="6637338" y="2352675"/>
          <p14:tracePt t="23345" x="6645275" y="2398713"/>
          <p14:tracePt t="23354" x="6654800" y="2425700"/>
          <p14:tracePt t="23359" x="6664325" y="2452688"/>
          <p14:tracePt t="23369" x="6664325" y="2498725"/>
          <p14:tracePt t="23374" x="6681788" y="2517775"/>
          <p14:tracePt t="23383" x="6691313" y="2554288"/>
          <p14:tracePt t="23391" x="6691313" y="2598738"/>
          <p14:tracePt t="23398" x="6700838" y="2625725"/>
          <p14:tracePt t="23407" x="6700838" y="2681288"/>
          <p14:tracePt t="23414" x="6700838" y="2727325"/>
          <p14:tracePt t="23423" x="6700838" y="2781300"/>
          <p14:tracePt t="23430" x="6700838" y="2817813"/>
          <p14:tracePt t="23439" x="6700838" y="2873375"/>
          <p14:tracePt t="23447" x="6700838" y="2927350"/>
          <p14:tracePt t="23455" x="6700838" y="2973388"/>
          <p14:tracePt t="23462" x="6700838" y="2990850"/>
          <p14:tracePt t="23471" x="6700838" y="3027363"/>
          <p14:tracePt t="23479" x="6691313" y="3073400"/>
          <p14:tracePt t="23487" x="6691313" y="3090863"/>
          <p14:tracePt t="23495" x="6681788" y="3119438"/>
          <p14:tracePt t="23504" x="6673850" y="3136900"/>
          <p14:tracePt t="23575" x="6664325" y="3146425"/>
          <p14:tracePt t="23584" x="6637338" y="3182938"/>
          <p14:tracePt t="23590" x="6618288" y="3200400"/>
          <p14:tracePt t="23599" x="6581775" y="3246438"/>
          <p14:tracePt t="23607" x="6564313" y="3273425"/>
          <p14:tracePt t="23615" x="6527800" y="3309938"/>
          <p14:tracePt t="23622" x="6518275" y="3338513"/>
          <p14:tracePt t="23631" x="6508750" y="3375025"/>
          <p14:tracePt t="23639" x="6472238" y="3411538"/>
          <p14:tracePt t="23647" x="6464300" y="3446463"/>
          <p14:tracePt t="23655" x="6454775" y="3482975"/>
          <p14:tracePt t="23663" x="6435725" y="3502025"/>
          <p14:tracePt t="23671" x="6427788" y="3511550"/>
          <p14:tracePt t="23680" x="6418263" y="3548063"/>
          <p14:tracePt t="23695" x="6408738" y="3548063"/>
          <p14:tracePt t="23703" x="6399213" y="3575050"/>
          <p14:tracePt t="23711" x="6399213" y="3584575"/>
          <p14:tracePt t="23728" x="6391275" y="3592513"/>
          <p14:tracePt t="24375" x="6381750" y="3592513"/>
          <p14:tracePt t="24383" x="6362700" y="3592513"/>
          <p14:tracePt t="24391" x="6345238" y="3592513"/>
          <p14:tracePt t="24399" x="6299200" y="3592513"/>
          <p14:tracePt t="24407" x="6281738" y="3575050"/>
          <p14:tracePt t="24416" x="6262688" y="3556000"/>
          <p14:tracePt t="24423" x="6235700" y="3519488"/>
          <p14:tracePt t="24430" x="6218238" y="3502025"/>
          <p14:tracePt t="24439" x="6189663" y="3475038"/>
          <p14:tracePt t="24447" x="6189663" y="3438525"/>
          <p14:tracePt t="24463" x="6189663" y="3429000"/>
          <p14:tracePt t="24471" x="6181725" y="3419475"/>
          <p14:tracePt t="24585" x="6135688" y="3375025"/>
          <p14:tracePt t="24591" x="6089650" y="3355975"/>
          <p14:tracePt t="24599" x="6007100" y="3319463"/>
          <p14:tracePt t="24607" x="5916613" y="3255963"/>
          <p14:tracePt t="24615" x="5834063" y="3219450"/>
          <p14:tracePt t="24623" x="5753100" y="3163888"/>
          <p14:tracePt t="24630" x="5653088" y="3109913"/>
          <p14:tracePt t="24639" x="5551488" y="3046413"/>
          <p14:tracePt t="24648" x="5434013" y="2973388"/>
          <p14:tracePt t="24654" x="5334000" y="2936875"/>
          <p14:tracePt t="24662" x="5214938" y="2863850"/>
          <p14:tracePt t="24671" x="5105400" y="2790825"/>
          <p14:tracePt t="24679" x="5005388" y="2735263"/>
          <p14:tracePt t="24687" x="4868863" y="2654300"/>
          <p14:tracePt t="24695" x="4749800" y="2598738"/>
          <p14:tracePt t="24704" x="4613275" y="2508250"/>
          <p14:tracePt t="24711" x="4467225" y="2435225"/>
          <p14:tracePt t="24719" x="4294188" y="2335213"/>
          <p14:tracePt t="24727" x="4138613" y="2279650"/>
          <p14:tracePt t="24735" x="3975100" y="2197100"/>
          <p14:tracePt t="24743" x="3819525" y="2143125"/>
          <p14:tracePt t="24751" x="3646488" y="2060575"/>
          <p14:tracePt t="24759" x="3519488" y="2006600"/>
          <p14:tracePt t="24768" x="3346450" y="1924050"/>
          <p14:tracePt t="24774" x="3236913" y="1897063"/>
          <p14:tracePt t="24783" x="3136900" y="1841500"/>
          <p14:tracePt t="24791" x="3017838" y="1787525"/>
          <p14:tracePt t="24799" x="2889250" y="1751013"/>
          <p14:tracePt t="24807" x="2771775" y="1697038"/>
          <p14:tracePt t="24814" x="2662238" y="1651000"/>
          <p14:tracePt t="24823" x="2562225" y="1614488"/>
          <p14:tracePt t="24831" x="2425700" y="1550988"/>
          <p14:tracePt t="24839" x="2306638" y="1495425"/>
          <p14:tracePt t="24846" x="2197100" y="1449388"/>
          <p14:tracePt t="24855" x="2041525" y="1385888"/>
          <p14:tracePt t="24863" x="1895475" y="1312863"/>
          <p14:tracePt t="24871" x="1741488" y="1258888"/>
          <p14:tracePt t="24889" x="1376363" y="1093788"/>
          <p14:tracePt t="24896" x="1212850" y="1020763"/>
          <p14:tracePt t="24903" x="1039813" y="939800"/>
          <p14:tracePt t="24912" x="884238" y="847725"/>
          <p14:tracePt t="24921" x="738188" y="757238"/>
          <p14:tracePt t="24930" x="620713" y="701675"/>
          <p14:tracePt t="24935" x="519113" y="647700"/>
          <p14:tracePt t="24943" x="438150" y="592138"/>
          <p14:tracePt t="24952" x="409575" y="565150"/>
          <p14:tracePt t="24959" x="373063" y="538163"/>
          <p14:tracePt t="24968" x="365125" y="538163"/>
          <p14:tracePt t="25007" x="355600" y="538163"/>
          <p14:tracePt t="25014" x="336550" y="528638"/>
          <p14:tracePt t="25023" x="328613" y="528638"/>
          <p14:tracePt t="25031" x="273050" y="519113"/>
          <p14:tracePt t="25038" x="192088" y="474663"/>
          <p14:tracePt t="25047" x="136525" y="455613"/>
          <p14:tracePt t="25055" x="36513" y="401638"/>
          <p14:tracePt t="26027" x="438150" y="611188"/>
          <p14:tracePt t="26032" x="684213" y="747713"/>
          <p14:tracePt t="26039" x="939800" y="874713"/>
          <p14:tracePt t="26047" x="1266825" y="1076325"/>
          <p14:tracePt t="26055" x="1512888" y="1185863"/>
          <p14:tracePt t="26064" x="1751013" y="1303338"/>
          <p14:tracePt t="26072" x="2097088" y="1431925"/>
          <p14:tracePt t="26079" x="2343150" y="1541463"/>
          <p14:tracePt t="26087" x="2652713" y="1687513"/>
          <p14:tracePt t="26095" x="2935288" y="1804988"/>
          <p14:tracePt t="26103" x="3171825" y="1924050"/>
          <p14:tracePt t="26110" x="3354388" y="2016125"/>
          <p14:tracePt t="26120" x="3490913" y="2125663"/>
          <p14:tracePt t="26127" x="3609975" y="2216150"/>
          <p14:tracePt t="26135" x="3709988" y="2298700"/>
          <p14:tracePt t="26143" x="3792538" y="2389188"/>
          <p14:tracePt t="26152" x="3902075" y="2489200"/>
          <p14:tracePt t="26159" x="3984625" y="2571750"/>
          <p14:tracePt t="26171" x="3992563" y="2581275"/>
          <p14:tracePt t="26179" x="4084638" y="2644775"/>
          <p14:tracePt t="26189" x="4148138" y="2717800"/>
          <p14:tracePt t="26195" x="4248150" y="2800350"/>
          <p14:tracePt t="26198" x="4348163" y="2890838"/>
          <p14:tracePt t="26208" x="4421188" y="2946400"/>
          <p14:tracePt t="26215" x="4484688" y="3000375"/>
          <p14:tracePt t="26223" x="4530725" y="3046413"/>
          <p14:tracePt t="26231" x="4613275" y="3119438"/>
          <p14:tracePt t="26239" x="4649788" y="3146425"/>
          <p14:tracePt t="26247" x="4695825" y="3182938"/>
          <p14:tracePt t="26255" x="4749800" y="3228975"/>
          <p14:tracePt t="26263" x="4767263" y="3255963"/>
          <p14:tracePt t="26272" x="4795838" y="3282950"/>
          <p14:tracePt t="26279" x="4813300" y="3302000"/>
          <p14:tracePt t="26289" x="4849813" y="3319463"/>
          <p14:tracePt t="26344" x="4859338" y="3319463"/>
          <p14:tracePt t="26359" x="4859338" y="3309938"/>
          <p14:tracePt t="26367" x="4859338" y="3265488"/>
          <p14:tracePt t="26375" x="4859338" y="3200400"/>
          <p14:tracePt t="26383" x="4859338" y="3146425"/>
          <p14:tracePt t="26391" x="4859338" y="3090863"/>
          <p14:tracePt t="26399" x="4859338" y="3017838"/>
          <p14:tracePt t="26407" x="4832350" y="2917825"/>
          <p14:tracePt t="26415" x="4786313" y="2817813"/>
          <p14:tracePt t="26423" x="4713288" y="2690813"/>
          <p14:tracePt t="26430" x="4640263" y="2535238"/>
          <p14:tracePt t="26439" x="4503738" y="2352675"/>
          <p14:tracePt t="26448" x="4403725" y="2197100"/>
          <p14:tracePt t="26455" x="4248150" y="2016125"/>
          <p14:tracePt t="26463" x="4075113" y="1778000"/>
          <p14:tracePt t="26470" x="3902075" y="1604963"/>
          <p14:tracePt t="26479" x="3692525" y="1422400"/>
          <p14:tracePt t="26487" x="3556000" y="1295400"/>
          <p14:tracePt t="26495" x="3346450" y="1139825"/>
          <p14:tracePt t="26504" x="3208338" y="1049338"/>
          <p14:tracePt t="26510" x="3054350" y="976313"/>
          <p14:tracePt t="26521" x="2944813" y="903288"/>
          <p14:tracePt t="26526" x="2825750" y="839788"/>
          <p14:tracePt t="26536" x="2716213" y="830263"/>
          <p14:tracePt t="26543" x="2616200" y="784225"/>
          <p14:tracePt t="26552" x="2498725" y="757238"/>
          <p14:tracePt t="26559" x="2370138" y="738188"/>
          <p14:tracePt t="26568" x="2206625" y="693738"/>
          <p14:tracePt t="26575" x="2060575" y="665163"/>
          <p14:tracePt t="26586" x="1814513" y="584200"/>
          <p14:tracePt t="26591" x="1641475" y="538163"/>
          <p14:tracePt t="26601" x="1458913" y="474663"/>
          <p14:tracePt t="26609" x="1185863" y="374650"/>
          <p14:tracePt t="26618" x="984250" y="292100"/>
          <p14:tracePt t="26622" x="811213" y="209550"/>
          <p14:tracePt t="26631" x="647700" y="136525"/>
          <p14:tracePt t="26639" x="474663" y="46038"/>
          <p14:tracePt t="27398" x="446088" y="528638"/>
          <p14:tracePt t="27407" x="830263" y="874713"/>
          <p14:tracePt t="27415" x="1285875" y="1249363"/>
          <p14:tracePt t="27423" x="1685925" y="1651000"/>
          <p14:tracePt t="27430" x="2078038" y="2016125"/>
          <p14:tracePt t="27439" x="2452688" y="2471738"/>
          <p14:tracePt t="27447" x="2852738" y="2873375"/>
          <p14:tracePt t="27454" x="3217863" y="3255963"/>
          <p14:tracePt t="27463" x="3573463" y="3621088"/>
          <p14:tracePt t="27473" x="3975100" y="4013200"/>
          <p14:tracePt t="27480" x="4057650" y="4067175"/>
          <p14:tracePt t="27491" x="4348163" y="4322763"/>
          <p14:tracePt t="27494" x="4586288" y="4522788"/>
          <p14:tracePt t="27503" x="4813300" y="4668838"/>
          <p14:tracePt t="27511" x="4968875" y="4778375"/>
          <p14:tracePt t="27519" x="5105400" y="4851400"/>
          <p14:tracePt t="27527" x="5178425" y="4878388"/>
          <p14:tracePt t="27538" x="5224463" y="4914900"/>
          <p14:tracePt t="27542" x="5260975" y="4914900"/>
          <p14:tracePt t="27552" x="5260975" y="4924425"/>
          <p14:tracePt t="27559" x="5287963" y="4924425"/>
          <p14:tracePt t="27568" x="5297488" y="4933950"/>
          <p14:tracePt t="27585" x="5324475" y="4933950"/>
          <p14:tracePt t="27591" x="5334000" y="4933950"/>
          <p14:tracePt t="27600" x="5341938" y="4933950"/>
          <p14:tracePt t="27607" x="5360988" y="4943475"/>
          <p14:tracePt t="27615" x="5387975" y="4943475"/>
          <p14:tracePt t="27623" x="5424488" y="4951413"/>
          <p14:tracePt t="27630" x="5441950" y="4960938"/>
          <p14:tracePt t="27639" x="5497513" y="4960938"/>
          <p14:tracePt t="27648" x="5543550" y="4960938"/>
          <p14:tracePt t="27655" x="5580063" y="4960938"/>
          <p14:tracePt t="27663" x="5588000" y="4960938"/>
          <p14:tracePt t="27671" x="5616575" y="4960938"/>
          <p14:tracePt t="27679" x="5624513" y="4960938"/>
          <p14:tracePt t="27687" x="5643563" y="4951413"/>
          <p14:tracePt t="27694" x="5680075" y="4906963"/>
          <p14:tracePt t="27703" x="5697538" y="4860925"/>
          <p14:tracePt t="27710" x="5707063" y="4824413"/>
          <p14:tracePt t="27720" x="5753100" y="4741863"/>
          <p14:tracePt t="27728" x="5770563" y="4697413"/>
          <p14:tracePt t="27735" x="5826125" y="4641850"/>
          <p14:tracePt t="27743" x="5843588" y="4595813"/>
          <p14:tracePt t="27752" x="5880100" y="4532313"/>
          <p14:tracePt t="27759" x="5916613" y="4486275"/>
          <p14:tracePt t="27768" x="5926138" y="4478338"/>
          <p14:tracePt t="27774" x="5943600" y="4459288"/>
          <p14:tracePt t="27783" x="5943600" y="4449763"/>
          <p14:tracePt t="27791" x="5962650" y="4422775"/>
          <p14:tracePt t="27823" x="5962650" y="4413250"/>
          <p14:tracePt t="27903" x="5972175" y="4405313"/>
          <p14:tracePt t="27911" x="5980113" y="4376738"/>
          <p14:tracePt t="27927" x="5989638" y="4359275"/>
          <p14:tracePt t="27943" x="5989638" y="4349750"/>
          <p14:tracePt t="27959" x="5999163" y="4340225"/>
          <p14:tracePt t="28192" x="6007100" y="4340225"/>
          <p14:tracePt t="28198" x="6016625" y="4340225"/>
          <p14:tracePt t="28215" x="6043613" y="4340225"/>
          <p14:tracePt t="28222" x="6062663" y="4340225"/>
          <p14:tracePt t="28231" x="6080125" y="4359275"/>
          <p14:tracePt t="28241" x="6099175" y="4368800"/>
          <p14:tracePt t="28246" x="6135688" y="4368800"/>
          <p14:tracePt t="28255" x="6199188" y="4368800"/>
          <p14:tracePt t="28263" x="6299200" y="4395788"/>
          <p14:tracePt t="28273" x="6445250" y="4422775"/>
          <p14:tracePt t="28280" x="6554788" y="4459288"/>
          <p14:tracePt t="28290" x="6573838" y="44592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ja-JP" altLang="en-US" sz="4000"/>
              <a:t>たくさん</a:t>
            </a:r>
            <a:r>
              <a:rPr lang="en-US" altLang="ja-JP" sz="4000"/>
              <a:t>ALU</a:t>
            </a:r>
            <a:r>
              <a:rPr lang="ja-JP" altLang="en-US" sz="4000"/>
              <a:t>を使う方法</a:t>
            </a:r>
            <a:br>
              <a:rPr lang="ja-JP" altLang="en-US" sz="4000"/>
            </a:br>
            <a:r>
              <a:rPr lang="ja-JP" altLang="en-US" sz="4000"/>
              <a:t>→大変だし一般性がない</a:t>
            </a:r>
          </a:p>
        </p:txBody>
      </p:sp>
      <p:grpSp>
        <p:nvGrpSpPr>
          <p:cNvPr id="4099" name="Group 5"/>
          <p:cNvGrpSpPr>
            <a:grpSpLocks/>
          </p:cNvGrpSpPr>
          <p:nvPr/>
        </p:nvGrpSpPr>
        <p:grpSpPr bwMode="auto">
          <a:xfrm>
            <a:off x="3132138" y="2486025"/>
            <a:ext cx="2592387" cy="1093788"/>
            <a:chOff x="2018" y="1566"/>
            <a:chExt cx="1633" cy="689"/>
          </a:xfrm>
        </p:grpSpPr>
        <p:sp>
          <p:nvSpPr>
            <p:cNvPr id="4150" name="Text Box 6"/>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4151" name="Text Box 7"/>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4152" name="Group 8"/>
            <p:cNvGrpSpPr>
              <a:grpSpLocks/>
            </p:cNvGrpSpPr>
            <p:nvPr/>
          </p:nvGrpSpPr>
          <p:grpSpPr bwMode="auto">
            <a:xfrm>
              <a:off x="2018" y="1570"/>
              <a:ext cx="1633" cy="682"/>
              <a:chOff x="3288" y="1299"/>
              <a:chExt cx="1996" cy="953"/>
            </a:xfrm>
          </p:grpSpPr>
          <p:sp>
            <p:nvSpPr>
              <p:cNvPr id="4155" name="Line 9"/>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6" name="Line 10"/>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 name="Line 11"/>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8" name="Line 12"/>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9" name="Line 13"/>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0" name="Line 14"/>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1" name="Line 15"/>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53" name="Text Box 16"/>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4154" name="Text Box 17"/>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grpSp>
        <p:nvGrpSpPr>
          <p:cNvPr id="4100" name="Group 18"/>
          <p:cNvGrpSpPr>
            <a:grpSpLocks/>
          </p:cNvGrpSpPr>
          <p:nvPr/>
        </p:nvGrpSpPr>
        <p:grpSpPr bwMode="auto">
          <a:xfrm>
            <a:off x="1692275" y="4135438"/>
            <a:ext cx="2592388" cy="1093787"/>
            <a:chOff x="2018" y="1566"/>
            <a:chExt cx="1633" cy="689"/>
          </a:xfrm>
        </p:grpSpPr>
        <p:sp>
          <p:nvSpPr>
            <p:cNvPr id="4138" name="Text Box 19"/>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4139" name="Text Box 20"/>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4140" name="Group 21"/>
            <p:cNvGrpSpPr>
              <a:grpSpLocks/>
            </p:cNvGrpSpPr>
            <p:nvPr/>
          </p:nvGrpSpPr>
          <p:grpSpPr bwMode="auto">
            <a:xfrm>
              <a:off x="2018" y="1570"/>
              <a:ext cx="1633" cy="682"/>
              <a:chOff x="3288" y="1299"/>
              <a:chExt cx="1996" cy="953"/>
            </a:xfrm>
          </p:grpSpPr>
          <p:sp>
            <p:nvSpPr>
              <p:cNvPr id="4143" name="Line 22"/>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4" name="Line 23"/>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5" name="Line 24"/>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6" name="Line 25"/>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7" name="Line 26"/>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8" name="Line 27"/>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49" name="Line 28"/>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41" name="Text Box 29"/>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4142" name="Text Box 30"/>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grpSp>
        <p:nvGrpSpPr>
          <p:cNvPr id="4101" name="Group 31"/>
          <p:cNvGrpSpPr>
            <a:grpSpLocks/>
          </p:cNvGrpSpPr>
          <p:nvPr/>
        </p:nvGrpSpPr>
        <p:grpSpPr bwMode="auto">
          <a:xfrm>
            <a:off x="4500563" y="4149725"/>
            <a:ext cx="2592387" cy="1093788"/>
            <a:chOff x="2018" y="1566"/>
            <a:chExt cx="1633" cy="689"/>
          </a:xfrm>
        </p:grpSpPr>
        <p:sp>
          <p:nvSpPr>
            <p:cNvPr id="4126" name="Text Box 32"/>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4127" name="Text Box 33"/>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4128" name="Group 34"/>
            <p:cNvGrpSpPr>
              <a:grpSpLocks/>
            </p:cNvGrpSpPr>
            <p:nvPr/>
          </p:nvGrpSpPr>
          <p:grpSpPr bwMode="auto">
            <a:xfrm>
              <a:off x="2018" y="1570"/>
              <a:ext cx="1633" cy="682"/>
              <a:chOff x="3288" y="1299"/>
              <a:chExt cx="1996" cy="953"/>
            </a:xfrm>
          </p:grpSpPr>
          <p:sp>
            <p:nvSpPr>
              <p:cNvPr id="4131" name="Line 35"/>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2" name="Line 36"/>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3" name="Line 37"/>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4" name="Line 38"/>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5" name="Line 39"/>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6" name="Line 40"/>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37" name="Line 41"/>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29" name="Text Box 42"/>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4130" name="Text Box 43"/>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4102" name="Line 44"/>
          <p:cNvSpPr>
            <a:spLocks noChangeShapeType="1"/>
          </p:cNvSpPr>
          <p:nvPr/>
        </p:nvSpPr>
        <p:spPr bwMode="auto">
          <a:xfrm flipV="1">
            <a:off x="3059113" y="39338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 name="Line 45"/>
          <p:cNvSpPr>
            <a:spLocks noChangeShapeType="1"/>
          </p:cNvSpPr>
          <p:nvPr/>
        </p:nvSpPr>
        <p:spPr bwMode="auto">
          <a:xfrm flipV="1">
            <a:off x="5867400" y="39338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 name="Line 46"/>
          <p:cNvSpPr>
            <a:spLocks noChangeShapeType="1"/>
          </p:cNvSpPr>
          <p:nvPr/>
        </p:nvSpPr>
        <p:spPr bwMode="auto">
          <a:xfrm>
            <a:off x="3059113" y="39338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 name="Line 47"/>
          <p:cNvSpPr>
            <a:spLocks noChangeShapeType="1"/>
          </p:cNvSpPr>
          <p:nvPr/>
        </p:nvSpPr>
        <p:spPr bwMode="auto">
          <a:xfrm>
            <a:off x="5146675" y="3933825"/>
            <a:ext cx="720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 name="Line 48"/>
          <p:cNvSpPr>
            <a:spLocks noChangeShapeType="1"/>
          </p:cNvSpPr>
          <p:nvPr/>
        </p:nvSpPr>
        <p:spPr bwMode="auto">
          <a:xfrm flipV="1">
            <a:off x="3779838" y="35734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 name="Line 49"/>
          <p:cNvSpPr>
            <a:spLocks noChangeShapeType="1"/>
          </p:cNvSpPr>
          <p:nvPr/>
        </p:nvSpPr>
        <p:spPr bwMode="auto">
          <a:xfrm flipV="1">
            <a:off x="5148263" y="357346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 name="Line 50"/>
          <p:cNvSpPr>
            <a:spLocks noChangeShapeType="1"/>
          </p:cNvSpPr>
          <p:nvPr/>
        </p:nvSpPr>
        <p:spPr bwMode="auto">
          <a:xfrm flipV="1">
            <a:off x="4500563" y="21336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9" name="Line 51"/>
          <p:cNvSpPr>
            <a:spLocks noChangeShapeType="1"/>
          </p:cNvSpPr>
          <p:nvPr/>
        </p:nvSpPr>
        <p:spPr bwMode="auto">
          <a:xfrm flipV="1">
            <a:off x="2339975" y="52292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0" name="Line 52"/>
          <p:cNvSpPr>
            <a:spLocks noChangeShapeType="1"/>
          </p:cNvSpPr>
          <p:nvPr/>
        </p:nvSpPr>
        <p:spPr bwMode="auto">
          <a:xfrm flipV="1">
            <a:off x="3708400" y="52292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1" name="Line 53"/>
          <p:cNvSpPr>
            <a:spLocks noChangeShapeType="1"/>
          </p:cNvSpPr>
          <p:nvPr/>
        </p:nvSpPr>
        <p:spPr bwMode="auto">
          <a:xfrm flipV="1">
            <a:off x="5148263" y="52292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2" name="Line 54"/>
          <p:cNvSpPr>
            <a:spLocks noChangeShapeType="1"/>
          </p:cNvSpPr>
          <p:nvPr/>
        </p:nvSpPr>
        <p:spPr bwMode="auto">
          <a:xfrm flipV="1">
            <a:off x="6588125" y="5229225"/>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3" name="Line 55"/>
          <p:cNvSpPr>
            <a:spLocks noChangeShapeType="1"/>
          </p:cNvSpPr>
          <p:nvPr/>
        </p:nvSpPr>
        <p:spPr bwMode="auto">
          <a:xfrm>
            <a:off x="3132138" y="2852738"/>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4" name="Line 56"/>
          <p:cNvSpPr>
            <a:spLocks noChangeShapeType="1"/>
          </p:cNvSpPr>
          <p:nvPr/>
        </p:nvSpPr>
        <p:spPr bwMode="auto">
          <a:xfrm>
            <a:off x="1620838" y="4508500"/>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5" name="Line 57"/>
          <p:cNvSpPr>
            <a:spLocks noChangeShapeType="1"/>
          </p:cNvSpPr>
          <p:nvPr/>
        </p:nvSpPr>
        <p:spPr bwMode="auto">
          <a:xfrm>
            <a:off x="4500563" y="4508500"/>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6" name="Text Box 58"/>
          <p:cNvSpPr txBox="1">
            <a:spLocks noChangeArrowheads="1"/>
          </p:cNvSpPr>
          <p:nvPr/>
        </p:nvSpPr>
        <p:spPr bwMode="auto">
          <a:xfrm>
            <a:off x="2195513" y="57340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X</a:t>
            </a:r>
          </a:p>
        </p:txBody>
      </p:sp>
      <p:sp>
        <p:nvSpPr>
          <p:cNvPr id="4117" name="Text Box 59"/>
          <p:cNvSpPr txBox="1">
            <a:spLocks noChangeArrowheads="1"/>
          </p:cNvSpPr>
          <p:nvPr/>
        </p:nvSpPr>
        <p:spPr bwMode="auto">
          <a:xfrm>
            <a:off x="3563938" y="57340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4118" name="Text Box 60"/>
          <p:cNvSpPr txBox="1">
            <a:spLocks noChangeArrowheads="1"/>
          </p:cNvSpPr>
          <p:nvPr/>
        </p:nvSpPr>
        <p:spPr bwMode="auto">
          <a:xfrm>
            <a:off x="4956175" y="57340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a:t>
            </a:r>
          </a:p>
        </p:txBody>
      </p:sp>
      <p:sp>
        <p:nvSpPr>
          <p:cNvPr id="4119" name="Text Box 61"/>
          <p:cNvSpPr txBox="1">
            <a:spLocks noChangeArrowheads="1"/>
          </p:cNvSpPr>
          <p:nvPr/>
        </p:nvSpPr>
        <p:spPr bwMode="auto">
          <a:xfrm>
            <a:off x="6403975" y="57340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Z</a:t>
            </a:r>
          </a:p>
        </p:txBody>
      </p:sp>
      <p:sp>
        <p:nvSpPr>
          <p:cNvPr id="4120" name="Text Box 62"/>
          <p:cNvSpPr txBox="1">
            <a:spLocks noChangeArrowheads="1"/>
          </p:cNvSpPr>
          <p:nvPr/>
        </p:nvSpPr>
        <p:spPr bwMode="auto">
          <a:xfrm>
            <a:off x="2484438" y="35734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X</a:t>
            </a:r>
            <a:r>
              <a:rPr lang="ja-JP" altLang="en-US" sz="1800" b="1"/>
              <a:t>＋</a:t>
            </a:r>
            <a:r>
              <a:rPr lang="en-US" altLang="ja-JP" sz="1800" b="1"/>
              <a:t>Y</a:t>
            </a:r>
          </a:p>
        </p:txBody>
      </p:sp>
      <p:sp>
        <p:nvSpPr>
          <p:cNvPr id="4121" name="Text Box 63"/>
          <p:cNvSpPr txBox="1">
            <a:spLocks noChangeArrowheads="1"/>
          </p:cNvSpPr>
          <p:nvPr/>
        </p:nvSpPr>
        <p:spPr bwMode="auto">
          <a:xfrm>
            <a:off x="5795963" y="3573463"/>
            <a:ext cx="760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W</a:t>
            </a:r>
            <a:r>
              <a:rPr lang="ja-JP" altLang="en-US" sz="1800" b="1"/>
              <a:t>ー</a:t>
            </a:r>
            <a:r>
              <a:rPr lang="en-US" altLang="ja-JP" sz="1800" b="1"/>
              <a:t>Z</a:t>
            </a:r>
          </a:p>
        </p:txBody>
      </p:sp>
      <p:sp>
        <p:nvSpPr>
          <p:cNvPr id="4122" name="Text Box 64"/>
          <p:cNvSpPr txBox="1">
            <a:spLocks noChangeArrowheads="1"/>
          </p:cNvSpPr>
          <p:nvPr/>
        </p:nvSpPr>
        <p:spPr bwMode="auto">
          <a:xfrm>
            <a:off x="4427538" y="1844675"/>
            <a:ext cx="118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X+Y-W+Z</a:t>
            </a:r>
          </a:p>
        </p:txBody>
      </p:sp>
      <p:sp>
        <p:nvSpPr>
          <p:cNvPr id="4123" name="Text Box 65"/>
          <p:cNvSpPr txBox="1">
            <a:spLocks noChangeArrowheads="1"/>
          </p:cNvSpPr>
          <p:nvPr/>
        </p:nvSpPr>
        <p:spPr bwMode="auto">
          <a:xfrm>
            <a:off x="1331913" y="40767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110</a:t>
            </a:r>
          </a:p>
        </p:txBody>
      </p:sp>
      <p:sp>
        <p:nvSpPr>
          <p:cNvPr id="4124" name="Text Box 66"/>
          <p:cNvSpPr txBox="1">
            <a:spLocks noChangeArrowheads="1"/>
          </p:cNvSpPr>
          <p:nvPr/>
        </p:nvSpPr>
        <p:spPr bwMode="auto">
          <a:xfrm>
            <a:off x="2771775" y="249237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111</a:t>
            </a:r>
          </a:p>
        </p:txBody>
      </p:sp>
      <p:sp>
        <p:nvSpPr>
          <p:cNvPr id="4125" name="Text Box 67"/>
          <p:cNvSpPr txBox="1">
            <a:spLocks noChangeArrowheads="1"/>
          </p:cNvSpPr>
          <p:nvPr/>
        </p:nvSpPr>
        <p:spPr bwMode="auto">
          <a:xfrm>
            <a:off x="4284663" y="414972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111</a:t>
            </a:r>
          </a:p>
        </p:txBody>
      </p:sp>
      <p:pic>
        <p:nvPicPr>
          <p:cNvPr id="2" name="オーディオ 1">
            <a:hlinkClick r:id="" action="ppaction://media"/>
            <a:extLst>
              <a:ext uri="{FF2B5EF4-FFF2-40B4-BE49-F238E27FC236}">
                <a16:creationId xmlns:a16="http://schemas.microsoft.com/office/drawing/2014/main" id="{21E53269-A251-4EEB-8F32-200A057487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66"/>
    </mc:Choice>
    <mc:Fallback xmlns="">
      <p:transition spd="slow" advTm="6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7" x="9007475" y="3492500"/>
          <p14:tracePt t="486" x="8915400" y="3492500"/>
          <p14:tracePt t="494" x="8807450" y="3492500"/>
          <p14:tracePt t="506" x="8715375" y="3492500"/>
          <p14:tracePt t="509" x="8605838" y="3492500"/>
          <p14:tracePt t="518" x="8523288" y="3492500"/>
          <p14:tracePt t="526" x="8451850" y="3492500"/>
          <p14:tracePt t="534" x="8378825" y="3492500"/>
          <p14:tracePt t="542" x="8286750" y="3492500"/>
          <p14:tracePt t="550" x="8232775" y="3492500"/>
          <p14:tracePt t="558" x="8159750" y="3492500"/>
          <p14:tracePt t="566" x="8104188" y="3492500"/>
          <p14:tracePt t="574" x="8040688" y="3492500"/>
          <p14:tracePt t="582" x="8004175" y="3492500"/>
          <p14:tracePt t="590" x="7977188" y="3482975"/>
          <p14:tracePt t="598" x="7931150" y="3482975"/>
          <p14:tracePt t="606" x="7904163" y="3482975"/>
          <p14:tracePt t="614" x="7885113" y="3482975"/>
          <p14:tracePt t="622" x="7858125" y="3482975"/>
          <p14:tracePt t="630" x="7850188" y="3482975"/>
          <p14:tracePt t="638" x="7831138" y="3482975"/>
          <p14:tracePt t="655" x="7804150" y="3482975"/>
          <p14:tracePt t="662" x="7794625" y="3482975"/>
          <p14:tracePt t="671" x="7785100" y="3482975"/>
          <p14:tracePt t="678" x="7767638" y="3482975"/>
          <p14:tracePt t="686" x="7758113" y="3482975"/>
          <p14:tracePt t="702" x="7731125" y="3482975"/>
          <p14:tracePt t="710" x="7721600" y="3482975"/>
          <p14:tracePt t="718" x="7704138" y="3482975"/>
          <p14:tracePt t="726" x="7685088" y="3482975"/>
          <p14:tracePt t="734" x="7675563" y="3482975"/>
          <p14:tracePt t="742" x="7667625" y="3482975"/>
          <p14:tracePt t="816" x="7648575" y="3482975"/>
          <p14:tracePt t="822" x="7639050" y="3482975"/>
          <p14:tracePt t="838" x="7631113" y="3482975"/>
          <p14:tracePt t="870" x="7621588" y="3482975"/>
          <p14:tracePt t="1200" x="7602538" y="3482975"/>
          <p14:tracePt t="1230" x="7594600" y="3482975"/>
          <p14:tracePt t="1630" x="7585075" y="3475038"/>
          <p14:tracePt t="1688" x="7585075" y="3465513"/>
          <p14:tracePt t="2888" x="7585075" y="3438525"/>
          <p14:tracePt t="2904" x="7585075" y="3429000"/>
          <p14:tracePt t="2918" x="7585075" y="3419475"/>
          <p14:tracePt t="2926" x="7585075" y="3411538"/>
          <p14:tracePt t="2933" x="7575550" y="3402013"/>
          <p14:tracePt t="3335" x="7585075" y="3402013"/>
          <p14:tracePt t="3343" x="7602538" y="3429000"/>
          <p14:tracePt t="3359" x="7612063" y="3446463"/>
          <p14:tracePt t="3368" x="7621588" y="3475038"/>
          <p14:tracePt t="3375" x="7631113" y="3492500"/>
          <p14:tracePt t="3381" x="7639050" y="3492500"/>
          <p14:tracePt t="3390" x="7648575" y="3511550"/>
          <p14:tracePt t="3398" x="7648575" y="3529013"/>
          <p14:tracePt t="3406" x="7648575" y="3538538"/>
          <p14:tracePt t="3414" x="7658100" y="3565525"/>
          <p14:tracePt t="3430" x="7667625" y="3575050"/>
          <p14:tracePt t="3440" x="7675563" y="3584575"/>
          <p14:tracePt t="3449" x="7685088" y="3592513"/>
          <p14:tracePt t="3671" x="7694613" y="3602038"/>
          <p14:tracePt t="4040" x="7694613" y="3611563"/>
          <p14:tracePt t="4052" x="7704138" y="3629025"/>
          <p14:tracePt t="4053" x="7721600" y="3638550"/>
          <p14:tracePt t="4062" x="7731125" y="3648075"/>
          <p14:tracePt t="4071" x="7740650" y="3665538"/>
          <p14:tracePt t="4080" x="7740650" y="3675063"/>
          <p14:tracePt t="4094" x="7748588" y="3684588"/>
          <p14:tracePt t="4101" x="7758113" y="3694113"/>
          <p14:tracePt t="4110" x="7767638" y="3702050"/>
          <p14:tracePt t="4247" x="7767638" y="3721100"/>
          <p14:tracePt t="4257" x="7767638" y="3730625"/>
          <p14:tracePt t="4343" x="7767638" y="3721100"/>
          <p14:tracePt t="4351" x="7767638" y="3684588"/>
          <p14:tracePt t="4358" x="7767638" y="3675063"/>
          <p14:tracePt t="4365" x="7758113" y="3657600"/>
          <p14:tracePt t="4374" x="7758113" y="3638550"/>
          <p14:tracePt t="4381" x="7748588" y="3629025"/>
          <p14:tracePt t="4389" x="7740650" y="3611563"/>
          <p14:tracePt t="4397" x="7731125" y="3602038"/>
          <p14:tracePt t="4406" x="7731125" y="3592513"/>
          <p14:tracePt t="4414" x="7721600" y="3584575"/>
          <p14:tracePt t="4422" x="7704138" y="3565525"/>
          <p14:tracePt t="4430" x="7694613" y="3548063"/>
          <p14:tracePt t="4439" x="7685088" y="3538538"/>
          <p14:tracePt t="4445" x="7675563" y="3519488"/>
          <p14:tracePt t="4457" x="7667625" y="3511550"/>
          <p14:tracePt t="4461" x="7658100" y="3511550"/>
          <p14:tracePt t="4470" x="7639050" y="3492500"/>
          <p14:tracePt t="4478" x="7639050" y="3482975"/>
          <p14:tracePt t="4486" x="7631113" y="3475038"/>
          <p14:tracePt t="4510" x="7631113" y="3465513"/>
          <p14:tracePt t="4517" x="7631113" y="3455988"/>
          <p14:tracePt t="4586" x="7631113" y="3446463"/>
          <p14:tracePt t="4599" x="7621588" y="3446463"/>
          <p14:tracePt t="5113" x="7621588" y="3438525"/>
          <p14:tracePt t="5120" x="7621588" y="3429000"/>
          <p14:tracePt t="5277" x="7621588" y="3411538"/>
          <p14:tracePt t="5294" x="7612063" y="3402013"/>
          <p14:tracePt t="5303" x="7602538" y="3392488"/>
          <p14:tracePt t="5590" x="7602538" y="3382963"/>
          <p14:tracePt t="5607" x="7602538" y="3375025"/>
          <p14:tracePt t="5983" x="7602538" y="3382963"/>
          <p14:tracePt t="5992" x="7602538" y="3392488"/>
          <p14:tracePt t="5999" x="7594600" y="3402013"/>
          <p14:tracePt t="6009" x="7594600" y="3411538"/>
          <p14:tracePt t="6015" x="7585075" y="3429000"/>
          <p14:tracePt t="6464" x="7575550" y="3438525"/>
          <p14:tracePt t="6477" x="7558088" y="3429000"/>
          <p14:tracePt t="6487" x="7548563" y="3419475"/>
          <p14:tracePt t="6494" x="7539038" y="3402013"/>
          <p14:tracePt t="6504" x="7521575" y="3392488"/>
          <p14:tracePt t="6509" x="7512050" y="3382963"/>
          <p14:tracePt t="6526" x="7502525" y="3355975"/>
          <p14:tracePt t="7231" x="7494588" y="3346450"/>
          <p14:tracePt t="7239" x="7475538" y="3338513"/>
          <p14:tracePt t="7248" x="7458075" y="3338513"/>
          <p14:tracePt t="7260" x="7429500" y="3338513"/>
          <p14:tracePt t="7262" x="7412038" y="3328988"/>
          <p14:tracePt t="7270" x="7392988" y="3328988"/>
          <p14:tracePt t="7277" x="7385050" y="3328988"/>
          <p14:tracePt t="7294" x="7366000" y="3319463"/>
          <p14:tracePt t="7824" x="7348538" y="3319463"/>
          <p14:tracePt t="7839" x="7339013" y="3319463"/>
          <p14:tracePt t="7854" x="7339013" y="3328988"/>
          <p14:tracePt t="8151" x="7312025" y="3328988"/>
          <p14:tracePt t="8159" x="7302500" y="3328988"/>
          <p14:tracePt t="8178" x="7265988" y="3309938"/>
          <p14:tracePt t="8192" x="7256463" y="3302000"/>
          <p14:tracePt t="10192" x="7239000" y="3309938"/>
          <p14:tracePt t="10211" x="7229475" y="3319463"/>
          <p14:tracePt t="10214" x="7219950" y="3319463"/>
          <p14:tracePt t="10222" x="7219950" y="3328988"/>
          <p14:tracePt t="10229" x="7202488" y="3346450"/>
          <p14:tracePt t="10239" x="7183438" y="3355975"/>
          <p14:tracePt t="10246" x="7175500" y="3365500"/>
          <p14:tracePt t="10255" x="7165975" y="3375025"/>
          <p14:tracePt t="10261" x="7156450" y="3382963"/>
          <p14:tracePt t="10270" x="7146925" y="3392488"/>
          <p14:tracePt t="10278" x="7129463" y="3402013"/>
          <p14:tracePt t="10294" x="7119938" y="3411538"/>
          <p14:tracePt t="10422" x="7110413" y="3411538"/>
          <p14:tracePt t="10429" x="7110413" y="3402013"/>
          <p14:tracePt t="10462" x="7110413" y="3392488"/>
          <p14:tracePt t="10702" x="7110413" y="3365500"/>
          <p14:tracePt t="10710" x="7083425" y="3346450"/>
          <p14:tracePt t="10718" x="7065963" y="3338513"/>
          <p14:tracePt t="10725" x="7019925" y="3319463"/>
          <p14:tracePt t="10734" x="6973888" y="3292475"/>
          <p14:tracePt t="10742" x="6937375" y="3273425"/>
          <p14:tracePt t="10750" x="6892925" y="3255963"/>
          <p14:tracePt t="10757" x="6856413" y="3236913"/>
          <p14:tracePt t="10766" x="6800850" y="3219450"/>
          <p14:tracePt t="10773" x="6727825" y="3209925"/>
          <p14:tracePt t="10782" x="6627813" y="3182938"/>
          <p14:tracePt t="10789" x="6537325" y="3173413"/>
          <p14:tracePt t="10799" x="6418263" y="3136900"/>
          <p14:tracePt t="10805" x="6326188" y="3136900"/>
          <p14:tracePt t="10814" x="6199188" y="3100388"/>
          <p14:tracePt t="10822" x="6116638" y="3082925"/>
          <p14:tracePt t="10831" x="6043613" y="3046413"/>
          <p14:tracePt t="10838" x="5926138" y="3027363"/>
          <p14:tracePt t="10846" x="5853113" y="3000375"/>
          <p14:tracePt t="10856" x="5770563" y="2963863"/>
          <p14:tracePt t="10863" x="5707063" y="2954338"/>
          <p14:tracePt t="10873" x="5616575" y="2909888"/>
          <p14:tracePt t="10880" x="5580063" y="2890838"/>
          <p14:tracePt t="10888" x="5543550" y="2881313"/>
          <p14:tracePt t="10893" x="5497513" y="2854325"/>
          <p14:tracePt t="10903" x="5478463" y="2836863"/>
          <p14:tracePt t="10910" x="5441950" y="2827338"/>
          <p14:tracePt t="10918" x="5424488" y="2808288"/>
          <p14:tracePt t="10926" x="5405438" y="2800350"/>
          <p14:tracePt t="10933" x="5387975" y="2790825"/>
          <p14:tracePt t="10941" x="5360988" y="2781300"/>
          <p14:tracePt t="10949" x="5297488" y="2744788"/>
          <p14:tracePt t="10957" x="5268913" y="2727325"/>
          <p14:tracePt t="10965" x="5205413" y="2690813"/>
          <p14:tracePt t="10973" x="5132388" y="2662238"/>
          <p14:tracePt t="10982" x="5086350" y="2635250"/>
          <p14:tracePt t="10990" x="5022850" y="2617788"/>
          <p14:tracePt t="10997" x="4922838" y="2571750"/>
          <p14:tracePt t="11006" x="4868863" y="2544763"/>
          <p14:tracePt t="11014" x="4767263" y="2508250"/>
          <p14:tracePt t="11022" x="4722813" y="2498725"/>
          <p14:tracePt t="11030" x="4659313" y="2471738"/>
          <p14:tracePt t="11038" x="4613275" y="2435225"/>
          <p14:tracePt t="11046" x="4586288" y="2425700"/>
          <p14:tracePt t="11056" x="4557713" y="2416175"/>
          <p14:tracePt t="11063" x="4521200" y="2408238"/>
          <p14:tracePt t="11073" x="4521200" y="2398713"/>
          <p14:tracePt t="11098" x="4513263" y="2389188"/>
          <p14:tracePt t="11134" x="4503738" y="2379663"/>
          <p14:tracePt t="11142" x="4494213" y="2379663"/>
          <p14:tracePt t="11149" x="4476750" y="2371725"/>
          <p14:tracePt t="11158" x="4467225" y="2362200"/>
          <p14:tracePt t="11173" x="4457700" y="2352675"/>
          <p14:tracePt t="11182" x="4448175" y="2343150"/>
          <p14:tracePt t="11222" x="4448175" y="2325688"/>
          <p14:tracePt t="11487" x="4448175" y="2316163"/>
          <p14:tracePt t="11494" x="4457700" y="2306638"/>
          <p14:tracePt t="11507" x="4467225" y="2306638"/>
          <p14:tracePt t="11512" x="4476750" y="2306638"/>
          <p14:tracePt t="11526" x="4503738" y="2306638"/>
          <p14:tracePt t="11535" x="4513263" y="2298700"/>
          <p14:tracePt t="11549" x="4521200" y="2298700"/>
          <p14:tracePt t="11574" x="4530725" y="2289175"/>
          <p14:tracePt t="11670" x="4549775" y="2270125"/>
          <p14:tracePt t="11702" x="4557713" y="2270125"/>
          <p14:tracePt t="11758" x="4576763" y="2270125"/>
          <p14:tracePt t="11767" x="4594225" y="2270125"/>
          <p14:tracePt t="11774" x="4603750" y="2270125"/>
          <p14:tracePt t="11783" x="4630738" y="2270125"/>
          <p14:tracePt t="11791" x="4649788" y="2270125"/>
          <p14:tracePt t="11801" x="4676775" y="2270125"/>
          <p14:tracePt t="11805" x="4695825" y="2270125"/>
          <p14:tracePt t="11814" x="4722813" y="2270125"/>
          <p14:tracePt t="11822" x="4749800" y="2270125"/>
          <p14:tracePt t="11831" x="4776788" y="2270125"/>
          <p14:tracePt t="11838" x="4822825" y="2270125"/>
          <p14:tracePt t="11846" x="4832350" y="2270125"/>
          <p14:tracePt t="11854" x="4859338" y="2270125"/>
          <p14:tracePt t="11862" x="4868863" y="2270125"/>
          <p14:tracePt t="11870" x="4876800" y="2270125"/>
          <p14:tracePt t="11878" x="4895850" y="2270125"/>
          <p14:tracePt t="11887" x="4905375" y="2270125"/>
          <p14:tracePt t="11894" x="4913313" y="2270125"/>
          <p14:tracePt t="11918" x="4922838" y="2262188"/>
          <p14:tracePt t="12318" x="4941888" y="2252663"/>
          <p14:tracePt t="12334" x="4941888" y="2243138"/>
          <p14:tracePt t="12341" x="4949825" y="2233613"/>
          <p14:tracePt t="12365" x="4959350" y="2225675"/>
          <p14:tracePt t="12471" x="4959350" y="2216150"/>
          <p14:tracePt t="12510" x="4968875" y="2216150"/>
          <p14:tracePt t="12550" x="4968875" y="2206625"/>
          <p14:tracePt t="12582" x="4978400" y="2197100"/>
          <p14:tracePt t="12597" x="4986338" y="2189163"/>
          <p14:tracePt t="12654" x="4995863" y="2179638"/>
          <p14:tracePt t="12720" x="4995863" y="2160588"/>
          <p14:tracePt t="12738" x="4995863" y="2152650"/>
          <p14:tracePt t="12745" x="5005388" y="2152650"/>
          <p14:tracePt t="12766" x="5022850" y="2133600"/>
          <p14:tracePt t="13550" x="5041900" y="2106613"/>
          <p14:tracePt t="13566" x="5049838" y="2106613"/>
          <p14:tracePt t="13574" x="5059363" y="2106613"/>
          <p14:tracePt t="13598" x="5068888" y="2106613"/>
          <p14:tracePt t="13727" x="5078413" y="2106613"/>
          <p14:tracePt t="13739" x="5095875" y="2106613"/>
          <p14:tracePt t="13745" x="5132388" y="2106613"/>
          <p14:tracePt t="13752" x="5178425" y="2116138"/>
          <p14:tracePt t="13757" x="5232400" y="2125663"/>
          <p14:tracePt t="13767" x="5278438" y="2133600"/>
          <p14:tracePt t="13773" x="5341938" y="2160588"/>
          <p14:tracePt t="13782" x="5378450" y="2170113"/>
          <p14:tracePt t="13790" x="5397500" y="2179638"/>
          <p14:tracePt t="13799" x="5441950" y="2179638"/>
          <p14:tracePt t="13805" x="5451475" y="2189163"/>
          <p14:tracePt t="13814" x="5461000" y="2189163"/>
          <p14:tracePt t="14390" x="5461000" y="2179638"/>
          <p14:tracePt t="14397" x="5451475" y="2160588"/>
          <p14:tracePt t="15198" x="5451475" y="2170113"/>
          <p14:tracePt t="15206" x="5441950" y="2206625"/>
          <p14:tracePt t="15214" x="5441950" y="2216150"/>
          <p14:tracePt t="15223" x="5441950" y="2252663"/>
          <p14:tracePt t="15230" x="5441950" y="2270125"/>
          <p14:tracePt t="15238" x="5441950" y="2306638"/>
          <p14:tracePt t="15245" x="5441950" y="2352675"/>
          <p14:tracePt t="15253" x="5424488" y="2389188"/>
          <p14:tracePt t="15261" x="5424488" y="2444750"/>
          <p14:tracePt t="15270" x="5424488" y="2508250"/>
          <p14:tracePt t="15278" x="5414963" y="2562225"/>
          <p14:tracePt t="15286" x="5414963" y="2617788"/>
          <p14:tracePt t="15294" x="5414963" y="2698750"/>
          <p14:tracePt t="15302" x="5414963" y="2771775"/>
          <p14:tracePt t="15309" x="5414963" y="2881313"/>
          <p14:tracePt t="15318" x="5414963" y="2954338"/>
          <p14:tracePt t="15325" x="5414963" y="3046413"/>
          <p14:tracePt t="15333" x="5414963" y="3136900"/>
          <p14:tracePt t="15342" x="5414963" y="3209925"/>
          <p14:tracePt t="15349" x="5414963" y="3282950"/>
          <p14:tracePt t="15357" x="5414963" y="3338513"/>
          <p14:tracePt t="15366" x="5414963" y="3419475"/>
          <p14:tracePt t="15374" x="5368925" y="3511550"/>
          <p14:tracePt t="15381" x="5368925" y="3584575"/>
          <p14:tracePt t="15390" x="5360988" y="3648075"/>
          <p14:tracePt t="15399" x="5324475" y="3748088"/>
          <p14:tracePt t="15406" x="5305425" y="3803650"/>
          <p14:tracePt t="15415" x="5287963" y="3867150"/>
          <p14:tracePt t="15429" x="5241925" y="3967163"/>
          <p14:tracePt t="15431" x="5214938" y="4040188"/>
          <p14:tracePt t="15439" x="5159375" y="4113213"/>
          <p14:tracePt t="15446" x="5151438" y="4167188"/>
          <p14:tracePt t="15456" x="5132388" y="4195763"/>
          <p14:tracePt t="15462" x="5105400" y="4259263"/>
          <p14:tracePt t="15469" x="5095875" y="4286250"/>
          <p14:tracePt t="15479" x="5078413" y="4313238"/>
          <p14:tracePt t="15487" x="5068888" y="4359275"/>
          <p14:tracePt t="15493" x="5041900" y="4405313"/>
          <p14:tracePt t="15506" x="5005388" y="4468813"/>
          <p14:tracePt t="15509" x="4986338" y="4514850"/>
          <p14:tracePt t="15518" x="4913313" y="4595813"/>
          <p14:tracePt t="15526" x="4859338" y="4660900"/>
          <p14:tracePt t="15537" x="4795838" y="4741863"/>
          <p14:tracePt t="15541" x="4740275" y="4833938"/>
          <p14:tracePt t="15549" x="4703763" y="4878388"/>
          <p14:tracePt t="15558" x="4613275" y="4960938"/>
          <p14:tracePt t="15566" x="4549775" y="5024438"/>
          <p14:tracePt t="15573" x="4494213" y="5106988"/>
          <p14:tracePt t="15581" x="4430713" y="5180013"/>
          <p14:tracePt t="15589" x="4348163" y="5216525"/>
          <p14:tracePt t="15597" x="4294188" y="5270500"/>
          <p14:tracePt t="15606" x="4211638" y="5326063"/>
          <p14:tracePt t="15613" x="4165600" y="5343525"/>
          <p14:tracePt t="15622" x="4121150" y="5380038"/>
          <p14:tracePt t="15629" x="4094163" y="5389563"/>
          <p14:tracePt t="15640" x="4057650" y="5399088"/>
          <p14:tracePt t="15652" x="4048125" y="5399088"/>
          <p14:tracePt t="15656" x="4021138" y="5408613"/>
          <p14:tracePt t="15662" x="4021138" y="5416550"/>
          <p14:tracePt t="15739" x="4011613" y="5416550"/>
          <p14:tracePt t="15741" x="3992563" y="5408613"/>
          <p14:tracePt t="15750" x="3965575" y="5399088"/>
          <p14:tracePt t="15759" x="3902075" y="5362575"/>
          <p14:tracePt t="15773" x="3846513" y="5353050"/>
          <p14:tracePt t="15775" x="3802063" y="5353050"/>
          <p14:tracePt t="15782" x="3783013" y="5343525"/>
          <p14:tracePt t="15789" x="3756025" y="5326063"/>
          <p14:tracePt t="15799" x="3746500" y="5326063"/>
          <p14:tracePt t="15990" x="3738563" y="5316538"/>
          <p14:tracePt t="15998" x="3738563" y="5307013"/>
          <p14:tracePt t="16005" x="3738563" y="5289550"/>
          <p14:tracePt t="16014" x="3738563" y="5270500"/>
          <p14:tracePt t="16030" x="3738563" y="5262563"/>
          <p14:tracePt t="16046" x="3738563" y="5253038"/>
          <p14:tracePt t="16147" x="3719513" y="5243513"/>
          <p14:tracePt t="16149" x="3629025" y="5253038"/>
          <p14:tracePt t="16158" x="3556000" y="5270500"/>
          <p14:tracePt t="16166" x="3482975" y="5270500"/>
          <p14:tracePt t="16191" x="3290888" y="5307013"/>
          <p14:tracePt t="16200" x="3217863" y="5307013"/>
          <p14:tracePt t="16209" x="3154363" y="5307013"/>
          <p14:tracePt t="16213" x="3081338" y="5307013"/>
          <p14:tracePt t="16222" x="3027363" y="5307013"/>
          <p14:tracePt t="16229" x="2971800" y="5307013"/>
          <p14:tracePt t="16238" x="2954338" y="5307013"/>
          <p14:tracePt t="16246" x="2898775" y="5307013"/>
          <p14:tracePt t="16253" x="2881313" y="5299075"/>
          <p14:tracePt t="16262" x="2862263" y="5289550"/>
          <p14:tracePt t="16269" x="2825750" y="5280025"/>
          <p14:tracePt t="16278" x="2798763" y="5253038"/>
          <p14:tracePt t="16287" x="2781300" y="5233988"/>
          <p14:tracePt t="16294" x="2744788" y="5207000"/>
          <p14:tracePt t="16303" x="2716213" y="5170488"/>
          <p14:tracePt t="16309" x="2698750" y="5153025"/>
          <p14:tracePt t="16318" x="2689225" y="5106988"/>
          <p14:tracePt t="16326" x="2652713" y="5080000"/>
          <p14:tracePt t="16334" x="2635250" y="5033963"/>
          <p14:tracePt t="16342" x="2598738" y="5006975"/>
          <p14:tracePt t="16350" x="2579688" y="4960938"/>
          <p14:tracePt t="16358" x="2552700" y="4914900"/>
          <p14:tracePt t="16366" x="2543175" y="4878388"/>
          <p14:tracePt t="16374" x="2543175" y="4841875"/>
          <p14:tracePt t="16382" x="2533650" y="4814888"/>
          <p14:tracePt t="16390" x="2533650" y="4760913"/>
          <p14:tracePt t="16398" x="2525713" y="4697413"/>
          <p14:tracePt t="16406" x="2525713" y="4641850"/>
          <p14:tracePt t="16415" x="2525713" y="4595813"/>
          <p14:tracePt t="16423" x="2498725" y="4532313"/>
          <p14:tracePt t="16430" x="2498725" y="4468813"/>
          <p14:tracePt t="16439" x="2498725" y="4413250"/>
          <p14:tracePt t="16446" x="2498725" y="4322763"/>
          <p14:tracePt t="16457" x="2498725" y="4268788"/>
          <p14:tracePt t="16461" x="2498725" y="4195763"/>
          <p14:tracePt t="16470" x="2498725" y="4149725"/>
          <p14:tracePt t="16477" x="2525713" y="4122738"/>
          <p14:tracePt t="16486" x="2525713" y="4094163"/>
          <p14:tracePt t="16494" x="2543175" y="4067175"/>
          <p14:tracePt t="16507" x="2562225" y="4040188"/>
          <p14:tracePt t="16511" x="2606675" y="4021138"/>
          <p14:tracePt t="16520" x="2671763" y="3976688"/>
          <p14:tracePt t="16526" x="2698750" y="3967163"/>
          <p14:tracePt t="16536" x="2771775" y="3948113"/>
          <p14:tracePt t="16541" x="2871788" y="3903663"/>
          <p14:tracePt t="16550" x="2981325" y="3903663"/>
          <p14:tracePt t="16558" x="3108325" y="3903663"/>
          <p14:tracePt t="16566" x="3236913" y="3903663"/>
          <p14:tracePt t="16575" x="3400425" y="3903663"/>
          <p14:tracePt t="16583" x="3536950" y="3903663"/>
          <p14:tracePt t="16591" x="3656013" y="3903663"/>
          <p14:tracePt t="16598" x="3792538" y="3903663"/>
          <p14:tracePt t="16607" x="3902075" y="3903663"/>
          <p14:tracePt t="16614" x="3984625" y="3903663"/>
          <p14:tracePt t="16623" x="4038600" y="3903663"/>
          <p14:tracePt t="16629" x="4065588" y="3903663"/>
          <p14:tracePt t="16638" x="4084638" y="3903663"/>
          <p14:tracePt t="16645" x="4102100" y="3911600"/>
          <p14:tracePt t="16686" x="4102100" y="3940175"/>
          <p14:tracePt t="16693" x="4102100" y="3976688"/>
          <p14:tracePt t="16702" x="4102100" y="4030663"/>
          <p14:tracePt t="16709" x="4102100" y="4067175"/>
          <p14:tracePt t="16718" x="4102100" y="4122738"/>
          <p14:tracePt t="16726" x="4102100" y="4186238"/>
          <p14:tracePt t="16733" x="4102100" y="4240213"/>
          <p14:tracePt t="16741" x="4102100" y="4295775"/>
          <p14:tracePt t="16750" x="4102100" y="4349750"/>
          <p14:tracePt t="16757" x="4075113" y="4432300"/>
          <p14:tracePt t="16766" x="4065588" y="4486275"/>
          <p14:tracePt t="16773" x="4065588" y="4532313"/>
          <p14:tracePt t="16783" x="4065588" y="4568825"/>
          <p14:tracePt t="16789" x="4048125" y="4614863"/>
          <p14:tracePt t="16799" x="4038600" y="4632325"/>
          <p14:tracePt t="16805" x="4038600" y="4668838"/>
          <p14:tracePt t="16814" x="4021138" y="4705350"/>
          <p14:tracePt t="16822" x="4002088" y="4724400"/>
          <p14:tracePt t="16832" x="3992563" y="4751388"/>
          <p14:tracePt t="16838" x="3965575" y="4787900"/>
          <p14:tracePt t="16850" x="3911600" y="4833938"/>
          <p14:tracePt t="16855" x="3883025" y="4851400"/>
          <p14:tracePt t="16864" x="3838575" y="4887913"/>
          <p14:tracePt t="16872" x="3792538" y="4906963"/>
          <p14:tracePt t="16878" x="3729038" y="4960938"/>
          <p14:tracePt t="16888" x="3665538" y="4987925"/>
          <p14:tracePt t="16897" x="3600450" y="5024438"/>
          <p14:tracePt t="16902" x="3556000" y="5053013"/>
          <p14:tracePt t="16910" x="3490913" y="5089525"/>
          <p14:tracePt t="16918" x="3390900" y="5116513"/>
          <p14:tracePt t="16926" x="3327400" y="5153025"/>
          <p14:tracePt t="16934" x="3273425" y="5160963"/>
          <p14:tracePt t="16942" x="3217863" y="5160963"/>
          <p14:tracePt t="16949" x="3171825" y="5180013"/>
          <p14:tracePt t="16957" x="3144838" y="5180013"/>
          <p14:tracePt t="16966" x="3127375" y="5180013"/>
          <p14:tracePt t="16973" x="3117850" y="5180013"/>
          <p14:tracePt t="16984" x="3100388" y="5180013"/>
          <p14:tracePt t="16991" x="3090863" y="5180013"/>
          <p14:tracePt t="17191" x="3081338" y="5170488"/>
          <p14:tracePt t="17200" x="3054350" y="5133975"/>
          <p14:tracePt t="17210" x="3008313" y="5089525"/>
          <p14:tracePt t="17213" x="2954338" y="5024438"/>
          <p14:tracePt t="17222" x="2898775" y="4943475"/>
          <p14:tracePt t="17229" x="2825750" y="4805363"/>
          <p14:tracePt t="17238" x="2762250" y="4705350"/>
          <p14:tracePt t="17246" x="2725738" y="4587875"/>
          <p14:tracePt t="17254" x="2662238" y="4478338"/>
          <p14:tracePt t="17264" x="2625725" y="4359275"/>
          <p14:tracePt t="17274" x="2606675" y="4249738"/>
          <p14:tracePt t="17278" x="2598738" y="4167188"/>
          <p14:tracePt t="17286" x="2579688" y="4094163"/>
          <p14:tracePt t="17294" x="2579688" y="4040188"/>
          <p14:tracePt t="17303" x="2579688" y="3976688"/>
          <p14:tracePt t="17309" x="2579688" y="3940175"/>
          <p14:tracePt t="17318" x="2579688" y="3903663"/>
          <p14:tracePt t="17326" x="2579688" y="3857625"/>
          <p14:tracePt t="17333" x="2579688" y="3848100"/>
          <p14:tracePt t="17341" x="2598738" y="3821113"/>
          <p14:tracePt t="17463" x="2606675" y="3821113"/>
          <p14:tracePt t="17473" x="2616200" y="3821113"/>
          <p14:tracePt t="17480" x="2643188" y="3821113"/>
          <p14:tracePt t="17491" x="2662238" y="3821113"/>
          <p14:tracePt t="17493" x="2689225" y="3830638"/>
          <p14:tracePt t="17503" x="2708275" y="3848100"/>
          <p14:tracePt t="17510" x="2725738" y="3867150"/>
          <p14:tracePt t="17520" x="2735263" y="3867150"/>
          <p14:tracePt t="17525" x="2744788" y="3867150"/>
          <p14:tracePt t="17533" x="2752725" y="3875088"/>
          <p14:tracePt t="17637" x="2752725" y="3894138"/>
          <p14:tracePt t="17645" x="2752725" y="3903663"/>
          <p14:tracePt t="17653" x="2752725" y="3930650"/>
          <p14:tracePt t="17662" x="2752725" y="3948113"/>
          <p14:tracePt t="17670" x="2735263" y="3967163"/>
          <p14:tracePt t="17677" x="2725738" y="3976688"/>
          <p14:tracePt t="17686" x="2716213" y="3994150"/>
          <p14:tracePt t="17694" x="2698750" y="3994150"/>
          <p14:tracePt t="17703" x="2679700" y="4003675"/>
          <p14:tracePt t="17710" x="2662238" y="4021138"/>
          <p14:tracePt t="17718" x="2643188" y="4030663"/>
          <p14:tracePt t="17725" x="2625725" y="4040188"/>
          <p14:tracePt t="17741" x="2616200" y="4040188"/>
          <p14:tracePt t="17830" x="2606675" y="4040188"/>
          <p14:tracePt t="17838" x="2589213" y="4030663"/>
          <p14:tracePt t="17845" x="2579688" y="3984625"/>
          <p14:tracePt t="17853" x="2543175" y="3940175"/>
          <p14:tracePt t="17862" x="2543175" y="3911600"/>
          <p14:tracePt t="17870" x="2533650" y="3884613"/>
          <p14:tracePt t="17877" x="2533650" y="3848100"/>
          <p14:tracePt t="17886" x="2533650" y="3794125"/>
          <p14:tracePt t="17895" x="2533650" y="3757613"/>
          <p14:tracePt t="17903" x="2533650" y="3721100"/>
          <p14:tracePt t="17910" x="2533650" y="3675063"/>
          <p14:tracePt t="17918" x="2533650" y="3657600"/>
          <p14:tracePt t="17926" x="2533650" y="3629025"/>
          <p14:tracePt t="17934" x="2533650" y="3602038"/>
          <p14:tracePt t="17942" x="2543175" y="3565525"/>
          <p14:tracePt t="17950" x="2552700" y="3529013"/>
          <p14:tracePt t="17957" x="2562225" y="3511550"/>
          <p14:tracePt t="17965" x="2598738" y="3465513"/>
          <p14:tracePt t="17973" x="2606675" y="3446463"/>
          <p14:tracePt t="17981" x="2616200" y="3438525"/>
          <p14:tracePt t="17989" x="2643188" y="3411538"/>
          <p14:tracePt t="17997" x="2652713" y="3402013"/>
          <p14:tracePt t="18005" x="2679700" y="3402013"/>
          <p14:tracePt t="18013" x="2698750" y="3392488"/>
          <p14:tracePt t="18022" x="2725738" y="3392488"/>
          <p14:tracePt t="18030" x="2752725" y="3392488"/>
          <p14:tracePt t="18046" x="2825750" y="3392488"/>
          <p14:tracePt t="18054" x="2917825" y="3392488"/>
          <p14:tracePt t="18062" x="3008313" y="3419475"/>
          <p14:tracePt t="18071" x="3127375" y="3438525"/>
          <p14:tracePt t="18078" x="3217863" y="3446463"/>
          <p14:tracePt t="18086" x="3309938" y="3465513"/>
          <p14:tracePt t="18094" x="3382963" y="3465513"/>
          <p14:tracePt t="18103" x="3427413" y="3482975"/>
          <p14:tracePt t="18110" x="3463925" y="3492500"/>
          <p14:tracePt t="18119" x="3490913" y="3511550"/>
          <p14:tracePt t="18127" x="3500438" y="3511550"/>
          <p14:tracePt t="18134" x="3509963" y="3529013"/>
          <p14:tracePt t="18142" x="3509963" y="3538538"/>
          <p14:tracePt t="18151" x="3519488" y="3548063"/>
          <p14:tracePt t="18159" x="3519488" y="3584575"/>
          <p14:tracePt t="18167" x="3519488" y="3611563"/>
          <p14:tracePt t="18191" x="3519488" y="3675063"/>
          <p14:tracePt t="18199" x="3500438" y="3694113"/>
          <p14:tracePt t="18209" x="3482975" y="3721100"/>
          <p14:tracePt t="18213" x="3482975" y="3730625"/>
          <p14:tracePt t="18222" x="3473450" y="3757613"/>
          <p14:tracePt t="18230" x="3473450" y="3767138"/>
          <p14:tracePt t="18239" x="3463925" y="3794125"/>
          <p14:tracePt t="18247" x="3463925" y="3803650"/>
          <p14:tracePt t="18253" x="3455988" y="3830638"/>
          <p14:tracePt t="18263" x="3455988" y="3840163"/>
          <p14:tracePt t="18278" x="3446463" y="3867150"/>
          <p14:tracePt t="18286" x="3446463" y="3884613"/>
          <p14:tracePt t="18294" x="3436938" y="3894138"/>
          <p14:tracePt t="18303" x="3419475" y="3911600"/>
          <p14:tracePt t="18310" x="3400425" y="3930650"/>
          <p14:tracePt t="18319" x="3373438" y="3967163"/>
          <p14:tracePt t="18326" x="3346450" y="3984625"/>
          <p14:tracePt t="18333" x="3336925" y="3994150"/>
          <p14:tracePt t="18342" x="3317875" y="4003675"/>
          <p14:tracePt t="18349" x="3300413" y="4013200"/>
          <p14:tracePt t="18357" x="3273425" y="4013200"/>
          <p14:tracePt t="18365" x="3244850" y="4030663"/>
          <p14:tracePt t="18373" x="3208338" y="4030663"/>
          <p14:tracePt t="18381" x="3171825" y="4030663"/>
          <p14:tracePt t="18389" x="3117850" y="4030663"/>
          <p14:tracePt t="18397" x="3063875" y="4030663"/>
          <p14:tracePt t="18406" x="2990850" y="4030663"/>
          <p14:tracePt t="18414" x="2925763" y="4030663"/>
          <p14:tracePt t="18422" x="2871788" y="4030663"/>
          <p14:tracePt t="18430" x="2798763" y="4013200"/>
          <p14:tracePt t="18439" x="2762250" y="4013200"/>
          <p14:tracePt t="18446" x="2735263" y="4003675"/>
          <p14:tracePt t="18456" x="2708275" y="3984625"/>
          <p14:tracePt t="18461" x="2689225" y="3976688"/>
          <p14:tracePt t="18471" x="2671763" y="3976688"/>
          <p14:tracePt t="18615" x="2662238" y="3967163"/>
          <p14:tracePt t="18653" x="2662238" y="3948113"/>
          <p14:tracePt t="18662" x="2662238" y="3940175"/>
          <p14:tracePt t="18736" x="2671763" y="3940175"/>
          <p14:tracePt t="18744" x="2708275" y="3957638"/>
          <p14:tracePt t="18755" x="2789238" y="4003675"/>
          <p14:tracePt t="18759" x="2862263" y="4013200"/>
          <p14:tracePt t="18769" x="3054350" y="4076700"/>
          <p14:tracePt t="18773" x="3200400" y="4103688"/>
          <p14:tracePt t="18781" x="3363913" y="4167188"/>
          <p14:tracePt t="18790" x="3582988" y="4232275"/>
          <p14:tracePt t="18798" x="3746500" y="4268788"/>
          <p14:tracePt t="18806" x="3919538" y="4322763"/>
          <p14:tracePt t="18813" x="4048125" y="4368800"/>
          <p14:tracePt t="18822" x="4165600" y="4395788"/>
          <p14:tracePt t="18830" x="4238625" y="4413250"/>
          <p14:tracePt t="18838" x="4284663" y="4432300"/>
          <p14:tracePt t="18846" x="4303713" y="4432300"/>
          <p14:tracePt t="18854" x="4311650" y="4432300"/>
          <p14:tracePt t="18935" x="4340225" y="4449763"/>
          <p14:tracePt t="18944" x="4357688" y="4459288"/>
          <p14:tracePt t="18951" x="4384675" y="4478338"/>
          <p14:tracePt t="18960" x="4430713" y="4505325"/>
          <p14:tracePt t="18967" x="4457700" y="4514850"/>
          <p14:tracePt t="18975" x="4503738" y="4532313"/>
          <p14:tracePt t="18983" x="4549775" y="4559300"/>
          <p14:tracePt t="18991" x="4567238" y="4559300"/>
          <p14:tracePt t="18998" x="4603750" y="4568825"/>
          <p14:tracePt t="19007" x="4630738" y="4587875"/>
          <p14:tracePt t="19014" x="4649788" y="4587875"/>
          <p14:tracePt t="19030" x="4659313" y="4587875"/>
          <p14:tracePt t="19037" x="4667250" y="4587875"/>
          <p14:tracePt t="19046" x="4686300" y="4587875"/>
          <p14:tracePt t="19070" x="4695825" y="4587875"/>
          <p14:tracePt t="19080" x="4703763" y="4587875"/>
          <p14:tracePt t="19098" x="4722813" y="4587875"/>
          <p14:tracePt t="19106" x="4730750" y="4587875"/>
          <p14:tracePt t="19112" x="4749800" y="4587875"/>
          <p14:tracePt t="19123" x="4767263" y="4587875"/>
          <p14:tracePt t="19129" x="4776788" y="4587875"/>
          <p14:tracePt t="19133" x="4786313" y="4587875"/>
          <p14:tracePt t="19280" x="4776788" y="4587875"/>
          <p14:tracePt t="19290" x="4722813" y="4587875"/>
          <p14:tracePt t="19295" x="4659313" y="4568825"/>
          <p14:tracePt t="19305" x="4586288" y="4559300"/>
          <p14:tracePt t="19311" x="4467225" y="4495800"/>
          <p14:tracePt t="19323" x="4384675" y="4478338"/>
          <p14:tracePt t="19327" x="4321175" y="4432300"/>
          <p14:tracePt t="19334" x="4257675" y="4395788"/>
          <p14:tracePt t="19342" x="4230688" y="4376738"/>
          <p14:tracePt t="19350" x="4221163" y="4376738"/>
          <p14:tracePt t="19358" x="4211638" y="4368800"/>
          <p14:tracePt t="19406" x="4202113" y="4359275"/>
          <p14:tracePt t="19429" x="4202113" y="4340225"/>
          <p14:tracePt t="19437" x="4202113" y="4313238"/>
          <p14:tracePt t="19446" x="4230688" y="4286250"/>
          <p14:tracePt t="19456" x="4275138" y="4259263"/>
          <p14:tracePt t="19461" x="4294188" y="4240213"/>
          <p14:tracePt t="19472" x="4348163" y="4222750"/>
          <p14:tracePt t="19479" x="4413250" y="4195763"/>
          <p14:tracePt t="19489" x="4467225" y="4186238"/>
          <p14:tracePt t="19494" x="4530725" y="4167188"/>
          <p14:tracePt t="19503" x="4622800" y="4159250"/>
          <p14:tracePt t="19510" x="4703763" y="4130675"/>
          <p14:tracePt t="19519" x="4776788" y="4130675"/>
          <p14:tracePt t="19526" x="4849813" y="4130675"/>
          <p14:tracePt t="19534" x="4905375" y="4130675"/>
          <p14:tracePt t="19542" x="4968875" y="4130675"/>
          <p14:tracePt t="19549" x="5032375" y="4159250"/>
          <p14:tracePt t="19559" x="5059363" y="4195763"/>
          <p14:tracePt t="19567" x="5068888" y="4195763"/>
          <p14:tracePt t="19575" x="5105400" y="4240213"/>
          <p14:tracePt t="19589" x="5105400" y="4249738"/>
          <p14:tracePt t="19597" x="5105400" y="4276725"/>
          <p14:tracePt t="19631" x="5105400" y="4286250"/>
          <p14:tracePt t="19655" x="5105400" y="4303713"/>
          <p14:tracePt t="19662" x="5105400" y="4313238"/>
          <p14:tracePt t="19670" x="5105400" y="4322763"/>
          <p14:tracePt t="19678" x="5105400" y="4332288"/>
          <p14:tracePt t="19686" x="5086350" y="4340225"/>
          <p14:tracePt t="19694" x="5078413" y="4340225"/>
          <p14:tracePt t="19702" x="5041900" y="4359275"/>
          <p14:tracePt t="19710" x="5022850" y="4368800"/>
          <p14:tracePt t="19719" x="4978400" y="4368800"/>
          <p14:tracePt t="19725" x="4922838" y="4368800"/>
          <p14:tracePt t="19733" x="4849813" y="4368800"/>
          <p14:tracePt t="19741" x="4795838" y="4368800"/>
          <p14:tracePt t="19750" x="4722813" y="4368800"/>
          <p14:tracePt t="19757" x="4649788" y="4368800"/>
          <p14:tracePt t="19766" x="4603750" y="4368800"/>
          <p14:tracePt t="19774" x="4567238" y="4368800"/>
          <p14:tracePt t="19782" x="4530725" y="4368800"/>
          <p14:tracePt t="19799" x="4521200" y="4368800"/>
          <p14:tracePt t="19901" x="4530725" y="4349750"/>
          <p14:tracePt t="19910" x="4603750" y="4313238"/>
          <p14:tracePt t="19918" x="4640263" y="4303713"/>
          <p14:tracePt t="19926" x="4713288" y="4295775"/>
          <p14:tracePt t="19933" x="4803775" y="4276725"/>
          <p14:tracePt t="19941" x="4895850" y="4249738"/>
          <p14:tracePt t="19949" x="5014913" y="4240213"/>
          <p14:tracePt t="19957" x="5105400" y="4222750"/>
          <p14:tracePt t="19965" x="5232400" y="4213225"/>
          <p14:tracePt t="19973" x="5341938" y="4195763"/>
          <p14:tracePt t="19981" x="5461000" y="4167188"/>
          <p14:tracePt t="19989" x="5514975" y="4167188"/>
          <p14:tracePt t="19997" x="5580063" y="4159250"/>
          <p14:tracePt t="20005" x="5616575" y="4159250"/>
          <p14:tracePt t="20013" x="5661025" y="4122738"/>
          <p14:tracePt t="20021" x="5680075" y="4122738"/>
          <p14:tracePt t="20030" x="5716588" y="4113213"/>
          <p14:tracePt t="20038" x="5734050" y="4103688"/>
          <p14:tracePt t="20050" x="5780088" y="4094163"/>
          <p14:tracePt t="20054" x="5797550" y="4086225"/>
          <p14:tracePt t="20062" x="5816600" y="4076700"/>
          <p14:tracePt t="20070" x="5843588" y="4057650"/>
          <p14:tracePt t="20077" x="5880100" y="4057650"/>
          <p14:tracePt t="20088" x="5916613" y="4049713"/>
          <p14:tracePt t="20098" x="5935663" y="4049713"/>
          <p14:tracePt t="20102" x="5980113" y="4049713"/>
          <p14:tracePt t="20109" x="6016625" y="4040188"/>
          <p14:tracePt t="20119" x="6026150" y="4040188"/>
          <p14:tracePt t="20126" x="6053138" y="4040188"/>
          <p14:tracePt t="20134" x="6062663" y="4040188"/>
          <p14:tracePt t="20143" x="6080125" y="4021138"/>
          <p14:tracePt t="20150" x="6099175" y="4021138"/>
          <p14:tracePt t="20158" x="6116638" y="4013200"/>
          <p14:tracePt t="20170" x="6126163" y="4013200"/>
          <p14:tracePt t="20173" x="6153150" y="4003675"/>
          <p14:tracePt t="20190" x="6162675" y="4003675"/>
          <p14:tracePt t="20198" x="6181725" y="3994150"/>
          <p14:tracePt t="20206" x="6199188" y="3994150"/>
          <p14:tracePt t="20213" x="6208713" y="3994150"/>
          <p14:tracePt t="20221" x="6226175" y="3976688"/>
          <p14:tracePt t="20230" x="6235700" y="3976688"/>
          <p14:tracePt t="20238" x="6245225" y="3976688"/>
          <p14:tracePt t="20254" x="6262688" y="3976688"/>
          <p14:tracePt t="20278" x="6272213" y="3976688"/>
          <p14:tracePt t="20710" x="6262688" y="3976688"/>
          <p14:tracePt t="20718" x="6245225" y="3976688"/>
          <p14:tracePt t="20725" x="6235700" y="3976688"/>
          <p14:tracePt t="20741" x="6226175" y="3976688"/>
          <p14:tracePt t="21279" x="6199188" y="3976688"/>
          <p14:tracePt t="21286" x="6181725" y="3976688"/>
          <p14:tracePt t="21295" x="6135688" y="3976688"/>
          <p14:tracePt t="21303" x="6108700" y="3976688"/>
          <p14:tracePt t="21309" x="6080125" y="3976688"/>
          <p14:tracePt t="21319" x="6053138" y="3976688"/>
          <p14:tracePt t="21326" x="6007100" y="3976688"/>
          <p14:tracePt t="21339" x="5980113" y="3976688"/>
          <p14:tracePt t="21342" x="5943600" y="3976688"/>
          <p14:tracePt t="21350" x="5889625" y="3976688"/>
          <p14:tracePt t="21358" x="5843588" y="3976688"/>
          <p14:tracePt t="21367" x="5816600" y="3976688"/>
          <p14:tracePt t="21378" x="5789613" y="3976688"/>
          <p14:tracePt t="21381" x="5770563" y="3976688"/>
          <p14:tracePt t="21389" x="5753100" y="3976688"/>
          <p14:tracePt t="21397" x="5743575" y="3976688"/>
          <p14:tracePt t="21405" x="5734050" y="3976688"/>
          <p14:tracePt t="21455" x="5724525" y="3967163"/>
          <p14:tracePt t="21479" x="5724525" y="3948113"/>
          <p14:tracePt t="21495" x="5724525" y="3940175"/>
          <p14:tracePt t="21510" x="5724525" y="3930650"/>
          <p14:tracePt t="21535" x="5724525" y="3921125"/>
          <p14:tracePt t="21542" x="5724525" y="3903663"/>
          <p14:tracePt t="21558" x="5724525" y="3894138"/>
          <p14:tracePt t="21566" x="5724525" y="3884613"/>
          <p14:tracePt t="21574" x="5724525" y="3867150"/>
          <p14:tracePt t="21581" x="5724525" y="3848100"/>
          <p14:tracePt t="21589" x="5724525" y="3821113"/>
          <p14:tracePt t="21597" x="5724525" y="3811588"/>
          <p14:tracePt t="21605" x="5724525" y="3794125"/>
          <p14:tracePt t="21613" x="5734050" y="3757613"/>
          <p14:tracePt t="21622" x="5743575" y="3748088"/>
          <p14:tracePt t="21629" x="5753100" y="3730625"/>
          <p14:tracePt t="21637" x="5753100" y="3711575"/>
          <p14:tracePt t="21645" x="5761038" y="3684588"/>
          <p14:tracePt t="21654" x="5770563" y="3665538"/>
          <p14:tracePt t="21671" x="5770563" y="3657600"/>
          <p14:tracePt t="21677" x="5789613" y="3638550"/>
          <p14:tracePt t="21686" x="5789613" y="3621088"/>
          <p14:tracePt t="21693" x="5797550" y="3602038"/>
          <p14:tracePt t="21702" x="5797550" y="3592513"/>
          <p14:tracePt t="21719" x="5807075" y="3584575"/>
          <p14:tracePt t="21742" x="5816600" y="3575050"/>
          <p14:tracePt t="21758" x="5826125" y="3575050"/>
          <p14:tracePt t="21766" x="5834063" y="3565525"/>
          <p14:tracePt t="21774" x="5843588" y="3565525"/>
          <p14:tracePt t="21791" x="5862638" y="3565525"/>
          <p14:tracePt t="21800" x="5899150" y="3538538"/>
          <p14:tracePt t="21814" x="5926138" y="3529013"/>
          <p14:tracePt t="21822" x="5943600" y="3529013"/>
          <p14:tracePt t="21830" x="5980113" y="3519488"/>
          <p14:tracePt t="21838" x="6016625" y="3511550"/>
          <p14:tracePt t="21846" x="6035675" y="3511550"/>
          <p14:tracePt t="21854" x="6072188" y="3502025"/>
          <p14:tracePt t="21861" x="6089650" y="3492500"/>
          <p14:tracePt t="21871" x="6145213" y="3482975"/>
          <p14:tracePt t="21877" x="6189663" y="3482975"/>
          <p14:tracePt t="21885" x="6226175" y="3482975"/>
          <p14:tracePt t="21896" x="6272213" y="3482975"/>
          <p14:tracePt t="21902" x="6299200" y="3482975"/>
          <p14:tracePt t="21909" x="6345238" y="3482975"/>
          <p14:tracePt t="21919" x="6372225" y="3482975"/>
          <p14:tracePt t="21925" x="6381750" y="3482975"/>
          <p14:tracePt t="21934" x="6391275" y="3482975"/>
          <p14:tracePt t="21966" x="6408738" y="3482975"/>
          <p14:tracePt t="22005" x="6427788" y="3482975"/>
          <p14:tracePt t="22014" x="6454775" y="3502025"/>
          <p14:tracePt t="22021" x="6481763" y="3519488"/>
          <p14:tracePt t="22029" x="6508750" y="3538538"/>
          <p14:tracePt t="22038" x="6527800" y="3548063"/>
          <p14:tracePt t="22046" x="6545263" y="3565525"/>
          <p14:tracePt t="22054" x="6581775" y="3592513"/>
          <p14:tracePt t="22061" x="6591300" y="3592513"/>
          <p14:tracePt t="22070" x="6600825" y="3602038"/>
          <p14:tracePt t="22078" x="6610350" y="3611563"/>
          <p14:tracePt t="22181" x="6618288" y="3629025"/>
          <p14:tracePt t="22189" x="6645275" y="3665538"/>
          <p14:tracePt t="22197" x="6664325" y="3684588"/>
          <p14:tracePt t="22214" x="6673850" y="3711575"/>
          <p14:tracePt t="22222" x="6681788" y="3721100"/>
          <p14:tracePt t="22229" x="6681788" y="3730625"/>
          <p14:tracePt t="22237" x="6691313" y="3738563"/>
          <p14:tracePt t="22246" x="6700838" y="3767138"/>
          <p14:tracePt t="22286" x="6700838" y="3794125"/>
          <p14:tracePt t="22301" x="6700838" y="3803650"/>
          <p14:tracePt t="22309" x="6700838" y="3811588"/>
          <p14:tracePt t="22318" x="6700838" y="3821113"/>
          <p14:tracePt t="22326" x="6700838" y="3840163"/>
          <p14:tracePt t="22342" x="6700838" y="3848100"/>
          <p14:tracePt t="22350" x="6700838" y="3857625"/>
          <p14:tracePt t="22358" x="6700838" y="3884613"/>
          <p14:tracePt t="22367" x="6691313" y="3903663"/>
          <p14:tracePt t="22374" x="6681788" y="3911600"/>
          <p14:tracePt t="22382" x="6654800" y="3930650"/>
          <p14:tracePt t="22390" x="6654800" y="3940175"/>
          <p14:tracePt t="22398" x="6637338" y="3948113"/>
          <p14:tracePt t="22405" x="6618288" y="3948113"/>
          <p14:tracePt t="22414" x="6610350" y="3957638"/>
          <p14:tracePt t="22423" x="6591300" y="3957638"/>
          <p14:tracePt t="22429" x="6573838" y="3976688"/>
          <p14:tracePt t="22456" x="6564313" y="3976688"/>
          <p14:tracePt t="22471" x="6545263" y="3976688"/>
          <p14:tracePt t="22477" x="6537325" y="3976688"/>
          <p14:tracePt t="22493" x="6508750" y="3976688"/>
          <p14:tracePt t="22502" x="6491288" y="3976688"/>
          <p14:tracePt t="22510" x="6445250" y="3976688"/>
          <p14:tracePt t="22519" x="6391275" y="3976688"/>
          <p14:tracePt t="22526" x="6354763" y="3976688"/>
          <p14:tracePt t="22536" x="6299200" y="3984625"/>
          <p14:tracePt t="22541" x="6235700" y="3994150"/>
          <p14:tracePt t="22549" x="6208713" y="3994150"/>
          <p14:tracePt t="22558" x="6162675" y="3994150"/>
          <p14:tracePt t="22566" x="6126163" y="3994150"/>
          <p14:tracePt t="22574" x="6108700" y="3994150"/>
          <p14:tracePt t="22581" x="6072188" y="3994150"/>
          <p14:tracePt t="22589" x="6062663" y="3994150"/>
          <p14:tracePt t="22597" x="6035675" y="3994150"/>
          <p14:tracePt t="22605" x="6026150" y="3994150"/>
          <p14:tracePt t="22614" x="6016625" y="3994150"/>
          <p14:tracePt t="22621" x="6007100" y="3994150"/>
          <p14:tracePt t="22630" x="5999163" y="3994150"/>
          <p14:tracePt t="22654" x="5989638" y="3994150"/>
          <p14:tracePt t="22670" x="5980113" y="3994150"/>
          <p14:tracePt t="22677" x="5943600" y="3984625"/>
          <p14:tracePt t="22694" x="5935663" y="3976688"/>
          <p14:tracePt t="22708" x="5916613" y="3967163"/>
          <p14:tracePt t="22709" x="5907088" y="3967163"/>
          <p14:tracePt t="22722" x="5889625" y="3967163"/>
          <p14:tracePt t="22739" x="5870575" y="3940175"/>
          <p14:tracePt t="22741" x="5862638" y="3940175"/>
          <p14:tracePt t="22750" x="5853113" y="3940175"/>
          <p14:tracePt t="22757" x="5853113" y="3930650"/>
          <p14:tracePt t="22773" x="5834063" y="3930650"/>
          <p14:tracePt t="22781" x="5826125" y="3930650"/>
          <p14:tracePt t="22789" x="5816600" y="3921125"/>
          <p14:tracePt t="22814" x="5807075" y="3921125"/>
          <p14:tracePt t="22846" x="5789613" y="3921125"/>
          <p14:tracePt t="23230" x="5780088" y="3921125"/>
          <p14:tracePt t="23238" x="5753100" y="3921125"/>
          <p14:tracePt t="23246" x="5680075" y="3921125"/>
          <p14:tracePt t="23254" x="5624513" y="3921125"/>
          <p14:tracePt t="23261" x="5534025" y="3921125"/>
          <p14:tracePt t="23271" x="5405438" y="3921125"/>
          <p14:tracePt t="23278" x="5251450" y="3875088"/>
          <p14:tracePt t="23286" x="5122863" y="3875088"/>
          <p14:tracePt t="23294" x="5014913" y="3848100"/>
          <p14:tracePt t="23303" x="4913313" y="3821113"/>
          <p14:tracePt t="23309" x="4859338" y="3821113"/>
          <p14:tracePt t="23319" x="4840288" y="3811588"/>
          <p14:tracePt t="23575" x="4832350" y="3803650"/>
          <p14:tracePt t="23584" x="4832350" y="3794125"/>
          <p14:tracePt t="23598" x="4840288" y="3775075"/>
          <p14:tracePt t="23605" x="4849813" y="3775075"/>
          <p14:tracePt t="23614" x="4859338" y="3767138"/>
          <p14:tracePt t="23622" x="4868863" y="3757613"/>
          <p14:tracePt t="23630" x="4876800" y="3757613"/>
          <p14:tracePt t="23638" x="4905375" y="3748088"/>
          <p14:tracePt t="23645" x="4913313" y="3721100"/>
          <p14:tracePt t="23662" x="4932363" y="3675063"/>
          <p14:tracePt t="23678" x="4949825" y="3648075"/>
          <p14:tracePt t="23687" x="4959350" y="3629025"/>
          <p14:tracePt t="23693" x="4959350" y="3621088"/>
          <p14:tracePt t="23702" x="4968875" y="3592513"/>
          <p14:tracePt t="23709" x="4968875" y="3584575"/>
          <p14:tracePt t="23724" x="4978400" y="3575050"/>
          <p14:tracePt t="23725" x="4978400" y="3565525"/>
          <p14:tracePt t="23733" x="4986338" y="3548063"/>
          <p14:tracePt t="23870" x="4986338" y="3538538"/>
          <p14:tracePt t="23877" x="4932363" y="3548063"/>
          <p14:tracePt t="23886" x="4813300" y="3565525"/>
          <p14:tracePt t="23895" x="4703763" y="3575050"/>
          <p14:tracePt t="23902" x="4576763" y="3592513"/>
          <p14:tracePt t="23910" x="4448175" y="3592513"/>
          <p14:tracePt t="23919" x="4321175" y="3621088"/>
          <p14:tracePt t="23925" x="4211638" y="3621088"/>
          <p14:tracePt t="23933" x="4102100" y="3621088"/>
          <p14:tracePt t="23942" x="4021138" y="3621088"/>
          <p14:tracePt t="23950" x="3948113" y="3621088"/>
          <p14:tracePt t="23958" x="3929063" y="3621088"/>
          <p14:tracePt t="24110" x="3919538" y="3629025"/>
          <p14:tracePt t="24118" x="3911600" y="3638550"/>
          <p14:tracePt t="24134" x="3911600" y="3657600"/>
          <p14:tracePt t="24150" x="3902075" y="3657600"/>
          <p14:tracePt t="24166" x="3902075" y="3665538"/>
          <p14:tracePt t="24175" x="3902075" y="3675063"/>
          <p14:tracePt t="24181" x="3892550" y="3702050"/>
          <p14:tracePt t="24198" x="3883025" y="3711575"/>
          <p14:tracePt t="24223" x="3875088" y="3721100"/>
          <p14:tracePt t="24311" x="3865563" y="3721100"/>
          <p14:tracePt t="24320" x="3883025" y="3684588"/>
          <p14:tracePt t="24327" x="3892550" y="3665538"/>
          <p14:tracePt t="24335" x="3911600" y="3602038"/>
          <p14:tracePt t="24341" x="3929063" y="3575050"/>
          <p14:tracePt t="24350" x="3956050" y="3548063"/>
          <p14:tracePt t="24357" x="4002088" y="3475038"/>
          <p14:tracePt t="24365" x="4011613" y="3438525"/>
          <p14:tracePt t="24373" x="4021138" y="3411538"/>
          <p14:tracePt t="24381" x="4057650" y="3365500"/>
          <p14:tracePt t="24389" x="4065588" y="3338513"/>
          <p14:tracePt t="24397" x="4075113" y="3319463"/>
          <p14:tracePt t="24406" x="4075113" y="3273425"/>
          <p14:tracePt t="24414" x="4084638" y="3236913"/>
          <p14:tracePt t="24422" x="4094163" y="3228975"/>
          <p14:tracePt t="24438" x="4094163" y="3219450"/>
          <p14:tracePt t="24446" x="4094163" y="3200400"/>
          <p14:tracePt t="24549" x="4094163" y="3192463"/>
          <p14:tracePt t="24558" x="4094163" y="3173413"/>
          <p14:tracePt t="24566" x="4094163" y="3155950"/>
          <p14:tracePt t="24574" x="4084638" y="3136900"/>
          <p14:tracePt t="24581" x="4038600" y="3127375"/>
          <p14:tracePt t="24591" x="3975100" y="3090863"/>
          <p14:tracePt t="24599" x="3902075" y="3063875"/>
          <p14:tracePt t="24609" x="3838575" y="3027363"/>
          <p14:tracePt t="24615" x="3738563" y="3009900"/>
          <p14:tracePt t="24624" x="3665538" y="3000375"/>
          <p14:tracePt t="24630" x="3592513" y="2990850"/>
          <p14:tracePt t="24639" x="3509963" y="2963863"/>
          <p14:tracePt t="24646" x="3455988" y="2963863"/>
          <p14:tracePt t="24653" x="3409950" y="2963863"/>
          <p14:tracePt t="24662" x="3382963" y="2954338"/>
          <p14:tracePt t="24670" x="3363913" y="2946400"/>
          <p14:tracePt t="24678" x="3354388" y="2946400"/>
          <p14:tracePt t="24912" x="3346450" y="2927350"/>
          <p14:tracePt t="24920" x="3346450" y="2917825"/>
          <p14:tracePt t="24928" x="3346450" y="2900363"/>
          <p14:tracePt t="24937" x="3373438" y="2890838"/>
          <p14:tracePt t="24941" x="3419475" y="2863850"/>
          <p14:tracePt t="24950" x="3482975" y="2854325"/>
          <p14:tracePt t="24957" x="3527425" y="2836863"/>
          <p14:tracePt t="24966" x="3600450" y="2836863"/>
          <p14:tracePt t="24973" x="3673475" y="2808288"/>
          <p14:tracePt t="24982" x="3756025" y="2790825"/>
          <p14:tracePt t="24990" x="3829050" y="2771775"/>
          <p14:tracePt t="24998" x="3875088" y="2744788"/>
          <p14:tracePt t="25005" x="3975100" y="2735263"/>
          <p14:tracePt t="25014" x="4002088" y="2727325"/>
          <p14:tracePt t="25021" x="4057650" y="2708275"/>
          <p14:tracePt t="25030" x="4102100" y="2690813"/>
          <p14:tracePt t="25038" x="4129088" y="2690813"/>
          <p14:tracePt t="25046" x="4148138" y="2681288"/>
          <p14:tracePt t="25054" x="4194175" y="2671763"/>
          <p14:tracePt t="25062" x="4211638" y="2662238"/>
          <p14:tracePt t="25071" x="4257675" y="2644775"/>
          <p14:tracePt t="25086" x="4267200" y="2635250"/>
          <p14:tracePt t="25093" x="4275138" y="2635250"/>
          <p14:tracePt t="25102" x="4284663" y="2635250"/>
          <p14:tracePt t="25110" x="4294188" y="2625725"/>
          <p14:tracePt t="25118" x="4311650" y="2617788"/>
          <p14:tracePt t="25134" x="4321175" y="2617788"/>
          <p14:tracePt t="25157" x="4330700" y="2608263"/>
          <p14:tracePt t="25170" x="4340225" y="2598738"/>
          <p14:tracePt t="25182" x="4367213" y="2589213"/>
          <p14:tracePt t="25207" x="4376738" y="2581275"/>
          <p14:tracePt t="25214" x="4384675" y="2581275"/>
          <p14:tracePt t="25225" x="4413250" y="2581275"/>
          <p14:tracePt t="25238" x="4421188" y="2581275"/>
          <p14:tracePt t="25246" x="4440238" y="2581275"/>
          <p14:tracePt t="25254" x="4448175" y="2581275"/>
          <p14:tracePt t="25279" x="4457700" y="2581275"/>
          <p14:tracePt t="25289" x="4467225" y="2581275"/>
          <p14:tracePt t="25295" x="4494213" y="2581275"/>
          <p14:tracePt t="25304" x="4513263" y="2571750"/>
          <p14:tracePt t="25311" x="4530725" y="2562225"/>
          <p14:tracePt t="25321" x="4540250" y="2562225"/>
          <p14:tracePt t="25327" x="4549775" y="2554288"/>
          <p14:tracePt t="25337" x="4586288" y="2535238"/>
          <p14:tracePt t="25342" x="4594225" y="2535238"/>
          <p14:tracePt t="25351" x="4603750" y="2535238"/>
          <p14:tracePt t="25358" x="4640263" y="2508250"/>
          <p14:tracePt t="25374" x="4667250" y="2498725"/>
          <p14:tracePt t="25382" x="4676775" y="2489200"/>
          <p14:tracePt t="25390" x="4686300" y="2489200"/>
          <p14:tracePt t="25399" x="4695825" y="2481263"/>
          <p14:tracePt t="25410" x="4730750" y="2462213"/>
          <p14:tracePt t="25414" x="4740275" y="2462213"/>
          <p14:tracePt t="25423" x="4749800" y="2452688"/>
          <p14:tracePt t="25439" x="4759325" y="2452688"/>
          <p14:tracePt t="25446" x="4767263" y="2444750"/>
          <p14:tracePt t="25471" x="4776788" y="2444750"/>
          <p14:tracePt t="25479" x="4795838" y="2444750"/>
          <p14:tracePt t="25495" x="4803775" y="2444750"/>
          <p14:tracePt t="25509" x="4813300" y="2444750"/>
          <p14:tracePt t="25520" x="4832350" y="2444750"/>
          <p14:tracePt t="25759" x="4840288" y="2416175"/>
          <p14:tracePt t="25768" x="4776788" y="2352675"/>
          <p14:tracePt t="25775" x="4686300" y="2325688"/>
          <p14:tracePt t="25783" x="4567238" y="2279650"/>
          <p14:tracePt t="25790" x="4503738" y="2270125"/>
          <p14:tracePt t="25798" x="4430713" y="2225675"/>
          <p14:tracePt t="25805" x="4367213" y="2216150"/>
          <p14:tracePt t="25814" x="4321175" y="2206625"/>
          <p14:tracePt t="25824" x="4284663" y="2197100"/>
          <p14:tracePt t="25833" x="4275138" y="2197100"/>
          <p14:tracePt t="25992" x="4267200" y="2189163"/>
          <p14:tracePt t="25999" x="4267200" y="2170113"/>
          <p14:tracePt t="26008" x="4275138" y="2143125"/>
          <p14:tracePt t="26013" x="4294188" y="2116138"/>
          <p14:tracePt t="26022" x="4330700" y="2079625"/>
          <p14:tracePt t="26029" x="4348163" y="2052638"/>
          <p14:tracePt t="26037" x="4394200" y="2024063"/>
          <p14:tracePt t="26046" x="4430713" y="1960563"/>
          <p14:tracePt t="26053" x="4448175" y="1951038"/>
          <p14:tracePt t="26061" x="4484688" y="1924050"/>
          <p14:tracePt t="26071" x="4503738" y="1906588"/>
          <p14:tracePt t="26079" x="4521200" y="1887538"/>
          <p14:tracePt t="26087" x="4540250" y="1878013"/>
          <p14:tracePt t="26104" x="4557713" y="1860550"/>
          <p14:tracePt t="26121" x="4567238" y="1851025"/>
          <p14:tracePt t="26138" x="4576763" y="1851025"/>
          <p14:tracePt t="26145" x="4594225" y="1841500"/>
          <p14:tracePt t="26149" x="4603750" y="1841500"/>
          <p14:tracePt t="26158" x="4630738" y="1833563"/>
          <p14:tracePt t="26166" x="4686300" y="1833563"/>
          <p14:tracePt t="26186" x="4803775" y="1787525"/>
          <p14:tracePt t="26190" x="4886325" y="1768475"/>
          <p14:tracePt t="26198" x="4959350" y="1741488"/>
          <p14:tracePt t="26206" x="5041900" y="1724025"/>
          <p14:tracePt t="26215" x="5132388" y="1704975"/>
          <p14:tracePt t="26226" x="5214938" y="1677988"/>
          <p14:tracePt t="26230" x="5287963" y="1668463"/>
          <p14:tracePt t="26240" x="5341938" y="1668463"/>
          <p14:tracePt t="26247" x="5387975" y="1668463"/>
          <p14:tracePt t="26256" x="5424488" y="1668463"/>
          <p14:tracePt t="26263" x="5434013" y="1668463"/>
          <p14:tracePt t="26273" x="5470525" y="1668463"/>
          <p14:tracePt t="26278" x="5487988" y="1668463"/>
          <p14:tracePt t="26286" x="5524500" y="1677988"/>
          <p14:tracePt t="26294" x="5551488" y="1697038"/>
          <p14:tracePt t="26302" x="5597525" y="1724025"/>
          <p14:tracePt t="26310" x="5624513" y="1751013"/>
          <p14:tracePt t="26319" x="5661025" y="1787525"/>
          <p14:tracePt t="26326" x="5688013" y="1804988"/>
          <p14:tracePt t="26338" x="5716588" y="1833563"/>
          <p14:tracePt t="26343" x="5753100" y="1860550"/>
          <p14:tracePt t="26349" x="5797550" y="1878013"/>
          <p14:tracePt t="26358" x="5826125" y="1887538"/>
          <p14:tracePt t="26366" x="5843588" y="1887538"/>
          <p14:tracePt t="26373" x="5862638" y="1906588"/>
          <p14:tracePt t="26381" x="5880100" y="1906588"/>
          <p14:tracePt t="26520" x="5889625" y="1924050"/>
          <p14:tracePt t="26526" x="5889625" y="1943100"/>
          <p14:tracePt t="26534" x="5889625" y="1960563"/>
          <p14:tracePt t="26542" x="5889625" y="1979613"/>
          <p14:tracePt t="26550" x="5889625" y="2006600"/>
          <p14:tracePt t="26558" x="5889625" y="2024063"/>
          <p14:tracePt t="26566" x="5889625" y="2070100"/>
          <p14:tracePt t="26574" x="5889625" y="2079625"/>
          <p14:tracePt t="26581" x="5889625" y="2125663"/>
          <p14:tracePt t="26590" x="5862638" y="2170113"/>
          <p14:tracePt t="26598" x="5853113" y="2189163"/>
          <p14:tracePt t="26609" x="5826125" y="2225675"/>
          <p14:tracePt t="26615" x="5816600" y="2225675"/>
          <p14:tracePt t="26625" x="5797550" y="2233613"/>
          <p14:tracePt t="26631" x="5780088" y="2252663"/>
          <p14:tracePt t="26642" x="5770563" y="2262188"/>
          <p14:tracePt t="26645" x="5761038" y="2270125"/>
          <p14:tracePt t="26653" x="5753100" y="2270125"/>
          <p14:tracePt t="26662" x="5743575" y="2279650"/>
          <p14:tracePt t="26702" x="5724525" y="2289175"/>
          <p14:tracePt t="26709" x="5716588" y="2289175"/>
          <p14:tracePt t="26718" x="5680075" y="2306638"/>
          <p14:tracePt t="26726" x="5653088" y="2306638"/>
          <p14:tracePt t="26735" x="5607050" y="2316163"/>
          <p14:tracePt t="26743" x="5551488" y="2316163"/>
          <p14:tracePt t="26754" x="5487988" y="2325688"/>
          <p14:tracePt t="26758" x="5414963" y="2325688"/>
          <p14:tracePt t="26772" x="5341938" y="2343150"/>
          <p14:tracePt t="26773" x="5241925" y="2371725"/>
          <p14:tracePt t="26782" x="5151438" y="2371725"/>
          <p14:tracePt t="26790" x="5078413" y="2371725"/>
          <p14:tracePt t="26799" x="4986338" y="2371725"/>
          <p14:tracePt t="26806" x="4932363" y="2371725"/>
          <p14:tracePt t="26814" x="4868863" y="2371725"/>
          <p14:tracePt t="26821" x="4840288" y="2371725"/>
          <p14:tracePt t="26830" x="4803775" y="2371725"/>
          <p14:tracePt t="26837" x="4795838" y="2371725"/>
          <p14:tracePt t="26847" x="4776788" y="2371725"/>
          <p14:tracePt t="26854" x="4759325" y="2371725"/>
          <p14:tracePt t="26861" x="4749800" y="2371725"/>
          <p14:tracePt t="26870" x="4722813" y="2371725"/>
          <p14:tracePt t="26886" x="4703763" y="2362200"/>
          <p14:tracePt t="26894" x="4686300" y="2352675"/>
          <p14:tracePt t="26904" x="4667250" y="2352675"/>
          <p14:tracePt t="26911" x="4649788" y="2343150"/>
          <p14:tracePt t="26922" x="4622800" y="2335213"/>
          <p14:tracePt t="26927" x="4603750" y="2335213"/>
          <p14:tracePt t="26935" x="4576763" y="2335213"/>
          <p14:tracePt t="26942" x="4530725" y="2335213"/>
          <p14:tracePt t="26950" x="4503738" y="2335213"/>
          <p14:tracePt t="26958" x="4476750" y="2335213"/>
          <p14:tracePt t="26966" x="4421188" y="2335213"/>
          <p14:tracePt t="26974" x="4394200" y="2335213"/>
          <p14:tracePt t="26983" x="4367213" y="2335213"/>
          <p14:tracePt t="26992" x="4330700" y="2335213"/>
          <p14:tracePt t="27007" x="4321175" y="2335213"/>
          <p14:tracePt t="27759" x="4311650" y="2325688"/>
          <p14:tracePt t="27773" x="4284663" y="2306638"/>
          <p14:tracePt t="27775" x="4267200" y="2289175"/>
          <p14:tracePt t="27783" x="4248150" y="2270125"/>
          <p14:tracePt t="27790" x="4221163" y="2225675"/>
          <p14:tracePt t="27798" x="4202113" y="2179638"/>
          <p14:tracePt t="27806" x="4194175" y="2170113"/>
          <p14:tracePt t="27814" x="4194175" y="2133600"/>
          <p14:tracePt t="27830" x="4194175" y="2116138"/>
          <p14:tracePt t="27838" x="4194175" y="2089150"/>
          <p14:tracePt t="27846" x="4194175" y="2079625"/>
          <p14:tracePt t="27861" x="4194175" y="2070100"/>
          <p14:tracePt t="27877" x="4194175" y="2052638"/>
          <p14:tracePt t="27895" x="4194175" y="2033588"/>
          <p14:tracePt t="27901" x="4202113" y="2033588"/>
          <p14:tracePt t="27925" x="4221163" y="2024063"/>
          <p14:tracePt t="27942" x="4248150" y="1997075"/>
          <p14:tracePt t="27957" x="4294188" y="1987550"/>
          <p14:tracePt t="27966" x="4330700" y="1987550"/>
          <p14:tracePt t="27973" x="4403725" y="1979613"/>
          <p14:tracePt t="27982" x="4476750" y="1979613"/>
          <p14:tracePt t="27990" x="4567238" y="1979613"/>
          <p14:tracePt t="27997" x="4659313" y="1979613"/>
          <p14:tracePt t="28005" x="4767263" y="1979613"/>
          <p14:tracePt t="28015" x="4840288" y="1979613"/>
          <p14:tracePt t="28024" x="4913313" y="1979613"/>
          <p14:tracePt t="28029" x="4995863" y="1979613"/>
          <p14:tracePt t="28037" x="5049838" y="1979613"/>
          <p14:tracePt t="28045" x="5086350" y="1979613"/>
          <p14:tracePt t="28054" x="5122863" y="1979613"/>
          <p14:tracePt t="28070" x="5141913" y="1979613"/>
          <p14:tracePt t="28078" x="5159375" y="1979613"/>
          <p14:tracePt t="28085" x="5168900" y="1979613"/>
          <p14:tracePt t="28094" x="5187950" y="1979613"/>
          <p14:tracePt t="28102" x="5214938" y="1979613"/>
          <p14:tracePt t="28110" x="5251450" y="1979613"/>
          <p14:tracePt t="28118" x="5287963" y="1979613"/>
          <p14:tracePt t="28127" x="5314950" y="1979613"/>
          <p14:tracePt t="28135" x="5368925" y="1979613"/>
          <p14:tracePt t="28142" x="5414963" y="2006600"/>
          <p14:tracePt t="28150" x="5441950" y="2006600"/>
          <p14:tracePt t="28170" x="5514975" y="2024063"/>
          <p14:tracePt t="28174" x="5561013" y="2043113"/>
          <p14:tracePt t="28190" x="5570538" y="2043113"/>
          <p14:tracePt t="28291" x="5588000" y="2052638"/>
          <p14:tracePt t="28296" x="5588000" y="2060575"/>
          <p14:tracePt t="28304" x="5597525" y="2079625"/>
          <p14:tracePt t="28310" x="5597525" y="2089150"/>
          <p14:tracePt t="28319" x="5597525" y="2097088"/>
          <p14:tracePt t="28326" x="5616575" y="2116138"/>
          <p14:tracePt t="28335" x="5624513" y="2116138"/>
          <p14:tracePt t="28357" x="5624513" y="2125663"/>
          <p14:tracePt t="28414" x="5634038" y="2143125"/>
          <p14:tracePt t="28438" x="5643563" y="2152650"/>
          <p14:tracePt t="28446" x="5643563" y="2160588"/>
          <p14:tracePt t="28470" x="5643563" y="2170113"/>
          <p14:tracePt t="28486" x="5643563" y="2179638"/>
          <p14:tracePt t="28510" x="5643563" y="2197100"/>
          <p14:tracePt t="28519" x="5643563" y="2206625"/>
          <p14:tracePt t="28534" x="5643563" y="2225675"/>
          <p14:tracePt t="28542" x="5643563" y="2233613"/>
          <p14:tracePt t="28550" x="5643563" y="2252663"/>
          <p14:tracePt t="28557" x="5624513" y="2270125"/>
          <p14:tracePt t="28566" x="5597525" y="2289175"/>
          <p14:tracePt t="28574" x="5561013" y="2306638"/>
          <p14:tracePt t="28582" x="5534025" y="2316163"/>
          <p14:tracePt t="28591" x="5524500" y="2325688"/>
          <p14:tracePt t="28599" x="5487988" y="2325688"/>
          <p14:tracePt t="28611" x="5470525" y="2335213"/>
          <p14:tracePt t="28616" x="5461000" y="2343150"/>
          <p14:tracePt t="28624" x="5434013" y="2352675"/>
          <p14:tracePt t="28630" x="5414963" y="2352675"/>
          <p14:tracePt t="28638" x="5387975" y="2362200"/>
          <p14:tracePt t="28645" x="5378450" y="2362200"/>
          <p14:tracePt t="28654" x="5351463" y="2362200"/>
          <p14:tracePt t="28662" x="5341938" y="2362200"/>
          <p14:tracePt t="28677" x="5334000" y="2371725"/>
          <p14:tracePt t="28694" x="5314950" y="2371725"/>
          <p14:tracePt t="28702" x="5305425" y="2371725"/>
          <p14:tracePt t="28709" x="5297488" y="2371725"/>
          <p14:tracePt t="28718" x="5268913" y="2371725"/>
          <p14:tracePt t="28726" x="5251450" y="2371725"/>
          <p14:tracePt t="28736" x="5195888" y="2371725"/>
          <p14:tracePt t="28742" x="5159375" y="2371725"/>
          <p14:tracePt t="28752" x="5105400" y="2371725"/>
          <p14:tracePt t="28758" x="5049838" y="2371725"/>
          <p14:tracePt t="28766" x="4995863" y="2371725"/>
          <p14:tracePt t="28774" x="4913313" y="2371725"/>
          <p14:tracePt t="28782" x="4876800" y="2371725"/>
          <p14:tracePt t="28790" x="4822825" y="2371725"/>
          <p14:tracePt t="28798" x="4803775" y="2371725"/>
          <p14:tracePt t="28807" x="4776788" y="2371725"/>
          <p14:tracePt t="28816" x="4759325" y="2371725"/>
          <p14:tracePt t="28823" x="4740275" y="2371725"/>
          <p14:tracePt t="28839" x="4730750" y="2379663"/>
          <p14:tracePt t="29600" x="4730750" y="2389188"/>
          <p14:tracePt t="29606" x="4730750" y="2398713"/>
          <p14:tracePt t="29623" x="4730750" y="2416175"/>
          <p14:tracePt t="29639" x="4730750" y="2425700"/>
          <p14:tracePt t="29647" x="4730750" y="2435225"/>
          <p14:tracePt t="29654" x="4730750" y="2444750"/>
          <p14:tracePt t="29814" x="4740275" y="2435225"/>
          <p14:tracePt t="30127" x="4759325" y="2425700"/>
          <p14:tracePt t="30134" x="4767263" y="2425700"/>
          <p14:tracePt t="30158" x="4776788" y="2416175"/>
          <p14:tracePt t="31335" x="4786313" y="2416175"/>
          <p14:tracePt t="31351" x="4803775" y="2435225"/>
          <p14:tracePt t="31359" x="4803775" y="2444750"/>
          <p14:tracePt t="31366" x="4813300" y="2471738"/>
          <p14:tracePt t="31374" x="4813300" y="2481263"/>
          <p14:tracePt t="31382" x="4822825" y="2498725"/>
          <p14:tracePt t="31389" x="4822825" y="2508250"/>
          <p14:tracePt t="31397" x="4822825" y="2517775"/>
          <p14:tracePt t="31406" x="4822825" y="2525713"/>
          <p14:tracePt t="31414" x="4822825" y="2544763"/>
          <p14:tracePt t="31438" x="4822825" y="2554288"/>
          <p14:tracePt t="31535" x="4832350" y="2544763"/>
          <p14:tracePt t="31552" x="4832350" y="2525713"/>
          <p14:tracePt t="31561" x="4840288" y="2508250"/>
          <p14:tracePt t="31568" x="4849813" y="2498725"/>
          <p14:tracePt t="31655" x="4849813" y="2508250"/>
          <p14:tracePt t="31663" x="4849813" y="2517775"/>
          <p14:tracePt t="31799" x="4849813" y="2508250"/>
          <p14:tracePt t="31814" x="4849813" y="2498725"/>
          <p14:tracePt t="31822" x="4849813" y="2489200"/>
          <p14:tracePt t="31838" x="4849813" y="2481263"/>
          <p14:tracePt t="31846" x="4849813" y="2462213"/>
          <p14:tracePt t="31853" x="4849813" y="2444750"/>
          <p14:tracePt t="31862" x="4849813" y="2425700"/>
          <p14:tracePt t="31870" x="4849813" y="2416175"/>
          <p14:tracePt t="31886" x="4849813" y="2379663"/>
          <p14:tracePt t="31894" x="4849813" y="2371725"/>
          <p14:tracePt t="31910" x="4849813" y="2362200"/>
          <p14:tracePt t="31918" x="4849813" y="2352675"/>
          <p14:tracePt t="31935" x="4849813" y="2343150"/>
          <p14:tracePt t="31942" x="4849813" y="2335213"/>
          <p14:tracePt t="31950" x="4849813" y="2316163"/>
          <p14:tracePt t="31966" x="4840288" y="2306638"/>
          <p14:tracePt t="32087" x="4813300" y="2306638"/>
          <p14:tracePt t="32100" x="4786313" y="2306638"/>
          <p14:tracePt t="32106" x="4740275" y="2325688"/>
          <p14:tracePt t="32113" x="4713288" y="2335213"/>
          <p14:tracePt t="32119" x="4640263" y="2371725"/>
          <p14:tracePt t="32128" x="4540250" y="2425700"/>
          <p14:tracePt t="32134" x="4476750" y="2462213"/>
          <p14:tracePt t="32144" x="4394200" y="2517775"/>
          <p14:tracePt t="32151" x="4330700" y="2571750"/>
          <p14:tracePt t="32158" x="4248150" y="2644775"/>
          <p14:tracePt t="32166" x="4194175" y="2690813"/>
          <p14:tracePt t="32188" x="4094163" y="2790825"/>
          <p14:tracePt t="32192" x="4057650" y="2854325"/>
          <p14:tracePt t="32199" x="4038600" y="2873375"/>
          <p14:tracePt t="32209" x="3992563" y="2917825"/>
          <p14:tracePt t="32213" x="3965575" y="2982913"/>
          <p14:tracePt t="32221" x="3911600" y="3046413"/>
          <p14:tracePt t="32229" x="3846513" y="3119438"/>
          <p14:tracePt t="32238" x="3792538" y="3200400"/>
          <p14:tracePt t="32247" x="3738563" y="3282950"/>
          <p14:tracePt t="32255" x="3709988" y="3328988"/>
          <p14:tracePt t="32263" x="3665538" y="3375025"/>
          <p14:tracePt t="32273" x="3619500" y="3419475"/>
          <p14:tracePt t="32277" x="3582988" y="3455988"/>
          <p14:tracePt t="32287" x="3556000" y="3482975"/>
          <p14:tracePt t="32294" x="3509963" y="3511550"/>
          <p14:tracePt t="32301" x="3490913" y="3519488"/>
          <p14:tracePt t="32309" x="3473450" y="3529013"/>
          <p14:tracePt t="32318" x="3446463" y="3548063"/>
          <p14:tracePt t="32326" x="3446463" y="3556000"/>
          <p14:tracePt t="32337" x="3427413" y="3556000"/>
          <p14:tracePt t="32359" x="3419475" y="3565525"/>
          <p14:tracePt t="32391" x="3409950" y="3575050"/>
          <p14:tracePt t="32399" x="3400425" y="3575050"/>
          <p14:tracePt t="32405" x="3390900" y="3584575"/>
          <p14:tracePt t="32414" x="3390900" y="3592513"/>
          <p14:tracePt t="32422" x="3363913" y="3602038"/>
          <p14:tracePt t="32429" x="3327400" y="3621088"/>
          <p14:tracePt t="32437" x="3309938" y="3638550"/>
          <p14:tracePt t="32445" x="3263900" y="3675063"/>
          <p14:tracePt t="32455" x="3244850" y="3694113"/>
          <p14:tracePt t="32461" x="3200400" y="3738563"/>
          <p14:tracePt t="32471" x="3190875" y="3748088"/>
          <p14:tracePt t="32478" x="3163888" y="3794125"/>
          <p14:tracePt t="32487" x="3154363" y="3794125"/>
          <p14:tracePt t="32494" x="3144838" y="3811588"/>
          <p14:tracePt t="32503" x="3127375" y="3857625"/>
          <p14:tracePt t="32509" x="3117850" y="3875088"/>
          <p14:tracePt t="32520" x="3100388" y="3894138"/>
          <p14:tracePt t="32525" x="3071813" y="3911600"/>
          <p14:tracePt t="32535" x="3063875" y="3930650"/>
          <p14:tracePt t="32542" x="3063875" y="3940175"/>
          <p14:tracePt t="32551" x="3044825" y="3957638"/>
          <p14:tracePt t="32557" x="3035300" y="3976688"/>
          <p14:tracePt t="32566" x="3008313" y="4013200"/>
          <p14:tracePt t="32573" x="2998788" y="4030663"/>
          <p14:tracePt t="32590" x="2981325" y="4049713"/>
          <p14:tracePt t="32597" x="2971800" y="4057650"/>
          <p14:tracePt t="32614" x="2971800" y="4067175"/>
          <p14:tracePt t="32630" x="2962275" y="4067175"/>
          <p14:tracePt t="32645" x="2962275" y="4086225"/>
          <p14:tracePt t="32662" x="2935288" y="4103688"/>
          <p14:tracePt t="32677" x="2935288" y="4113213"/>
          <p14:tracePt t="32686" x="2935288" y="4122738"/>
          <p14:tracePt t="32705" x="2935288" y="4130675"/>
          <p14:tracePt t="32710" x="2935288" y="4149725"/>
          <p14:tracePt t="32726" x="2935288" y="4159250"/>
          <p14:tracePt t="32741" x="2925763" y="4159250"/>
          <p14:tracePt t="32758" x="2925763" y="4167188"/>
          <p14:tracePt t="32766" x="2917825" y="4186238"/>
          <p14:tracePt t="32773" x="2898775" y="4222750"/>
          <p14:tracePt t="32782" x="2889250" y="4222750"/>
          <p14:tracePt t="32790" x="2871788" y="4249738"/>
          <p14:tracePt t="32799" x="2862263" y="4259263"/>
          <p14:tracePt t="32806" x="2835275" y="4286250"/>
          <p14:tracePt t="32814" x="2817813" y="4303713"/>
          <p14:tracePt t="32822" x="2781300" y="4340225"/>
          <p14:tracePt t="32830" x="2771775" y="4349750"/>
          <p14:tracePt t="32838" x="2771775" y="4359275"/>
          <p14:tracePt t="32847" x="2762250" y="4359275"/>
          <p14:tracePt t="32853" x="2735263" y="4386263"/>
          <p14:tracePt t="32862" x="2725738" y="4395788"/>
          <p14:tracePt t="32869" x="2708275" y="4413250"/>
          <p14:tracePt t="32877" x="2698750" y="4422775"/>
          <p14:tracePt t="32887" x="2689225" y="4441825"/>
          <p14:tracePt t="32895" x="2671763" y="4459288"/>
          <p14:tracePt t="32903" x="2662238" y="4468813"/>
          <p14:tracePt t="32909" x="2652713" y="4478338"/>
          <p14:tracePt t="32918" x="2643188" y="4486275"/>
          <p14:tracePt t="32925" x="2643188" y="4495800"/>
          <p14:tracePt t="32934" x="2635250" y="4514850"/>
          <p14:tracePt t="32942" x="2635250" y="4522788"/>
          <p14:tracePt t="32951" x="2625725" y="4532313"/>
          <p14:tracePt t="32975" x="2616200" y="4541838"/>
          <p14:tracePt t="33014" x="2606675" y="4551363"/>
          <p14:tracePt t="33029" x="2606675" y="4559300"/>
          <p14:tracePt t="33037" x="2598738" y="4568825"/>
          <p14:tracePt t="33070" x="2589213" y="4568825"/>
          <p14:tracePt t="33210" x="2579688" y="4568825"/>
          <p14:tracePt t="33213" x="2570163" y="4559300"/>
          <p14:tracePt t="33222" x="2570163" y="4551363"/>
          <p14:tracePt t="33238" x="2552700" y="4522788"/>
          <p14:tracePt t="33245" x="2543175" y="4514850"/>
          <p14:tracePt t="33253" x="2533650" y="4505325"/>
          <p14:tracePt t="33262" x="2525713" y="4486275"/>
          <p14:tracePt t="33504" x="2525713" y="4478338"/>
          <p14:tracePt t="33750" x="2533650" y="4478338"/>
          <p14:tracePt t="33766" x="2552700" y="4478338"/>
          <p14:tracePt t="33775" x="2606675" y="4478338"/>
          <p14:tracePt t="33783" x="2662238" y="4478338"/>
          <p14:tracePt t="33792" x="2735263" y="4478338"/>
          <p14:tracePt t="33802" x="2789238" y="4478338"/>
          <p14:tracePt t="33805" x="2844800" y="4478338"/>
          <p14:tracePt t="33814" x="2908300" y="4478338"/>
          <p14:tracePt t="33822" x="2917825" y="4478338"/>
          <p14:tracePt t="33831" x="2944813" y="4478338"/>
          <p14:tracePt t="33837" x="2990850" y="4514850"/>
          <p14:tracePt t="33847" x="2998788" y="4514850"/>
          <p14:tracePt t="33853" x="3035300" y="4514850"/>
          <p14:tracePt t="33861" x="3044825" y="4514850"/>
          <p14:tracePt t="33871" x="3054350" y="4514850"/>
          <p14:tracePt t="33879" x="3063875" y="4514850"/>
          <p14:tracePt t="34103" x="3071813" y="4514850"/>
          <p14:tracePt t="34113" x="3081338" y="4486275"/>
          <p14:tracePt t="34119" x="3090863" y="4459288"/>
          <p14:tracePt t="34127" x="3100388" y="4413250"/>
          <p14:tracePt t="34135" x="3100388" y="4386263"/>
          <p14:tracePt t="34141" x="3117850" y="4359275"/>
          <p14:tracePt t="34151" x="3127375" y="4332288"/>
          <p14:tracePt t="34158" x="3127375" y="4286250"/>
          <p14:tracePt t="34166" x="3136900" y="4240213"/>
          <p14:tracePt t="34187" x="3144838" y="4176713"/>
          <p14:tracePt t="34191" x="3171825" y="4140200"/>
          <p14:tracePt t="34199" x="3171825" y="4122738"/>
          <p14:tracePt t="34210" x="3181350" y="4103688"/>
          <p14:tracePt t="34213" x="3181350" y="4076700"/>
          <p14:tracePt t="34221" x="3190875" y="4057650"/>
          <p14:tracePt t="34230" x="3200400" y="4013200"/>
          <p14:tracePt t="34246" x="3208338" y="3984625"/>
          <p14:tracePt t="34253" x="3217863" y="3976688"/>
          <p14:tracePt t="34269" x="3227388" y="3967163"/>
          <p14:tracePt t="34310" x="3227388" y="3948113"/>
          <p14:tracePt t="34318" x="3227388" y="3940175"/>
          <p14:tracePt t="34352" x="3244850" y="3940175"/>
          <p14:tracePt t="34359" x="3254375" y="3930650"/>
          <p14:tracePt t="34367" x="3281363" y="3930650"/>
          <p14:tracePt t="34375" x="3309938" y="3930650"/>
          <p14:tracePt t="34382" x="3346450" y="3911600"/>
          <p14:tracePt t="34390" x="3382963" y="3894138"/>
          <p14:tracePt t="34398" x="3427413" y="3884613"/>
          <p14:tracePt t="34406" x="3455988" y="3875088"/>
          <p14:tracePt t="34414" x="3500438" y="3875088"/>
          <p14:tracePt t="34424" x="3519488" y="3867150"/>
          <p14:tracePt t="34429" x="3546475" y="3840163"/>
          <p14:tracePt t="34438" x="3573463" y="3840163"/>
          <p14:tracePt t="34446" x="3592513" y="3830638"/>
          <p14:tracePt t="34456" x="3609975" y="3821113"/>
          <p14:tracePt t="34461" x="3636963" y="3811588"/>
          <p14:tracePt t="34477" x="3646488" y="3811588"/>
          <p14:tracePt t="34493" x="3656013" y="3811588"/>
          <p14:tracePt t="34602" x="3665538" y="3811588"/>
          <p14:tracePt t="34614" x="3665538" y="3803650"/>
          <p14:tracePt t="34621" x="3665538" y="3794125"/>
          <p14:tracePt t="34629" x="3673475" y="3784600"/>
          <p14:tracePt t="34637" x="3702050" y="3757613"/>
          <p14:tracePt t="34645" x="3702050" y="3738563"/>
          <p14:tracePt t="34654" x="3702050" y="3711575"/>
          <p14:tracePt t="34662" x="3709988" y="3665538"/>
          <p14:tracePt t="34669" x="3709988" y="3648075"/>
          <p14:tracePt t="34677" x="3709988" y="3611563"/>
          <p14:tracePt t="34686" x="3719513" y="3602038"/>
          <p14:tracePt t="34693" x="3719513" y="3565525"/>
          <p14:tracePt t="34703" x="3738563" y="3548063"/>
          <p14:tracePt t="34709" x="3746500" y="3519488"/>
          <p14:tracePt t="34726" x="3746500" y="3511550"/>
          <p14:tracePt t="34735" x="3756025" y="3492500"/>
          <p14:tracePt t="34743" x="3756025" y="3482975"/>
          <p14:tracePt t="34863" x="3765550" y="3465513"/>
          <p14:tracePt t="34870" x="3792538" y="3446463"/>
          <p14:tracePt t="34878" x="3802063" y="3446463"/>
          <p14:tracePt t="34886" x="3838575" y="3446463"/>
          <p14:tracePt t="34894" x="3883025" y="3429000"/>
          <p14:tracePt t="34901" x="3938588" y="3429000"/>
          <p14:tracePt t="34910" x="3965575" y="3429000"/>
          <p14:tracePt t="34918" x="4038600" y="3429000"/>
          <p14:tracePt t="34926" x="4111625" y="3429000"/>
          <p14:tracePt t="34934" x="4165600" y="3429000"/>
          <p14:tracePt t="34942" x="4257675" y="3429000"/>
          <p14:tracePt t="34951" x="4348163" y="3429000"/>
          <p14:tracePt t="34957" x="4448175" y="3429000"/>
          <p14:tracePt t="34965" x="4540250" y="3438525"/>
          <p14:tracePt t="34974" x="4630738" y="3455988"/>
          <p14:tracePt t="34981" x="4722813" y="3455988"/>
          <p14:tracePt t="34989" x="4803775" y="3482975"/>
          <p14:tracePt t="34998" x="4868863" y="3492500"/>
          <p14:tracePt t="35005" x="4905375" y="3492500"/>
          <p14:tracePt t="35014" x="4932363" y="3492500"/>
          <p14:tracePt t="35021" x="4941888" y="3492500"/>
          <p14:tracePt t="35320" x="4949825" y="3492500"/>
          <p14:tracePt t="35327" x="4978400" y="3492500"/>
          <p14:tracePt t="35339" x="4986338" y="3492500"/>
          <p14:tracePt t="35342" x="4995863" y="3492500"/>
          <p14:tracePt t="35351" x="5005388" y="3492500"/>
          <p14:tracePt t="35519" x="5014913" y="3492500"/>
          <p14:tracePt t="35525" x="5022850" y="3492500"/>
          <p14:tracePt t="35549" x="5032375" y="3492500"/>
          <p14:tracePt t="35581" x="5049838" y="3492500"/>
          <p14:tracePt t="35589" x="5059363" y="3492500"/>
          <p14:tracePt t="36477" x="5059363" y="3482975"/>
          <p14:tracePt t="36486" x="5078413" y="3465513"/>
          <p14:tracePt t="36503" x="5095875" y="3438525"/>
          <p14:tracePt t="36510" x="5105400" y="3429000"/>
          <p14:tracePt t="36521" x="5114925" y="3419475"/>
          <p14:tracePt t="36525" x="5114925" y="3411538"/>
          <p14:tracePt t="36534" x="5122863" y="3411538"/>
          <p14:tracePt t="36541" x="5122863" y="3402013"/>
          <p14:tracePt t="36551" x="5141913" y="3382963"/>
          <p14:tracePt t="36568" x="5151438" y="3375025"/>
          <p14:tracePt t="36573" x="5159375" y="3355975"/>
          <p14:tracePt t="36597" x="5168900" y="3346450"/>
          <p14:tracePt t="36622" x="5178425" y="3346450"/>
          <p14:tracePt t="36630" x="5178425" y="3338513"/>
          <p14:tracePt t="36895" x="5178425" y="3328988"/>
          <p14:tracePt t="37822" x="5178425" y="3319463"/>
          <p14:tracePt t="37832" x="5178425" y="3309938"/>
          <p14:tracePt t="37837" x="5178425" y="3292475"/>
          <p14:tracePt t="37854" x="5178425" y="3282950"/>
          <p14:tracePt t="37862" x="5178425" y="3273425"/>
          <p14:tracePt t="37886" x="5187950" y="3273425"/>
          <p14:tracePt t="37934" x="5195888" y="3265488"/>
          <p14:tracePt t="67614" x="5268913" y="3265488"/>
          <p14:tracePt t="67623" x="5434013" y="3265488"/>
          <p14:tracePt t="67631" x="5616575" y="3265488"/>
          <p14:tracePt t="67638" x="5862638" y="3355975"/>
          <p14:tracePt t="67645" x="6108700" y="3492500"/>
          <p14:tracePt t="67653" x="6281738" y="3565525"/>
          <p14:tracePt t="67661" x="6408738" y="3611563"/>
          <p14:tracePt t="67670" x="6500813" y="3665538"/>
          <p14:tracePt t="67677" x="6527800" y="3702050"/>
          <p14:tracePt t="67685" x="6545263" y="3702050"/>
          <p14:tracePt t="67693" x="6554788" y="3702050"/>
          <p14:tracePt t="67702" x="6564313" y="3702050"/>
          <p14:tracePt t="67709" x="6573838" y="3702050"/>
          <p14:tracePt t="67718" x="6591300" y="3711575"/>
          <p14:tracePt t="67726" x="6645275" y="3711575"/>
          <p14:tracePt t="67734" x="6727825" y="3711575"/>
          <p14:tracePt t="67742" x="6800850" y="3711575"/>
          <p14:tracePt t="67751" x="6892925" y="3711575"/>
          <p14:tracePt t="67758" x="6964363" y="3711575"/>
          <p14:tracePt t="67768" x="7037388" y="3711575"/>
          <p14:tracePt t="67773" x="7129463" y="3711575"/>
          <p14:tracePt t="67782" x="7192963" y="3684588"/>
          <p14:tracePt t="67791" x="7256463" y="3675063"/>
          <p14:tracePt t="67802" x="7312025" y="3665538"/>
          <p14:tracePt t="67807" x="7392988" y="3638550"/>
          <p14:tracePt t="67818" x="7429500" y="3629025"/>
          <p14:tracePt t="67823" x="7512050" y="3611563"/>
          <p14:tracePt t="67837" x="7585075" y="3602038"/>
          <p14:tracePt t="67841" x="7648575" y="3575050"/>
          <p14:tracePt t="67849" x="7721600" y="3575050"/>
          <p14:tracePt t="67855" x="7767638" y="3565525"/>
          <p14:tracePt t="67868" x="7804150" y="3565525"/>
          <p14:tracePt t="67872" x="7821613" y="3556000"/>
          <p14:tracePt t="67878" x="7867650" y="3548063"/>
          <p14:tracePt t="67885" x="7931150" y="3519488"/>
          <p14:tracePt t="67895" x="7958138" y="3519488"/>
          <p14:tracePt t="67901" x="8004175" y="3511550"/>
          <p14:tracePt t="67910" x="8059738" y="3502025"/>
          <p14:tracePt t="67917" x="8140700" y="3482975"/>
          <p14:tracePt t="67925" x="8196263" y="3455988"/>
          <p14:tracePt t="67933" x="8277225" y="3446463"/>
          <p14:tracePt t="67942" x="8350250" y="3446463"/>
          <p14:tracePt t="67950" x="8478838" y="3429000"/>
          <p14:tracePt t="67957" x="8588375" y="3429000"/>
          <p14:tracePt t="67969" x="8715375" y="3429000"/>
          <p14:tracePt t="67973" x="8842375" y="3429000"/>
          <p14:tracePt t="67981" x="8988425" y="3429000"/>
          <p14:tracePt t="67990" x="9117013" y="34290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ja-JP" altLang="en-US" sz="4000"/>
              <a:t>アキュムレータマシンの</a:t>
            </a:r>
            <a:r>
              <a:rPr lang="en-US" altLang="ja-JP" sz="4000"/>
              <a:t>Verilog</a:t>
            </a:r>
            <a:r>
              <a:rPr lang="ja-JP" altLang="en-US" sz="4000"/>
              <a:t>記述</a:t>
            </a:r>
            <a:br>
              <a:rPr lang="ja-JP" altLang="en-US" sz="4000"/>
            </a:br>
            <a:r>
              <a:rPr lang="ja-JP" altLang="en-US" sz="4000"/>
              <a:t>入出力とレジスタ、ワイヤの宣言</a:t>
            </a:r>
          </a:p>
        </p:txBody>
      </p:sp>
      <p:sp>
        <p:nvSpPr>
          <p:cNvPr id="31747" name="Rectangle 3"/>
          <p:cNvSpPr>
            <a:spLocks noGrp="1" noChangeArrowheads="1"/>
          </p:cNvSpPr>
          <p:nvPr>
            <p:ph type="body" idx="1"/>
          </p:nvPr>
        </p:nvSpPr>
        <p:spPr>
          <a:xfrm>
            <a:off x="457200" y="1497013"/>
            <a:ext cx="8229600" cy="4525962"/>
          </a:xfrm>
        </p:spPr>
        <p:txBody>
          <a:bodyPr/>
          <a:lstStyle/>
          <a:p>
            <a:pPr>
              <a:lnSpc>
                <a:spcPct val="80000"/>
              </a:lnSpc>
              <a:buFontTx/>
              <a:buNone/>
            </a:pPr>
            <a:r>
              <a:rPr lang="en-US" altLang="ja-JP" sz="2000" b="1" dirty="0"/>
              <a:t>`include “</a:t>
            </a:r>
            <a:r>
              <a:rPr lang="en-US" altLang="ja-JP" sz="2000" b="1" dirty="0" err="1"/>
              <a:t>def.h</a:t>
            </a:r>
            <a:r>
              <a:rPr lang="en-US" altLang="ja-JP" sz="2000" b="1" dirty="0"/>
              <a:t>”</a:t>
            </a:r>
          </a:p>
          <a:p>
            <a:pPr>
              <a:lnSpc>
                <a:spcPct val="80000"/>
              </a:lnSpc>
              <a:buFontTx/>
              <a:buNone/>
            </a:pPr>
            <a:r>
              <a:rPr lang="en-US" altLang="ja-JP" sz="2000" b="1" dirty="0"/>
              <a:t>module am(</a:t>
            </a:r>
          </a:p>
          <a:p>
            <a:pPr>
              <a:lnSpc>
                <a:spcPct val="80000"/>
              </a:lnSpc>
              <a:buFontTx/>
              <a:buNone/>
            </a:pPr>
            <a:r>
              <a:rPr lang="en-US" altLang="ja-JP" sz="2000" b="1" dirty="0"/>
              <a:t>  input </a:t>
            </a:r>
            <a:r>
              <a:rPr lang="en-US" altLang="ja-JP" sz="2000" b="1" dirty="0" err="1"/>
              <a:t>clk</a:t>
            </a:r>
            <a:r>
              <a:rPr lang="en-US" altLang="ja-JP" sz="2000" b="1" dirty="0"/>
              <a:t>, input </a:t>
            </a:r>
            <a:r>
              <a:rPr lang="en-US" altLang="ja-JP" sz="2000" b="1" dirty="0" err="1"/>
              <a:t>rst_n</a:t>
            </a:r>
            <a:r>
              <a:rPr lang="en-US" altLang="ja-JP" sz="2000" b="1" dirty="0"/>
              <a:t>,</a:t>
            </a:r>
          </a:p>
          <a:p>
            <a:pPr>
              <a:lnSpc>
                <a:spcPct val="80000"/>
              </a:lnSpc>
              <a:buFontTx/>
              <a:buNone/>
            </a:pPr>
            <a:r>
              <a:rPr lang="en-US" altLang="ja-JP" sz="2000" b="1" dirty="0"/>
              <a:t>  input [`OPCODE_W-1:0] opcode,</a:t>
            </a:r>
          </a:p>
          <a:p>
            <a:pPr>
              <a:lnSpc>
                <a:spcPct val="80000"/>
              </a:lnSpc>
              <a:buFontTx/>
              <a:buNone/>
            </a:pPr>
            <a:r>
              <a:rPr lang="en-US" altLang="ja-JP" sz="2000" b="1" dirty="0"/>
              <a:t>  input[`ADDR_W-1:0] operand,</a:t>
            </a:r>
          </a:p>
          <a:p>
            <a:pPr>
              <a:lnSpc>
                <a:spcPct val="80000"/>
              </a:lnSpc>
              <a:buFontTx/>
              <a:buNone/>
            </a:pPr>
            <a:r>
              <a:rPr lang="en-US" altLang="ja-JP" sz="2000" b="1" dirty="0"/>
              <a:t>  input[`DATA_W-1:0] </a:t>
            </a:r>
            <a:r>
              <a:rPr lang="en-US" altLang="ja-JP" sz="2000" b="1" dirty="0" err="1"/>
              <a:t>ddatain</a:t>
            </a:r>
            <a:r>
              <a:rPr lang="en-US" altLang="ja-JP" sz="2000" b="1" dirty="0"/>
              <a:t>,</a:t>
            </a:r>
          </a:p>
          <a:p>
            <a:pPr>
              <a:lnSpc>
                <a:spcPct val="80000"/>
              </a:lnSpc>
              <a:buFontTx/>
              <a:buNone/>
            </a:pPr>
            <a:r>
              <a:rPr lang="en-US" altLang="ja-JP" sz="2000" b="1" dirty="0"/>
              <a:t>  output we,</a:t>
            </a:r>
          </a:p>
          <a:p>
            <a:pPr>
              <a:lnSpc>
                <a:spcPct val="80000"/>
              </a:lnSpc>
              <a:buFontTx/>
              <a:buNone/>
            </a:pPr>
            <a:r>
              <a:rPr lang="en-US" altLang="ja-JP" sz="2000" b="1" dirty="0"/>
              <a:t>  output reg [`ADDR_W-1:0] pc,</a:t>
            </a:r>
          </a:p>
          <a:p>
            <a:pPr>
              <a:lnSpc>
                <a:spcPct val="80000"/>
              </a:lnSpc>
              <a:buFontTx/>
              <a:buNone/>
            </a:pPr>
            <a:r>
              <a:rPr lang="en-US" altLang="ja-JP" sz="2000" b="1" dirty="0"/>
              <a:t>  output reg [`DATA_W-1:0] </a:t>
            </a:r>
            <a:r>
              <a:rPr lang="en-US" altLang="ja-JP" sz="2000" b="1" dirty="0" err="1"/>
              <a:t>accum</a:t>
            </a:r>
            <a:r>
              <a:rPr lang="en-US" altLang="ja-JP" sz="2000" b="1" dirty="0"/>
              <a:t>);</a:t>
            </a:r>
          </a:p>
          <a:p>
            <a:pPr>
              <a:lnSpc>
                <a:spcPct val="80000"/>
              </a:lnSpc>
              <a:buFontTx/>
              <a:buNone/>
            </a:pPr>
            <a:r>
              <a:rPr lang="en-US" altLang="ja-JP" sz="2000" b="1" dirty="0"/>
              <a:t>wire [`DATA_W-1:0] </a:t>
            </a:r>
            <a:r>
              <a:rPr lang="en-US" altLang="ja-JP" sz="2000" b="1" dirty="0" err="1"/>
              <a:t>alu_y</a:t>
            </a:r>
            <a:r>
              <a:rPr lang="en-US" altLang="ja-JP" sz="2000" b="1" dirty="0"/>
              <a:t>;</a:t>
            </a:r>
          </a:p>
          <a:p>
            <a:pPr>
              <a:lnSpc>
                <a:spcPct val="80000"/>
              </a:lnSpc>
              <a:buFontTx/>
              <a:buNone/>
            </a:pPr>
            <a:r>
              <a:rPr lang="en-US" altLang="ja-JP" sz="2000" b="1" dirty="0"/>
              <a:t>wire </a:t>
            </a:r>
            <a:r>
              <a:rPr lang="en-US" altLang="ja-JP" sz="2000" b="1" dirty="0" err="1"/>
              <a:t>op_st</a:t>
            </a:r>
            <a:r>
              <a:rPr lang="en-US" altLang="ja-JP" sz="2000" dirty="0"/>
              <a:t>;</a:t>
            </a:r>
          </a:p>
        </p:txBody>
      </p:sp>
      <p:sp>
        <p:nvSpPr>
          <p:cNvPr id="31748" name="AutoShape 5"/>
          <p:cNvSpPr>
            <a:spLocks noChangeArrowheads="1"/>
          </p:cNvSpPr>
          <p:nvPr/>
        </p:nvSpPr>
        <p:spPr bwMode="auto">
          <a:xfrm>
            <a:off x="5003800" y="2349500"/>
            <a:ext cx="2376488" cy="503238"/>
          </a:xfrm>
          <a:prstGeom prst="wedgeRoundRectCallout">
            <a:avLst>
              <a:gd name="adj1" fmla="val -58884"/>
              <a:gd name="adj2" fmla="val 6167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a:t>命令メモリ</a:t>
            </a:r>
          </a:p>
        </p:txBody>
      </p:sp>
      <p:sp>
        <p:nvSpPr>
          <p:cNvPr id="31749" name="AutoShape 6"/>
          <p:cNvSpPr>
            <a:spLocks noChangeArrowheads="1"/>
          </p:cNvSpPr>
          <p:nvPr/>
        </p:nvSpPr>
        <p:spPr bwMode="auto">
          <a:xfrm>
            <a:off x="4932363" y="2854325"/>
            <a:ext cx="2376487" cy="503238"/>
          </a:xfrm>
          <a:prstGeom prst="wedgeRoundRectCallout">
            <a:avLst>
              <a:gd name="adj1" fmla="val -58884"/>
              <a:gd name="adj2" fmla="val 6167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a:t>データメモリ</a:t>
            </a:r>
          </a:p>
        </p:txBody>
      </p:sp>
      <p:sp>
        <p:nvSpPr>
          <p:cNvPr id="31750" name="AutoShape 7"/>
          <p:cNvSpPr>
            <a:spLocks noChangeArrowheads="1"/>
          </p:cNvSpPr>
          <p:nvPr/>
        </p:nvSpPr>
        <p:spPr bwMode="auto">
          <a:xfrm>
            <a:off x="5292725" y="3759200"/>
            <a:ext cx="2376488" cy="431800"/>
          </a:xfrm>
          <a:prstGeom prst="wedgeRoundRectCallout">
            <a:avLst>
              <a:gd name="adj1" fmla="val -89032"/>
              <a:gd name="adj2" fmla="val -18472"/>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t>Program Counter</a:t>
            </a:r>
            <a:endParaRPr lang="ja-JP" altLang="en-US"/>
          </a:p>
        </p:txBody>
      </p:sp>
      <p:sp>
        <p:nvSpPr>
          <p:cNvPr id="31751" name="AutoShape 8"/>
          <p:cNvSpPr>
            <a:spLocks noChangeArrowheads="1"/>
          </p:cNvSpPr>
          <p:nvPr/>
        </p:nvSpPr>
        <p:spPr bwMode="auto">
          <a:xfrm>
            <a:off x="3731414" y="5152611"/>
            <a:ext cx="2712793" cy="431800"/>
          </a:xfrm>
          <a:prstGeom prst="wedgeRoundRectCallout">
            <a:avLst>
              <a:gd name="adj1" fmla="val -108583"/>
              <a:gd name="adj2" fmla="val -6139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dirty="0"/>
              <a:t>ST</a:t>
            </a:r>
            <a:r>
              <a:rPr lang="ja-JP" altLang="en-US" dirty="0"/>
              <a:t>命令のデコード信号</a:t>
            </a:r>
          </a:p>
        </p:txBody>
      </p:sp>
      <p:sp>
        <p:nvSpPr>
          <p:cNvPr id="31752" name="AutoShape 7"/>
          <p:cNvSpPr>
            <a:spLocks noChangeArrowheads="1"/>
          </p:cNvSpPr>
          <p:nvPr/>
        </p:nvSpPr>
        <p:spPr bwMode="auto">
          <a:xfrm>
            <a:off x="5445125" y="4221163"/>
            <a:ext cx="2376488" cy="431800"/>
          </a:xfrm>
          <a:prstGeom prst="wedgeRoundRectCallout">
            <a:avLst>
              <a:gd name="adj1" fmla="val -89032"/>
              <a:gd name="adj2" fmla="val -4692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a:t>アキュムレータ</a:t>
            </a:r>
          </a:p>
        </p:txBody>
      </p:sp>
      <p:pic>
        <p:nvPicPr>
          <p:cNvPr id="4" name="オーディオ 3">
            <a:hlinkClick r:id="" action="ppaction://media"/>
            <a:extLst>
              <a:ext uri="{FF2B5EF4-FFF2-40B4-BE49-F238E27FC236}">
                <a16:creationId xmlns:a16="http://schemas.microsoft.com/office/drawing/2014/main" id="{56E964B6-0F34-4AF2-AD20-46DED6734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329"/>
    </mc:Choice>
    <mc:Fallback>
      <p:transition spd="slow" advTm="11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024" x="1047750" y="4422775"/>
          <p14:tracePt t="22057" x="1066800" y="4413250"/>
          <p14:tracePt t="22064" x="1185863" y="4413250"/>
          <p14:tracePt t="22073" x="1349375" y="4332288"/>
          <p14:tracePt t="22081" x="1541463" y="4268788"/>
          <p14:tracePt t="22090" x="1722438" y="4240213"/>
          <p14:tracePt t="22097" x="1895475" y="4176713"/>
          <p14:tracePt t="22104" x="2060575" y="4130675"/>
          <p14:tracePt t="22114" x="2206625" y="4086225"/>
          <p14:tracePt t="22120" x="2360613" y="4013200"/>
          <p14:tracePt t="22129" x="2479675" y="3957638"/>
          <p14:tracePt t="22136" x="2552700" y="3930650"/>
          <p14:tracePt t="22147" x="2625725" y="3875088"/>
          <p14:tracePt t="22152" x="2689225" y="3821113"/>
          <p14:tracePt t="22162" x="2716213" y="3803650"/>
          <p14:tracePt t="22168" x="2752725" y="3775075"/>
          <p14:tracePt t="22177" x="2881313" y="3711575"/>
          <p14:tracePt t="22184" x="2944813" y="3675063"/>
          <p14:tracePt t="22193" x="3035300" y="3602038"/>
          <p14:tracePt t="22201" x="3100388" y="3502025"/>
          <p14:tracePt t="22208" x="3171825" y="3419475"/>
          <p14:tracePt t="22216" x="3254375" y="3338513"/>
          <p14:tracePt t="22224" x="3327400" y="3236913"/>
          <p14:tracePt t="22233" x="3446463" y="3146425"/>
          <p14:tracePt t="22240" x="3509963" y="3090863"/>
          <p14:tracePt t="22248" x="3582988" y="3027363"/>
          <p14:tracePt t="22256" x="3600450" y="2982913"/>
          <p14:tracePt t="22265" x="3636963" y="2936875"/>
          <p14:tracePt t="22272" x="3692525" y="2881313"/>
          <p14:tracePt t="22281" x="3702050" y="2873375"/>
          <p14:tracePt t="22288" x="3702050" y="2863850"/>
          <p14:tracePt t="22306" x="3709988" y="2854325"/>
          <p14:tracePt t="22436" x="3709988" y="2836863"/>
          <p14:tracePt t="22440" x="3709988" y="2790825"/>
          <p14:tracePt t="22456" x="3709988" y="2754313"/>
          <p14:tracePt t="22464" x="3709988" y="2744788"/>
          <p14:tracePt t="22474" x="3729038" y="2717800"/>
          <p14:tracePt t="22483" x="3738563" y="2698750"/>
          <p14:tracePt t="22489" x="3746500" y="2662238"/>
          <p14:tracePt t="22505" x="3756025" y="2625725"/>
          <p14:tracePt t="22513" x="3792538" y="2589213"/>
          <p14:tracePt t="22522" x="3802063" y="2562225"/>
          <p14:tracePt t="22531" x="3810000" y="2525713"/>
          <p14:tracePt t="22537" x="3819525" y="2489200"/>
          <p14:tracePt t="22545" x="3829050" y="2471738"/>
          <p14:tracePt t="22552" x="3838575" y="2462213"/>
          <p14:tracePt t="22561" x="3846513" y="2444750"/>
          <p14:tracePt t="22568" x="3846513" y="2425700"/>
          <p14:tracePt t="22579" x="3856038" y="2416175"/>
          <p14:tracePt t="22640" x="3856038" y="2408238"/>
          <p14:tracePt t="22648" x="3856038" y="2389188"/>
          <p14:tracePt t="22656" x="3856038" y="2379663"/>
          <p14:tracePt t="22665" x="3865563" y="2371725"/>
          <p14:tracePt t="22672" x="3875088" y="2362200"/>
          <p14:tracePt t="22681" x="3875088" y="2352675"/>
          <p14:tracePt t="22688" x="3875088" y="2343150"/>
          <p14:tracePt t="23545" x="3875088" y="2352675"/>
          <p14:tracePt t="23553" x="3875088" y="2371725"/>
          <p14:tracePt t="23561" x="3875088" y="2379663"/>
          <p14:tracePt t="23568" x="3875088" y="2389188"/>
          <p14:tracePt t="23577" x="3865563" y="2416175"/>
          <p14:tracePt t="23584" x="3865563" y="2425700"/>
          <p14:tracePt t="23593" x="3865563" y="2462213"/>
          <p14:tracePt t="23600" x="3856038" y="2489200"/>
          <p14:tracePt t="23610" x="3856038" y="2517775"/>
          <p14:tracePt t="23618" x="3829050" y="2554288"/>
          <p14:tracePt t="23628" x="3829050" y="2562225"/>
          <p14:tracePt t="23633" x="3829050" y="2581275"/>
          <p14:tracePt t="23642" x="3819525" y="2617788"/>
          <p14:tracePt t="23649" x="3819525" y="2625725"/>
          <p14:tracePt t="23657" x="3810000" y="2644775"/>
          <p14:tracePt t="23668" x="3810000" y="2662238"/>
          <p14:tracePt t="23672" x="3802063" y="2681288"/>
          <p14:tracePt t="23682" x="3792538" y="2717800"/>
          <p14:tracePt t="23690" x="3775075" y="2735263"/>
          <p14:tracePt t="23700" x="3775075" y="2754313"/>
          <p14:tracePt t="23705" x="3756025" y="2781300"/>
          <p14:tracePt t="23713" x="3729038" y="2817813"/>
          <p14:tracePt t="23733" x="3719513" y="2844800"/>
          <p14:tracePt t="23736" x="3709988" y="2863850"/>
          <p14:tracePt t="23744" x="3683000" y="2900363"/>
          <p14:tracePt t="23752" x="3673475" y="2917825"/>
          <p14:tracePt t="23761" x="3665538" y="2936875"/>
          <p14:tracePt t="23768" x="3656013" y="2946400"/>
          <p14:tracePt t="23784" x="3656013" y="2954338"/>
          <p14:tracePt t="25888" x="3646488" y="2954338"/>
          <p14:tracePt t="25913" x="3646488" y="2946400"/>
          <p14:tracePt t="25928" x="3646488" y="2936875"/>
          <p14:tracePt t="26234" x="3646488" y="2946400"/>
          <p14:tracePt t="26248" x="3646488" y="2954338"/>
          <p14:tracePt t="27129" x="3665538" y="2946400"/>
          <p14:tracePt t="27136" x="3673475" y="2936875"/>
          <p14:tracePt t="27184" x="3683000" y="2936875"/>
          <p14:tracePt t="27192" x="3692525" y="2936875"/>
          <p14:tracePt t="27200" x="3719513" y="2936875"/>
          <p14:tracePt t="27208" x="3756025" y="2936875"/>
          <p14:tracePt t="27216" x="3775075" y="2936875"/>
          <p14:tracePt t="27224" x="3802063" y="2936875"/>
          <p14:tracePt t="27233" x="3829050" y="2946400"/>
          <p14:tracePt t="27241" x="3856038" y="2946400"/>
          <p14:tracePt t="27249" x="3883025" y="2954338"/>
          <p14:tracePt t="27256" x="3902075" y="2954338"/>
          <p14:tracePt t="27265" x="3911600" y="2954338"/>
          <p14:tracePt t="27272" x="3919538" y="2954338"/>
          <p14:tracePt t="27281" x="3929063" y="2954338"/>
          <p14:tracePt t="27289" x="3938588" y="2954338"/>
          <p14:tracePt t="28189" x="3948113" y="2963863"/>
          <p14:tracePt t="28203" x="3948113" y="3009900"/>
          <p14:tracePt t="28212" x="3948113" y="3046413"/>
          <p14:tracePt t="28226" x="3938588" y="3063875"/>
          <p14:tracePt t="28233" x="3938588" y="3073400"/>
          <p14:tracePt t="28241" x="3938588" y="3082925"/>
          <p14:tracePt t="28256" x="3929063" y="3090863"/>
          <p14:tracePt t="28452" x="3929063" y="3100388"/>
          <p14:tracePt t="28458" x="3929063" y="3119438"/>
          <p14:tracePt t="29081" x="3919538" y="3127375"/>
          <p14:tracePt t="29088" x="3911600" y="3127375"/>
          <p14:tracePt t="29113" x="3902075" y="3119438"/>
          <p14:tracePt t="29120" x="3902075" y="3100388"/>
          <p14:tracePt t="29128" x="3902075" y="3090863"/>
          <p14:tracePt t="29136" x="3902075" y="3073400"/>
          <p14:tracePt t="29145" x="3892550" y="3063875"/>
          <p14:tracePt t="29153" x="3892550" y="3054350"/>
          <p14:tracePt t="29449" x="3865563" y="3046413"/>
          <p14:tracePt t="29456" x="3819525" y="3046413"/>
          <p14:tracePt t="29464" x="3783013" y="3046413"/>
          <p14:tracePt t="29472" x="3756025" y="3046413"/>
          <p14:tracePt t="29480" x="3729038" y="3046413"/>
          <p14:tracePt t="29488" x="3709988" y="3046413"/>
          <p14:tracePt t="29497" x="3673475" y="3046413"/>
          <p14:tracePt t="29514" x="3646488" y="3046413"/>
          <p14:tracePt t="29521" x="3636963" y="3046413"/>
          <p14:tracePt t="29560" x="3619500" y="3046413"/>
          <p14:tracePt t="29568" x="3609975" y="3036888"/>
          <p14:tracePt t="29577" x="3600450" y="3036888"/>
          <p14:tracePt t="29585" x="3573463" y="3017838"/>
          <p14:tracePt t="29593" x="3563938" y="3009900"/>
          <p14:tracePt t="29600" x="3536950" y="2982913"/>
          <p14:tracePt t="29609" x="3519488" y="2963863"/>
          <p14:tracePt t="29616" x="3490913" y="2936875"/>
          <p14:tracePt t="29624" x="3436938" y="2909888"/>
          <p14:tracePt t="29632" x="3382963" y="2873375"/>
          <p14:tracePt t="29640" x="3354388" y="2836863"/>
          <p14:tracePt t="29648" x="3317875" y="2817813"/>
          <p14:tracePt t="29656" x="3290888" y="2790825"/>
          <p14:tracePt t="29667" x="3273425" y="2763838"/>
          <p14:tracePt t="29672" x="3254375" y="2744788"/>
          <p14:tracePt t="29680" x="3244850" y="2735263"/>
          <p14:tracePt t="29689" x="3236913" y="2735263"/>
          <p14:tracePt t="29714" x="3227388" y="2727325"/>
          <p14:tracePt t="29729" x="3217863" y="2708275"/>
          <p14:tracePt t="29736" x="3217863" y="2690813"/>
          <p14:tracePt t="29745" x="3217863" y="2671763"/>
          <p14:tracePt t="29752" x="3217863" y="2654300"/>
          <p14:tracePt t="29760" x="3217863" y="2644775"/>
          <p14:tracePt t="29768" x="3217863" y="2617788"/>
          <p14:tracePt t="29777" x="3217863" y="2598738"/>
          <p14:tracePt t="29784" x="3217863" y="2571750"/>
          <p14:tracePt t="29792" x="3217863" y="2554288"/>
          <p14:tracePt t="29800" x="3217863" y="2525713"/>
          <p14:tracePt t="29810" x="3217863" y="2508250"/>
          <p14:tracePt t="29816" x="3244850" y="2481263"/>
          <p14:tracePt t="29824" x="3244850" y="2471738"/>
          <p14:tracePt t="29832" x="3254375" y="2435225"/>
          <p14:tracePt t="29840" x="3273425" y="2416175"/>
          <p14:tracePt t="29849" x="3300413" y="2398713"/>
          <p14:tracePt t="29856" x="3327400" y="2362200"/>
          <p14:tracePt t="29864" x="3346450" y="2335213"/>
          <p14:tracePt t="29873" x="3354388" y="2325688"/>
          <p14:tracePt t="29882" x="3382963" y="2298700"/>
          <p14:tracePt t="29890" x="3436938" y="2243138"/>
          <p14:tracePt t="29899" x="3446463" y="2225675"/>
          <p14:tracePt t="29905" x="3463925" y="2206625"/>
          <p14:tracePt t="29914" x="3482975" y="2189163"/>
          <p14:tracePt t="29921" x="3500438" y="2170113"/>
          <p14:tracePt t="29929" x="3509963" y="2160588"/>
          <p14:tracePt t="29936" x="3519488" y="2152650"/>
          <p14:tracePt t="30000" x="3527425" y="2152650"/>
          <p14:tracePt t="30016" x="3556000" y="2152650"/>
          <p14:tracePt t="30024" x="3563938" y="2152650"/>
          <p14:tracePt t="30042" x="3573463" y="2152650"/>
          <p14:tracePt t="30049" x="3592513" y="2152650"/>
          <p14:tracePt t="30057" x="3609975" y="2152650"/>
          <p14:tracePt t="30064" x="3629025" y="2152650"/>
          <p14:tracePt t="30072" x="3656013" y="2152650"/>
          <p14:tracePt t="30080" x="3665538" y="2152650"/>
          <p14:tracePt t="30088" x="3702050" y="2189163"/>
          <p14:tracePt t="30097" x="3709988" y="2189163"/>
          <p14:tracePt t="30104" x="3729038" y="2197100"/>
          <p14:tracePt t="30112" x="3746500" y="2206625"/>
          <p14:tracePt t="30120" x="3756025" y="2206625"/>
          <p14:tracePt t="30128" x="3775075" y="2206625"/>
          <p14:tracePt t="30192" x="3802063" y="2243138"/>
          <p14:tracePt t="30200" x="3819525" y="2262188"/>
          <p14:tracePt t="30209" x="3838575" y="2279650"/>
          <p14:tracePt t="30216" x="3875088" y="2298700"/>
          <p14:tracePt t="30224" x="3919538" y="2335213"/>
          <p14:tracePt t="30232" x="3938588" y="2343150"/>
          <p14:tracePt t="30240" x="3956050" y="2352675"/>
          <p14:tracePt t="30248" x="3975100" y="2371725"/>
          <p14:tracePt t="30256" x="3992563" y="2379663"/>
          <p14:tracePt t="30265" x="4002088" y="2379663"/>
          <p14:tracePt t="30304" x="4011613" y="2389188"/>
          <p14:tracePt t="30329" x="4021138" y="2398713"/>
          <p14:tracePt t="30336" x="4029075" y="2416175"/>
          <p14:tracePt t="30354" x="4038600" y="2425700"/>
          <p14:tracePt t="30361" x="4038600" y="2452688"/>
          <p14:tracePt t="30368" x="4048125" y="2462213"/>
          <p14:tracePt t="30385" x="4057650" y="2481263"/>
          <p14:tracePt t="30393" x="4075113" y="2517775"/>
          <p14:tracePt t="30400" x="4075113" y="2525713"/>
          <p14:tracePt t="30409" x="4084638" y="2544763"/>
          <p14:tracePt t="30417" x="4084638" y="2562225"/>
          <p14:tracePt t="30426" x="4084638" y="2608263"/>
          <p14:tracePt t="30435" x="4084638" y="2635250"/>
          <p14:tracePt t="30442" x="4094163" y="2662238"/>
          <p14:tracePt t="30451" x="4094163" y="2708275"/>
          <p14:tracePt t="30457" x="4111625" y="2744788"/>
          <p14:tracePt t="30465" x="4111625" y="2754313"/>
          <p14:tracePt t="30472" x="4111625" y="2781300"/>
          <p14:tracePt t="30481" x="4111625" y="2800350"/>
          <p14:tracePt t="30488" x="4111625" y="2808288"/>
          <p14:tracePt t="30497" x="4111625" y="2827338"/>
          <p14:tracePt t="30562" x="4111625" y="2836863"/>
          <p14:tracePt t="30576" x="4111625" y="2844800"/>
          <p14:tracePt t="30584" x="4102100" y="2854325"/>
          <p14:tracePt t="30593" x="4094163" y="2863850"/>
          <p14:tracePt t="30600" x="4084638" y="2873375"/>
          <p14:tracePt t="30616" x="4075113" y="2881313"/>
          <p14:tracePt t="30673" x="4065588" y="2890838"/>
          <p14:tracePt t="30688" x="4048125" y="2900363"/>
          <p14:tracePt t="30697" x="4011613" y="2917825"/>
          <p14:tracePt t="30704" x="3992563" y="2927350"/>
          <p14:tracePt t="30714" x="3984625" y="2927350"/>
          <p14:tracePt t="30720" x="3965575" y="2936875"/>
          <p14:tracePt t="30732" x="3938588" y="2946400"/>
          <p14:tracePt t="30745" x="3938588" y="2954338"/>
          <p14:tracePt t="30752" x="3929063" y="2954338"/>
          <p14:tracePt t="30768" x="3919538" y="2954338"/>
          <p14:tracePt t="34075" x="3911600" y="2954338"/>
          <p14:tracePt t="34185" x="3911600" y="2936875"/>
          <p14:tracePt t="34192" x="3911600" y="2927350"/>
          <p14:tracePt t="34200" x="3911600" y="2909888"/>
          <p14:tracePt t="34209" x="3911600" y="2881313"/>
          <p14:tracePt t="34216" x="3911600" y="2844800"/>
          <p14:tracePt t="34224" x="3911600" y="2800350"/>
          <p14:tracePt t="34232" x="3911600" y="2763838"/>
          <p14:tracePt t="34240" x="3929063" y="2698750"/>
          <p14:tracePt t="34248" x="3938588" y="2654300"/>
          <p14:tracePt t="34256" x="3938588" y="2598738"/>
          <p14:tracePt t="34265" x="3948113" y="2571750"/>
          <p14:tracePt t="34273" x="3948113" y="2544763"/>
          <p14:tracePt t="34282" x="3965575" y="2508250"/>
          <p14:tracePt t="34288" x="3975100" y="2489200"/>
          <p14:tracePt t="34297" x="3975100" y="2471738"/>
          <p14:tracePt t="34313" x="3984625" y="2462213"/>
          <p14:tracePt t="35338" x="3984625" y="2471738"/>
          <p14:tracePt t="35344" x="3984625" y="2489200"/>
          <p14:tracePt t="35354" x="3984625" y="2498725"/>
          <p14:tracePt t="35361" x="3975100" y="2517775"/>
          <p14:tracePt t="35368" x="3975100" y="2535238"/>
          <p14:tracePt t="35377" x="3965575" y="2554288"/>
          <p14:tracePt t="35392" x="3965575" y="2562225"/>
          <p14:tracePt t="35400" x="3956050" y="2589213"/>
          <p14:tracePt t="35425" x="3956050" y="2608263"/>
          <p14:tracePt t="35440" x="3948113" y="2625725"/>
          <p14:tracePt t="35456" x="3929063" y="2644775"/>
          <p14:tracePt t="35472" x="3919538" y="2662238"/>
          <p14:tracePt t="35481" x="3919538" y="2681288"/>
          <p14:tracePt t="35488" x="3902075" y="2717800"/>
          <p14:tracePt t="35497" x="3902075" y="2727325"/>
          <p14:tracePt t="35504" x="3883025" y="2754313"/>
          <p14:tracePt t="35513" x="3883025" y="2763838"/>
          <p14:tracePt t="35520" x="3875088" y="2771775"/>
          <p14:tracePt t="35529" x="3865563" y="2800350"/>
          <p14:tracePt t="35536" x="3865563" y="2808288"/>
          <p14:tracePt t="35545" x="3856038" y="2817813"/>
          <p14:tracePt t="35697" x="3846513" y="2836863"/>
          <p14:tracePt t="35705" x="3838575" y="2844800"/>
          <p14:tracePt t="35715" x="3829050" y="2854325"/>
          <p14:tracePt t="35736" x="3829050" y="2863850"/>
          <p14:tracePt t="35905" x="3829050" y="2881313"/>
          <p14:tracePt t="35913" x="3819525" y="2909888"/>
          <p14:tracePt t="35937" x="3819525" y="2927350"/>
          <p14:tracePt t="35944" x="3810000" y="2936875"/>
          <p14:tracePt t="35952" x="3802063" y="2946400"/>
          <p14:tracePt t="42993" x="3792538" y="2946400"/>
          <p14:tracePt t="43000" x="3783013" y="2954338"/>
          <p14:tracePt t="43010" x="3783013" y="2982913"/>
          <p14:tracePt t="43016" x="3775075" y="3000375"/>
          <p14:tracePt t="43025" x="3765550" y="3027363"/>
          <p14:tracePt t="43032" x="3756025" y="3036888"/>
          <p14:tracePt t="43042" x="3756025" y="3046413"/>
          <p14:tracePt t="43048" x="3746500" y="3063875"/>
          <p14:tracePt t="43057" x="3746500" y="3073400"/>
          <p14:tracePt t="43082" x="3746500" y="3082925"/>
          <p14:tracePt t="43160" x="3738563" y="3109913"/>
          <p14:tracePt t="43168" x="3729038" y="3119438"/>
          <p14:tracePt t="43176" x="3729038" y="3146425"/>
          <p14:tracePt t="43184" x="3709988" y="3173413"/>
          <p14:tracePt t="43193" x="3709988" y="3182938"/>
          <p14:tracePt t="43201" x="3702050" y="3200400"/>
          <p14:tracePt t="43210" x="3692525" y="3219450"/>
          <p14:tracePt t="43216" x="3692525" y="3236913"/>
          <p14:tracePt t="43225" x="3683000" y="3246438"/>
          <p14:tracePt t="43232" x="3683000" y="3255963"/>
          <p14:tracePt t="43242" x="3683000" y="3265488"/>
          <p14:tracePt t="43257" x="3683000" y="3273425"/>
          <p14:tracePt t="43280" x="3673475" y="3282950"/>
          <p14:tracePt t="43385" x="3673475" y="3292475"/>
          <p14:tracePt t="43416" x="3673475" y="3302000"/>
          <p14:tracePt t="48001" x="3646488" y="3302000"/>
          <p14:tracePt t="48010" x="3527425" y="3302000"/>
          <p14:tracePt t="48016" x="3382963" y="3302000"/>
          <p14:tracePt t="48025" x="3236913" y="3302000"/>
          <p14:tracePt t="48033" x="3090863" y="3302000"/>
          <p14:tracePt t="48044" x="2962275" y="3302000"/>
          <p14:tracePt t="48049" x="2852738" y="3302000"/>
          <p14:tracePt t="48058" x="2781300" y="3302000"/>
          <p14:tracePt t="48064" x="2725738" y="3302000"/>
          <p14:tracePt t="48073" x="2708275" y="3302000"/>
          <p14:tracePt t="48080" x="2689225" y="3302000"/>
          <p14:tracePt t="48240" x="2679700" y="3302000"/>
          <p14:tracePt t="48257" x="2671763" y="3302000"/>
          <p14:tracePt t="48265" x="2662238" y="3309938"/>
          <p14:tracePt t="48272" x="2635250" y="3328988"/>
          <p14:tracePt t="48280" x="2625725" y="3338513"/>
          <p14:tracePt t="48288" x="2598738" y="3346450"/>
          <p14:tracePt t="48297" x="2579688" y="3346450"/>
          <p14:tracePt t="48306" x="2552700" y="3355975"/>
          <p14:tracePt t="48313" x="2506663" y="3375025"/>
          <p14:tracePt t="48321" x="2479675" y="3392488"/>
          <p14:tracePt t="48329" x="2425700" y="3411538"/>
          <p14:tracePt t="48342" x="2360613" y="3419475"/>
          <p14:tracePt t="48346" x="2316163" y="3438525"/>
          <p14:tracePt t="48353" x="2279650" y="3438525"/>
          <p14:tracePt t="48360" x="2233613" y="3446463"/>
          <p14:tracePt t="48368" x="2214563" y="3446463"/>
          <p14:tracePt t="48377" x="2187575" y="3446463"/>
          <p14:tracePt t="48386" x="2170113" y="3455988"/>
          <p14:tracePt t="48393" x="2160588" y="3455988"/>
          <p14:tracePt t="48418" x="2143125" y="3455988"/>
          <p14:tracePt t="48609" x="2133600" y="3465513"/>
          <p14:tracePt t="48625" x="2133600" y="3475038"/>
          <p14:tracePt t="48640" x="2124075" y="3492500"/>
          <p14:tracePt t="48672" x="2124075" y="3502025"/>
          <p14:tracePt t="48800" x="2124075" y="3511550"/>
          <p14:tracePt t="48809" x="2114550" y="3519488"/>
          <p14:tracePt t="48816" x="2106613" y="3519488"/>
          <p14:tracePt t="48826" x="2097088" y="3529013"/>
          <p14:tracePt t="48832" x="2087563" y="3538538"/>
          <p14:tracePt t="48841" x="2078038" y="3548063"/>
          <p14:tracePt t="48848" x="2070100" y="3556000"/>
          <p14:tracePt t="50264" x="2070100" y="3565525"/>
          <p14:tracePt t="50272" x="2060575" y="3565525"/>
          <p14:tracePt t="50280" x="2041525" y="3565525"/>
          <p14:tracePt t="50288" x="2024063" y="3565525"/>
          <p14:tracePt t="50296" x="2014538" y="3565525"/>
          <p14:tracePt t="50304" x="2005013" y="3565525"/>
          <p14:tracePt t="50312" x="1997075" y="3565525"/>
          <p14:tracePt t="50329" x="1987550" y="3565525"/>
          <p14:tracePt t="50344" x="1978025" y="3565525"/>
          <p14:tracePt t="50385" x="1960563" y="3556000"/>
          <p14:tracePt t="50408" x="1941513" y="3556000"/>
          <p14:tracePt t="50434" x="1931988" y="3556000"/>
          <p14:tracePt t="51058" x="1924050" y="3548063"/>
          <p14:tracePt t="51128" x="1924050" y="3529013"/>
          <p14:tracePt t="52848" x="1924050" y="3519488"/>
          <p14:tracePt t="52856" x="1960563" y="3519488"/>
          <p14:tracePt t="52864" x="1987550" y="3519488"/>
          <p14:tracePt t="52873" x="2033588" y="3519488"/>
          <p14:tracePt t="52880" x="2070100" y="3519488"/>
          <p14:tracePt t="52888" x="2114550" y="3519488"/>
          <p14:tracePt t="52896" x="2170113" y="3519488"/>
          <p14:tracePt t="52904" x="2197100" y="3519488"/>
          <p14:tracePt t="52912" x="2243138" y="3529013"/>
          <p14:tracePt t="52920" x="2270125" y="3529013"/>
          <p14:tracePt t="52928" x="2297113" y="3538538"/>
          <p14:tracePt t="52946" x="2333625" y="3538538"/>
          <p14:tracePt t="52952" x="2343150" y="3538538"/>
          <p14:tracePt t="52962" x="2360613" y="3538538"/>
          <p14:tracePt t="52979" x="2370138" y="3538538"/>
          <p14:tracePt t="52984" x="2379663" y="3538538"/>
          <p14:tracePt t="52993" x="2397125" y="3538538"/>
          <p14:tracePt t="53000" x="2416175" y="3538538"/>
          <p14:tracePt t="53011" x="2425700" y="3538538"/>
          <p14:tracePt t="53016" x="2462213" y="3538538"/>
          <p14:tracePt t="53025" x="2498725" y="3538538"/>
          <p14:tracePt t="53032" x="2543175" y="3538538"/>
          <p14:tracePt t="53043" x="2598738" y="3548063"/>
          <p14:tracePt t="53048" x="2643188" y="3565525"/>
          <p14:tracePt t="53067" x="2735263" y="3584575"/>
          <p14:tracePt t="53074" x="2798763" y="3592513"/>
          <p14:tracePt t="53082" x="2825750" y="3592513"/>
          <p14:tracePt t="53089" x="2871788" y="3602038"/>
          <p14:tracePt t="53096" x="2889250" y="3602038"/>
          <p14:tracePt t="53104" x="2917825" y="3621088"/>
          <p14:tracePt t="53113" x="2935288" y="3621088"/>
          <p14:tracePt t="53122" x="2944813" y="3629025"/>
          <p14:tracePt t="53136" x="2962275" y="3629025"/>
          <p14:tracePt t="53201" x="2981325" y="3629025"/>
          <p14:tracePt t="53208" x="3008313" y="3629025"/>
          <p14:tracePt t="53216" x="3027363" y="3638550"/>
          <p14:tracePt t="53224" x="3054350" y="3638550"/>
          <p14:tracePt t="53232" x="3071813" y="3638550"/>
          <p14:tracePt t="53241" x="3081338" y="3648075"/>
          <p14:tracePt t="53248" x="3108325" y="3648075"/>
          <p14:tracePt t="53257" x="3136900" y="3657600"/>
          <p14:tracePt t="53265" x="3144838" y="3665538"/>
          <p14:tracePt t="53273" x="3163888" y="3675063"/>
          <p14:tracePt t="53280" x="3181350" y="3684588"/>
          <p14:tracePt t="53288" x="3200400" y="3694113"/>
          <p14:tracePt t="53296" x="3244850" y="3730625"/>
          <p14:tracePt t="53306" x="3273425" y="3738563"/>
          <p14:tracePt t="53313" x="3327400" y="3775075"/>
          <p14:tracePt t="53321" x="3373438" y="3784600"/>
          <p14:tracePt t="53329" x="3436938" y="3811588"/>
          <p14:tracePt t="53338" x="3500438" y="3830638"/>
          <p14:tracePt t="53345" x="3536950" y="3840163"/>
          <p14:tracePt t="53354" x="3582988" y="3857625"/>
          <p14:tracePt t="53361" x="3609975" y="3867150"/>
          <p14:tracePt t="53368" x="3636963" y="3867150"/>
          <p14:tracePt t="53377" x="3646488" y="3867150"/>
          <p14:tracePt t="53384" x="3656013" y="3867150"/>
          <p14:tracePt t="54568" x="3665538" y="3867150"/>
          <p14:tracePt t="54793" x="3665538" y="3857625"/>
          <p14:tracePt t="55016" x="3665538" y="3840163"/>
          <p14:tracePt t="55024" x="3665538" y="3830638"/>
          <p14:tracePt t="55128" x="3665538" y="3811588"/>
          <p14:tracePt t="55137" x="3636963" y="3803650"/>
          <p14:tracePt t="55144" x="3582988" y="3803650"/>
          <p14:tracePt t="55152" x="3455988" y="3803650"/>
          <p14:tracePt t="55160" x="3290888" y="3803650"/>
          <p14:tracePt t="55168" x="3090863" y="3803650"/>
          <p14:tracePt t="55177" x="2871788" y="3803650"/>
          <p14:tracePt t="55184" x="2525713" y="3784600"/>
          <p14:tracePt t="55193" x="2243138" y="3748088"/>
          <p14:tracePt t="55200" x="2005013" y="3711575"/>
          <p14:tracePt t="55209" x="1814513" y="3684588"/>
          <p14:tracePt t="55216" x="1612900" y="3665538"/>
          <p14:tracePt t="55225" x="1485900" y="3621088"/>
          <p14:tracePt t="55232" x="1358900" y="3611563"/>
          <p14:tracePt t="55240" x="1293813" y="3565525"/>
          <p14:tracePt t="55248" x="1230313" y="3556000"/>
          <p14:tracePt t="55257" x="1212850" y="3548063"/>
          <p14:tracePt t="55265" x="1203325" y="3548063"/>
          <p14:tracePt t="55618" x="1203325" y="3556000"/>
          <p14:tracePt t="55625" x="1212850" y="3565525"/>
          <p14:tracePt t="55636" x="1222375" y="3575050"/>
          <p14:tracePt t="55643" x="1249363" y="3592513"/>
          <p14:tracePt t="55648" x="1266825" y="3611563"/>
          <p14:tracePt t="55657" x="1276350" y="3621088"/>
          <p14:tracePt t="55664" x="1293813" y="3621088"/>
          <p14:tracePt t="55673" x="1303338" y="3621088"/>
          <p14:tracePt t="55680" x="1312863" y="3621088"/>
          <p14:tracePt t="55714" x="1322388" y="3621088"/>
          <p14:tracePt t="55937" x="1339850" y="3621088"/>
          <p14:tracePt t="55944" x="1366838" y="3621088"/>
          <p14:tracePt t="55952" x="1412875" y="3621088"/>
          <p14:tracePt t="55961" x="1431925" y="3621088"/>
          <p14:tracePt t="55968" x="1485900" y="3621088"/>
          <p14:tracePt t="55976" x="1549400" y="3602038"/>
          <p14:tracePt t="55984" x="1622425" y="3602038"/>
          <p14:tracePt t="55993" x="1731963" y="3602038"/>
          <p14:tracePt t="56000" x="1804988" y="3602038"/>
          <p14:tracePt t="56009" x="1931988" y="3602038"/>
          <p14:tracePt t="56016" x="2078038" y="3602038"/>
          <p14:tracePt t="56025" x="2224088" y="3602038"/>
          <p14:tracePt t="56032" x="2370138" y="3629025"/>
          <p14:tracePt t="56042" x="2533650" y="3665538"/>
          <p14:tracePt t="56048" x="2698750" y="3675063"/>
          <p14:tracePt t="56059" x="2835275" y="3694113"/>
          <p14:tracePt t="56064" x="2889250" y="3694113"/>
          <p14:tracePt t="56072" x="2998788" y="3694113"/>
          <p14:tracePt t="56080" x="3090863" y="3694113"/>
          <p14:tracePt t="56088" x="3144838" y="3694113"/>
          <p14:tracePt t="56096" x="3200400" y="3694113"/>
          <p14:tracePt t="56106" x="3263900" y="3694113"/>
          <p14:tracePt t="56112" x="3300413" y="3694113"/>
          <p14:tracePt t="56120" x="3346450" y="3694113"/>
          <p14:tracePt t="56128" x="3354388" y="3694113"/>
          <p14:tracePt t="56136" x="3390900" y="3694113"/>
          <p14:tracePt t="56145" x="3419475" y="3694113"/>
          <p14:tracePt t="56153" x="3455988" y="3694113"/>
          <p14:tracePt t="56160" x="3490913" y="3694113"/>
          <p14:tracePt t="56168" x="3519488" y="3694113"/>
          <p14:tracePt t="56176" x="3536950" y="3694113"/>
          <p14:tracePt t="56184" x="3556000" y="3694113"/>
          <p14:tracePt t="56200" x="3573463" y="3694113"/>
          <p14:tracePt t="56216" x="3582988" y="3694113"/>
          <p14:tracePt t="56225" x="3592513" y="3694113"/>
          <p14:tracePt t="56232" x="3600450" y="3694113"/>
          <p14:tracePt t="56241" x="3609975" y="3694113"/>
          <p14:tracePt t="56248" x="3619500" y="3694113"/>
          <p14:tracePt t="56265" x="3665538" y="3694113"/>
          <p14:tracePt t="56272" x="3692525" y="3721100"/>
          <p14:tracePt t="56280" x="3729038" y="3721100"/>
          <p14:tracePt t="56288" x="3765550" y="3721100"/>
          <p14:tracePt t="56296" x="3783013" y="3721100"/>
          <p14:tracePt t="56304" x="3792538" y="3721100"/>
          <p14:tracePt t="56313" x="3810000" y="3721100"/>
          <p14:tracePt t="56328" x="3819525" y="3721100"/>
          <p14:tracePt t="56424" x="3829050" y="3721100"/>
          <p14:tracePt t="56432" x="3856038" y="3721100"/>
          <p14:tracePt t="56440" x="3875088" y="3721100"/>
          <p14:tracePt t="56448" x="3919538" y="3721100"/>
          <p14:tracePt t="56457" x="3975100" y="3721100"/>
          <p14:tracePt t="56464" x="4002088" y="3721100"/>
          <p14:tracePt t="56473" x="4021138" y="3721100"/>
          <p14:tracePt t="56480" x="4057650" y="3721100"/>
          <p14:tracePt t="56488" x="4065588" y="3721100"/>
          <p14:tracePt t="56496" x="4075113" y="3721100"/>
          <p14:tracePt t="56640" x="4084638" y="3721100"/>
          <p14:tracePt t="56888" x="4084638" y="3702050"/>
          <p14:tracePt t="57618" x="4084638" y="3694113"/>
          <p14:tracePt t="57825" x="4084638" y="3684588"/>
          <p14:tracePt t="58296" x="4084638" y="3675063"/>
          <p14:tracePt t="59122" x="4084638" y="3665538"/>
          <p14:tracePt t="59131" x="4075113" y="3665538"/>
          <p14:tracePt t="59139" x="4057650" y="3684588"/>
          <p14:tracePt t="59145" x="4057650" y="3694113"/>
          <p14:tracePt t="59152" x="4048125" y="3711575"/>
          <p14:tracePt t="59168" x="4038600" y="3730625"/>
          <p14:tracePt t="59184" x="4038600" y="3738563"/>
          <p14:tracePt t="59200" x="4029075" y="3757613"/>
          <p14:tracePt t="59216" x="4021138" y="3767138"/>
          <p14:tracePt t="59257" x="4021138" y="3775075"/>
          <p14:tracePt t="59280" x="4011613" y="3784600"/>
          <p14:tracePt t="59310" x="4002088" y="3811588"/>
          <p14:tracePt t="59313" x="4002088" y="3821113"/>
          <p14:tracePt t="59320" x="4002088" y="3848100"/>
          <p14:tracePt t="59328" x="3992563" y="3875088"/>
          <p14:tracePt t="59338" x="3965575" y="3903663"/>
          <p14:tracePt t="59345" x="3965575" y="3911600"/>
          <p14:tracePt t="59354" x="3965575" y="3940175"/>
          <p14:tracePt t="59361" x="3965575" y="3957638"/>
          <p14:tracePt t="59368" x="3965575" y="3984625"/>
          <p14:tracePt t="59384" x="3956050" y="4003675"/>
          <p14:tracePt t="59584" x="3956050" y="4013200"/>
          <p14:tracePt t="59592" x="3956050" y="4040188"/>
          <p14:tracePt t="59600" x="3956050" y="4057650"/>
          <p14:tracePt t="59609" x="3956050" y="4076700"/>
          <p14:tracePt t="59616" x="3956050" y="4086225"/>
          <p14:tracePt t="59632" x="3956050" y="4094163"/>
          <p14:tracePt t="59928" x="3919538" y="4103688"/>
          <p14:tracePt t="59937" x="3792538" y="4067175"/>
          <p14:tracePt t="59946" x="3629025" y="4049713"/>
          <p14:tracePt t="59954" x="3455988" y="4003675"/>
          <p14:tracePt t="59965" x="3273425" y="3994150"/>
          <p14:tracePt t="59969" x="3127375" y="3957638"/>
          <p14:tracePt t="59979" x="2981325" y="3930650"/>
          <p14:tracePt t="59984" x="2889250" y="3921125"/>
          <p14:tracePt t="59993" x="2752725" y="3884613"/>
          <p14:tracePt t="60000" x="2679700" y="3875088"/>
          <p14:tracePt t="60011" x="2652713" y="3867150"/>
          <p14:tracePt t="60016" x="2635250" y="3867150"/>
          <p14:tracePt t="60080" x="2598738" y="3867150"/>
          <p14:tracePt t="60096" x="2579688" y="3867150"/>
          <p14:tracePt t="60113" x="2552700" y="3867150"/>
          <p14:tracePt t="60123" x="2543175" y="3867150"/>
          <p14:tracePt t="60216" x="2533650" y="3867150"/>
          <p14:tracePt t="60224" x="2506663" y="3875088"/>
          <p14:tracePt t="60232" x="2462213" y="3875088"/>
          <p14:tracePt t="60240" x="2433638" y="3884613"/>
          <p14:tracePt t="60248" x="2397125" y="3884613"/>
          <p14:tracePt t="60257" x="2333625" y="3903663"/>
          <p14:tracePt t="60264" x="2260600" y="3903663"/>
          <p14:tracePt t="60276" x="2206625" y="3921125"/>
          <p14:tracePt t="60282" x="2106613" y="3930650"/>
          <p14:tracePt t="60299" x="1960563" y="3940175"/>
          <p14:tracePt t="60305" x="1878013" y="3967163"/>
          <p14:tracePt t="60312" x="1824038" y="3967163"/>
          <p14:tracePt t="60321" x="1778000" y="3984625"/>
          <p14:tracePt t="60329" x="1722438" y="3994150"/>
          <p14:tracePt t="60336" x="1677988" y="3994150"/>
          <p14:tracePt t="60344" x="1641475" y="4003675"/>
          <p14:tracePt t="60355" x="1622425" y="4003675"/>
          <p14:tracePt t="60362" x="1595438" y="4003675"/>
          <p14:tracePt t="60370" x="1576388" y="4003675"/>
          <p14:tracePt t="60377" x="1541463" y="4003675"/>
          <p14:tracePt t="60385" x="1541463" y="4013200"/>
          <p14:tracePt t="60393" x="1531938" y="4021138"/>
          <p14:tracePt t="60690" x="1541463" y="4013200"/>
          <p14:tracePt t="60700" x="1558925" y="4003675"/>
          <p14:tracePt t="60706" x="1612900" y="3967163"/>
          <p14:tracePt t="60716" x="1695450" y="3940175"/>
          <p14:tracePt t="60721" x="1795463" y="3894138"/>
          <p14:tracePt t="60729" x="1905000" y="3884613"/>
          <p14:tracePt t="60736" x="2014538" y="3840163"/>
          <p14:tracePt t="60744" x="2143125" y="3840163"/>
          <p14:tracePt t="60752" x="2287588" y="3840163"/>
          <p14:tracePt t="60761" x="2433638" y="3840163"/>
          <p14:tracePt t="60768" x="2598738" y="3840163"/>
          <p14:tracePt t="60778" x="2744788" y="3840163"/>
          <p14:tracePt t="60785" x="2871788" y="3840163"/>
          <p14:tracePt t="60796" x="2998788" y="3840163"/>
          <p14:tracePt t="60800" x="3090863" y="3840163"/>
          <p14:tracePt t="60810" x="3200400" y="3840163"/>
          <p14:tracePt t="60816" x="3273425" y="3840163"/>
          <p14:tracePt t="60825" x="3327400" y="3840163"/>
          <p14:tracePt t="60832" x="3373438" y="3840163"/>
          <p14:tracePt t="60841" x="3409950" y="3840163"/>
          <p14:tracePt t="60848" x="3427413" y="3840163"/>
          <p14:tracePt t="60856" x="3463925" y="3840163"/>
          <p14:tracePt t="60864" x="3482975" y="3840163"/>
          <p14:tracePt t="60873" x="3509963" y="3840163"/>
          <p14:tracePt t="60880" x="3536950" y="3840163"/>
          <p14:tracePt t="60888" x="3592513" y="3840163"/>
          <p14:tracePt t="60896" x="3702050" y="3840163"/>
          <p14:tracePt t="60904" x="3775075" y="3840163"/>
          <p14:tracePt t="60912" x="3865563" y="3840163"/>
          <p14:tracePt t="60920" x="3975100" y="3840163"/>
          <p14:tracePt t="60929" x="4065588" y="3840163"/>
          <p14:tracePt t="60949" x="4202113" y="3840163"/>
          <p14:tracePt t="60953" x="4238625" y="3840163"/>
          <p14:tracePt t="60964" x="4257675" y="3840163"/>
          <p14:tracePt t="60969" x="4267200" y="3840163"/>
          <p14:tracePt t="60993" x="4275138" y="3840163"/>
          <p14:tracePt t="61009" x="4284663" y="3848100"/>
          <p14:tracePt t="61210" x="4284663" y="3875088"/>
          <p14:tracePt t="61216" x="4284663" y="3884613"/>
          <p14:tracePt t="61224" x="4284663" y="3911600"/>
          <p14:tracePt t="61233" x="4267200" y="3930650"/>
          <p14:tracePt t="61241" x="4248150" y="3967163"/>
          <p14:tracePt t="61248" x="4238625" y="3984625"/>
          <p14:tracePt t="61256" x="4230688" y="4030663"/>
          <p14:tracePt t="61265" x="4230688" y="4076700"/>
          <p14:tracePt t="61273" x="4221163" y="4094163"/>
          <p14:tracePt t="61280" x="4211638" y="4113213"/>
          <p14:tracePt t="61288" x="4202113" y="4130675"/>
          <p14:tracePt t="63848" x="4202113" y="4122738"/>
          <p14:tracePt t="63856" x="4202113" y="4113213"/>
          <p14:tracePt t="63864" x="4202113" y="4076700"/>
          <p14:tracePt t="63873" x="4202113" y="4049713"/>
          <p14:tracePt t="63880" x="4202113" y="4030663"/>
          <p14:tracePt t="63889" x="4202113" y="3984625"/>
          <p14:tracePt t="63896" x="4202113" y="3967163"/>
          <p14:tracePt t="63904" x="4202113" y="3940175"/>
          <p14:tracePt t="63912" x="4202113" y="3921125"/>
          <p14:tracePt t="63920" x="4202113" y="3884613"/>
          <p14:tracePt t="63928" x="4202113" y="3857625"/>
          <p14:tracePt t="63946" x="4211638" y="3803650"/>
          <p14:tracePt t="63952" x="4211638" y="3784600"/>
          <p14:tracePt t="63960" x="4211638" y="3757613"/>
          <p14:tracePt t="63968" x="4221163" y="3748088"/>
          <p14:tracePt t="63981" x="4221163" y="3738563"/>
          <p14:tracePt t="67104" x="4221163" y="3748088"/>
          <p14:tracePt t="67113" x="4221163" y="3757613"/>
          <p14:tracePt t="67120" x="4221163" y="3775075"/>
          <p14:tracePt t="67128" x="4221163" y="3784600"/>
          <p14:tracePt t="67136" x="4221163" y="3794125"/>
          <p14:tracePt t="67168" x="4221163" y="3811588"/>
          <p14:tracePt t="67177" x="4221163" y="3821113"/>
          <p14:tracePt t="67184" x="4211638" y="3840163"/>
          <p14:tracePt t="67194" x="4211638" y="3867150"/>
          <p14:tracePt t="67203" x="4202113" y="3875088"/>
          <p14:tracePt t="67211" x="4202113" y="3911600"/>
          <p14:tracePt t="67217" x="4194175" y="3930650"/>
          <p14:tracePt t="67230" x="4194175" y="3976688"/>
          <p14:tracePt t="67232" x="4194175" y="4013200"/>
          <p14:tracePt t="67242" x="4194175" y="4049713"/>
          <p14:tracePt t="67248" x="4184650" y="4076700"/>
          <p14:tracePt t="67256" x="4184650" y="4103688"/>
          <p14:tracePt t="67265" x="4184650" y="4113213"/>
          <p14:tracePt t="67273" x="4184650" y="4122738"/>
          <p14:tracePt t="67289" x="4184650" y="4140200"/>
          <p14:tracePt t="71528" x="4175125" y="4140200"/>
          <p14:tracePt t="71568" x="4175125" y="4130675"/>
          <p14:tracePt t="71824" x="4165600" y="4122738"/>
          <p14:tracePt t="71832" x="4157663" y="4122738"/>
          <p14:tracePt t="71840" x="4129088" y="4122738"/>
          <p14:tracePt t="71848" x="4084638" y="4130675"/>
          <p14:tracePt t="71858" x="4057650" y="4130675"/>
          <p14:tracePt t="71864" x="4002088" y="4140200"/>
          <p14:tracePt t="71873" x="3919538" y="4186238"/>
          <p14:tracePt t="71880" x="3829050" y="4195763"/>
          <p14:tracePt t="71889" x="3746500" y="4213225"/>
          <p14:tracePt t="71896" x="3665538" y="4249738"/>
          <p14:tracePt t="71905" x="3573463" y="4249738"/>
          <p14:tracePt t="71912" x="3500438" y="4268788"/>
          <p14:tracePt t="71920" x="3427413" y="4276725"/>
          <p14:tracePt t="71928" x="3327400" y="4303713"/>
          <p14:tracePt t="71938" x="3254375" y="4303713"/>
          <p14:tracePt t="71965" x="3144838" y="4313238"/>
          <p14:tracePt t="71968" x="3127375" y="4322763"/>
          <p14:tracePt t="71979" x="3081338" y="4322763"/>
          <p14:tracePt t="71984" x="3071813" y="4322763"/>
          <p14:tracePt t="71993" x="3044825" y="4322763"/>
          <p14:tracePt t="72000" x="3017838" y="4322763"/>
          <p14:tracePt t="72011" x="2981325" y="4322763"/>
          <p14:tracePt t="72016" x="2889250" y="4322763"/>
          <p14:tracePt t="72025" x="2798763" y="4340225"/>
          <p14:tracePt t="72032" x="2725738" y="4340225"/>
          <p14:tracePt t="72043" x="2606675" y="4376738"/>
          <p14:tracePt t="72048" x="2533650" y="4376738"/>
          <p14:tracePt t="72058" x="2498725" y="4395788"/>
          <p14:tracePt t="72064" x="2416175" y="4405313"/>
          <p14:tracePt t="72075" x="2379663" y="4405313"/>
          <p14:tracePt t="72080" x="2343150" y="4413250"/>
          <p14:tracePt t="72089" x="2316163" y="4422775"/>
          <p14:tracePt t="72096" x="2279650" y="4422775"/>
          <p14:tracePt t="72108" x="2270125" y="4422775"/>
          <p14:tracePt t="72112" x="2251075" y="4432300"/>
          <p14:tracePt t="72121" x="2233613" y="4432300"/>
          <p14:tracePt t="72128" x="2214563" y="4432300"/>
          <p14:tracePt t="72136" x="2197100" y="4432300"/>
          <p14:tracePt t="72146" x="2179638" y="4432300"/>
          <p14:tracePt t="72153" x="2124075" y="4432300"/>
          <p14:tracePt t="72161" x="2070100" y="4432300"/>
          <p14:tracePt t="72171" x="1997075" y="4432300"/>
          <p14:tracePt t="72177" x="1905000" y="4432300"/>
          <p14:tracePt t="72184" x="1814513" y="4432300"/>
          <p14:tracePt t="72193" x="1741488" y="4432300"/>
          <p14:tracePt t="72200" x="1641475" y="4432300"/>
          <p14:tracePt t="72208" x="1549400" y="4432300"/>
          <p14:tracePt t="72216" x="1495425" y="4432300"/>
          <p14:tracePt t="72225" x="1422400" y="4432300"/>
          <p14:tracePt t="72232" x="1349375" y="4432300"/>
          <p14:tracePt t="72241" x="1303338" y="4441825"/>
          <p14:tracePt t="72248" x="1249363" y="4441825"/>
          <p14:tracePt t="72257" x="1193800" y="4459288"/>
          <p14:tracePt t="72265" x="1149350" y="4459288"/>
          <p14:tracePt t="72275" x="1120775" y="4478338"/>
          <p14:tracePt t="72280" x="1112838" y="4478338"/>
          <p14:tracePt t="72289" x="1103313" y="4486275"/>
          <p14:tracePt t="72296" x="1093788" y="4486275"/>
          <p14:tracePt t="72305" x="1076325" y="4486275"/>
          <p14:tracePt t="72312" x="1066800" y="4486275"/>
          <p14:tracePt t="72666" x="1076325" y="4478338"/>
          <p14:tracePt t="72673" x="1103313" y="4468813"/>
          <p14:tracePt t="72682" x="1130300" y="4449763"/>
          <p14:tracePt t="72689" x="1176338" y="4422775"/>
          <p14:tracePt t="72696" x="1230313" y="4422775"/>
          <p14:tracePt t="72705" x="1293813" y="4405313"/>
          <p14:tracePt t="72712" x="1349375" y="4395788"/>
          <p14:tracePt t="72720" x="1431925" y="4368800"/>
          <p14:tracePt t="72729" x="1485900" y="4368800"/>
          <p14:tracePt t="72736" x="1576388" y="4359275"/>
          <p14:tracePt t="72744" x="1658938" y="4359275"/>
          <p14:tracePt t="72752" x="1731963" y="4359275"/>
          <p14:tracePt t="72760" x="1804988" y="4359275"/>
          <p14:tracePt t="72768" x="1895475" y="4359275"/>
          <p14:tracePt t="72777" x="1968500" y="4359275"/>
          <p14:tracePt t="72784" x="2024063" y="4359275"/>
          <p14:tracePt t="72795" x="2097088" y="4359275"/>
          <p14:tracePt t="72801" x="2179638" y="4359275"/>
          <p14:tracePt t="72813" x="2233613" y="4359275"/>
          <p14:tracePt t="72818" x="2306638" y="4359275"/>
          <p14:tracePt t="72827" x="2379663" y="4359275"/>
          <p14:tracePt t="72833" x="2433638" y="4359275"/>
          <p14:tracePt t="72841" x="2506663" y="4359275"/>
          <p14:tracePt t="72848" x="2570163" y="4359275"/>
          <p14:tracePt t="72857" x="2625725" y="4359275"/>
          <p14:tracePt t="72864" x="2679700" y="4359275"/>
          <p14:tracePt t="72874" x="2725738" y="4359275"/>
          <p14:tracePt t="72880" x="2744788" y="4359275"/>
          <p14:tracePt t="72896" x="2762250" y="4359275"/>
          <p14:tracePt t="72984" x="2771775" y="4359275"/>
          <p14:tracePt t="72992" x="2781300" y="4359275"/>
          <p14:tracePt t="73000" x="2808288" y="4359275"/>
          <p14:tracePt t="73010" x="2817813" y="4368800"/>
          <p14:tracePt t="73016" x="2825750" y="4368800"/>
          <p14:tracePt t="73192" x="2844800" y="4368800"/>
          <p14:tracePt t="73200" x="2852738" y="4368800"/>
          <p14:tracePt t="73209" x="2871788" y="4386263"/>
          <p14:tracePt t="73217" x="2908300" y="4413250"/>
          <p14:tracePt t="73225" x="2925763" y="4422775"/>
          <p14:tracePt t="73232" x="2971800" y="4449763"/>
          <p14:tracePt t="73241" x="2998788" y="4468813"/>
          <p14:tracePt t="73248" x="3027363" y="4478338"/>
          <p14:tracePt t="73257" x="3071813" y="4495800"/>
          <p14:tracePt t="73265" x="3090863" y="4522788"/>
          <p14:tracePt t="73273" x="3108325" y="4522788"/>
          <p14:tracePt t="73281" x="3117850" y="4522788"/>
          <p14:tracePt t="73288" x="3127375" y="4522788"/>
          <p14:tracePt t="73377" x="3144838" y="4522788"/>
          <p14:tracePt t="73578" x="3154363" y="4522788"/>
          <p14:tracePt t="73594" x="3163888" y="4522788"/>
          <p14:tracePt t="73603" x="3181350" y="4522788"/>
          <p14:tracePt t="73609" x="3190875" y="4522788"/>
          <p14:tracePt t="73632" x="3200400" y="4514850"/>
          <p14:tracePt t="73744" x="3217863" y="4505325"/>
          <p14:tracePt t="73752" x="3236913" y="4505325"/>
          <p14:tracePt t="73763" x="3263900" y="4505325"/>
          <p14:tracePt t="73768" x="3273425" y="4495800"/>
          <p14:tracePt t="73777" x="3281363" y="4495800"/>
          <p14:tracePt t="73793" x="3300413" y="4486275"/>
          <p14:tracePt t="73800" x="3309938" y="4478338"/>
          <p14:tracePt t="73809" x="3317875" y="4478338"/>
          <p14:tracePt t="73832" x="3336925" y="4468813"/>
          <p14:tracePt t="75184" x="3346450" y="4468813"/>
          <p14:tracePt t="75192" x="3354388" y="4468813"/>
          <p14:tracePt t="76464" x="3327400" y="4468813"/>
          <p14:tracePt t="76472" x="3273425" y="4468813"/>
          <p14:tracePt t="76480" x="3200400" y="4478338"/>
          <p14:tracePt t="76489" x="3127375" y="4478338"/>
          <p14:tracePt t="76496" x="3044825" y="4478338"/>
          <p14:tracePt t="76504" x="2935288" y="4478338"/>
          <p14:tracePt t="76512" x="2862263" y="4478338"/>
          <p14:tracePt t="76521" x="2789238" y="4478338"/>
          <p14:tracePt t="76528" x="2735263" y="4478338"/>
          <p14:tracePt t="76536" x="2671763" y="4495800"/>
          <p14:tracePt t="76544" x="2635250" y="4495800"/>
          <p14:tracePt t="76552" x="2589213" y="4495800"/>
          <p14:tracePt t="76560" x="2552700" y="4505325"/>
          <p14:tracePt t="76569" x="2525713" y="4514850"/>
          <p14:tracePt t="76577" x="2489200" y="4514850"/>
          <p14:tracePt t="76584" x="2462213" y="4532313"/>
          <p14:tracePt t="76593" x="2433638" y="4541838"/>
          <p14:tracePt t="76600" x="2397125" y="4551363"/>
          <p14:tracePt t="76608" x="2370138" y="4568825"/>
          <p14:tracePt t="76616" x="2324100" y="4595813"/>
          <p14:tracePt t="76625" x="2287588" y="4605338"/>
          <p14:tracePt t="76632" x="2224088" y="4624388"/>
          <p14:tracePt t="76641" x="2179638" y="4660900"/>
          <p14:tracePt t="76648" x="2151063" y="4668838"/>
          <p14:tracePt t="76656" x="2114550" y="4678363"/>
          <p14:tracePt t="76666" x="2097088" y="4678363"/>
          <p14:tracePt t="76673" x="2060575" y="4697413"/>
          <p14:tracePt t="76688" x="2051050" y="4697413"/>
          <p14:tracePt t="76696" x="2041525" y="4705350"/>
          <p14:tracePt t="76705" x="2033588" y="4705350"/>
          <p14:tracePt t="76737" x="2024063" y="4705350"/>
          <p14:tracePt t="76745" x="2005013" y="4705350"/>
          <p14:tracePt t="76752" x="1978025" y="4714875"/>
          <p14:tracePt t="76764" x="1960563" y="4724400"/>
          <p14:tracePt t="76769" x="1905000" y="4760913"/>
          <p14:tracePt t="76778" x="1841500" y="4787900"/>
          <p14:tracePt t="76785" x="1795463" y="4824413"/>
          <p14:tracePt t="76795" x="1714500" y="4851400"/>
          <p14:tracePt t="76800" x="1612900" y="4887913"/>
          <p14:tracePt t="76808" x="1568450" y="4914900"/>
          <p14:tracePt t="76816" x="1522413" y="4951413"/>
          <p14:tracePt t="76826" x="1485900" y="4951413"/>
          <p14:tracePt t="76832" x="1439863" y="4970463"/>
          <p14:tracePt t="76841" x="1431925" y="4970463"/>
          <p14:tracePt t="76848" x="1422400" y="4979988"/>
          <p14:tracePt t="76857" x="1412875" y="4987925"/>
          <p14:tracePt t="76968" x="1412875" y="4979988"/>
          <p14:tracePt t="77176" x="1412875" y="4951413"/>
          <p14:tracePt t="77184" x="1412875" y="4943475"/>
          <p14:tracePt t="77193" x="1412875" y="4933950"/>
          <p14:tracePt t="77200" x="1412875" y="4924425"/>
          <p14:tracePt t="77325" x="1412875" y="4914900"/>
          <p14:tracePt t="77340" x="1412875" y="4906963"/>
          <p14:tracePt t="77344" x="1412875" y="4897438"/>
          <p14:tracePt t="77376" x="1412875" y="4878388"/>
          <p14:tracePt t="77408" x="1412875" y="4870450"/>
          <p14:tracePt t="77521" x="1403350" y="4870450"/>
          <p14:tracePt t="77874" x="1431925" y="4851400"/>
          <p14:tracePt t="77883" x="1439863" y="4841875"/>
          <p14:tracePt t="77890" x="1449388" y="4841875"/>
          <p14:tracePt t="77899" x="1476375" y="4824413"/>
          <p14:tracePt t="78056" x="1485900" y="4814888"/>
          <p14:tracePt t="78064" x="1495425" y="4814888"/>
          <p14:tracePt t="78073" x="1512888" y="4814888"/>
          <p14:tracePt t="78081" x="1531938" y="4814888"/>
          <p14:tracePt t="78089" x="1568450" y="4814888"/>
          <p14:tracePt t="78107" x="1595438" y="4805363"/>
          <p14:tracePt t="78121" x="1604963" y="4805363"/>
          <p14:tracePt t="78409" x="1612900" y="4814888"/>
          <p14:tracePt t="78417" x="1612900" y="4833938"/>
          <p14:tracePt t="78433" x="1604963" y="4841875"/>
          <p14:tracePt t="78577" x="1622425" y="4841875"/>
          <p14:tracePt t="78584" x="1641475" y="4841875"/>
          <p14:tracePt t="78592" x="1649413" y="4841875"/>
          <p14:tracePt t="78600" x="1658938" y="4841875"/>
          <p14:tracePt t="79592" x="1677988" y="4841875"/>
          <p14:tracePt t="80880" x="1685925" y="4841875"/>
          <p14:tracePt t="84145" x="1695450" y="4841875"/>
          <p14:tracePt t="84160" x="1695450" y="4851400"/>
          <p14:tracePt t="84392" x="1695450" y="4860925"/>
          <p14:tracePt t="84458" x="1695450" y="4870450"/>
          <p14:tracePt t="85274" x="1695450" y="4878388"/>
          <p14:tracePt t="85288" x="1695450" y="4897438"/>
          <p14:tracePt t="85296" x="1695450" y="4906963"/>
          <p14:tracePt t="85312" x="1685925" y="4906963"/>
          <p14:tracePt t="85354" x="1677988" y="4914900"/>
          <p14:tracePt t="85600" x="1685925" y="4914900"/>
          <p14:tracePt t="85608" x="1704975" y="4914900"/>
          <p14:tracePt t="85616" x="1731963" y="4914900"/>
          <p14:tracePt t="85624" x="1751013" y="4914900"/>
          <p14:tracePt t="85632" x="1778000" y="4914900"/>
          <p14:tracePt t="85640" x="1814513" y="4906963"/>
          <p14:tracePt t="85648" x="1824038" y="4906963"/>
          <p14:tracePt t="85656" x="1824038" y="4897438"/>
          <p14:tracePt t="85664" x="1841500" y="4887913"/>
          <p14:tracePt t="85683" x="1851025" y="4878388"/>
          <p14:tracePt t="85689" x="1878013" y="4860925"/>
          <p14:tracePt t="85721" x="1887538" y="4851400"/>
          <p14:tracePt t="86057" x="1868488" y="4841875"/>
          <p14:tracePt t="86064" x="1841500" y="4841875"/>
          <p14:tracePt t="86074" x="1824038" y="4841875"/>
          <p14:tracePt t="86089" x="1814513" y="4841875"/>
          <p14:tracePt t="86096" x="1804988" y="4841875"/>
          <p14:tracePt t="86105" x="1795463" y="4833938"/>
          <p14:tracePt t="86294" x="1795463" y="4824413"/>
          <p14:tracePt t="86296" x="1795463" y="4814888"/>
          <p14:tracePt t="86312" x="1824038" y="4814888"/>
          <p14:tracePt t="86321" x="1831975" y="4814888"/>
          <p14:tracePt t="86328" x="1841500" y="4814888"/>
          <p14:tracePt t="86339" x="1860550" y="4814888"/>
          <p14:tracePt t="86344" x="1868488" y="4814888"/>
          <p14:tracePt t="86698" x="1878013" y="4814888"/>
          <p14:tracePt t="86706" x="1905000" y="4805363"/>
          <p14:tracePt t="86724" x="1914525" y="4797425"/>
          <p14:tracePt t="86732" x="1931988" y="4778375"/>
          <p14:tracePt t="86736" x="1941513" y="4768850"/>
          <p14:tracePt t="86744" x="1960563" y="4768850"/>
          <p14:tracePt t="86753" x="1968500" y="4760913"/>
          <p14:tracePt t="86760" x="1968500" y="4751388"/>
          <p14:tracePt t="86768" x="1987550" y="4732338"/>
          <p14:tracePt t="86776" x="2005013" y="4714875"/>
          <p14:tracePt t="86792" x="2033588" y="4697413"/>
          <p14:tracePt t="86800" x="2033588" y="4687888"/>
          <p14:tracePt t="86809" x="2051050" y="4678363"/>
          <p14:tracePt t="86825" x="2070100" y="4668838"/>
          <p14:tracePt t="86841" x="2078038" y="4668838"/>
          <p14:tracePt t="87019" x="2087563" y="4668838"/>
          <p14:tracePt t="87034" x="2087563" y="4697413"/>
          <p14:tracePt t="87047" x="2087563" y="4714875"/>
          <p14:tracePt t="87049" x="2078038" y="4732338"/>
          <p14:tracePt t="87057" x="2078038" y="4741863"/>
          <p14:tracePt t="87064" x="2078038" y="4760913"/>
          <p14:tracePt t="87073" x="2078038" y="4778375"/>
          <p14:tracePt t="87080" x="2078038" y="4787900"/>
          <p14:tracePt t="87089" x="2078038" y="4805363"/>
          <p14:tracePt t="87104" x="2078038" y="4814888"/>
          <p14:tracePt t="87176" x="2078038" y="4824413"/>
          <p14:tracePt t="87184" x="2078038" y="4841875"/>
          <p14:tracePt t="87192" x="2078038" y="4851400"/>
          <p14:tracePt t="87208" x="2078038" y="4860925"/>
          <p14:tracePt t="87355" x="2078038" y="4870450"/>
          <p14:tracePt t="87360" x="2070100" y="4897438"/>
          <p14:tracePt t="87385" x="2060575" y="4897438"/>
          <p14:tracePt t="87416" x="2060575" y="4906963"/>
          <p14:tracePt t="91688" x="2060575" y="4914900"/>
          <p14:tracePt t="91734" x="2070100" y="4914900"/>
          <p14:tracePt t="91736" x="2078038" y="4924425"/>
          <p14:tracePt t="92553" x="2087563" y="4933950"/>
          <p14:tracePt t="93226" x="2087563" y="4906963"/>
          <p14:tracePt t="93234" x="2087563" y="4887913"/>
          <p14:tracePt t="93241" x="2087563" y="4860925"/>
          <p14:tracePt t="93249" x="2087563" y="4841875"/>
          <p14:tracePt t="93258" x="2087563" y="4833938"/>
          <p14:tracePt t="93265" x="2087563" y="4805363"/>
          <p14:tracePt t="93272" x="2087563" y="4787900"/>
          <p14:tracePt t="93280" x="2087563" y="4768850"/>
          <p14:tracePt t="94984" x="2087563" y="4760913"/>
          <p14:tracePt t="95080" x="2078038" y="4760913"/>
          <p14:tracePt t="95089" x="2041525" y="4760913"/>
          <p14:tracePt t="95096" x="2024063" y="4760913"/>
          <p14:tracePt t="95105" x="1997075" y="4768850"/>
          <p14:tracePt t="95112" x="1987550" y="4778375"/>
          <p14:tracePt t="95122" x="1978025" y="4778375"/>
          <p14:tracePt t="95754" x="1951038" y="4778375"/>
          <p14:tracePt t="95762" x="1931988" y="4778375"/>
          <p14:tracePt t="95770" x="1895475" y="4778375"/>
          <p14:tracePt t="95778" x="1860550" y="4787900"/>
          <p14:tracePt t="95785" x="1841500" y="4805363"/>
          <p14:tracePt t="95795" x="1814513" y="4814888"/>
          <p14:tracePt t="95800" x="1804988" y="4814888"/>
          <p14:tracePt t="95808" x="1795463" y="4824413"/>
          <p14:tracePt t="95816" x="1787525" y="4833938"/>
          <p14:tracePt t="95825" x="1768475" y="4833938"/>
          <p14:tracePt t="95832" x="1751013" y="4833938"/>
          <p14:tracePt t="95841" x="1722438" y="4851400"/>
          <p14:tracePt t="95848" x="1695450" y="4860925"/>
          <p14:tracePt t="95857" x="1677988" y="4860925"/>
          <p14:tracePt t="95864" x="1649413" y="4870450"/>
          <p14:tracePt t="95874" x="1631950" y="4870450"/>
          <p14:tracePt t="95880" x="1612900" y="4870450"/>
          <p14:tracePt t="95888" x="1585913" y="4870450"/>
          <p14:tracePt t="95896" x="1568450" y="4870450"/>
          <p14:tracePt t="95905" x="1541463" y="4870450"/>
          <p14:tracePt t="95912" x="1531938" y="4870450"/>
          <p14:tracePt t="95921" x="1522413" y="4870450"/>
          <p14:tracePt t="95928" x="1512888" y="4870450"/>
          <p14:tracePt t="95936" x="1495425" y="4870450"/>
          <p14:tracePt t="95961" x="1485900" y="4870450"/>
          <p14:tracePt t="95986" x="1476375" y="4870450"/>
          <p14:tracePt t="95994" x="1449388" y="4870450"/>
          <p14:tracePt t="96002" x="1439863" y="4870450"/>
          <p14:tracePt t="96012" x="1431925" y="4870450"/>
          <p14:tracePt t="96018" x="1412875" y="4870450"/>
          <p14:tracePt t="96027" x="1403350" y="4870450"/>
          <p14:tracePt t="96033" x="1395413" y="4870450"/>
          <p14:tracePt t="96043" x="1366838" y="4870450"/>
          <p14:tracePt t="96048" x="1358900" y="4870450"/>
          <p14:tracePt t="96056" x="1330325" y="4870450"/>
          <p14:tracePt t="96064" x="1322388" y="4870450"/>
          <p14:tracePt t="96072" x="1312863" y="4870450"/>
          <p14:tracePt t="96080" x="1285875" y="4870450"/>
          <p14:tracePt t="96096" x="1266825" y="4860925"/>
          <p14:tracePt t="96112" x="1230313" y="4851400"/>
          <p14:tracePt t="96128" x="1203325" y="4841875"/>
          <p14:tracePt t="96137" x="1185863" y="4833938"/>
          <p14:tracePt t="96144" x="1176338" y="4833938"/>
          <p14:tracePt t="96153" x="1149350" y="4833938"/>
          <p14:tracePt t="96160" x="1139825" y="4833938"/>
          <p14:tracePt t="96168" x="1130300" y="4833938"/>
          <p14:tracePt t="96176" x="1120775" y="4833938"/>
          <p14:tracePt t="96184" x="1093788" y="4814888"/>
          <p14:tracePt t="96200" x="1084263" y="4814888"/>
          <p14:tracePt t="96208" x="1066800" y="4814888"/>
          <p14:tracePt t="96224" x="1057275" y="4814888"/>
          <p14:tracePt t="96320" x="1047750" y="4805363"/>
          <p14:tracePt t="96328" x="1047750" y="4778375"/>
          <p14:tracePt t="96336" x="1047750" y="4768850"/>
          <p14:tracePt t="96344" x="1047750" y="4732338"/>
          <p14:tracePt t="96354" x="1047750" y="4724400"/>
          <p14:tracePt t="96360" x="1047750" y="4714875"/>
          <p14:tracePt t="96368" x="1047750" y="4697413"/>
          <p14:tracePt t="96385" x="1047750" y="4687888"/>
          <p14:tracePt t="96394" x="1047750" y="4678363"/>
          <p14:tracePt t="96424" x="1047750" y="4668838"/>
          <p14:tracePt t="96434" x="1047750" y="4651375"/>
          <p14:tracePt t="96441" x="1057275" y="4632325"/>
          <p14:tracePt t="96450" x="1066800" y="4624388"/>
          <p14:tracePt t="96468" x="1084263" y="4614863"/>
          <p14:tracePt t="96474" x="1103313" y="4605338"/>
          <p14:tracePt t="96481" x="1120775" y="4587875"/>
          <p14:tracePt t="96496" x="1149350" y="4578350"/>
          <p14:tracePt t="96505" x="1157288" y="4578350"/>
          <p14:tracePt t="96512" x="1185863" y="4568825"/>
          <p14:tracePt t="96521" x="1212850" y="4551363"/>
          <p14:tracePt t="96528" x="1230313" y="4551363"/>
          <p14:tracePt t="96536" x="1249363" y="4551363"/>
          <p14:tracePt t="96544" x="1293813" y="4551363"/>
          <p14:tracePt t="96553" x="1349375" y="4541838"/>
          <p14:tracePt t="96560" x="1385888" y="4541838"/>
          <p14:tracePt t="96570" x="1431925" y="4541838"/>
          <p14:tracePt t="96577" x="1468438" y="4532313"/>
          <p14:tracePt t="96588" x="1531938" y="4532313"/>
          <p14:tracePt t="96595" x="1568450" y="4532313"/>
          <p14:tracePt t="96601" x="1622425" y="4532313"/>
          <p14:tracePt t="96608" x="1677988" y="4532313"/>
          <p14:tracePt t="96616" x="1722438" y="4532313"/>
          <p14:tracePt t="96625" x="1758950" y="4532313"/>
          <p14:tracePt t="96634" x="1787525" y="4532313"/>
          <p14:tracePt t="96640" x="1831975" y="4532313"/>
          <p14:tracePt t="96648" x="1887538" y="4541838"/>
          <p14:tracePt t="96657" x="1924050" y="4551363"/>
          <p14:tracePt t="96665" x="1951038" y="4559300"/>
          <p14:tracePt t="96673" x="1987550" y="4568825"/>
          <p14:tracePt t="96680" x="2051050" y="4587875"/>
          <p14:tracePt t="96689" x="2097088" y="4595813"/>
          <p14:tracePt t="96696" x="2133600" y="4595813"/>
          <p14:tracePt t="96704" x="2160588" y="4605338"/>
          <p14:tracePt t="96712" x="2206625" y="4605338"/>
          <p14:tracePt t="96721" x="2233613" y="4605338"/>
          <p14:tracePt t="96728" x="2251075" y="4614863"/>
          <p14:tracePt t="96736" x="2279650" y="4614863"/>
          <p14:tracePt t="96744" x="2287588" y="4614863"/>
          <p14:tracePt t="96760" x="2297113" y="4614863"/>
          <p14:tracePt t="96768" x="2306638" y="4614863"/>
          <p14:tracePt t="96812" x="2316163" y="4624388"/>
          <p14:tracePt t="96907" x="2316163" y="4632325"/>
          <p14:tracePt t="96918" x="2316163" y="4641850"/>
          <p14:tracePt t="96937" x="2316163" y="4651375"/>
          <p14:tracePt t="97064" x="2316163" y="4668838"/>
          <p14:tracePt t="97072" x="2316163" y="4687888"/>
          <p14:tracePt t="97080" x="2306638" y="4697413"/>
          <p14:tracePt t="97088" x="2287588" y="4714875"/>
          <p14:tracePt t="97096" x="2287588" y="4724400"/>
          <p14:tracePt t="97107" x="2279650" y="4741863"/>
          <p14:tracePt t="97112" x="2270125" y="4760913"/>
          <p14:tracePt t="97121" x="2270125" y="4768850"/>
          <p14:tracePt t="97128" x="2251075" y="4787900"/>
          <p14:tracePt t="97344" x="2243138" y="4805363"/>
          <p14:tracePt t="97360" x="2233613" y="4824413"/>
          <p14:tracePt t="98425" x="2251075" y="4824413"/>
          <p14:tracePt t="98441" x="2260600" y="4814888"/>
          <p14:tracePt t="104480" x="2251075" y="4824413"/>
          <p14:tracePt t="104496" x="2243138" y="4824413"/>
          <p14:tracePt t="104504" x="2233613" y="4824413"/>
          <p14:tracePt t="104537" x="2214563" y="4824413"/>
          <p14:tracePt t="104544" x="2206625" y="4833938"/>
          <p14:tracePt t="104554" x="2197100" y="4833938"/>
          <p14:tracePt t="104561" x="2187575" y="4841875"/>
          <p14:tracePt t="104571" x="2170113" y="4851400"/>
          <p14:tracePt t="104578" x="2160588" y="4860925"/>
          <p14:tracePt t="104650" x="2143125" y="4860925"/>
          <p14:tracePt t="104656" x="2114550" y="4870450"/>
          <p14:tracePt t="104667" x="2087563" y="4878388"/>
          <p14:tracePt t="104672" x="2051050" y="4897438"/>
          <p14:tracePt t="104680" x="2014538" y="4914900"/>
          <p14:tracePt t="104689" x="2005013" y="4914900"/>
          <p14:tracePt t="104696" x="1978025" y="4924425"/>
          <p14:tracePt t="104704" x="1968500" y="4924425"/>
          <p14:tracePt t="104714" x="1960563" y="4933950"/>
          <p14:tracePt t="104729" x="1951038" y="4943475"/>
          <p14:tracePt t="104856" x="1941513" y="4943475"/>
          <p14:tracePt t="104864" x="1931988" y="4943475"/>
          <p14:tracePt t="104872" x="1878013" y="4943475"/>
          <p14:tracePt t="104880" x="1831975" y="4943475"/>
          <p14:tracePt t="104888" x="1795463" y="4943475"/>
          <p14:tracePt t="104896" x="1778000" y="4943475"/>
          <p14:tracePt t="104905" x="1731963" y="4943475"/>
          <p14:tracePt t="104912" x="1714500" y="4943475"/>
          <p14:tracePt t="104920" x="1685925" y="4943475"/>
          <p14:tracePt t="104928" x="1677988" y="4943475"/>
          <p14:tracePt t="104956" x="1658938" y="4951413"/>
          <p14:tracePt t="104984" x="1649413" y="4951413"/>
          <p14:tracePt t="105000" x="1641475" y="4951413"/>
          <p14:tracePt t="105010" x="1631950" y="4951413"/>
          <p14:tracePt t="105016" x="1612900" y="4951413"/>
          <p14:tracePt t="105025" x="1604963" y="4951413"/>
          <p14:tracePt t="105105" x="1595438" y="4951413"/>
          <p14:tracePt t="105121" x="1576388" y="4951413"/>
          <p14:tracePt t="105129" x="1558925" y="4951413"/>
          <p14:tracePt t="105137" x="1549400" y="4951413"/>
          <p14:tracePt t="105297" x="1531938" y="4951413"/>
          <p14:tracePt t="105304" x="1512888" y="4951413"/>
          <p14:tracePt t="105312" x="1504950" y="4951413"/>
          <p14:tracePt t="105321" x="1495425" y="4951413"/>
          <p14:tracePt t="105340" x="1485900" y="4951413"/>
          <p14:tracePt t="105376" x="1476375" y="4951413"/>
          <p14:tracePt t="105392" x="1468438" y="4951413"/>
          <p14:tracePt t="105408" x="1449388" y="4951413"/>
          <p14:tracePt t="105417" x="1422400" y="4951413"/>
          <p14:tracePt t="105424" x="1403350" y="4951413"/>
          <p14:tracePt t="105433" x="1385888" y="4960938"/>
          <p14:tracePt t="105441" x="1339850" y="4960938"/>
          <p14:tracePt t="105448" x="1322388" y="4970463"/>
          <p14:tracePt t="105456" x="1293813" y="4970463"/>
          <p14:tracePt t="105464" x="1276350" y="4979988"/>
          <p14:tracePt t="105473" x="1266825" y="4987925"/>
          <p14:tracePt t="105480" x="1258888" y="4987925"/>
          <p14:tracePt t="105600" x="1249363" y="4987925"/>
          <p14:tracePt t="105608" x="1239838" y="4960938"/>
          <p14:tracePt t="105616" x="1230313" y="4943475"/>
          <p14:tracePt t="105624" x="1230313" y="4906963"/>
          <p14:tracePt t="105634" x="1212850" y="4887913"/>
          <p14:tracePt t="105640" x="1203325" y="4870450"/>
          <p14:tracePt t="105649" x="1203325" y="4851400"/>
          <p14:tracePt t="105656" x="1203325" y="4841875"/>
          <p14:tracePt t="105729" x="1203325" y="4814888"/>
          <p14:tracePt t="105736" x="1203325" y="4805363"/>
          <p14:tracePt t="105744" x="1203325" y="4778375"/>
          <p14:tracePt t="105752" x="1203325" y="4760913"/>
          <p14:tracePt t="105760" x="1203325" y="4751388"/>
          <p14:tracePt t="105769" x="1203325" y="4732338"/>
          <p14:tracePt t="105776" x="1203325" y="4724400"/>
          <p14:tracePt t="105785" x="1203325" y="4714875"/>
          <p14:tracePt t="105793" x="1203325" y="4687888"/>
          <p14:tracePt t="105888" x="1203325" y="4678363"/>
          <p14:tracePt t="105904" x="1203325" y="4668838"/>
          <p14:tracePt t="105920" x="1203325" y="4660900"/>
          <p14:tracePt t="105944" x="1203325" y="4651375"/>
          <p14:tracePt t="105960" x="1203325" y="4641850"/>
          <p14:tracePt t="105968" x="1203325" y="4632325"/>
          <p14:tracePt t="105984" x="1212850" y="4605338"/>
          <p14:tracePt t="106000" x="1212850" y="4595813"/>
          <p14:tracePt t="106008" x="1222375" y="4587875"/>
          <p14:tracePt t="106016" x="1239838" y="4578350"/>
          <p14:tracePt t="106032" x="1258888" y="4578350"/>
          <p14:tracePt t="106042" x="1276350" y="4559300"/>
          <p14:tracePt t="106049" x="1285875" y="4559300"/>
          <p14:tracePt t="106058" x="1293813" y="4559300"/>
          <p14:tracePt t="106072" x="1303338" y="4551363"/>
          <p14:tracePt t="106089" x="1322388" y="4551363"/>
          <p14:tracePt t="106112" x="1330325" y="4551363"/>
          <p14:tracePt t="106121" x="1339850" y="4551363"/>
          <p14:tracePt t="106137" x="1358900" y="4551363"/>
          <p14:tracePt t="106144" x="1366838" y="4551363"/>
          <p14:tracePt t="106160" x="1385888" y="4551363"/>
          <p14:tracePt t="106169" x="1422400" y="4551363"/>
          <p14:tracePt t="106176" x="1476375" y="4551363"/>
          <p14:tracePt t="106189" x="1531938" y="4551363"/>
          <p14:tracePt t="106192" x="1585913" y="4551363"/>
          <p14:tracePt t="106200" x="1668463" y="4559300"/>
          <p14:tracePt t="106208" x="1731963" y="4587875"/>
          <p14:tracePt t="106216" x="1804988" y="4605338"/>
          <p14:tracePt t="106224" x="1831975" y="4605338"/>
          <p14:tracePt t="106232" x="1878013" y="4605338"/>
          <p14:tracePt t="106240" x="1887538" y="4605338"/>
          <p14:tracePt t="106448" x="1895475" y="4605338"/>
          <p14:tracePt t="106464" x="1895475" y="4624388"/>
          <p14:tracePt t="106480" x="1895475" y="4651375"/>
          <p14:tracePt t="106856" x="1895475" y="4660900"/>
          <p14:tracePt t="107153" x="1895475" y="4697413"/>
          <p14:tracePt t="107160" x="1895475" y="4714875"/>
          <p14:tracePt t="107169" x="1895475" y="4741863"/>
          <p14:tracePt t="107177" x="1895475" y="4778375"/>
          <p14:tracePt t="107184" x="1905000" y="4805363"/>
          <p14:tracePt t="107192" x="1924050" y="4833938"/>
          <p14:tracePt t="107200" x="1931988" y="4870450"/>
          <p14:tracePt t="107216" x="1941513" y="4897438"/>
          <p14:tracePt t="107224" x="1941513" y="4906963"/>
          <p14:tracePt t="107232" x="1941513" y="4914900"/>
          <p14:tracePt t="107240" x="1951038" y="4933950"/>
          <p14:tracePt t="107425" x="1951038" y="4943475"/>
          <p14:tracePt t="107434" x="1951038" y="4951413"/>
          <p14:tracePt t="107441" x="1951038" y="4960938"/>
          <p14:tracePt t="107449" x="1931988" y="4997450"/>
          <p14:tracePt t="107457" x="1924050" y="4997450"/>
          <p14:tracePt t="107465" x="1905000" y="5016500"/>
          <p14:tracePt t="107473" x="1878013" y="5024438"/>
          <p14:tracePt t="107480" x="1868488" y="5033963"/>
          <p14:tracePt t="107496" x="1860550" y="5043488"/>
          <p14:tracePt t="107521" x="1851025" y="5043488"/>
          <p14:tracePt t="107552" x="1841500" y="5043488"/>
          <p14:tracePt t="107568" x="1831975" y="5043488"/>
          <p14:tracePt t="107585" x="1804988" y="5043488"/>
          <p14:tracePt t="107592" x="1795463" y="5043488"/>
          <p14:tracePt t="107600" x="1787525" y="5043488"/>
          <p14:tracePt t="107608" x="1768475" y="5043488"/>
          <p14:tracePt t="107616" x="1751013" y="5043488"/>
          <p14:tracePt t="107624" x="1722438" y="5043488"/>
          <p14:tracePt t="107634" x="1704975" y="5043488"/>
          <p14:tracePt t="107640" x="1668463" y="5043488"/>
          <p14:tracePt t="107650" x="1622425" y="5043488"/>
          <p14:tracePt t="107657" x="1604963" y="5043488"/>
          <p14:tracePt t="107664" x="1568450" y="5043488"/>
          <p14:tracePt t="107672" x="1522413" y="5043488"/>
          <p14:tracePt t="107680" x="1495425" y="5043488"/>
          <p14:tracePt t="107688" x="1439863" y="5060950"/>
          <p14:tracePt t="107697" x="1412875" y="5060950"/>
          <p14:tracePt t="107705" x="1376363" y="5080000"/>
          <p14:tracePt t="107713" x="1358900" y="5080000"/>
          <p14:tracePt t="107721" x="1322388" y="5089525"/>
          <p14:tracePt t="107728" x="1293813" y="5089525"/>
          <p14:tracePt t="107737" x="1258888" y="5097463"/>
          <p14:tracePt t="107755" x="1249363" y="5097463"/>
          <p14:tracePt t="107857" x="1230313" y="5097463"/>
          <p14:tracePt t="107873" x="1212850" y="5089525"/>
          <p14:tracePt t="107883" x="1212850" y="5080000"/>
          <p14:tracePt t="107890" x="1212850" y="5053013"/>
          <p14:tracePt t="107896" x="1203325" y="5033963"/>
          <p14:tracePt t="107904" x="1193800" y="4997450"/>
          <p14:tracePt t="107912" x="1193800" y="4987925"/>
          <p14:tracePt t="107921" x="1193800" y="4979988"/>
          <p14:tracePt t="107939" x="1193800" y="4960938"/>
          <p14:tracePt t="108001" x="1193800" y="4951413"/>
          <p14:tracePt t="108010" x="1193800" y="4933950"/>
          <p14:tracePt t="108016" x="1193800" y="4906963"/>
          <p14:tracePt t="108025" x="1193800" y="4851400"/>
          <p14:tracePt t="108032" x="1193800" y="4833938"/>
          <p14:tracePt t="108041" x="1193800" y="4805363"/>
          <p14:tracePt t="108048" x="1193800" y="4787900"/>
          <p14:tracePt t="108057" x="1193800" y="4760913"/>
          <p14:tracePt t="108064" x="1193800" y="4741863"/>
          <p14:tracePt t="108072" x="1193800" y="4724400"/>
          <p14:tracePt t="108088" x="1193800" y="4714875"/>
          <p14:tracePt t="108096" x="1193800" y="4705350"/>
          <p14:tracePt t="108120" x="1193800" y="4687888"/>
          <p14:tracePt t="108128" x="1212850" y="4668838"/>
          <p14:tracePt t="108137" x="1212850" y="4660900"/>
          <p14:tracePt t="108144" x="1212850" y="4641850"/>
          <p14:tracePt t="108153" x="1222375" y="4632325"/>
          <p14:tracePt t="108160" x="1230313" y="4624388"/>
          <p14:tracePt t="108170" x="1249363" y="4614863"/>
          <p14:tracePt t="108187" x="1258888" y="4614863"/>
          <p14:tracePt t="108192" x="1266825" y="4605338"/>
          <p14:tracePt t="108208" x="1293813" y="4605338"/>
          <p14:tracePt t="108217" x="1312863" y="4605338"/>
          <p14:tracePt t="108225" x="1339850" y="4605338"/>
          <p14:tracePt t="108232" x="1395413" y="4605338"/>
          <p14:tracePt t="108241" x="1449388" y="4605338"/>
          <p14:tracePt t="108248" x="1504950" y="4605338"/>
          <p14:tracePt t="108256" x="1576388" y="4605338"/>
          <p14:tracePt t="108265" x="1622425" y="4605338"/>
          <p14:tracePt t="108272" x="1677988" y="4605338"/>
          <p14:tracePt t="108280" x="1731963" y="4605338"/>
          <p14:tracePt t="108289" x="1787525" y="4605338"/>
          <p14:tracePt t="108296" x="1831975" y="4605338"/>
          <p14:tracePt t="108304" x="1860550" y="4605338"/>
          <p14:tracePt t="108314" x="1887538" y="4605338"/>
          <p14:tracePt t="108322" x="1931988" y="4587875"/>
          <p14:tracePt t="108330" x="1951038" y="4587875"/>
          <p14:tracePt t="108337" x="1960563" y="4587875"/>
          <p14:tracePt t="108345" x="1978025" y="4587875"/>
          <p14:tracePt t="108353" x="1987550" y="4587875"/>
          <p14:tracePt t="108360" x="1997075" y="4587875"/>
          <p14:tracePt t="108368" x="2033588" y="4587875"/>
          <p14:tracePt t="108376" x="2041525" y="4587875"/>
          <p14:tracePt t="108385" x="2070100" y="4587875"/>
          <p14:tracePt t="108392" x="2124075" y="4587875"/>
          <p14:tracePt t="108400" x="2160588" y="4587875"/>
          <p14:tracePt t="108408" x="2187575" y="4587875"/>
          <p14:tracePt t="108416" x="2233613" y="4587875"/>
          <p14:tracePt t="108424" x="2270125" y="4587875"/>
          <p14:tracePt t="108435" x="2316163" y="4587875"/>
          <p14:tracePt t="108442" x="2333625" y="4587875"/>
          <p14:tracePt t="108449" x="2370138" y="4587875"/>
          <p14:tracePt t="108457" x="2389188" y="4595813"/>
          <p14:tracePt t="108464" x="2416175" y="4605338"/>
          <p14:tracePt t="108473" x="2433638" y="4624388"/>
          <p14:tracePt t="108496" x="2452688" y="4632325"/>
          <p14:tracePt t="111384" x="2452688" y="4641850"/>
          <p14:tracePt t="112840" x="2462213" y="4651375"/>
          <p14:tracePt t="112848" x="2516188" y="4651375"/>
          <p14:tracePt t="112856" x="2643188" y="4651375"/>
          <p14:tracePt t="112864" x="2771775" y="4651375"/>
          <p14:tracePt t="112873" x="2954338" y="4651375"/>
          <p14:tracePt t="112880" x="3117850" y="4651375"/>
          <p14:tracePt t="112889" x="3336925" y="4651375"/>
          <p14:tracePt t="112896" x="3536950" y="4651375"/>
          <p14:tracePt t="112905" x="3756025" y="4651375"/>
          <p14:tracePt t="112912" x="3984625" y="4651375"/>
          <p14:tracePt t="112921" x="4184650" y="4651375"/>
          <p14:tracePt t="112928" x="4367213" y="4651375"/>
          <p14:tracePt t="112937" x="4549775" y="4641850"/>
          <p14:tracePt t="112944" x="4730750" y="4595813"/>
          <p14:tracePt t="112953" x="4895850" y="4568825"/>
          <p14:tracePt t="112960" x="5041900" y="4505325"/>
          <p14:tracePt t="112968" x="5214938" y="4495800"/>
          <p14:tracePt t="112976" x="5360988" y="4468813"/>
          <p14:tracePt t="112985" x="5414963" y="4449763"/>
          <p14:tracePt t="112992" x="5561013" y="4449763"/>
          <p14:tracePt t="113001" x="5743575" y="4441825"/>
          <p14:tracePt t="113009" x="5907088" y="4422775"/>
          <p14:tracePt t="113018" x="6089650" y="4422775"/>
          <p14:tracePt t="113026" x="6235700" y="4422775"/>
          <p14:tracePt t="113034" x="6418263" y="4422775"/>
          <p14:tracePt t="113046" x="6564313" y="4422775"/>
          <p14:tracePt t="113049" x="6691313" y="4422775"/>
          <p14:tracePt t="113059" x="6837363" y="4422775"/>
          <p14:tracePt t="113064" x="6946900" y="4422775"/>
          <p14:tracePt t="113073" x="7073900" y="4422775"/>
          <p14:tracePt t="113080" x="7165975" y="4395788"/>
          <p14:tracePt t="113089" x="7229475" y="4386263"/>
          <p14:tracePt t="113096" x="7319963" y="4386263"/>
          <p14:tracePt t="113105" x="7375525" y="4368800"/>
          <p14:tracePt t="113114" x="7412038" y="4359275"/>
          <p14:tracePt t="113122" x="7448550" y="4359275"/>
          <p14:tracePt t="113130" x="7475538" y="4359275"/>
          <p14:tracePt t="113137" x="7512050" y="4340225"/>
          <p14:tracePt t="113144" x="7548563" y="4332288"/>
          <p14:tracePt t="113153" x="7612063" y="4322763"/>
          <p14:tracePt t="113160" x="7667625" y="4322763"/>
          <p14:tracePt t="113170" x="7740650" y="4303713"/>
          <p14:tracePt t="113176" x="7858125" y="4303713"/>
          <p14:tracePt t="113234" x="9017000" y="411321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ja-JP" altLang="en-US" sz="4000"/>
              <a:t>アキュムレータマシンの</a:t>
            </a:r>
            <a:r>
              <a:rPr lang="en-US" altLang="ja-JP" sz="4000"/>
              <a:t>Verilog</a:t>
            </a:r>
            <a:r>
              <a:rPr lang="ja-JP" altLang="en-US" sz="4000"/>
              <a:t>記述</a:t>
            </a:r>
            <a:br>
              <a:rPr lang="ja-JP" altLang="en-US" sz="4000"/>
            </a:br>
            <a:r>
              <a:rPr lang="ja-JP" altLang="en-US" sz="4000"/>
              <a:t>デコードと入出力、</a:t>
            </a:r>
            <a:r>
              <a:rPr lang="en-US" altLang="ja-JP" sz="4000"/>
              <a:t>ALU</a:t>
            </a:r>
            <a:r>
              <a:rPr lang="ja-JP" altLang="en-US" sz="4000"/>
              <a:t>の接続</a:t>
            </a:r>
          </a:p>
        </p:txBody>
      </p:sp>
      <p:sp>
        <p:nvSpPr>
          <p:cNvPr id="32771" name="Rectangle 3"/>
          <p:cNvSpPr>
            <a:spLocks noGrp="1" noChangeArrowheads="1"/>
          </p:cNvSpPr>
          <p:nvPr>
            <p:ph type="body" idx="1"/>
          </p:nvPr>
        </p:nvSpPr>
        <p:spPr>
          <a:xfrm>
            <a:off x="-47625" y="1417638"/>
            <a:ext cx="8229600" cy="4525962"/>
          </a:xfrm>
        </p:spPr>
        <p:txBody>
          <a:bodyPr/>
          <a:lstStyle/>
          <a:p>
            <a:pPr>
              <a:lnSpc>
                <a:spcPct val="90000"/>
              </a:lnSpc>
              <a:buFontTx/>
              <a:buNone/>
            </a:pPr>
            <a:r>
              <a:rPr lang="en-US" altLang="ja-JP" sz="2800" b="1"/>
              <a:t>assign op_st = opcode== `OP_ST; </a:t>
            </a:r>
          </a:p>
          <a:p>
            <a:pPr>
              <a:lnSpc>
                <a:spcPct val="90000"/>
              </a:lnSpc>
              <a:buFontTx/>
              <a:buNone/>
            </a:pPr>
            <a:endParaRPr lang="en-US" altLang="ja-JP" sz="2800" b="1"/>
          </a:p>
          <a:p>
            <a:pPr>
              <a:lnSpc>
                <a:spcPct val="90000"/>
              </a:lnSpc>
              <a:buFontTx/>
              <a:buNone/>
            </a:pPr>
            <a:r>
              <a:rPr lang="en-US" altLang="ja-JP" sz="2800" b="1"/>
              <a:t>assign we = op_st;</a:t>
            </a:r>
          </a:p>
          <a:p>
            <a:pPr>
              <a:lnSpc>
                <a:spcPct val="90000"/>
              </a:lnSpc>
              <a:buFontTx/>
              <a:buNone/>
            </a:pPr>
            <a:r>
              <a:rPr lang="en-US" altLang="ja-JP" sz="2800" b="1"/>
              <a:t>alu alu_1(.a(accum), .b(datain), </a:t>
            </a:r>
          </a:p>
          <a:p>
            <a:pPr>
              <a:lnSpc>
                <a:spcPct val="90000"/>
              </a:lnSpc>
              <a:buFontTx/>
              <a:buNone/>
            </a:pPr>
            <a:r>
              <a:rPr lang="en-US" altLang="ja-JP" sz="2800" b="1"/>
              <a:t>       .s(opcode[`SEL_W-1:0], .y(alu_y));</a:t>
            </a:r>
          </a:p>
          <a:p>
            <a:pPr>
              <a:lnSpc>
                <a:spcPct val="90000"/>
              </a:lnSpc>
              <a:buFontTx/>
              <a:buNone/>
            </a:pPr>
            <a:endParaRPr lang="en-US" altLang="ja-JP" sz="2800" b="1"/>
          </a:p>
          <a:p>
            <a:pPr>
              <a:lnSpc>
                <a:spcPct val="90000"/>
              </a:lnSpc>
              <a:buFontTx/>
              <a:buNone/>
            </a:pPr>
            <a:endParaRPr lang="en-US" altLang="ja-JP" sz="2800" b="1"/>
          </a:p>
        </p:txBody>
      </p:sp>
      <p:sp>
        <p:nvSpPr>
          <p:cNvPr id="32772" name="AutoShape 9"/>
          <p:cNvSpPr>
            <a:spLocks noChangeArrowheads="1"/>
          </p:cNvSpPr>
          <p:nvPr/>
        </p:nvSpPr>
        <p:spPr bwMode="auto">
          <a:xfrm>
            <a:off x="6659563" y="2852738"/>
            <a:ext cx="2484437" cy="1439862"/>
          </a:xfrm>
          <a:prstGeom prst="wedgeRectCallout">
            <a:avLst>
              <a:gd name="adj1" fmla="val -28213"/>
              <a:gd name="adj2" fmla="val -4206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b="1"/>
              <a:t>def.h</a:t>
            </a:r>
          </a:p>
          <a:p>
            <a:pPr algn="ctr"/>
            <a:endParaRPr lang="en-US" altLang="ja-JP" b="1"/>
          </a:p>
          <a:p>
            <a:r>
              <a:rPr lang="en-US" altLang="ja-JP" sz="1400" b="1"/>
              <a:t>`define OP_ST 4’b1000</a:t>
            </a:r>
          </a:p>
          <a:p>
            <a:r>
              <a:rPr lang="en-US" altLang="ja-JP" sz="1400" b="1"/>
              <a:t>…</a:t>
            </a:r>
          </a:p>
        </p:txBody>
      </p:sp>
      <p:sp>
        <p:nvSpPr>
          <p:cNvPr id="2" name="角丸四角形吹き出し 1"/>
          <p:cNvSpPr/>
          <p:nvPr/>
        </p:nvSpPr>
        <p:spPr>
          <a:xfrm>
            <a:off x="4067175" y="3860800"/>
            <a:ext cx="2233613" cy="1285875"/>
          </a:xfrm>
          <a:prstGeom prst="wedgeRoundRectCallout">
            <a:avLst>
              <a:gd name="adj1" fmla="val -65465"/>
              <a:gd name="adj2" fmla="val -5962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ALU</a:t>
            </a:r>
            <a:r>
              <a:rPr lang="ja-JP" altLang="en-US" dirty="0"/>
              <a:t>の</a:t>
            </a:r>
            <a:r>
              <a:rPr lang="en-US" altLang="ja-JP" dirty="0"/>
              <a:t>com</a:t>
            </a:r>
            <a:r>
              <a:rPr lang="ja-JP" altLang="en-US" dirty="0"/>
              <a:t>は、</a:t>
            </a:r>
            <a:r>
              <a:rPr lang="en-US" altLang="ja-JP" dirty="0" err="1"/>
              <a:t>opcode</a:t>
            </a:r>
            <a:r>
              <a:rPr lang="ja-JP" altLang="en-US" dirty="0"/>
              <a:t>の下位</a:t>
            </a:r>
            <a:r>
              <a:rPr lang="en-US" altLang="ja-JP" dirty="0"/>
              <a:t>3</a:t>
            </a:r>
            <a:r>
              <a:rPr lang="ja-JP" altLang="en-US" dirty="0"/>
              <a:t>ビットを使う</a:t>
            </a:r>
          </a:p>
        </p:txBody>
      </p:sp>
      <p:pic>
        <p:nvPicPr>
          <p:cNvPr id="3" name="オーディオ 2">
            <a:hlinkClick r:id="" action="ppaction://media"/>
            <a:extLst>
              <a:ext uri="{FF2B5EF4-FFF2-40B4-BE49-F238E27FC236}">
                <a16:creationId xmlns:a16="http://schemas.microsoft.com/office/drawing/2014/main" id="{D6E32043-2BD9-4E01-BB5E-E67AC5D94F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050"/>
    </mc:Choice>
    <mc:Fallback>
      <p:transition spd="slow" advTm="7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29" x="8970963" y="3155950"/>
          <p14:tracePt t="938" x="8897938" y="3155950"/>
          <p14:tracePt t="947" x="8842375" y="3146425"/>
          <p14:tracePt t="956" x="8778875" y="3119438"/>
          <p14:tracePt t="962" x="8697913" y="3090863"/>
          <p14:tracePt t="971" x="8661400" y="3082925"/>
          <p14:tracePt t="978" x="8578850" y="3082925"/>
          <p14:tracePt t="990" x="8523288" y="3073400"/>
          <p14:tracePt t="993" x="8459788" y="3063875"/>
          <p14:tracePt t="1002" x="8386763" y="3036888"/>
          <p14:tracePt t="1009" x="8342313" y="3027363"/>
          <p14:tracePt t="1017" x="8286750" y="3027363"/>
          <p14:tracePt t="1025" x="8232775" y="3027363"/>
          <p14:tracePt t="1037" x="8169275" y="3000375"/>
          <p14:tracePt t="1043" x="8086725" y="2973388"/>
          <p14:tracePt t="1053" x="8059738" y="2963863"/>
          <p14:tracePt t="1058" x="8004175" y="2954338"/>
          <p14:tracePt t="1073" x="7940675" y="2936875"/>
          <p14:tracePt t="1077" x="7885113" y="2917825"/>
          <p14:tracePt t="1084" x="7821613" y="2890838"/>
          <p14:tracePt t="1089" x="7758113" y="2881313"/>
          <p14:tracePt t="1098" x="7712075" y="2854325"/>
          <p14:tracePt t="1105" x="7658100" y="2854325"/>
          <p14:tracePt t="1114" x="7585075" y="2844800"/>
          <p14:tracePt t="1121" x="7512050" y="2844800"/>
          <p14:tracePt t="1129" x="7429500" y="2844800"/>
          <p14:tracePt t="1138" x="7339013" y="2844800"/>
          <p14:tracePt t="1145" x="7248525" y="2844800"/>
          <p14:tracePt t="1168" x="7046913" y="2844800"/>
          <p14:tracePt t="1169" x="6937375" y="2844800"/>
          <p14:tracePt t="1177" x="6846888" y="2844800"/>
          <p14:tracePt t="1186" x="6754813" y="2844800"/>
          <p14:tracePt t="1193" x="6681788" y="2844800"/>
          <p14:tracePt t="1202" x="6610350" y="2844800"/>
          <p14:tracePt t="1211" x="6564313" y="2844800"/>
          <p14:tracePt t="1217" x="6545263" y="2844800"/>
          <p14:tracePt t="1226" x="6508750" y="2844800"/>
          <p14:tracePt t="1234" x="6491288" y="2844800"/>
          <p14:tracePt t="1241" x="6464300" y="2844800"/>
          <p14:tracePt t="1251" x="6445250" y="2844800"/>
          <p14:tracePt t="1257" x="6399213" y="2844800"/>
          <p14:tracePt t="1266" x="6372225" y="2844800"/>
          <p14:tracePt t="1274" x="6345238" y="2844800"/>
          <p14:tracePt t="1282" x="6299200" y="2844800"/>
          <p14:tracePt t="1290" x="6245225" y="2844800"/>
          <p14:tracePt t="1298" x="6189663" y="2844800"/>
          <p14:tracePt t="1305" x="6135688" y="2844800"/>
          <p14:tracePt t="1315" x="6080125" y="2844800"/>
          <p14:tracePt t="1321" x="6035675" y="2844800"/>
          <p14:tracePt t="1330" x="5999163" y="2836863"/>
          <p14:tracePt t="1338" x="5943600" y="2836863"/>
          <p14:tracePt t="1346" x="5916613" y="2827338"/>
          <p14:tracePt t="1354" x="5889625" y="2827338"/>
          <p14:tracePt t="1365" x="5862638" y="2800350"/>
          <p14:tracePt t="1369" x="5853113" y="2800350"/>
          <p14:tracePt t="1377" x="5826125" y="2790825"/>
          <p14:tracePt t="1393" x="5797550" y="2790825"/>
          <p14:tracePt t="1401" x="5789613" y="2781300"/>
          <p14:tracePt t="1409" x="5780088" y="2781300"/>
          <p14:tracePt t="1426" x="5770563" y="2781300"/>
          <p14:tracePt t="1442" x="5761038" y="2781300"/>
          <p14:tracePt t="1451" x="5753100" y="2781300"/>
          <p14:tracePt t="1465" x="5743575" y="2781300"/>
          <p14:tracePt t="1473" x="5707063" y="2763838"/>
          <p14:tracePt t="1481" x="5697538" y="2754313"/>
          <p14:tracePt t="1489" x="5680075" y="2735263"/>
          <p14:tracePt t="1497" x="5643563" y="2698750"/>
          <p14:tracePt t="1505" x="5624513" y="2681288"/>
          <p14:tracePt t="1513" x="5597525" y="2635250"/>
          <p14:tracePt t="1521" x="5570538" y="2608263"/>
          <p14:tracePt t="1529" x="5561013" y="2581275"/>
          <p14:tracePt t="1538" x="5534025" y="2544763"/>
          <p14:tracePt t="1545" x="5524500" y="2517775"/>
          <p14:tracePt t="1554" x="5487988" y="2481263"/>
          <p14:tracePt t="1569" x="5478463" y="2462213"/>
          <p14:tracePt t="1578" x="5470525" y="2444750"/>
          <p14:tracePt t="1585" x="5461000" y="2425700"/>
          <p14:tracePt t="1593" x="5451475" y="2416175"/>
          <p14:tracePt t="1603" x="5441950" y="2408238"/>
          <p14:tracePt t="1619" x="5441950" y="2398713"/>
          <p14:tracePt t="1625" x="5441950" y="2379663"/>
          <p14:tracePt t="1634" x="5434013" y="2371725"/>
          <p14:tracePt t="1995" x="5424488" y="2362200"/>
          <p14:tracePt t="2401" x="5414963" y="2362200"/>
          <p14:tracePt t="2409" x="5397500" y="2362200"/>
          <p14:tracePt t="2417" x="5368925" y="2362200"/>
          <p14:tracePt t="2889" x="5360988" y="2362200"/>
          <p14:tracePt t="2993" x="5334000" y="2362200"/>
          <p14:tracePt t="3002" x="5314950" y="2371725"/>
          <p14:tracePt t="3009" x="5297488" y="2379663"/>
          <p14:tracePt t="3018" x="5268913" y="2389188"/>
          <p14:tracePt t="3025" x="5232400" y="2416175"/>
          <p14:tracePt t="3042" x="5224463" y="2425700"/>
          <p14:tracePt t="4505" x="5214938" y="2416175"/>
          <p14:tracePt t="4513" x="5178425" y="2389188"/>
          <p14:tracePt t="4521" x="5178425" y="2379663"/>
          <p14:tracePt t="4529" x="5178425" y="2362200"/>
          <p14:tracePt t="4537" x="5168900" y="2335213"/>
          <p14:tracePt t="4546" x="5159375" y="2316163"/>
          <p14:tracePt t="4561" x="5159375" y="2306638"/>
          <p14:tracePt t="4570" x="5159375" y="2289175"/>
          <p14:tracePt t="4634" x="5159375" y="2270125"/>
          <p14:tracePt t="4642" x="5159375" y="2243138"/>
          <p14:tracePt t="4650" x="5159375" y="2216150"/>
          <p14:tracePt t="4659" x="5159375" y="2170113"/>
          <p14:tracePt t="4666" x="5159375" y="2133600"/>
          <p14:tracePt t="4675" x="5159375" y="2079625"/>
          <p14:tracePt t="4681" x="5159375" y="2060575"/>
          <p14:tracePt t="4691" x="5159375" y="2024063"/>
          <p14:tracePt t="4697" x="5159375" y="1979613"/>
          <p14:tracePt t="4706" x="5159375" y="1960563"/>
          <p14:tracePt t="4713" x="5159375" y="1943100"/>
          <p14:tracePt t="4722" x="5159375" y="1933575"/>
          <p14:tracePt t="4738" x="5159375" y="1924050"/>
          <p14:tracePt t="4757" x="5159375" y="1906588"/>
          <p14:tracePt t="4761" x="5159375" y="1897063"/>
          <p14:tracePt t="4769" x="5159375" y="1887538"/>
          <p14:tracePt t="4777" x="5159375" y="1878013"/>
          <p14:tracePt t="4786" x="5159375" y="1860550"/>
          <p14:tracePt t="4793" x="5159375" y="1851025"/>
          <p14:tracePt t="4802" x="5159375" y="1841500"/>
          <p14:tracePt t="4809" x="5159375" y="1814513"/>
          <p14:tracePt t="4818" x="5168900" y="1797050"/>
          <p14:tracePt t="5042" x="5168900" y="1760538"/>
          <p14:tracePt t="5059" x="5168900" y="1751013"/>
          <p14:tracePt t="5066" x="5168900" y="1741488"/>
          <p14:tracePt t="5074" x="5168900" y="1731963"/>
          <p14:tracePt t="5283" x="5168900" y="1704975"/>
          <p14:tracePt t="5297" x="5168900" y="1677988"/>
          <p14:tracePt t="5306" x="5168900" y="1668463"/>
          <p14:tracePt t="5314" x="5168900" y="1641475"/>
          <p14:tracePt t="5321" x="5168900" y="1631950"/>
          <p14:tracePt t="5337" x="5178425" y="1624013"/>
          <p14:tracePt t="5476" x="5187950" y="1614488"/>
          <p14:tracePt t="5491" x="5214938" y="1614488"/>
          <p14:tracePt t="5498" x="5224463" y="1614488"/>
          <p14:tracePt t="5505" x="5251450" y="1614488"/>
          <p14:tracePt t="5513" x="5260975" y="1614488"/>
          <p14:tracePt t="5523" x="5297488" y="1595438"/>
          <p14:tracePt t="5530" x="5324475" y="1587500"/>
          <p14:tracePt t="5537" x="5368925" y="1568450"/>
          <p14:tracePt t="5546" x="5405438" y="1568450"/>
          <p14:tracePt t="5555" x="5451475" y="1558925"/>
          <p14:tracePt t="5562" x="5470525" y="1558925"/>
          <p14:tracePt t="5569" x="5507038" y="1558925"/>
          <p14:tracePt t="5578" x="5534025" y="1541463"/>
          <p14:tracePt t="5586" x="5551488" y="1541463"/>
          <p14:tracePt t="5593" x="5561013" y="1541463"/>
          <p14:tracePt t="5602" x="5588000" y="1541463"/>
          <p14:tracePt t="5620" x="5607050" y="1531938"/>
          <p14:tracePt t="5961" x="5607050" y="1550988"/>
          <p14:tracePt t="5978" x="5597525" y="1558925"/>
          <p14:tracePt t="5985" x="5597525" y="1568450"/>
          <p14:tracePt t="8474" x="5561013" y="1568450"/>
          <p14:tracePt t="8481" x="5514975" y="1595438"/>
          <p14:tracePt t="8489" x="5478463" y="1624013"/>
          <p14:tracePt t="8497" x="5434013" y="1660525"/>
          <p14:tracePt t="8505" x="5387975" y="1697038"/>
          <p14:tracePt t="8513" x="5305425" y="1751013"/>
          <p14:tracePt t="8522" x="5260975" y="1778000"/>
          <p14:tracePt t="8529" x="5178425" y="1833563"/>
          <p14:tracePt t="8537" x="5078413" y="1887538"/>
          <p14:tracePt t="8545" x="4995863" y="1914525"/>
          <p14:tracePt t="8554" x="4913313" y="1970088"/>
          <p14:tracePt t="8561" x="4859338" y="1979613"/>
          <p14:tracePt t="8570" x="4776788" y="2016125"/>
          <p14:tracePt t="8577" x="4749800" y="2024063"/>
          <p14:tracePt t="8586" x="4703763" y="2052638"/>
          <p14:tracePt t="8593" x="4659313" y="2070100"/>
          <p14:tracePt t="8602" x="4640263" y="2070100"/>
          <p14:tracePt t="8609" x="4630738" y="2079625"/>
          <p14:tracePt t="8899" x="4622800" y="2079625"/>
          <p14:tracePt t="8914" x="4622800" y="2052638"/>
          <p14:tracePt t="8921" x="4622800" y="2033588"/>
          <p14:tracePt t="8929" x="4622800" y="2024063"/>
          <p14:tracePt t="8937" x="4622800" y="2006600"/>
          <p14:tracePt t="8945" x="4622800" y="1997075"/>
          <p14:tracePt t="8954" x="4622800" y="1987550"/>
          <p14:tracePt t="9202" x="4630738" y="1979613"/>
          <p14:tracePt t="9218" x="4630738" y="1970088"/>
          <p14:tracePt t="9225" x="4630738" y="1960563"/>
          <p14:tracePt t="9234" x="4630738" y="1951038"/>
          <p14:tracePt t="9241" x="4630738" y="1943100"/>
          <p14:tracePt t="9257" x="4630738" y="1924050"/>
          <p14:tracePt t="9267" x="4630738" y="1914525"/>
          <p14:tracePt t="9331" x="4630738" y="1906588"/>
          <p14:tracePt t="9361" x="4640263" y="1897063"/>
          <p14:tracePt t="9484" x="4594225" y="1897063"/>
          <p14:tracePt t="9491" x="4540250" y="1897063"/>
          <p14:tracePt t="9499" x="4457700" y="1924050"/>
          <p14:tracePt t="9506" x="4394200" y="1951038"/>
          <p14:tracePt t="9514" x="4321175" y="1960563"/>
          <p14:tracePt t="9523" x="4257675" y="1987550"/>
          <p14:tracePt t="9531" x="4194175" y="1997075"/>
          <p14:tracePt t="9539" x="4138613" y="2016125"/>
          <p14:tracePt t="9546" x="4094163" y="2024063"/>
          <p14:tracePt t="9554" x="4065588" y="2024063"/>
          <p14:tracePt t="9562" x="4048125" y="2024063"/>
          <p14:tracePt t="9866" x="4038600" y="2016125"/>
          <p14:tracePt t="9873" x="4038600" y="2006600"/>
          <p14:tracePt t="9882" x="4038600" y="1997075"/>
          <p14:tracePt t="9889" x="4029075" y="1987550"/>
          <p14:tracePt t="9978" x="4011613" y="1987550"/>
          <p14:tracePt t="9988" x="3984625" y="1987550"/>
          <p14:tracePt t="9993" x="3956050" y="1987550"/>
          <p14:tracePt t="10004" x="3902075" y="1987550"/>
          <p14:tracePt t="10009" x="3856038" y="1987550"/>
          <p14:tracePt t="10017" x="3819525" y="1987550"/>
          <p14:tracePt t="10025" x="3775075" y="1987550"/>
          <p14:tracePt t="10036" x="3738563" y="1987550"/>
          <p14:tracePt t="10042" x="3719513" y="1997075"/>
          <p14:tracePt t="10051" x="3692525" y="1997075"/>
          <p14:tracePt t="10058" x="3673475" y="1997075"/>
          <p14:tracePt t="10069" x="3656013" y="2006600"/>
          <p14:tracePt t="10075" x="3646488" y="2006600"/>
          <p14:tracePt t="10114" x="3629025" y="2006600"/>
          <p14:tracePt t="10138" x="3619500" y="2006600"/>
          <p14:tracePt t="10146" x="3600450" y="2006600"/>
          <p14:tracePt t="10153" x="3582988" y="2006600"/>
          <p14:tracePt t="10161" x="3563938" y="2006600"/>
          <p14:tracePt t="10169" x="3527425" y="2006600"/>
          <p14:tracePt t="10178" x="3519488" y="1997075"/>
          <p14:tracePt t="10185" x="3500438" y="1997075"/>
          <p14:tracePt t="10193" x="3482975" y="1987550"/>
          <p14:tracePt t="10204" x="3463925" y="1979613"/>
          <p14:tracePt t="10211" x="3446463" y="1979613"/>
          <p14:tracePt t="10227" x="3436938" y="1979613"/>
          <p14:tracePt t="10241" x="3419475" y="1970088"/>
          <p14:tracePt t="10306" x="3390900" y="1943100"/>
          <p14:tracePt t="10316" x="3373438" y="1933575"/>
          <p14:tracePt t="10321" x="3327400" y="1924050"/>
          <p14:tracePt t="10331" x="3309938" y="1906588"/>
          <p14:tracePt t="10337" x="3290888" y="1897063"/>
          <p14:tracePt t="10346" x="3281363" y="1887538"/>
          <p14:tracePt t="10353" x="3254375" y="1870075"/>
          <p14:tracePt t="10363" x="3236913" y="1851025"/>
          <p14:tracePt t="10369" x="3208338" y="1824038"/>
          <p14:tracePt t="10379" x="3200400" y="1814513"/>
          <p14:tracePt t="10386" x="3190875" y="1804988"/>
          <p14:tracePt t="10394" x="3181350" y="1797050"/>
          <p14:tracePt t="10402" x="3171825" y="1787525"/>
          <p14:tracePt t="10409" x="3154363" y="1768475"/>
          <p14:tracePt t="10418" x="3144838" y="1751013"/>
          <p14:tracePt t="10433" x="3144838" y="1741488"/>
          <p14:tracePt t="10441" x="3144838" y="1724025"/>
          <p14:tracePt t="10459" x="3144838" y="1697038"/>
          <p14:tracePt t="10467" x="3144838" y="1687513"/>
          <p14:tracePt t="10483" x="3144838" y="1660525"/>
          <p14:tracePt t="10489" x="3144838" y="1651000"/>
          <p14:tracePt t="10497" x="3144838" y="1631950"/>
          <p14:tracePt t="10505" x="3144838" y="1604963"/>
          <p14:tracePt t="10514" x="3144838" y="1595438"/>
          <p14:tracePt t="10521" x="3154363" y="1568450"/>
          <p14:tracePt t="10529" x="3163888" y="1550988"/>
          <p14:tracePt t="10538" x="3171825" y="1541463"/>
          <p14:tracePt t="10545" x="3200400" y="1514475"/>
          <p14:tracePt t="10553" x="3217863" y="1495425"/>
          <p14:tracePt t="10561" x="3227388" y="1485900"/>
          <p14:tracePt t="10570" x="3244850" y="1468438"/>
          <p14:tracePt t="10577" x="3254375" y="1458913"/>
          <p14:tracePt t="10586" x="3273425" y="1449388"/>
          <p14:tracePt t="10593" x="3281363" y="1449388"/>
          <p14:tracePt t="10602" x="3290888" y="1449388"/>
          <p14:tracePt t="10610" x="3327400" y="1441450"/>
          <p14:tracePt t="10617" x="3346450" y="1422400"/>
          <p14:tracePt t="10625" x="3373438" y="1412875"/>
          <p14:tracePt t="10634" x="3427413" y="1404938"/>
          <p14:tracePt t="10641" x="3490913" y="1395413"/>
          <p14:tracePt t="10649" x="3556000" y="1368425"/>
          <p14:tracePt t="10658" x="3609975" y="1358900"/>
          <p14:tracePt t="10668" x="3665538" y="1358900"/>
          <p14:tracePt t="10677" x="3719513" y="1358900"/>
          <p14:tracePt t="10681" x="3783013" y="1358900"/>
          <p14:tracePt t="10690" x="3838575" y="1358900"/>
          <p14:tracePt t="10697" x="3875088" y="1358900"/>
          <p14:tracePt t="10705" x="3902075" y="1358900"/>
          <p14:tracePt t="10715" x="3948113" y="1358900"/>
          <p14:tracePt t="10724" x="3992563" y="1358900"/>
          <p14:tracePt t="10730" x="4011613" y="1368425"/>
          <p14:tracePt t="10740" x="4048125" y="1376363"/>
          <p14:tracePt t="10745" x="4102100" y="1376363"/>
          <p14:tracePt t="10755" x="4148138" y="1376363"/>
          <p14:tracePt t="10761" x="4202113" y="1385888"/>
          <p14:tracePt t="10771" x="4275138" y="1385888"/>
          <p14:tracePt t="10777" x="4348163" y="1385888"/>
          <p14:tracePt t="10786" x="4440238" y="1385888"/>
          <p14:tracePt t="10793" x="4530725" y="1385888"/>
          <p14:tracePt t="10802" x="4613275" y="1385888"/>
          <p14:tracePt t="10809" x="4703763" y="1385888"/>
          <p14:tracePt t="10817" x="4776788" y="1385888"/>
          <p14:tracePt t="10828" x="4849813" y="1385888"/>
          <p14:tracePt t="10836" x="4905375" y="1385888"/>
          <p14:tracePt t="10842" x="4978400" y="1385888"/>
          <p14:tracePt t="10851" x="5022850" y="1385888"/>
          <p14:tracePt t="10858" x="5078413" y="1385888"/>
          <p14:tracePt t="10867" x="5105400" y="1385888"/>
          <p14:tracePt t="10874" x="5122863" y="1385888"/>
          <p14:tracePt t="10883" x="5151438" y="1385888"/>
          <p14:tracePt t="10890" x="5159375" y="1385888"/>
          <p14:tracePt t="10906" x="5168900" y="1385888"/>
          <p14:tracePt t="10921" x="5178425" y="1385888"/>
          <p14:tracePt t="10930" x="5187950" y="1385888"/>
          <p14:tracePt t="10945" x="5205413" y="1385888"/>
          <p14:tracePt t="10954" x="5241925" y="1385888"/>
          <p14:tracePt t="10961" x="5268913" y="1412875"/>
          <p14:tracePt t="10970" x="5305425" y="1412875"/>
          <p14:tracePt t="10978" x="5351463" y="1422400"/>
          <p14:tracePt t="10987" x="5368925" y="1422400"/>
          <p14:tracePt t="10993" x="5405438" y="1422400"/>
          <p14:tracePt t="11002" x="5451475" y="1431925"/>
          <p14:tracePt t="11010" x="5497513" y="1431925"/>
          <p14:tracePt t="11021" x="5514975" y="1441450"/>
          <p14:tracePt t="11035" x="5534025" y="1441450"/>
          <p14:tracePt t="11090" x="5543550" y="1449388"/>
          <p14:tracePt t="11105" x="5551488" y="1468438"/>
          <p14:tracePt t="11113" x="5570538" y="1485900"/>
          <p14:tracePt t="11121" x="5580063" y="1504950"/>
          <p14:tracePt t="11129" x="5597525" y="1522413"/>
          <p14:tracePt t="11137" x="5607050" y="1541463"/>
          <p14:tracePt t="11152" x="5634038" y="1568450"/>
          <p14:tracePt t="11153" x="5653088" y="1595438"/>
          <p14:tracePt t="11161" x="5670550" y="1614488"/>
          <p14:tracePt t="11170" x="5688013" y="1641475"/>
          <p14:tracePt t="11178" x="5707063" y="1660525"/>
          <p14:tracePt t="11186" x="5716588" y="1687513"/>
          <p14:tracePt t="11193" x="5734050" y="1714500"/>
          <p14:tracePt t="11202" x="5743575" y="1714500"/>
          <p14:tracePt t="11211" x="5743575" y="1731963"/>
          <p14:tracePt t="11218" x="5753100" y="1741488"/>
          <p14:tracePt t="11225" x="5761038" y="1760538"/>
          <p14:tracePt t="11234" x="5761038" y="1778000"/>
          <p14:tracePt t="11241" x="5780088" y="1797050"/>
          <p14:tracePt t="11249" x="5789613" y="1804988"/>
          <p14:tracePt t="11269" x="5797550" y="1824038"/>
          <p14:tracePt t="11275" x="5797550" y="1841500"/>
          <p14:tracePt t="11287" x="5807075" y="1851025"/>
          <p14:tracePt t="11298" x="5807075" y="1860550"/>
          <p14:tracePt t="11306" x="5807075" y="1878013"/>
          <p14:tracePt t="11318" x="5807075" y="1887538"/>
          <p14:tracePt t="11321" x="5807075" y="1914525"/>
          <p14:tracePt t="11330" x="5807075" y="1924050"/>
          <p14:tracePt t="11337" x="5807075" y="1951038"/>
          <p14:tracePt t="11345" x="5807075" y="1970088"/>
          <p14:tracePt t="11354" x="5807075" y="1979613"/>
          <p14:tracePt t="11362" x="5807075" y="1997075"/>
          <p14:tracePt t="11370" x="5807075" y="2016125"/>
          <p14:tracePt t="11378" x="5797550" y="2043113"/>
          <p14:tracePt t="11385" x="5780088" y="2060575"/>
          <p14:tracePt t="11394" x="5770563" y="2070100"/>
          <p14:tracePt t="11402" x="5761038" y="2070100"/>
          <p14:tracePt t="11409" x="5743575" y="2079625"/>
          <p14:tracePt t="11418" x="5734050" y="2089150"/>
          <p14:tracePt t="11426" x="5724525" y="2097088"/>
          <p14:tracePt t="11434" x="5724525" y="2106613"/>
          <p14:tracePt t="11442" x="5707063" y="2116138"/>
          <p14:tracePt t="11450" x="5670550" y="2133600"/>
          <p14:tracePt t="11458" x="5653088" y="2143125"/>
          <p14:tracePt t="11466" x="5597525" y="2143125"/>
          <p14:tracePt t="11474" x="5561013" y="2152650"/>
          <p14:tracePt t="11481" x="5497513" y="2170113"/>
          <p14:tracePt t="11489" x="5434013" y="2189163"/>
          <p14:tracePt t="11498" x="5360988" y="2206625"/>
          <p14:tracePt t="11505" x="5287963" y="2206625"/>
          <p14:tracePt t="11514" x="5232400" y="2206625"/>
          <p14:tracePt t="11521" x="5159375" y="2206625"/>
          <p14:tracePt t="11529" x="5095875" y="2206625"/>
          <p14:tracePt t="11537" x="5041900" y="2206625"/>
          <p14:tracePt t="11545" x="5005388" y="2206625"/>
          <p14:tracePt t="11554" x="4995863" y="2206625"/>
          <p14:tracePt t="11561" x="4968875" y="2206625"/>
          <p14:tracePt t="11570" x="4949825" y="2206625"/>
          <p14:tracePt t="11578" x="4932363" y="2206625"/>
          <p14:tracePt t="11585" x="4922838" y="2206625"/>
          <p14:tracePt t="11594" x="4913313" y="2206625"/>
          <p14:tracePt t="11618" x="4913313" y="2197100"/>
          <p14:tracePt t="11642" x="4895850" y="2197100"/>
          <p14:tracePt t="11657" x="4876800" y="2189163"/>
          <p14:tracePt t="11921" x="4868863" y="2170113"/>
          <p14:tracePt t="11931" x="4840288" y="2143125"/>
          <p14:tracePt t="11939" x="4822825" y="2125663"/>
          <p14:tracePt t="11947" x="4786313" y="2125663"/>
          <p14:tracePt t="11956" x="4703763" y="2116138"/>
          <p14:tracePt t="11961" x="4586288" y="2089150"/>
          <p14:tracePt t="11970" x="4421188" y="2089150"/>
          <p14:tracePt t="11977" x="4221163" y="2089150"/>
          <p14:tracePt t="11987" x="4029075" y="2089150"/>
          <p14:tracePt t="11994" x="3802063" y="2089150"/>
          <p14:tracePt t="12002" x="3582988" y="2089150"/>
          <p14:tracePt t="12011" x="3419475" y="2089150"/>
          <p14:tracePt t="12020" x="3254375" y="2089150"/>
          <p14:tracePt t="12027" x="3144838" y="2089150"/>
          <p14:tracePt t="12040" x="3071813" y="2089150"/>
          <p14:tracePt t="12043" x="3027363" y="2089150"/>
          <p14:tracePt t="12050" x="3017838" y="2089150"/>
          <p14:tracePt t="12257" x="2990850" y="2089150"/>
          <p14:tracePt t="12266" x="2981325" y="2089150"/>
          <p14:tracePt t="12273" x="2935288" y="2089150"/>
          <p14:tracePt t="12282" x="2898775" y="2089150"/>
          <p14:tracePt t="12290" x="2852738" y="2089150"/>
          <p14:tracePt t="12298" x="2781300" y="2089150"/>
          <p14:tracePt t="12306" x="2708275" y="2089150"/>
          <p14:tracePt t="12316" x="2616200" y="2089150"/>
          <p14:tracePt t="12322" x="2525713" y="2089150"/>
          <p14:tracePt t="12331" x="2433638" y="2089150"/>
          <p14:tracePt t="12338" x="2360613" y="2089150"/>
          <p14:tracePt t="12348" x="2306638" y="2089150"/>
          <p14:tracePt t="12355" x="2260600" y="2089150"/>
          <p14:tracePt t="12367" x="2233613" y="2089150"/>
          <p14:tracePt t="12370" x="2224088" y="2089150"/>
          <p14:tracePt t="12380" x="2214563" y="2089150"/>
          <p14:tracePt t="12409" x="2206625" y="2079625"/>
          <p14:tracePt t="12449" x="2206625" y="2060575"/>
          <p14:tracePt t="12458" x="2206625" y="2043113"/>
          <p14:tracePt t="12474" x="2206625" y="2024063"/>
          <p14:tracePt t="12482" x="2206625" y="2016125"/>
          <p14:tracePt t="12489" x="2206625" y="2006600"/>
          <p14:tracePt t="12531" x="2206625" y="1997075"/>
          <p14:tracePt t="12563" x="2206625" y="1979613"/>
          <p14:tracePt t="12610" x="2206625" y="1970088"/>
          <p14:tracePt t="12803" x="2206625" y="1960563"/>
          <p14:tracePt t="12817" x="2197100" y="1960563"/>
          <p14:tracePt t="12825" x="2187575" y="1960563"/>
          <p14:tracePt t="12873" x="2179638" y="1960563"/>
          <p14:tracePt t="12882" x="2170113" y="1960563"/>
          <p14:tracePt t="12889" x="2151063" y="1960563"/>
          <p14:tracePt t="12898" x="2133600" y="1960563"/>
          <p14:tracePt t="12906" x="2106613" y="1960563"/>
          <p14:tracePt t="12914" x="2087563" y="1960563"/>
          <p14:tracePt t="12921" x="2051050" y="1960563"/>
          <p14:tracePt t="12929" x="2033588" y="1960563"/>
          <p14:tracePt t="12937" x="1987550" y="1960563"/>
          <p14:tracePt t="12945" x="1931988" y="1960563"/>
          <p14:tracePt t="12954" x="1878013" y="1960563"/>
          <p14:tracePt t="12961" x="1804988" y="1960563"/>
          <p14:tracePt t="12970" x="1714500" y="1960563"/>
          <p14:tracePt t="12977" x="1658938" y="1960563"/>
          <p14:tracePt t="12987" x="1641475" y="1960563"/>
          <p14:tracePt t="12995" x="1595438" y="1960563"/>
          <p14:tracePt t="13005" x="1585913" y="1960563"/>
          <p14:tracePt t="13011" x="1549400" y="1960563"/>
          <p14:tracePt t="13019" x="1531938" y="1951038"/>
          <p14:tracePt t="13025" x="1504950" y="1951038"/>
          <p14:tracePt t="13036" x="1495425" y="1951038"/>
          <p14:tracePt t="13042" x="1485900" y="1951038"/>
          <p14:tracePt t="13051" x="1458913" y="1933575"/>
          <p14:tracePt t="13090" x="1458913" y="1924050"/>
          <p14:tracePt t="13098" x="1449388" y="1924050"/>
          <p14:tracePt t="13105" x="1422400" y="1924050"/>
          <p14:tracePt t="13113" x="1412875" y="1924050"/>
          <p14:tracePt t="13121" x="1403350" y="1914525"/>
          <p14:tracePt t="13154" x="1395413" y="1906588"/>
          <p14:tracePt t="13161" x="1395413" y="1887538"/>
          <p14:tracePt t="13170" x="1395413" y="1878013"/>
          <p14:tracePt t="13177" x="1385888" y="1870075"/>
          <p14:tracePt t="13185" x="1376363" y="1851025"/>
          <p14:tracePt t="13194" x="1376363" y="1824038"/>
          <p14:tracePt t="13202" x="1376363" y="1804988"/>
          <p14:tracePt t="13212" x="1376363" y="1787525"/>
          <p14:tracePt t="13218" x="1376363" y="1768475"/>
          <p14:tracePt t="13225" x="1376363" y="1751013"/>
          <p14:tracePt t="13241" x="1376363" y="1741488"/>
          <p14:tracePt t="13250" x="1376363" y="1714500"/>
          <p14:tracePt t="13257" x="1376363" y="1704975"/>
          <p14:tracePt t="13266" x="1395413" y="1668463"/>
          <p14:tracePt t="13273" x="1395413" y="1660525"/>
          <p14:tracePt t="13282" x="1412875" y="1631950"/>
          <p14:tracePt t="13289" x="1422400" y="1614488"/>
          <p14:tracePt t="13298" x="1449388" y="1587500"/>
          <p14:tracePt t="13305" x="1468438" y="1568450"/>
          <p14:tracePt t="13314" x="1495425" y="1531938"/>
          <p14:tracePt t="13321" x="1512888" y="1514475"/>
          <p14:tracePt t="13330" x="1522413" y="1504950"/>
          <p14:tracePt t="13337" x="1549400" y="1495425"/>
          <p14:tracePt t="13345" x="1595438" y="1477963"/>
          <p14:tracePt t="13353" x="1612900" y="1477963"/>
          <p14:tracePt t="13362" x="1649413" y="1468438"/>
          <p14:tracePt t="13370" x="1685925" y="1468438"/>
          <p14:tracePt t="13377" x="1741488" y="1458913"/>
          <p14:tracePt t="13386" x="1795463" y="1458913"/>
          <p14:tracePt t="13393" x="1851025" y="1458913"/>
          <p14:tracePt t="13401" x="1905000" y="1458913"/>
          <p14:tracePt t="13409" x="1968500" y="1458913"/>
          <p14:tracePt t="13418" x="2024063" y="1458913"/>
          <p14:tracePt t="13425" x="2051050" y="1458913"/>
          <p14:tracePt t="13433" x="2097088" y="1468438"/>
          <p14:tracePt t="13441" x="2124075" y="1485900"/>
          <p14:tracePt t="13449" x="2151063" y="1495425"/>
          <p14:tracePt t="13458" x="2187575" y="1522413"/>
          <p14:tracePt t="13466" x="2214563" y="1541463"/>
          <p14:tracePt t="13474" x="2224088" y="1550988"/>
          <p14:tracePt t="13483" x="2251075" y="1568450"/>
          <p14:tracePt t="13489" x="2260600" y="1577975"/>
          <p14:tracePt t="13513" x="2260600" y="1595438"/>
          <p14:tracePt t="13521" x="2260600" y="1614488"/>
          <p14:tracePt t="13529" x="2260600" y="1624013"/>
          <p14:tracePt t="13538" x="2260600" y="1660525"/>
          <p14:tracePt t="13546" x="2233613" y="1677988"/>
          <p14:tracePt t="13554" x="2197100" y="1714500"/>
          <p14:tracePt t="13562" x="2170113" y="1741488"/>
          <p14:tracePt t="13570" x="2143125" y="1760538"/>
          <p14:tracePt t="13577" x="2097088" y="1824038"/>
          <p14:tracePt t="13585" x="2078038" y="1824038"/>
          <p14:tracePt t="13593" x="2041525" y="1860550"/>
          <p14:tracePt t="13602" x="2024063" y="1878013"/>
          <p14:tracePt t="13609" x="2014538" y="1906588"/>
          <p14:tracePt t="13618" x="1997075" y="1933575"/>
          <p14:tracePt t="13625" x="1987550" y="1943100"/>
          <p14:tracePt t="13633" x="1978025" y="1960563"/>
          <p14:tracePt t="13785" x="1978025" y="1970088"/>
          <p14:tracePt t="13794" x="1987550" y="1970088"/>
          <p14:tracePt t="13802" x="2005013" y="1960563"/>
          <p14:tracePt t="13810" x="2024063" y="1960563"/>
          <p14:tracePt t="13817" x="2051050" y="1960563"/>
          <p14:tracePt t="13825" x="2087563" y="1951038"/>
          <p14:tracePt t="13834" x="2124075" y="1951038"/>
          <p14:tracePt t="13841" x="2151063" y="1943100"/>
          <p14:tracePt t="13849" x="2206625" y="1943100"/>
          <p14:tracePt t="13857" x="2260600" y="1943100"/>
          <p14:tracePt t="13866" x="2316163" y="1943100"/>
          <p14:tracePt t="13873" x="2370138" y="1943100"/>
          <p14:tracePt t="13882" x="2470150" y="1943100"/>
          <p14:tracePt t="13890" x="2525713" y="1943100"/>
          <p14:tracePt t="13899" x="2598738" y="1943100"/>
          <p14:tracePt t="13905" x="2671763" y="1943100"/>
          <p14:tracePt t="13914" x="2744788" y="1943100"/>
          <p14:tracePt t="13922" x="2798763" y="1943100"/>
          <p14:tracePt t="13929" x="2862263" y="1914525"/>
          <p14:tracePt t="13938" x="2881313" y="1914525"/>
          <p14:tracePt t="13945" x="2908300" y="1906588"/>
          <p14:tracePt t="14674" x="2925763" y="1906588"/>
          <p14:tracePt t="14682" x="2962275" y="1914525"/>
          <p14:tracePt t="14692" x="3044825" y="1924050"/>
          <p14:tracePt t="14697" x="3117850" y="1943100"/>
          <p14:tracePt t="14705" x="3200400" y="1970088"/>
          <p14:tracePt t="14713" x="3281363" y="1997075"/>
          <p14:tracePt t="14722" x="3373438" y="1997075"/>
          <p14:tracePt t="14729" x="3427413" y="2006600"/>
          <p14:tracePt t="14738" x="3473450" y="2006600"/>
          <p14:tracePt t="14745" x="3500438" y="2024063"/>
          <p14:tracePt t="15403" x="3509963" y="2024063"/>
          <p14:tracePt t="18185" x="3519488" y="2024063"/>
          <p14:tracePt t="18929" x="3519488" y="2033588"/>
          <p14:tracePt t="18945" x="3519488" y="2043113"/>
          <p14:tracePt t="18953" x="3519488" y="2060575"/>
          <p14:tracePt t="18962" x="3519488" y="2070100"/>
          <p14:tracePt t="18988" x="3519488" y="2079625"/>
          <p14:tracePt t="19001" x="3519488" y="2097088"/>
          <p14:tracePt t="19035" x="3519488" y="2106613"/>
          <p14:tracePt t="19146" x="3519488" y="2116138"/>
          <p14:tracePt t="19153" x="3519488" y="2125663"/>
          <p14:tracePt t="19169" x="3519488" y="2133600"/>
          <p14:tracePt t="19194" x="3519488" y="2143125"/>
          <p14:tracePt t="19202" x="3519488" y="2152650"/>
          <p14:tracePt t="19217" x="3519488" y="2179638"/>
          <p14:tracePt t="19225" x="3519488" y="2189163"/>
          <p14:tracePt t="19233" x="3536950" y="2216150"/>
          <p14:tracePt t="19241" x="3536950" y="2225675"/>
          <p14:tracePt t="19249" x="3536950" y="2233613"/>
          <p14:tracePt t="19266" x="3546475" y="2243138"/>
          <p14:tracePt t="19273" x="3546475" y="2262188"/>
          <p14:tracePt t="19283" x="3546475" y="2270125"/>
          <p14:tracePt t="19290" x="3556000" y="2289175"/>
          <p14:tracePt t="19297" x="3556000" y="2306638"/>
          <p14:tracePt t="19305" x="3556000" y="2316163"/>
          <p14:tracePt t="19313" x="3556000" y="2325688"/>
          <p14:tracePt t="19321" x="3556000" y="2343150"/>
          <p14:tracePt t="19329" x="3563938" y="2362200"/>
          <p14:tracePt t="19346" x="3563938" y="2371725"/>
          <p14:tracePt t="19353" x="3582988" y="2389188"/>
          <p14:tracePt t="19593" x="3582988" y="2362200"/>
          <p14:tracePt t="19609" x="3582988" y="2352675"/>
          <p14:tracePt t="19617" x="3582988" y="2335213"/>
          <p14:tracePt t="19625" x="3582988" y="2325688"/>
          <p14:tracePt t="19634" x="3582988" y="2316163"/>
          <p14:tracePt t="19650" x="3582988" y="2306638"/>
          <p14:tracePt t="19659" x="3582988" y="2289175"/>
          <p14:tracePt t="19682" x="3582988" y="2270125"/>
          <p14:tracePt t="19692" x="3582988" y="2252663"/>
          <p14:tracePt t="19698" x="3582988" y="2233613"/>
          <p14:tracePt t="19707" x="3582988" y="2206625"/>
          <p14:tracePt t="19715" x="3582988" y="2189163"/>
          <p14:tracePt t="19722" x="3582988" y="2160588"/>
          <p14:tracePt t="19729" x="3582988" y="2143125"/>
          <p14:tracePt t="19737" x="3582988" y="2116138"/>
          <p14:tracePt t="19745" x="3582988" y="2097088"/>
          <p14:tracePt t="19753" x="3582988" y="2060575"/>
          <p14:tracePt t="19761" x="3592513" y="2043113"/>
          <p14:tracePt t="19770" x="3600450" y="2033588"/>
          <p14:tracePt t="19777" x="3600450" y="2024063"/>
          <p14:tracePt t="19785" x="3600450" y="2016125"/>
          <p14:tracePt t="19802" x="3600450" y="2006600"/>
          <p14:tracePt t="19996" x="3600450" y="2016125"/>
          <p14:tracePt t="20003" x="3592513" y="2024063"/>
          <p14:tracePt t="20011" x="3582988" y="2024063"/>
          <p14:tracePt t="20020" x="3573463" y="2033588"/>
          <p14:tracePt t="20027" x="3563938" y="2043113"/>
          <p14:tracePt t="20037" x="3556000" y="2060575"/>
          <p14:tracePt t="20041" x="3546475" y="2070100"/>
          <p14:tracePt t="20050" x="3536950" y="2089150"/>
          <p14:tracePt t="20057" x="3527425" y="2097088"/>
          <p14:tracePt t="20066" x="3519488" y="2097088"/>
          <p14:tracePt t="20073" x="3509963" y="2106613"/>
          <p14:tracePt t="20085" x="3500438" y="2116138"/>
          <p14:tracePt t="20089" x="3490913" y="2125663"/>
          <p14:tracePt t="20105" x="3482975" y="2133600"/>
          <p14:tracePt t="20282" x="3482975" y="2125663"/>
          <p14:tracePt t="20290" x="3490913" y="2097088"/>
          <p14:tracePt t="20299" x="3519488" y="2060575"/>
          <p14:tracePt t="20306" x="3556000" y="2016125"/>
          <p14:tracePt t="20314" x="3573463" y="1997075"/>
          <p14:tracePt t="20321" x="3600450" y="1970088"/>
          <p14:tracePt t="20331" x="3629025" y="1943100"/>
          <p14:tracePt t="20337" x="3646488" y="1924050"/>
          <p14:tracePt t="20345" x="3656013" y="1914525"/>
          <p14:tracePt t="20362" x="3665538" y="1906588"/>
          <p14:tracePt t="20498" x="3692525" y="1906588"/>
          <p14:tracePt t="20505" x="3729038" y="1933575"/>
          <p14:tracePt t="20513" x="3746500" y="1943100"/>
          <p14:tracePt t="20522" x="3775075" y="1951038"/>
          <p14:tracePt t="20529" x="3819525" y="1979613"/>
          <p14:tracePt t="20537" x="3846513" y="1987550"/>
          <p14:tracePt t="20545" x="3875088" y="1997075"/>
          <p14:tracePt t="20553" x="3938588" y="2006600"/>
          <p14:tracePt t="20562" x="3992563" y="2033588"/>
          <p14:tracePt t="20569" x="4084638" y="2033588"/>
          <p14:tracePt t="20577" x="4184650" y="2043113"/>
          <p14:tracePt t="20586" x="4275138" y="2060575"/>
          <p14:tracePt t="20594" x="4384675" y="2060575"/>
          <p14:tracePt t="20601" x="4494213" y="2060575"/>
          <p14:tracePt t="20609" x="4586288" y="2060575"/>
          <p14:tracePt t="20618" x="4695825" y="2060575"/>
          <p14:tracePt t="20627" x="4786313" y="2060575"/>
          <p14:tracePt t="20634" x="4849813" y="2060575"/>
          <p14:tracePt t="20641" x="4886325" y="2060575"/>
          <p14:tracePt t="20652" x="4895850" y="2060575"/>
          <p14:tracePt t="20657" x="4913313" y="2060575"/>
          <p14:tracePt t="20770" x="4922838" y="2052638"/>
          <p14:tracePt t="20777" x="4922838" y="2043113"/>
          <p14:tracePt t="20786" x="4932363" y="2033588"/>
          <p14:tracePt t="20793" x="4941888" y="2024063"/>
          <p14:tracePt t="20801" x="4949825" y="2024063"/>
          <p14:tracePt t="20809" x="4968875" y="2006600"/>
          <p14:tracePt t="20817" x="4978400" y="1997075"/>
          <p14:tracePt t="20826" x="4986338" y="1987550"/>
          <p14:tracePt t="20833" x="5022850" y="1943100"/>
          <p14:tracePt t="20842" x="5032375" y="1943100"/>
          <p14:tracePt t="20850" x="5059363" y="1914525"/>
          <p14:tracePt t="20859" x="5068888" y="1906588"/>
          <p14:tracePt t="20868" x="5105400" y="1887538"/>
          <p14:tracePt t="20874" x="5114925" y="1878013"/>
          <p14:tracePt t="20882" x="5132388" y="1860550"/>
          <p14:tracePt t="20889" x="5141913" y="1851025"/>
          <p14:tracePt t="20898" x="5141913" y="1841500"/>
          <p14:tracePt t="20905" x="5151438" y="1833563"/>
          <p14:tracePt t="21074" x="5105400" y="1851025"/>
          <p14:tracePt t="21082" x="5041900" y="1897063"/>
          <p14:tracePt t="21089" x="4978400" y="1914525"/>
          <p14:tracePt t="21098" x="4895850" y="1960563"/>
          <p14:tracePt t="21105" x="4813300" y="1987550"/>
          <p14:tracePt t="21113" x="4722813" y="2016125"/>
          <p14:tracePt t="21121" x="4622800" y="2043113"/>
          <p14:tracePt t="21129" x="4513263" y="2079625"/>
          <p14:tracePt t="21137" x="4430713" y="2097088"/>
          <p14:tracePt t="21145" x="4340225" y="2125663"/>
          <p14:tracePt t="21153" x="4230688" y="2125663"/>
          <p14:tracePt t="21161" x="4165600" y="2143125"/>
          <p14:tracePt t="21170" x="4111625" y="2143125"/>
          <p14:tracePt t="21178" x="4084638" y="2143125"/>
          <p14:tracePt t="21186" x="4048125" y="2143125"/>
          <p14:tracePt t="21201" x="4029075" y="2143125"/>
          <p14:tracePt t="21217" x="4021138" y="2143125"/>
          <p14:tracePt t="21267" x="4011613" y="2143125"/>
          <p14:tracePt t="21291" x="3984625" y="2143125"/>
          <p14:tracePt t="21300" x="3965575" y="2143125"/>
          <p14:tracePt t="21307" x="3929063" y="2143125"/>
          <p14:tracePt t="21319" x="3902075" y="2143125"/>
          <p14:tracePt t="21321" x="3865563" y="2143125"/>
          <p14:tracePt t="21332" x="3838575" y="2143125"/>
          <p14:tracePt t="21337" x="3810000" y="2143125"/>
          <p14:tracePt t="21346" x="3756025" y="2143125"/>
          <p14:tracePt t="21353" x="3729038" y="2143125"/>
          <p14:tracePt t="21363" x="3709988" y="2143125"/>
          <p14:tracePt t="21370" x="3683000" y="2143125"/>
          <p14:tracePt t="21380" x="3673475" y="2143125"/>
          <p14:tracePt t="21513" x="3665538" y="2143125"/>
          <p14:tracePt t="21521" x="3665538" y="2125663"/>
          <p14:tracePt t="21530" x="3665538" y="2116138"/>
          <p14:tracePt t="21538" x="3665538" y="2106613"/>
          <p14:tracePt t="21545" x="3665538" y="2079625"/>
          <p14:tracePt t="21553" x="3665538" y="2070100"/>
          <p14:tracePt t="21561" x="3665538" y="2052638"/>
          <p14:tracePt t="21570" x="3665538" y="2024063"/>
          <p14:tracePt t="21577" x="3665538" y="2006600"/>
          <p14:tracePt t="21586" x="3665538" y="1987550"/>
          <p14:tracePt t="21609" x="3665538" y="1979613"/>
          <p14:tracePt t="21674" x="3656013" y="1970088"/>
          <p14:tracePt t="21682" x="3619500" y="1970088"/>
          <p14:tracePt t="21691" x="3519488" y="1970088"/>
          <p14:tracePt t="21698" x="3373438" y="1987550"/>
          <p14:tracePt t="21706" x="3208338" y="2006600"/>
          <p14:tracePt t="21713" x="2935288" y="2006600"/>
          <p14:tracePt t="21722" x="2662238" y="2024063"/>
          <p14:tracePt t="21729" x="2397125" y="2024063"/>
          <p14:tracePt t="21737" x="2133600" y="2024063"/>
          <p14:tracePt t="21746" x="1914525" y="2024063"/>
          <p14:tracePt t="21756" x="1751013" y="2024063"/>
          <p14:tracePt t="21762" x="1604963" y="2024063"/>
          <p14:tracePt t="21770" x="1495425" y="2024063"/>
          <p14:tracePt t="21777" x="1449388" y="2024063"/>
          <p14:tracePt t="21786" x="1439863" y="2024063"/>
          <p14:tracePt t="21970" x="1449388" y="2024063"/>
          <p14:tracePt t="21978" x="1458913" y="2016125"/>
          <p14:tracePt t="21993" x="1476375" y="2006600"/>
          <p14:tracePt t="22009" x="1485900" y="1997075"/>
          <p14:tracePt t="22036" x="1495425" y="1987550"/>
          <p14:tracePt t="22050" x="1504950" y="1970088"/>
          <p14:tracePt t="22057" x="1512888" y="1960563"/>
          <p14:tracePt t="22068" x="1522413" y="1951038"/>
          <p14:tracePt t="22073" x="1541463" y="1933575"/>
          <p14:tracePt t="22085" x="1541463" y="1924050"/>
          <p14:tracePt t="22089" x="1549400" y="1914525"/>
          <p14:tracePt t="22099" x="1558925" y="1906588"/>
          <p14:tracePt t="22306" x="1568450" y="1914525"/>
          <p14:tracePt t="22338" x="1568450" y="1924050"/>
          <p14:tracePt t="22363" x="1568450" y="1933575"/>
          <p14:tracePt t="22386" x="1568450" y="1943100"/>
          <p14:tracePt t="22394" x="1576388" y="1951038"/>
          <p14:tracePt t="22426" x="1595438" y="1960563"/>
          <p14:tracePt t="22458" x="1604963" y="1970088"/>
          <p14:tracePt t="22474" x="1612900" y="1970088"/>
          <p14:tracePt t="22481" x="1641475" y="1970088"/>
          <p14:tracePt t="22489" x="1658938" y="1943100"/>
          <p14:tracePt t="22498" x="1668463" y="1914525"/>
          <p14:tracePt t="22505" x="1685925" y="1906588"/>
          <p14:tracePt t="22513" x="1704975" y="1887538"/>
          <p14:tracePt t="22521" x="1704975" y="1870075"/>
          <p14:tracePt t="22537" x="1714500" y="1860550"/>
          <p14:tracePt t="22610" x="1714500" y="1841500"/>
          <p14:tracePt t="22642" x="1714500" y="1833563"/>
          <p14:tracePt t="22650" x="1714500" y="1824038"/>
          <p14:tracePt t="22666" x="1714500" y="1804988"/>
          <p14:tracePt t="22673" x="1714500" y="1797050"/>
          <p14:tracePt t="22682" x="1722438" y="1778000"/>
          <p14:tracePt t="22691" x="1731963" y="1768475"/>
          <p14:tracePt t="22713" x="1741488" y="1760538"/>
          <p14:tracePt t="22729" x="1751013" y="1741488"/>
          <p14:tracePt t="22874" x="1758950" y="1731963"/>
          <p14:tracePt t="22898" x="1758950" y="1741488"/>
          <p14:tracePt t="22905" x="1758950" y="1768475"/>
          <p14:tracePt t="22914" x="1751013" y="1814513"/>
          <p14:tracePt t="22929" x="1751013" y="1851025"/>
          <p14:tracePt t="22938" x="1751013" y="1860550"/>
          <p14:tracePt t="22945" x="1751013" y="1887538"/>
          <p14:tracePt t="22953" x="1751013" y="1897063"/>
          <p14:tracePt t="22978" x="1751013" y="1906588"/>
          <p14:tracePt t="23217" x="1741488" y="1933575"/>
          <p14:tracePt t="23225" x="1758950" y="1987550"/>
          <p14:tracePt t="23234" x="1814513" y="2043113"/>
          <p14:tracePt t="23241" x="1878013" y="2089150"/>
          <p14:tracePt t="23250" x="1941513" y="2160588"/>
          <p14:tracePt t="23257" x="2041525" y="2233613"/>
          <p14:tracePt t="23266" x="2114550" y="2279650"/>
          <p14:tracePt t="23273" x="2197100" y="2352675"/>
          <p14:tracePt t="23282" x="2297113" y="2425700"/>
          <p14:tracePt t="23289" x="2379663" y="2481263"/>
          <p14:tracePt t="23299" x="2425700" y="2525713"/>
          <p14:tracePt t="23305" x="2462213" y="2581275"/>
          <p14:tracePt t="23316" x="2479675" y="2608263"/>
          <p14:tracePt t="23321" x="2498725" y="2635250"/>
          <p14:tracePt t="23330" x="2498725" y="2644775"/>
          <p14:tracePt t="23337" x="2516188" y="2662238"/>
          <p14:tracePt t="23730" x="2516188" y="2654300"/>
          <p14:tracePt t="23737" x="2516188" y="2644775"/>
          <p14:tracePt t="23746" x="2516188" y="2625725"/>
          <p14:tracePt t="23851" x="2489200" y="2625725"/>
          <p14:tracePt t="23858" x="2462213" y="2625725"/>
          <p14:tracePt t="23866" x="2425700" y="2625725"/>
          <p14:tracePt t="23875" x="2370138" y="2625725"/>
          <p14:tracePt t="23881" x="2333625" y="2625725"/>
          <p14:tracePt t="23889" x="2287588" y="2625725"/>
          <p14:tracePt t="23898" x="2251075" y="2625725"/>
          <p14:tracePt t="23905" x="2197100" y="2625725"/>
          <p14:tracePt t="23915" x="2151063" y="2625725"/>
          <p14:tracePt t="23921" x="2114550" y="2625725"/>
          <p14:tracePt t="23929" x="2106613" y="2625725"/>
          <p14:tracePt t="23938" x="2078038" y="2625725"/>
          <p14:tracePt t="23945" x="2060575" y="2625725"/>
          <p14:tracePt t="23953" x="2051050" y="2625725"/>
          <p14:tracePt t="23961" x="2041525" y="2625725"/>
          <p14:tracePt t="23971" x="2024063" y="2625725"/>
          <p14:tracePt t="23989" x="2005013" y="2625725"/>
          <p14:tracePt t="23993" x="1987550" y="2625725"/>
          <p14:tracePt t="24002" x="1978025" y="2625725"/>
          <p14:tracePt t="24009" x="1960563" y="2644775"/>
          <p14:tracePt t="24018" x="1941513" y="2654300"/>
          <p14:tracePt t="24026" x="1931988" y="2654300"/>
          <p14:tracePt t="24034" x="1905000" y="2654300"/>
          <p14:tracePt t="24043" x="1887538" y="2662238"/>
          <p14:tracePt t="24058" x="1860550" y="2690813"/>
          <p14:tracePt t="24071" x="1851025" y="2690813"/>
          <p14:tracePt t="24074" x="1831975" y="2698750"/>
          <p14:tracePt t="24116" x="1814513" y="2698750"/>
          <p14:tracePt t="24161" x="1804988" y="2708275"/>
          <p14:tracePt t="24185" x="1795463" y="2708275"/>
          <p14:tracePt t="24209" x="1768475" y="2708275"/>
          <p14:tracePt t="29859" x="1758950" y="2708275"/>
          <p14:tracePt t="29867" x="1758950" y="2698750"/>
          <p14:tracePt t="29875" x="1758950" y="2690813"/>
          <p14:tracePt t="29887" x="1758950" y="2681288"/>
          <p14:tracePt t="29890" x="1758950" y="2662238"/>
          <p14:tracePt t="29899" x="1758950" y="2654300"/>
          <p14:tracePt t="29916" x="1758950" y="2644775"/>
          <p14:tracePt t="29945" x="1758950" y="2625725"/>
          <p14:tracePt t="29953" x="1768475" y="2617788"/>
          <p14:tracePt t="30011" x="1768475" y="2608263"/>
          <p14:tracePt t="30027" x="1768475" y="2598738"/>
          <p14:tracePt t="30043" x="1768475" y="2589213"/>
          <p14:tracePt t="30052" x="1768475" y="2581275"/>
          <p14:tracePt t="30069" x="1768475" y="2571750"/>
          <p14:tracePt t="30073" x="1768475" y="2544763"/>
          <p14:tracePt t="30082" x="1768475" y="2535238"/>
          <p14:tracePt t="30090" x="1768475" y="2517775"/>
          <p14:tracePt t="30098" x="1768475" y="2498725"/>
          <p14:tracePt t="30114" x="1768475" y="2489200"/>
          <p14:tracePt t="30122" x="1768475" y="2481263"/>
          <p14:tracePt t="30155" x="1768475" y="2462213"/>
          <p14:tracePt t="30273" x="1768475" y="2452688"/>
          <p14:tracePt t="30282" x="1768475" y="2435225"/>
          <p14:tracePt t="30289" x="1768475" y="2408238"/>
          <p14:tracePt t="30297" x="1768475" y="2398713"/>
          <p14:tracePt t="30305" x="1768475" y="2362200"/>
          <p14:tracePt t="30315" x="1768475" y="2335213"/>
          <p14:tracePt t="30323" x="1768475" y="2306638"/>
          <p14:tracePt t="30335" x="1768475" y="2298700"/>
          <p14:tracePt t="30337" x="1768475" y="2262188"/>
          <p14:tracePt t="30347" x="1768475" y="2252663"/>
          <p14:tracePt t="30353" x="1778000" y="2225675"/>
          <p14:tracePt t="30362" x="1778000" y="2216150"/>
          <p14:tracePt t="30369" x="1795463" y="2197100"/>
          <p14:tracePt t="30379" x="1795463" y="2189163"/>
          <p14:tracePt t="30386" x="1795463" y="2179638"/>
          <p14:tracePt t="30393" x="1804988" y="2170113"/>
          <p14:tracePt t="30691" x="1795463" y="2170113"/>
          <p14:tracePt t="30706" x="1795463" y="2189163"/>
          <p14:tracePt t="30714" x="1787525" y="2197100"/>
          <p14:tracePt t="30721" x="1787525" y="2206625"/>
          <p14:tracePt t="30737" x="1768475" y="2225675"/>
          <p14:tracePt t="30746" x="1758950" y="2233613"/>
          <p14:tracePt t="30753" x="1751013" y="2262188"/>
          <p14:tracePt t="30761" x="1741488" y="2270125"/>
          <p14:tracePt t="30770" x="1722438" y="2298700"/>
          <p14:tracePt t="30778" x="1722438" y="2316163"/>
          <p14:tracePt t="30785" x="1722438" y="2352675"/>
          <p14:tracePt t="30793" x="1714500" y="2398713"/>
          <p14:tracePt t="30802" x="1714500" y="2425700"/>
          <p14:tracePt t="30809" x="1714500" y="2471738"/>
          <p14:tracePt t="30817" x="1714500" y="2508250"/>
          <p14:tracePt t="30825" x="1704975" y="2562225"/>
          <p14:tracePt t="30834" x="1704975" y="2608263"/>
          <p14:tracePt t="30841" x="1695450" y="2635250"/>
          <p14:tracePt t="30849" x="1695450" y="2662238"/>
          <p14:tracePt t="30858" x="1668463" y="2698750"/>
          <p14:tracePt t="30865" x="1668463" y="2727325"/>
          <p14:tracePt t="30873" x="1668463" y="2735263"/>
          <p14:tracePt t="30881" x="1658938" y="2754313"/>
          <p14:tracePt t="31129" x="1658938" y="2735263"/>
          <p14:tracePt t="31186" x="1658938" y="2717800"/>
          <p14:tracePt t="31193" x="1658938" y="2708275"/>
          <p14:tracePt t="31201" x="1658938" y="2681288"/>
          <p14:tracePt t="31210" x="1658938" y="2662238"/>
          <p14:tracePt t="31218" x="1658938" y="2635250"/>
          <p14:tracePt t="31225" x="1658938" y="2617788"/>
          <p14:tracePt t="31233" x="1658938" y="2581275"/>
          <p14:tracePt t="31241" x="1658938" y="2544763"/>
          <p14:tracePt t="31249" x="1658938" y="2535238"/>
          <p14:tracePt t="31257" x="1658938" y="2525713"/>
          <p14:tracePt t="31265" x="1658938" y="2508250"/>
          <p14:tracePt t="31273" x="1658938" y="2498725"/>
          <p14:tracePt t="31282" x="1658938" y="2489200"/>
          <p14:tracePt t="31990" x="1668463" y="2489200"/>
          <p14:tracePt t="32123" x="1677988" y="2489200"/>
          <p14:tracePt t="32130" x="1704975" y="2489200"/>
          <p14:tracePt t="32139" x="1722438" y="2489200"/>
          <p14:tracePt t="32150" x="1751013" y="2489200"/>
          <p14:tracePt t="32160" x="1768475" y="2481263"/>
          <p14:tracePt t="32161" x="1824038" y="2444750"/>
          <p14:tracePt t="32169" x="1887538" y="2416175"/>
          <p14:tracePt t="32177" x="1968500" y="2408238"/>
          <p14:tracePt t="32185" x="2060575" y="2362200"/>
          <p14:tracePt t="32193" x="2160588" y="2352675"/>
          <p14:tracePt t="32202" x="2287588" y="2306638"/>
          <p14:tracePt t="32211" x="2406650" y="2279650"/>
          <p14:tracePt t="32218" x="2516188" y="2262188"/>
          <p14:tracePt t="32225" x="2643188" y="2233613"/>
          <p14:tracePt t="32234" x="2781300" y="2189163"/>
          <p14:tracePt t="32242" x="2908300" y="2152650"/>
          <p14:tracePt t="32250" x="3027363" y="2116138"/>
          <p14:tracePt t="32257" x="3154363" y="2079625"/>
          <p14:tracePt t="32265" x="3244850" y="2060575"/>
          <p14:tracePt t="32273" x="3327400" y="2024063"/>
          <p14:tracePt t="32286" x="3373438" y="2016125"/>
          <p14:tracePt t="32289" x="3400425" y="1997075"/>
          <p14:tracePt t="32298" x="3409950" y="1997075"/>
          <p14:tracePt t="32306" x="3427413" y="1997075"/>
          <p14:tracePt t="32363" x="3446463" y="1970088"/>
          <p14:tracePt t="32465" x="3446463" y="1960563"/>
          <p14:tracePt t="32473" x="3446463" y="1933575"/>
          <p14:tracePt t="32481" x="3446463" y="1924050"/>
          <p14:tracePt t="32489" x="3436938" y="1914525"/>
          <p14:tracePt t="32586" x="3436938" y="1906588"/>
          <p14:tracePt t="32595" x="3409950" y="1906588"/>
          <p14:tracePt t="32603" x="3400425" y="1906588"/>
          <p14:tracePt t="32612" x="3363913" y="1906588"/>
          <p14:tracePt t="32618" x="3300413" y="1951038"/>
          <p14:tracePt t="32625" x="3281363" y="1970088"/>
          <p14:tracePt t="32634" x="3227388" y="2006600"/>
          <p14:tracePt t="32641" x="3154363" y="2106613"/>
          <p14:tracePt t="32650" x="3100388" y="2152650"/>
          <p14:tracePt t="32659" x="3044825" y="2233613"/>
          <p14:tracePt t="32665" x="3008313" y="2279650"/>
          <p14:tracePt t="32673" x="2944813" y="2352675"/>
          <p14:tracePt t="32683" x="2908300" y="2416175"/>
          <p14:tracePt t="32694" x="2898775" y="2444750"/>
          <p14:tracePt t="32700" x="2889250" y="2462213"/>
          <p14:tracePt t="32706" x="2871788" y="2481263"/>
          <p14:tracePt t="32961" x="2862263" y="2489200"/>
          <p14:tracePt t="32978" x="2852738" y="2498725"/>
          <p14:tracePt t="32988" x="2835275" y="2508250"/>
          <p14:tracePt t="32993" x="2825750" y="2517775"/>
          <p14:tracePt t="33001" x="2817813" y="2517775"/>
          <p14:tracePt t="33009" x="2808288" y="2525713"/>
          <p14:tracePt t="33561" x="2798763" y="2525713"/>
          <p14:tracePt t="33580" x="2789238" y="2525713"/>
          <p14:tracePt t="33615" x="2781300" y="2525713"/>
          <p14:tracePt t="33659" x="2771775" y="2525713"/>
          <p14:tracePt t="33921" x="2781300" y="2508250"/>
          <p14:tracePt t="34867" x="2798763" y="2489200"/>
          <p14:tracePt t="34891" x="2808288" y="2481263"/>
          <p14:tracePt t="35121" x="2817813" y="2471738"/>
          <p14:tracePt t="35737" x="2825750" y="2462213"/>
          <p14:tracePt t="36019" x="2817813" y="2471738"/>
          <p14:tracePt t="36027" x="2808288" y="2489200"/>
          <p14:tracePt t="36037" x="2789238" y="2498725"/>
          <p14:tracePt t="36042" x="2781300" y="2498725"/>
          <p14:tracePt t="36050" x="2771775" y="2508250"/>
          <p14:tracePt t="36058" x="2771775" y="2517775"/>
          <p14:tracePt t="36498" x="2762250" y="2525713"/>
          <p14:tracePt t="36505" x="2708275" y="2535238"/>
          <p14:tracePt t="36514" x="2671763" y="2581275"/>
          <p14:tracePt t="36522" x="2625725" y="2608263"/>
          <p14:tracePt t="36530" x="2579688" y="2644775"/>
          <p14:tracePt t="36537" x="2525713" y="2644775"/>
          <p14:tracePt t="36545" x="2443163" y="2681288"/>
          <p14:tracePt t="36554" x="2360613" y="2727325"/>
          <p14:tracePt t="36562" x="2251075" y="2754313"/>
          <p14:tracePt t="36569" x="2151063" y="2808288"/>
          <p14:tracePt t="36577" x="2033588" y="2854325"/>
          <p14:tracePt t="36585" x="1978025" y="2873375"/>
          <p14:tracePt t="36594" x="1931988" y="2881313"/>
          <p14:tracePt t="36602" x="1905000" y="2909888"/>
          <p14:tracePt t="36610" x="1868488" y="2917825"/>
          <p14:tracePt t="36630" x="1860550" y="2927350"/>
          <p14:tracePt t="36643" x="1841500" y="2927350"/>
          <p14:tracePt t="36651" x="1831975" y="2936875"/>
          <p14:tracePt t="36661" x="1804988" y="2954338"/>
          <p14:tracePt t="36665" x="1795463" y="2954338"/>
          <p14:tracePt t="36675" x="1787525" y="2954338"/>
          <p14:tracePt t="36681" x="1768475" y="2963863"/>
          <p14:tracePt t="36691" x="1741488" y="2973388"/>
          <p14:tracePt t="36698" x="1722438" y="3000375"/>
          <p14:tracePt t="36706" x="1704975" y="3009900"/>
          <p14:tracePt t="36714" x="1695450" y="3009900"/>
          <p14:tracePt t="36721" x="1677988" y="3017838"/>
          <p14:tracePt t="36730" x="1649413" y="3027363"/>
          <p14:tracePt t="36745" x="1641475" y="3036888"/>
          <p14:tracePt t="36827" x="1622425" y="3054350"/>
          <p14:tracePt t="36834" x="1595438" y="3054350"/>
          <p14:tracePt t="36842" x="1549400" y="3063875"/>
          <p14:tracePt t="36850" x="1504950" y="3100388"/>
          <p14:tracePt t="36857" x="1476375" y="3109913"/>
          <p14:tracePt t="36866" x="1422400" y="3127375"/>
          <p14:tracePt t="36873" x="1358900" y="3163888"/>
          <p14:tracePt t="36881" x="1312863" y="3163888"/>
          <p14:tracePt t="36889" x="1276350" y="3173413"/>
          <p14:tracePt t="36898" x="1230313" y="3182938"/>
          <p14:tracePt t="36905" x="1203325" y="3200400"/>
          <p14:tracePt t="36914" x="1185863" y="3200400"/>
          <p14:tracePt t="36921" x="1176338" y="3200400"/>
          <p14:tracePt t="36930" x="1166813" y="3209925"/>
          <p14:tracePt t="36945" x="1157288" y="3209925"/>
          <p14:tracePt t="36970" x="1139825" y="3209925"/>
          <p14:tracePt t="36977" x="1130300" y="3209925"/>
          <p14:tracePt t="36988" x="1112838" y="3209925"/>
          <p14:tracePt t="36993" x="1076325" y="3209925"/>
          <p14:tracePt t="37003" x="1020763" y="3209925"/>
          <p14:tracePt t="37009" x="966788" y="3209925"/>
          <p14:tracePt t="37017" x="930275" y="3209925"/>
          <p14:tracePt t="37026" x="884238" y="3209925"/>
          <p14:tracePt t="37034" x="857250" y="3219450"/>
          <p14:tracePt t="37041" x="811213" y="3228975"/>
          <p14:tracePt t="37049" x="793750" y="3236913"/>
          <p14:tracePt t="37057" x="765175" y="3255963"/>
          <p14:tracePt t="37069" x="757238" y="3255963"/>
          <p14:tracePt t="37073" x="738188" y="3255963"/>
          <p14:tracePt t="37083" x="728663" y="3265488"/>
          <p14:tracePt t="37363" x="757238" y="3255963"/>
          <p14:tracePt t="37369" x="765175" y="3246438"/>
          <p14:tracePt t="37377" x="784225" y="3246438"/>
          <p14:tracePt t="37385" x="830263" y="3228975"/>
          <p14:tracePt t="37393" x="893763" y="3192463"/>
          <p14:tracePt t="37401" x="930275" y="3182938"/>
          <p14:tracePt t="37409" x="974725" y="3173413"/>
          <p14:tracePt t="37418" x="1057275" y="3146425"/>
          <p14:tracePt t="37425" x="1112838" y="3136900"/>
          <p14:tracePt t="37434" x="1176338" y="3119438"/>
          <p14:tracePt t="37441" x="1212850" y="3109913"/>
          <p14:tracePt t="37449" x="1239838" y="3109913"/>
          <p14:tracePt t="37457" x="1276350" y="3109913"/>
          <p14:tracePt t="37465" x="1312863" y="3109913"/>
          <p14:tracePt t="37475" x="1322388" y="3109913"/>
          <p14:tracePt t="37482" x="1330325" y="3109913"/>
          <p14:tracePt t="37490" x="1339850" y="3109913"/>
          <p14:tracePt t="37531" x="1349375" y="3109913"/>
          <p14:tracePt t="37561" x="1366838" y="3109913"/>
          <p14:tracePt t="37569" x="1376363" y="3109913"/>
          <p14:tracePt t="37577" x="1403350" y="3109913"/>
          <p14:tracePt t="37585" x="1412875" y="3109913"/>
          <p14:tracePt t="37593" x="1422400" y="3109913"/>
          <p14:tracePt t="37601" x="1439863" y="3109913"/>
          <p14:tracePt t="37731" x="1439863" y="3119438"/>
          <p14:tracePt t="37741" x="1439863" y="3127375"/>
          <p14:tracePt t="39514" x="1431925" y="3136900"/>
          <p14:tracePt t="39522" x="1412875" y="3155950"/>
          <p14:tracePt t="39674" x="1395413" y="3173413"/>
          <p14:tracePt t="39682" x="1395413" y="3182938"/>
          <p14:tracePt t="39698" x="1395413" y="3200400"/>
          <p14:tracePt t="39708" x="1395413" y="3219450"/>
          <p14:tracePt t="39715" x="1395413" y="3228975"/>
          <p14:tracePt t="39723" x="1395413" y="3246438"/>
          <p14:tracePt t="39930" x="1395413" y="3255963"/>
          <p14:tracePt t="40289" x="1403350" y="3255963"/>
          <p14:tracePt t="40833" x="1412875" y="3265488"/>
          <p14:tracePt t="41020" x="1422400" y="3255963"/>
          <p14:tracePt t="41163" x="1449388" y="3255963"/>
          <p14:tracePt t="41171" x="1476375" y="3255963"/>
          <p14:tracePt t="41180" x="1504950" y="3255963"/>
          <p14:tracePt t="41187" x="1549400" y="3246438"/>
          <p14:tracePt t="41194" x="1576388" y="3236913"/>
          <p14:tracePt t="41203" x="1622425" y="3219450"/>
          <p14:tracePt t="41215" x="1649413" y="3209925"/>
          <p14:tracePt t="41219" x="1695450" y="3200400"/>
          <p14:tracePt t="41226" x="1714500" y="3200400"/>
          <p14:tracePt t="41234" x="1751013" y="3192463"/>
          <p14:tracePt t="41241" x="1795463" y="3192463"/>
          <p14:tracePt t="41250" x="1831975" y="3192463"/>
          <p14:tracePt t="41257" x="1887538" y="3192463"/>
          <p14:tracePt t="41265" x="1941513" y="3192463"/>
          <p14:tracePt t="41274" x="2005013" y="3192463"/>
          <p14:tracePt t="41282" x="2097088" y="3192463"/>
          <p14:tracePt t="41289" x="2151063" y="3192463"/>
          <p14:tracePt t="41297" x="2206625" y="3192463"/>
          <p14:tracePt t="41305" x="2251075" y="3192463"/>
          <p14:tracePt t="41314" x="2270125" y="3192463"/>
          <p14:tracePt t="41537" x="2260600" y="3209925"/>
          <p14:tracePt t="41553" x="2251075" y="3219450"/>
          <p14:tracePt t="41803" x="2243138" y="3219450"/>
          <p14:tracePt t="41818" x="2233613" y="3219450"/>
          <p14:tracePt t="41825" x="2224088" y="3219450"/>
          <p14:tracePt t="41858" x="2206625" y="3236913"/>
          <p14:tracePt t="41873" x="2179638" y="3236913"/>
          <p14:tracePt t="41881" x="2170113" y="3236913"/>
          <p14:tracePt t="41889" x="2151063" y="3236913"/>
          <p14:tracePt t="41897" x="2133600" y="3236913"/>
          <p14:tracePt t="41913" x="2114550" y="3236913"/>
          <p14:tracePt t="41930" x="2097088" y="3236913"/>
          <p14:tracePt t="42133" x="2087563" y="3236913"/>
          <p14:tracePt t="42153" x="2078038" y="3236913"/>
          <p14:tracePt t="42177" x="2070100" y="3236913"/>
          <p14:tracePt t="42515" x="2051050" y="3236913"/>
          <p14:tracePt t="42523" x="2024063" y="3255963"/>
          <p14:tracePt t="42531" x="2005013" y="3255963"/>
          <p14:tracePt t="42538" x="1987550" y="3255963"/>
          <p14:tracePt t="42547" x="1978025" y="3255963"/>
          <p14:tracePt t="42554" x="1960563" y="3265488"/>
          <p14:tracePt t="42802" x="1968500" y="3265488"/>
          <p14:tracePt t="42810" x="1978025" y="3255963"/>
          <p14:tracePt t="42818" x="1987550" y="3246438"/>
          <p14:tracePt t="42825" x="1997075" y="3236913"/>
          <p14:tracePt t="42833" x="2014538" y="3228975"/>
          <p14:tracePt t="42849" x="2024063" y="3228975"/>
          <p14:tracePt t="42857" x="2041525" y="3219450"/>
          <p14:tracePt t="42865" x="2051050" y="3209925"/>
          <p14:tracePt t="42873" x="2060575" y="3209925"/>
          <p14:tracePt t="42882" x="2078038" y="3209925"/>
          <p14:tracePt t="42889" x="2114550" y="3209925"/>
          <p14:tracePt t="42897" x="2160588" y="3209925"/>
          <p14:tracePt t="42906" x="2224088" y="3209925"/>
          <p14:tracePt t="42914" x="2297113" y="3209925"/>
          <p14:tracePt t="42921" x="2379663" y="3219450"/>
          <p14:tracePt t="42930" x="2452688" y="3228975"/>
          <p14:tracePt t="42937" x="2543175" y="3228975"/>
          <p14:tracePt t="42946" x="2625725" y="3246438"/>
          <p14:tracePt t="42955" x="2698750" y="3246438"/>
          <p14:tracePt t="42963" x="2752725" y="3246438"/>
          <p14:tracePt t="42970" x="2808288" y="3246438"/>
          <p14:tracePt t="42978" x="2852738" y="3246438"/>
          <p14:tracePt t="42987" x="2889250" y="3236913"/>
          <p14:tracePt t="42994" x="2935288" y="3209925"/>
          <p14:tracePt t="43006" x="2962275" y="3182938"/>
          <p14:tracePt t="43009" x="2981325" y="3163888"/>
          <p14:tracePt t="43019" x="2998788" y="3146425"/>
          <p14:tracePt t="43027" x="3008313" y="3136900"/>
          <p14:tracePt t="43038" x="3008313" y="3119438"/>
          <p14:tracePt t="43041" x="3017838" y="3119438"/>
          <p14:tracePt t="43241" x="3017838" y="3090863"/>
          <p14:tracePt t="43250" x="3017838" y="3073400"/>
          <p14:tracePt t="43257" x="3017838" y="3027363"/>
          <p14:tracePt t="43266" x="3017838" y="3017838"/>
          <p14:tracePt t="43273" x="3017838" y="3000375"/>
          <p14:tracePt t="43281" x="3017838" y="2982913"/>
          <p14:tracePt t="43289" x="3017838" y="2973388"/>
          <p14:tracePt t="43305" x="3017838" y="2946400"/>
          <p14:tracePt t="43409" x="3008313" y="2936875"/>
          <p14:tracePt t="43425" x="2998788" y="2936875"/>
          <p14:tracePt t="43434" x="2981325" y="2936875"/>
          <p14:tracePt t="43441" x="2971800" y="2946400"/>
          <p14:tracePt t="43450" x="2962275" y="2954338"/>
          <p14:tracePt t="43457" x="2954338" y="2954338"/>
          <p14:tracePt t="43466" x="2954338" y="2963863"/>
          <p14:tracePt t="43482" x="2954338" y="2973388"/>
          <p14:tracePt t="43489" x="2944813" y="2982913"/>
          <p14:tracePt t="43529" x="2944813" y="2990850"/>
          <p14:tracePt t="43537" x="2944813" y="3000375"/>
          <p14:tracePt t="43546" x="2935288" y="3017838"/>
          <p14:tracePt t="43553" x="2925763" y="3017838"/>
          <p14:tracePt t="43561" x="2917825" y="3027363"/>
          <p14:tracePt t="43569" x="2917825" y="3046413"/>
          <p14:tracePt t="43577" x="2917825" y="3063875"/>
          <p14:tracePt t="43585" x="2908300" y="3090863"/>
          <p14:tracePt t="43594" x="2908300" y="3127375"/>
          <p14:tracePt t="43602" x="2908300" y="3155950"/>
          <p14:tracePt t="43610" x="2908300" y="3163888"/>
          <p14:tracePt t="43618" x="2908300" y="3182938"/>
          <p14:tracePt t="43627" x="2908300" y="3192463"/>
          <p14:tracePt t="43634" x="2908300" y="3200400"/>
          <p14:tracePt t="43746" x="2908300" y="3192463"/>
          <p14:tracePt t="43761" x="2908300" y="3173413"/>
          <p14:tracePt t="43769" x="2908300" y="3163888"/>
          <p14:tracePt t="43785" x="2908300" y="3155950"/>
          <p14:tracePt t="44203" x="2944813" y="3155950"/>
          <p14:tracePt t="44209" x="2981325" y="3155950"/>
          <p14:tracePt t="44217" x="3017838" y="3155950"/>
          <p14:tracePt t="44225" x="3090863" y="3155950"/>
          <p14:tracePt t="44234" x="3127375" y="3155950"/>
          <p14:tracePt t="44241" x="3254375" y="3155950"/>
          <p14:tracePt t="44250" x="3390900" y="3136900"/>
          <p14:tracePt t="44258" x="3536950" y="3073400"/>
          <p14:tracePt t="44269" x="3665538" y="3046413"/>
          <p14:tracePt t="44273" x="3783013" y="3000375"/>
          <p14:tracePt t="44284" x="3846513" y="2990850"/>
          <p14:tracePt t="44289" x="3883025" y="2982913"/>
          <p14:tracePt t="44299" x="3902075" y="2963863"/>
          <p14:tracePt t="44497" x="3892550" y="2982913"/>
          <p14:tracePt t="44505" x="3883025" y="2982913"/>
          <p14:tracePt t="44514" x="3883025" y="2990850"/>
          <p14:tracePt t="44562" x="3875088" y="3000375"/>
          <p14:tracePt t="44707" x="3865563" y="3000375"/>
          <p14:tracePt t="44714" x="3846513" y="3000375"/>
          <p14:tracePt t="44722" x="3838575" y="3000375"/>
          <p14:tracePt t="44731" x="3810000" y="3017838"/>
          <p14:tracePt t="44738" x="3802063" y="3036888"/>
          <p14:tracePt t="44746" x="3792538" y="3046413"/>
          <p14:tracePt t="44753" x="3792538" y="3082925"/>
          <p14:tracePt t="44762" x="3783013" y="3100388"/>
          <p14:tracePt t="44771" x="3783013" y="3109913"/>
          <p14:tracePt t="44779" x="3783013" y="3127375"/>
          <p14:tracePt t="44788" x="3783013" y="3136900"/>
          <p14:tracePt t="44817" x="3783013" y="3155950"/>
          <p14:tracePt t="45178" x="3783013" y="3163888"/>
          <p14:tracePt t="45194" x="3792538" y="3163888"/>
          <p14:tracePt t="45233" x="3802063" y="3155950"/>
          <p14:tracePt t="45273" x="3810000" y="3155950"/>
          <p14:tracePt t="45282" x="3819525" y="3146425"/>
          <p14:tracePt t="45289" x="3819525" y="3136900"/>
          <p14:tracePt t="45299" x="3819525" y="3127375"/>
          <p14:tracePt t="45305" x="3819525" y="3119438"/>
          <p14:tracePt t="45316" x="3819525" y="3100388"/>
          <p14:tracePt t="45321" x="3819525" y="3082925"/>
          <p14:tracePt t="45339" x="3819525" y="3063875"/>
          <p14:tracePt t="45348" x="3819525" y="3054350"/>
          <p14:tracePt t="45354" x="3819525" y="3046413"/>
          <p14:tracePt t="45553" x="3838575" y="3027363"/>
          <p14:tracePt t="45561" x="3883025" y="2990850"/>
          <p14:tracePt t="45569" x="3938588" y="2973388"/>
          <p14:tracePt t="45577" x="3975100" y="2936875"/>
          <p14:tracePt t="45585" x="4021138" y="2917825"/>
          <p14:tracePt t="45593" x="4065588" y="2890838"/>
          <p14:tracePt t="45601" x="4084638" y="2881313"/>
          <p14:tracePt t="45609" x="4102100" y="2873375"/>
          <p14:tracePt t="45617" x="4121150" y="2863850"/>
          <p14:tracePt t="45714" x="4129088" y="2836863"/>
          <p14:tracePt t="45729" x="4138613" y="2827338"/>
          <p14:tracePt t="45737" x="4157663" y="2808288"/>
          <p14:tracePt t="45746" x="4165600" y="2800350"/>
          <p14:tracePt t="45753" x="4175125" y="2781300"/>
          <p14:tracePt t="45762" x="4184650" y="2763838"/>
          <p14:tracePt t="45769" x="4202113" y="2744788"/>
          <p14:tracePt t="45777" x="4211638" y="2735263"/>
          <p14:tracePt t="45793" x="4211638" y="2727325"/>
          <p14:tracePt t="45801" x="4221163" y="2727325"/>
          <p14:tracePt t="45809" x="4230688" y="2717800"/>
          <p14:tracePt t="45818" x="4238625" y="2717800"/>
          <p14:tracePt t="45825" x="4257675" y="2708275"/>
          <p14:tracePt t="45834" x="4275138" y="2698750"/>
          <p14:tracePt t="45841" x="4303713" y="2698750"/>
          <p14:tracePt t="45850" x="4321175" y="2690813"/>
          <p14:tracePt t="45857" x="4348163" y="2690813"/>
          <p14:tracePt t="45865" x="4394200" y="2690813"/>
          <p14:tracePt t="45873" x="4440238" y="2662238"/>
          <p14:tracePt t="45881" x="4494213" y="2662238"/>
          <p14:tracePt t="45889" x="4530725" y="2662238"/>
          <p14:tracePt t="45897" x="4586288" y="2662238"/>
          <p14:tracePt t="45905" x="4613275" y="2662238"/>
          <p14:tracePt t="45914" x="4649788" y="2662238"/>
          <p14:tracePt t="45921" x="4667250" y="2662238"/>
          <p14:tracePt t="45929" x="4695825" y="2662238"/>
          <p14:tracePt t="45941" x="4703763" y="2662238"/>
          <p14:tracePt t="46281" x="4722813" y="2654300"/>
          <p14:tracePt t="46289" x="4740275" y="2644775"/>
          <p14:tracePt t="46298" x="4776788" y="2617788"/>
          <p14:tracePt t="46305" x="4803775" y="2598738"/>
          <p14:tracePt t="46315" x="4822825" y="2589213"/>
          <p14:tracePt t="46321" x="4840288" y="2562225"/>
          <p14:tracePt t="46331" x="4868863" y="2544763"/>
          <p14:tracePt t="46338" x="4895850" y="2535238"/>
          <p14:tracePt t="46348" x="4913313" y="2517775"/>
          <p14:tracePt t="46353" x="4922838" y="2508250"/>
          <p14:tracePt t="46363" x="4941888" y="2489200"/>
          <p14:tracePt t="46692" x="4932363" y="2489200"/>
          <p14:tracePt t="46946" x="4922838" y="2489200"/>
          <p14:tracePt t="46953" x="4905375" y="2489200"/>
          <p14:tracePt t="46962" x="4886325" y="2508250"/>
          <p14:tracePt t="46985" x="4876800" y="2517775"/>
          <p14:tracePt t="47009" x="4876800" y="2525713"/>
          <p14:tracePt t="47017" x="4868863" y="2525713"/>
          <p14:tracePt t="47025" x="4859338" y="2535238"/>
          <p14:tracePt t="47035" x="4840288" y="2554288"/>
          <p14:tracePt t="47041" x="4832350" y="2562225"/>
          <p14:tracePt t="47051" x="4813300" y="2581275"/>
          <p14:tracePt t="47057" x="4795838" y="2598738"/>
          <p14:tracePt t="47068" x="4759325" y="2644775"/>
          <p14:tracePt t="47073" x="4740275" y="2662238"/>
          <p14:tracePt t="47082" x="4730750" y="2698750"/>
          <p14:tracePt t="47089" x="4713288" y="2744788"/>
          <p14:tracePt t="47098" x="4686300" y="2781300"/>
          <p14:tracePt t="47105" x="4686300" y="2808288"/>
          <p14:tracePt t="47113" x="4676775" y="2817813"/>
          <p14:tracePt t="47121" x="4659313" y="2844800"/>
          <p14:tracePt t="47130" x="4659313" y="2854325"/>
          <p14:tracePt t="47164" x="4659313" y="2863850"/>
          <p14:tracePt t="47226" x="4649788" y="2881313"/>
          <p14:tracePt t="47234" x="4649788" y="2890838"/>
          <p14:tracePt t="47242" x="4649788" y="2900363"/>
          <p14:tracePt t="47249" x="4640263" y="2909888"/>
          <p14:tracePt t="47257" x="4640263" y="2936875"/>
          <p14:tracePt t="47266" x="4640263" y="2963863"/>
          <p14:tracePt t="47274" x="4622800" y="2990850"/>
          <p14:tracePt t="47282" x="4622800" y="3009900"/>
          <p14:tracePt t="47289" x="4622800" y="3036888"/>
          <p14:tracePt t="47297" x="4603750" y="3073400"/>
          <p14:tracePt t="47633" x="4603750" y="3054350"/>
          <p14:tracePt t="47641" x="4603750" y="3046413"/>
          <p14:tracePt t="47650" x="4603750" y="3036888"/>
          <p14:tracePt t="47657" x="4594225" y="3009900"/>
          <p14:tracePt t="47673" x="4594225" y="3000375"/>
          <p14:tracePt t="47681" x="4594225" y="2990850"/>
          <p14:tracePt t="47794" x="4586288" y="2990850"/>
          <p14:tracePt t="47801" x="4576763" y="2990850"/>
          <p14:tracePt t="47809" x="4567238" y="3000375"/>
          <p14:tracePt t="47825" x="4557713" y="3009900"/>
          <p14:tracePt t="47954" x="4557713" y="3027363"/>
          <p14:tracePt t="47962" x="4557713" y="3036888"/>
          <p14:tracePt t="47969" x="4557713" y="3046413"/>
          <p14:tracePt t="47986" x="4557713" y="3073400"/>
          <p14:tracePt t="48003" x="4557713" y="3090863"/>
          <p14:tracePt t="48009" x="4567238" y="3100388"/>
          <p14:tracePt t="48018" x="4576763" y="3109913"/>
          <p14:tracePt t="48154" x="4586288" y="3119438"/>
          <p14:tracePt t="48162" x="4594225" y="3109913"/>
          <p14:tracePt t="48178" x="4594225" y="3100388"/>
          <p14:tracePt t="48185" x="4613275" y="3082925"/>
          <p14:tracePt t="48201" x="4622800" y="3073400"/>
          <p14:tracePt t="48209" x="4649788" y="3063875"/>
          <p14:tracePt t="48217" x="4667250" y="3046413"/>
          <p14:tracePt t="48225" x="4703763" y="3027363"/>
          <p14:tracePt t="48234" x="4703763" y="3017838"/>
          <p14:tracePt t="48241" x="4713288" y="3009900"/>
          <p14:tracePt t="48249" x="4730750" y="2990850"/>
          <p14:tracePt t="48257" x="4749800" y="2982913"/>
          <p14:tracePt t="48273" x="4759325" y="2973388"/>
          <p14:tracePt t="48401" x="4730750" y="2973388"/>
          <p14:tracePt t="48409" x="4659313" y="3000375"/>
          <p14:tracePt t="48417" x="4530725" y="3036888"/>
          <p14:tracePt t="48425" x="4367213" y="3082925"/>
          <p14:tracePt t="48433" x="4175125" y="3146425"/>
          <p14:tracePt t="48442" x="3865563" y="3246438"/>
          <p14:tracePt t="48449" x="3619500" y="3302000"/>
          <p14:tracePt t="48457" x="3244850" y="3382963"/>
          <p14:tracePt t="48465" x="3027363" y="3455988"/>
          <p14:tracePt t="48473" x="2635250" y="3502025"/>
          <p14:tracePt t="48482" x="2498725" y="3556000"/>
          <p14:tracePt t="48490" x="2333625" y="3629025"/>
          <p14:tracePt t="48498" x="2214563" y="3694113"/>
          <p14:tracePt t="48505" x="2097088" y="3738563"/>
          <p14:tracePt t="48514" x="2051050" y="3767138"/>
          <p14:tracePt t="48522" x="1968500" y="3811588"/>
          <p14:tracePt t="48529" x="1951038" y="3821113"/>
          <p14:tracePt t="48537" x="1931988" y="3830638"/>
          <p14:tracePt t="48554" x="1914525" y="3830638"/>
          <p14:tracePt t="48628" x="1905000" y="3830638"/>
          <p14:tracePt t="48633" x="1895475" y="3830638"/>
          <p14:tracePt t="48641" x="1868488" y="3830638"/>
          <p14:tracePt t="48651" x="1851025" y="3830638"/>
          <p14:tracePt t="48661" x="1824038" y="3830638"/>
          <p14:tracePt t="48667" x="1787525" y="3830638"/>
          <p14:tracePt t="48678" x="1768475" y="3821113"/>
          <p14:tracePt t="48683" x="1751013" y="3811588"/>
          <p14:tracePt t="48692" x="1731963" y="3811588"/>
          <p14:tracePt t="48754" x="1722438" y="3811588"/>
          <p14:tracePt t="48762" x="1685925" y="3803650"/>
          <p14:tracePt t="48770" x="1668463" y="3794125"/>
          <p14:tracePt t="48778" x="1612900" y="3767138"/>
          <p14:tracePt t="48785" x="1585913" y="3757613"/>
          <p14:tracePt t="48794" x="1522413" y="3748088"/>
          <p14:tracePt t="48802" x="1468438" y="3730625"/>
          <p14:tracePt t="48810" x="1422400" y="3721100"/>
          <p14:tracePt t="48818" x="1385888" y="3711575"/>
          <p14:tracePt t="48825" x="1349375" y="3702050"/>
          <p14:tracePt t="48833" x="1330325" y="3702050"/>
          <p14:tracePt t="48841" x="1303338" y="3694113"/>
          <p14:tracePt t="48858" x="1293813" y="3694113"/>
          <p14:tracePt t="49026" x="1285875" y="3684588"/>
          <p14:tracePt t="49034" x="1285875" y="3675063"/>
          <p14:tracePt t="49057" x="1285875" y="3665538"/>
          <p14:tracePt t="49233" x="1276350" y="3657600"/>
          <p14:tracePt t="49241" x="1258888" y="3648075"/>
          <p14:tracePt t="49251" x="1249363" y="3638550"/>
          <p14:tracePt t="49260" x="1239838" y="3629025"/>
          <p14:tracePt t="49266" x="1230313" y="3621088"/>
          <p14:tracePt t="49275" x="1212850" y="3621088"/>
          <p14:tracePt t="49287" x="1212850" y="3611563"/>
          <p14:tracePt t="49441" x="1193800" y="3611563"/>
          <p14:tracePt t="49450" x="1185863" y="3611563"/>
          <p14:tracePt t="49473" x="1176338" y="3611563"/>
          <p14:tracePt t="49497" x="1166813" y="3611563"/>
          <p14:tracePt t="49586" x="1139825" y="3611563"/>
          <p14:tracePt t="49593" x="1130300" y="3611563"/>
          <p14:tracePt t="49601" x="1130300" y="3621088"/>
          <p14:tracePt t="49617" x="1120775" y="3629025"/>
          <p14:tracePt t="49660" x="1112838" y="3638550"/>
          <p14:tracePt t="49778" x="1103313" y="3648075"/>
          <p14:tracePt t="49802" x="1103313" y="3657600"/>
          <p14:tracePt t="49811" x="1103313" y="3665538"/>
          <p14:tracePt t="49819" x="1103313" y="3675063"/>
          <p14:tracePt t="49825" x="1103313" y="3694113"/>
          <p14:tracePt t="49833" x="1103313" y="3702050"/>
          <p14:tracePt t="49841" x="1103313" y="3711575"/>
          <p14:tracePt t="49866" x="1103313" y="3730625"/>
          <p14:tracePt t="49987" x="1093788" y="3738563"/>
          <p14:tracePt t="49993" x="1084263" y="3748088"/>
          <p14:tracePt t="50002" x="1076325" y="3748088"/>
          <p14:tracePt t="50009" x="1057275" y="3748088"/>
          <p14:tracePt t="50017" x="1020763" y="3748088"/>
          <p14:tracePt t="50042" x="1011238" y="3748088"/>
          <p14:tracePt t="50162" x="1011238" y="3738563"/>
          <p14:tracePt t="50169" x="1030288" y="3730625"/>
          <p14:tracePt t="50178" x="1057275" y="3702050"/>
          <p14:tracePt t="50185" x="1076325" y="3675063"/>
          <p14:tracePt t="50193" x="1084263" y="3675063"/>
          <p14:tracePt t="50201" x="1112838" y="3648075"/>
          <p14:tracePt t="50211" x="1120775" y="3638550"/>
          <p14:tracePt t="50218" x="1130300" y="3629025"/>
          <p14:tracePt t="50225" x="1149350" y="3611563"/>
          <p14:tracePt t="50233" x="1157288" y="3602038"/>
          <p14:tracePt t="50241" x="1166813" y="3592513"/>
          <p14:tracePt t="50266" x="1176338" y="3584575"/>
          <p14:tracePt t="50273" x="1203325" y="3565525"/>
          <p14:tracePt t="50353" x="1230313" y="3556000"/>
          <p14:tracePt t="50370" x="1239838" y="3548063"/>
          <p14:tracePt t="50386" x="1249363" y="3538538"/>
          <p14:tracePt t="50394" x="1266825" y="3529013"/>
          <p14:tracePt t="50402" x="1285875" y="3519488"/>
          <p14:tracePt t="50418" x="1293813" y="3511550"/>
          <p14:tracePt t="50426" x="1312863" y="3502025"/>
          <p14:tracePt t="50433" x="1322388" y="3492500"/>
          <p14:tracePt t="50450" x="1330325" y="3475038"/>
          <p14:tracePt t="50465" x="1330325" y="3465513"/>
          <p14:tracePt t="50489" x="1339850" y="3455988"/>
          <p14:tracePt t="50586" x="1339850" y="3446463"/>
          <p14:tracePt t="50762" x="1330325" y="3446463"/>
          <p14:tracePt t="50769" x="1322388" y="3446463"/>
          <p14:tracePt t="50786" x="1312863" y="3446463"/>
          <p14:tracePt t="50793" x="1303338" y="3446463"/>
          <p14:tracePt t="50801" x="1293813" y="3446463"/>
          <p14:tracePt t="50970" x="1285875" y="3446463"/>
          <p14:tracePt t="50988" x="1276350" y="3455988"/>
          <p14:tracePt t="50993" x="1266825" y="3465513"/>
          <p14:tracePt t="51001" x="1249363" y="3482975"/>
          <p14:tracePt t="51018" x="1239838" y="3492500"/>
          <p14:tracePt t="51025" x="1230313" y="3502025"/>
          <p14:tracePt t="51098" x="1212850" y="3519488"/>
          <p14:tracePt t="51122" x="1203325" y="3519488"/>
          <p14:tracePt t="51137" x="1203325" y="3548063"/>
          <p14:tracePt t="51145" x="1203325" y="3565525"/>
          <p14:tracePt t="51154" x="1212850" y="3602038"/>
          <p14:tracePt t="51162" x="1239838" y="3621088"/>
          <p14:tracePt t="51169" x="1258888" y="3638550"/>
          <p14:tracePt t="51177" x="1266825" y="3657600"/>
          <p14:tracePt t="51185" x="1276350" y="3675063"/>
          <p14:tracePt t="51195" x="1312863" y="3721100"/>
          <p14:tracePt t="51201" x="1312863" y="3730625"/>
          <p14:tracePt t="51209" x="1312863" y="3738563"/>
          <p14:tracePt t="51217" x="1322388" y="3757613"/>
          <p14:tracePt t="51242" x="1330325" y="3757613"/>
          <p14:tracePt t="51253" x="1339850" y="3767138"/>
          <p14:tracePt t="51474" x="1349375" y="3767138"/>
          <p14:tracePt t="51482" x="1376363" y="3757613"/>
          <p14:tracePt t="51489" x="1395413" y="3748088"/>
          <p14:tracePt t="51497" x="1422400" y="3738563"/>
          <p14:tracePt t="51505" x="1458913" y="3721100"/>
          <p14:tracePt t="51514" x="1476375" y="3702050"/>
          <p14:tracePt t="51523" x="1512888" y="3675063"/>
          <p14:tracePt t="51530" x="1558925" y="3657600"/>
          <p14:tracePt t="51537" x="1576388" y="3648075"/>
          <p14:tracePt t="51546" x="1641475" y="3638550"/>
          <p14:tracePt t="51554" x="1668463" y="3629025"/>
          <p14:tracePt t="51563" x="1714500" y="3592513"/>
          <p14:tracePt t="51570" x="1758950" y="3584575"/>
          <p14:tracePt t="51587" x="1768475" y="3584575"/>
          <p14:tracePt t="51666" x="1768475" y="3592513"/>
          <p14:tracePt t="51674" x="1758950" y="3592513"/>
          <p14:tracePt t="51682" x="1758950" y="3602038"/>
          <p14:tracePt t="51692" x="1751013" y="3611563"/>
          <p14:tracePt t="51698" x="1751013" y="3621088"/>
          <p14:tracePt t="51706" x="1741488" y="3629025"/>
          <p14:tracePt t="51898" x="1741488" y="3638550"/>
          <p14:tracePt t="51905" x="1751013" y="3638550"/>
          <p14:tracePt t="51914" x="1751013" y="3648075"/>
          <p14:tracePt t="51921" x="1768475" y="3648075"/>
          <p14:tracePt t="51962" x="1787525" y="3648075"/>
          <p14:tracePt t="51971" x="1795463" y="3648075"/>
          <p14:tracePt t="51979" x="1814513" y="3648075"/>
          <p14:tracePt t="51987" x="1851025" y="3648075"/>
          <p14:tracePt t="51994" x="1924050" y="3648075"/>
          <p14:tracePt t="52004" x="1978025" y="3648075"/>
          <p14:tracePt t="52009" x="2070100" y="3648075"/>
          <p14:tracePt t="52017" x="2143125" y="3648075"/>
          <p14:tracePt t="52025" x="2206625" y="3648075"/>
          <p14:tracePt t="52036" x="2260600" y="3648075"/>
          <p14:tracePt t="52041" x="2316163" y="3648075"/>
          <p14:tracePt t="52050" x="2370138" y="3648075"/>
          <p14:tracePt t="52057" x="2416175" y="3648075"/>
          <p14:tracePt t="52067" x="2443163" y="3648075"/>
          <p14:tracePt t="52074" x="2470150" y="3648075"/>
          <p14:tracePt t="52084" x="2498725" y="3675063"/>
          <p14:tracePt t="52091" x="2516188" y="3675063"/>
          <p14:tracePt t="52100" x="2525713" y="3675063"/>
          <p14:tracePt t="52106" x="2533650" y="3675063"/>
          <p14:tracePt t="52113" x="2552700" y="3675063"/>
          <p14:tracePt t="52185" x="2562225" y="3675063"/>
          <p14:tracePt t="52217" x="2570163" y="3675063"/>
          <p14:tracePt t="52233" x="2589213" y="3675063"/>
          <p14:tracePt t="52241" x="2606675" y="3675063"/>
          <p14:tracePt t="52266" x="2616200" y="3675063"/>
          <p14:tracePt t="52459" x="2635250" y="3675063"/>
          <p14:tracePt t="52466" x="2643188" y="3675063"/>
          <p14:tracePt t="52482" x="2671763" y="3675063"/>
          <p14:tracePt t="52489" x="2708275" y="3675063"/>
          <p14:tracePt t="52497" x="2716213" y="3675063"/>
          <p14:tracePt t="52505" x="2752725" y="3675063"/>
          <p14:tracePt t="52513" x="2789238" y="3675063"/>
          <p14:tracePt t="52522" x="2798763" y="3675063"/>
          <p14:tracePt t="52531" x="2825750" y="3675063"/>
          <p14:tracePt t="52587" x="2835275" y="3675063"/>
          <p14:tracePt t="52602" x="2862263" y="3675063"/>
          <p14:tracePt t="52610" x="2871788" y="3675063"/>
          <p14:tracePt t="52617" x="2881313" y="3675063"/>
          <p14:tracePt t="52625" x="2898775" y="3675063"/>
          <p14:tracePt t="52634" x="2908300" y="3675063"/>
          <p14:tracePt t="52641" x="2917825" y="3675063"/>
          <p14:tracePt t="52649" x="2944813" y="3675063"/>
          <p14:tracePt t="52659" x="2962275" y="3665538"/>
          <p14:tracePt t="52665" x="2971800" y="3665538"/>
          <p14:tracePt t="52674" x="2998788" y="3657600"/>
          <p14:tracePt t="52691" x="3017838" y="3629025"/>
          <p14:tracePt t="52697" x="3027363" y="3629025"/>
          <p14:tracePt t="52913" x="3054350" y="3629025"/>
          <p14:tracePt t="52921" x="3090863" y="3611563"/>
          <p14:tracePt t="52929" x="3136900" y="3602038"/>
          <p14:tracePt t="52937" x="3163888" y="3602038"/>
          <p14:tracePt t="52946" x="3208338" y="3602038"/>
          <p14:tracePt t="52953" x="3263900" y="3584575"/>
          <p14:tracePt t="52963" x="3300413" y="3584575"/>
          <p14:tracePt t="52970" x="3317875" y="3575050"/>
          <p14:tracePt t="52980" x="3354388" y="3565525"/>
          <p14:tracePt t="52993" x="3363913" y="3565525"/>
          <p14:tracePt t="53234" x="3382963" y="3565525"/>
          <p14:tracePt t="53241" x="3400425" y="3565525"/>
          <p14:tracePt t="53249" x="3427413" y="3565525"/>
          <p14:tracePt t="53257" x="3463925" y="3565525"/>
          <p14:tracePt t="53265" x="3519488" y="3565525"/>
          <p14:tracePt t="53274" x="3573463" y="3565525"/>
          <p14:tracePt t="53282" x="3665538" y="3592513"/>
          <p14:tracePt t="53289" x="3746500" y="3611563"/>
          <p14:tracePt t="53297" x="3783013" y="3621088"/>
          <p14:tracePt t="53305" x="3846513" y="3621088"/>
          <p14:tracePt t="53313" x="3856038" y="3621088"/>
          <p14:tracePt t="53617" x="3892550" y="3621088"/>
          <p14:tracePt t="53627" x="3902075" y="3602038"/>
          <p14:tracePt t="53633" x="3929063" y="3584575"/>
          <p14:tracePt t="53642" x="3956050" y="3548063"/>
          <p14:tracePt t="53650" x="3975100" y="3519488"/>
          <p14:tracePt t="53658" x="3984625" y="3492500"/>
          <p14:tracePt t="53667" x="4002088" y="3465513"/>
          <p14:tracePt t="53675" x="4011613" y="3465513"/>
          <p14:tracePt t="53881" x="4021138" y="3475038"/>
          <p14:tracePt t="53889" x="4021138" y="3482975"/>
          <p14:tracePt t="53897" x="4038600" y="3502025"/>
          <p14:tracePt t="53905" x="4038600" y="3519488"/>
          <p14:tracePt t="53914" x="4048125" y="3529013"/>
          <p14:tracePt t="53921" x="4057650" y="3548063"/>
          <p14:tracePt t="53930" x="4057650" y="3565525"/>
          <p14:tracePt t="53937" x="4065588" y="3584575"/>
          <p14:tracePt t="53946" x="4075113" y="3602038"/>
          <p14:tracePt t="53955" x="4084638" y="3621088"/>
          <p14:tracePt t="53964" x="4094163" y="3629025"/>
          <p14:tracePt t="53981" x="4102100" y="3638550"/>
          <p14:tracePt t="53996" x="4102100" y="3648075"/>
          <p14:tracePt t="54051" x="4102100" y="3657600"/>
          <p14:tracePt t="54059" x="4102100" y="3665538"/>
          <p14:tracePt t="54073" x="4102100" y="3675063"/>
          <p14:tracePt t="54243" x="4111625" y="3684588"/>
          <p14:tracePt t="54259" x="4121150" y="3684588"/>
          <p14:tracePt t="54266" x="4138613" y="3684588"/>
          <p14:tracePt t="54273" x="4184650" y="3675063"/>
          <p14:tracePt t="54281" x="4230688" y="3648075"/>
          <p14:tracePt t="54289" x="4267200" y="3621088"/>
          <p14:tracePt t="54298" x="4303713" y="3592513"/>
          <p14:tracePt t="54305" x="4340225" y="3565525"/>
          <p14:tracePt t="54316" x="4357688" y="3556000"/>
          <p14:tracePt t="54321" x="4384675" y="3529013"/>
          <p14:tracePt t="54330" x="4394200" y="3519488"/>
          <p14:tracePt t="54459" x="4394200" y="3538538"/>
          <p14:tracePt t="54466" x="4384675" y="3548063"/>
          <p14:tracePt t="54481" x="4384675" y="3575050"/>
          <p14:tracePt t="54490" x="4384675" y="3584575"/>
          <p14:tracePt t="54497" x="4384675" y="3592513"/>
          <p14:tracePt t="54505" x="4384675" y="3611563"/>
          <p14:tracePt t="54593" x="4384675" y="3621088"/>
          <p14:tracePt t="54618" x="4394200" y="3621088"/>
          <p14:tracePt t="54629" x="4403725" y="3621088"/>
          <p14:tracePt t="54746" x="4413250" y="3621088"/>
          <p14:tracePt t="54753" x="4413250" y="3611563"/>
          <p14:tracePt t="54762" x="4430713" y="3592513"/>
          <p14:tracePt t="54769" x="4440238" y="3575050"/>
          <p14:tracePt t="54778" x="4448175" y="3565525"/>
          <p14:tracePt t="54794" x="4448175" y="3556000"/>
          <p14:tracePt t="54841" x="4457700" y="3556000"/>
          <p14:tracePt t="55006" x="4467225" y="3538538"/>
          <p14:tracePt t="55017" x="4484688" y="3492500"/>
          <p14:tracePt t="55026" x="4494213" y="3492500"/>
          <p14:tracePt t="55034" x="4513263" y="3446463"/>
          <p14:tracePt t="55042" x="4530725" y="3429000"/>
          <p14:tracePt t="55049" x="4540250" y="3411538"/>
          <p14:tracePt t="55057" x="4567238" y="3392488"/>
          <p14:tracePt t="55066" x="4567238" y="3382963"/>
          <p14:tracePt t="55073" x="4576763" y="3375025"/>
          <p14:tracePt t="55082" x="4586288" y="3375025"/>
          <p14:tracePt t="55186" x="4594225" y="3365500"/>
          <p14:tracePt t="55201" x="4603750" y="3365500"/>
          <p14:tracePt t="55226" x="4613275" y="3365500"/>
          <p14:tracePt t="55257" x="4622800" y="3365500"/>
          <p14:tracePt t="55315" x="4622800" y="3382963"/>
          <p14:tracePt t="55321" x="4622800" y="3402013"/>
          <p14:tracePt t="55329" x="4622800" y="3411538"/>
          <p14:tracePt t="55337" x="4622800" y="3429000"/>
          <p14:tracePt t="55347" x="4622800" y="3438525"/>
          <p14:tracePt t="55363" x="4622800" y="3446463"/>
          <p14:tracePt t="55369" x="4622800" y="3475038"/>
          <p14:tracePt t="55380" x="4622800" y="3482975"/>
          <p14:tracePt t="55393" x="4622800" y="3492500"/>
          <p14:tracePt t="55410" x="4622800" y="3511550"/>
          <p14:tracePt t="55450" x="4622800" y="3519488"/>
          <p14:tracePt t="55466" x="4622800" y="3529013"/>
          <p14:tracePt t="55473" x="4622800" y="3556000"/>
          <p14:tracePt t="55482" x="4622800" y="3565525"/>
          <p14:tracePt t="55489" x="4603750" y="3621088"/>
          <p14:tracePt t="55505" x="4594225" y="3675063"/>
          <p14:tracePt t="55514" x="4594225" y="3702050"/>
          <p14:tracePt t="55521" x="4594225" y="3730625"/>
          <p14:tracePt t="55529" x="4586288" y="3775075"/>
          <p14:tracePt t="55538" x="4586288" y="3803650"/>
          <p14:tracePt t="55546" x="4586288" y="3821113"/>
          <p14:tracePt t="55553" x="4576763" y="3840163"/>
          <p14:tracePt t="55562" x="4576763" y="3848100"/>
          <p14:tracePt t="55659" x="4576763" y="3840163"/>
          <p14:tracePt t="56050" x="4567238" y="3830638"/>
          <p14:tracePt t="56057" x="4557713" y="3830638"/>
          <p14:tracePt t="56361" x="4549775" y="3811588"/>
          <p14:tracePt t="56370" x="4557713" y="3784600"/>
          <p14:tracePt t="56378" x="4567238" y="3767138"/>
          <p14:tracePt t="56385" x="4576763" y="3738563"/>
          <p14:tracePt t="56395" x="4586288" y="3721100"/>
          <p14:tracePt t="56450" x="4594225" y="3711575"/>
          <p14:tracePt t="56707" x="4603750" y="3702050"/>
          <p14:tracePt t="56729" x="4603750" y="3684588"/>
          <p14:tracePt t="56737" x="4613275" y="3665538"/>
          <p14:tracePt t="56763" x="4622800" y="3657600"/>
          <p14:tracePt t="56803" x="4622800" y="3638550"/>
          <p14:tracePt t="56922" x="4622800" y="3665538"/>
          <p14:tracePt t="56930" x="4603750" y="3694113"/>
          <p14:tracePt t="56937" x="4594225" y="3711575"/>
          <p14:tracePt t="56945" x="4594225" y="3730625"/>
          <p14:tracePt t="56953" x="4586288" y="3738563"/>
          <p14:tracePt t="57211" x="4594225" y="3738563"/>
          <p14:tracePt t="57217" x="4603750" y="3730625"/>
          <p14:tracePt t="57233" x="4613275" y="3721100"/>
          <p14:tracePt t="57267" x="4622800" y="3702050"/>
          <p14:tracePt t="57274" x="4622800" y="3694113"/>
          <p14:tracePt t="57291" x="4622800" y="3684588"/>
          <p14:tracePt t="57306" x="4622800" y="3675063"/>
          <p14:tracePt t="57333" x="4622800" y="3657600"/>
          <p14:tracePt t="57459" x="4622800" y="3638550"/>
          <p14:tracePt t="57465" x="4622800" y="3629025"/>
          <p14:tracePt t="57474" x="4622800" y="3621088"/>
          <p14:tracePt t="57482" x="4622800" y="3602038"/>
          <p14:tracePt t="57489" x="4622800" y="3592513"/>
          <p14:tracePt t="57497" x="4622800" y="3575050"/>
          <p14:tracePt t="57505" x="4622800" y="3565525"/>
          <p14:tracePt t="57513" x="4622800" y="3548063"/>
          <p14:tracePt t="57522" x="4622800" y="3529013"/>
          <p14:tracePt t="57529" x="4622800" y="3511550"/>
          <p14:tracePt t="57546" x="4622800" y="3492500"/>
          <p14:tracePt t="57553" x="4622800" y="3482975"/>
          <p14:tracePt t="57561" x="4622800" y="3475038"/>
          <p14:tracePt t="57593" x="4622800" y="3465513"/>
          <p14:tracePt t="58074" x="4622800" y="3455988"/>
          <p14:tracePt t="58091" x="4613275" y="3475038"/>
          <p14:tracePt t="58100" x="4603750" y="3482975"/>
          <p14:tracePt t="58114" x="4594225" y="3492500"/>
          <p14:tracePt t="59881" x="4586288" y="3502025"/>
          <p14:tracePt t="59889" x="4586288" y="3511550"/>
          <p14:tracePt t="59897" x="4586288" y="3519488"/>
          <p14:tracePt t="59914" x="4567238" y="3548063"/>
          <p14:tracePt t="59921" x="4567238" y="3556000"/>
          <p14:tracePt t="59930" x="4567238" y="3565525"/>
          <p14:tracePt t="59938" x="4557713" y="3575050"/>
          <p14:tracePt t="59953" x="4557713" y="3592513"/>
          <p14:tracePt t="60089" x="4557713" y="3602038"/>
          <p14:tracePt t="60105" x="4557713" y="3611563"/>
          <p14:tracePt t="60113" x="4557713" y="3629025"/>
          <p14:tracePt t="60121" x="4557713" y="3648075"/>
          <p14:tracePt t="60130" x="4557713" y="3675063"/>
          <p14:tracePt t="60137" x="4557713" y="3684588"/>
          <p14:tracePt t="60145" x="4557713" y="3702050"/>
          <p14:tracePt t="60163" x="4557713" y="3748088"/>
          <p14:tracePt t="60169" x="4557713" y="3775075"/>
          <p14:tracePt t="60179" x="4557713" y="3784600"/>
          <p14:tracePt t="60186" x="4549775" y="3811588"/>
          <p14:tracePt t="60194" x="4549775" y="3830638"/>
          <p14:tracePt t="60202" x="4540250" y="3840163"/>
          <p14:tracePt t="60209" x="4530725" y="3867150"/>
          <p14:tracePt t="60217" x="4513263" y="3884613"/>
          <p14:tracePt t="60225" x="4503738" y="3894138"/>
          <p14:tracePt t="60241" x="4476750" y="3921125"/>
          <p14:tracePt t="60257" x="4467225" y="3930650"/>
          <p14:tracePt t="60267" x="4457700" y="3930650"/>
          <p14:tracePt t="60274" x="4440238" y="3948113"/>
          <p14:tracePt t="60290" x="4421188" y="3957638"/>
          <p14:tracePt t="60529" x="4413250" y="3957638"/>
          <p14:tracePt t="60778" x="4413250" y="3948113"/>
          <p14:tracePt t="60850" x="4421188" y="3948113"/>
          <p14:tracePt t="60929" x="4430713" y="3940175"/>
          <p14:tracePt t="60937" x="4440238" y="3940175"/>
          <p14:tracePt t="60945" x="4467225" y="3921125"/>
          <p14:tracePt t="60953" x="4484688" y="3921125"/>
          <p14:tracePt t="60961" x="4513263" y="3911600"/>
          <p14:tracePt t="60970" x="4521200" y="3911600"/>
          <p14:tracePt t="60979" x="4549775" y="3911600"/>
          <p14:tracePt t="60986" x="4557713" y="3911600"/>
          <p14:tracePt t="61001" x="4567238" y="3911600"/>
          <p14:tracePt t="61363" x="4557713" y="3930650"/>
          <p14:tracePt t="61385" x="4557713" y="3948113"/>
          <p14:tracePt t="61395" x="4557713" y="3957638"/>
          <p14:tracePt t="61409" x="4557713" y="3967163"/>
          <p14:tracePt t="61417" x="4557713" y="3984625"/>
          <p14:tracePt t="61425" x="4557713" y="4003675"/>
          <p14:tracePt t="61433" x="4557713" y="4013200"/>
          <p14:tracePt t="61442" x="4557713" y="4030663"/>
          <p14:tracePt t="61449" x="4576763" y="4057650"/>
          <p14:tracePt t="61457" x="4586288" y="4076700"/>
          <p14:tracePt t="61465" x="4586288" y="4094163"/>
          <p14:tracePt t="61473" x="4603750" y="4113213"/>
          <p14:tracePt t="61481" x="4603750" y="4122738"/>
          <p14:tracePt t="61499" x="4613275" y="4130675"/>
          <p14:tracePt t="61554" x="4613275" y="4140200"/>
          <p14:tracePt t="61563" x="4613275" y="4159250"/>
          <p14:tracePt t="61569" x="4613275" y="4167188"/>
          <p14:tracePt t="61586" x="4613275" y="4176713"/>
          <p14:tracePt t="61614" x="4603750" y="4186238"/>
          <p14:tracePt t="61757" x="4603750" y="4213225"/>
          <p14:tracePt t="61761" x="4603750" y="4222750"/>
          <p14:tracePt t="61769" x="4603750" y="4232275"/>
          <p14:tracePt t="61778" x="4594225" y="4249738"/>
          <p14:tracePt t="61794" x="4594225" y="4259263"/>
          <p14:tracePt t="61801" x="4586288" y="4268788"/>
          <p14:tracePt t="62132" x="4586288" y="4259263"/>
          <p14:tracePt t="63018" x="4586288" y="4249738"/>
          <p14:tracePt t="63034" x="4586288" y="4232275"/>
          <p14:tracePt t="63050" x="4586288" y="4222750"/>
          <p14:tracePt t="63316" x="4586288" y="4213225"/>
          <p14:tracePt t="63674" x="4586288" y="4203700"/>
          <p14:tracePt t="63785" x="4603750" y="4213225"/>
          <p14:tracePt t="65770" x="4603750" y="4203700"/>
          <p14:tracePt t="65777" x="4530725" y="4203700"/>
          <p14:tracePt t="65785" x="4440238" y="4203700"/>
          <p14:tracePt t="65794" x="4367213" y="4203700"/>
          <p14:tracePt t="65802" x="4257675" y="4203700"/>
          <p14:tracePt t="65810" x="4165600" y="4203700"/>
          <p14:tracePt t="65817" x="4057650" y="4203700"/>
          <p14:tracePt t="65826" x="4002088" y="4203700"/>
          <p14:tracePt t="65833" x="3965575" y="4203700"/>
          <p14:tracePt t="65841" x="3938588" y="4203700"/>
          <p14:tracePt t="65849" x="3902075" y="4203700"/>
          <p14:tracePt t="65858" x="3892550" y="4203700"/>
          <p14:tracePt t="65865" x="3883025" y="4203700"/>
          <p14:tracePt t="65873" x="3875088" y="4203700"/>
          <p14:tracePt t="65882" x="3856038" y="4203700"/>
          <p14:tracePt t="65891" x="3846513" y="4203700"/>
          <p14:tracePt t="65898" x="3838575" y="4203700"/>
          <p14:tracePt t="65907" x="3802063" y="4203700"/>
          <p14:tracePt t="65914" x="3783013" y="4203700"/>
          <p14:tracePt t="65922" x="3746500" y="4203700"/>
          <p14:tracePt t="65930" x="3702050" y="4203700"/>
          <p14:tracePt t="65938" x="3683000" y="4222750"/>
          <p14:tracePt t="65945" x="3656013" y="4232275"/>
          <p14:tracePt t="65953" x="3636963" y="4232275"/>
          <p14:tracePt t="65962" x="3600450" y="4232275"/>
          <p14:tracePt t="65969" x="3592513" y="4232275"/>
          <p14:tracePt t="65978" x="3563938" y="4240213"/>
          <p14:tracePt t="65994" x="3556000" y="4240213"/>
          <p14:tracePt t="66002" x="3527425" y="4240213"/>
          <p14:tracePt t="66010" x="3519488" y="4240213"/>
          <p14:tracePt t="66017" x="3509963" y="4240213"/>
          <p14:tracePt t="66034" x="3490913" y="4240213"/>
          <p14:tracePt t="66050" x="3482975" y="4240213"/>
          <p14:tracePt t="66066" x="3473450" y="4240213"/>
          <p14:tracePt t="66106" x="3463925" y="4240213"/>
          <p14:tracePt t="66121" x="3446463" y="4240213"/>
          <p14:tracePt t="66137" x="3436938" y="4240213"/>
          <p14:tracePt t="66161" x="3427413" y="4240213"/>
          <p14:tracePt t="66177" x="3400425" y="4240213"/>
          <p14:tracePt t="66185" x="3382963" y="4240213"/>
          <p14:tracePt t="66194" x="3354388" y="4240213"/>
          <p14:tracePt t="66201" x="3309938" y="4240213"/>
          <p14:tracePt t="66209" x="3281363" y="4249738"/>
          <p14:tracePt t="66217" x="3236913" y="4249738"/>
          <p14:tracePt t="66226" x="3181350" y="4249738"/>
          <p14:tracePt t="66233" x="3127375" y="4249738"/>
          <p14:tracePt t="66242" x="3071813" y="4249738"/>
          <p14:tracePt t="66249" x="3035300" y="4249738"/>
          <p14:tracePt t="66257" x="2990850" y="4249738"/>
          <p14:tracePt t="66265" x="2971800" y="4249738"/>
          <p14:tracePt t="66273" x="2944813" y="4249738"/>
          <p14:tracePt t="66282" x="2935288" y="4249738"/>
          <p14:tracePt t="66299" x="2925763" y="4249738"/>
          <p14:tracePt t="66681" x="2898775" y="4268788"/>
          <p14:tracePt t="66691" x="2881313" y="4276725"/>
          <p14:tracePt t="66698" x="2871788" y="4286250"/>
          <p14:tracePt t="66707" x="2871788" y="4295775"/>
          <p14:tracePt t="66715" x="2862263" y="4295775"/>
          <p14:tracePt t="66722" x="2844800" y="4313238"/>
          <p14:tracePt t="66738" x="2844800" y="4322763"/>
          <p14:tracePt t="66746" x="2835275" y="4322763"/>
          <p14:tracePt t="66753" x="2817813" y="4332288"/>
          <p14:tracePt t="66761" x="2798763" y="4359275"/>
          <p14:tracePt t="66769" x="2752725" y="4386263"/>
          <p14:tracePt t="66777" x="2708275" y="4422775"/>
          <p14:tracePt t="66785" x="2662238" y="4449763"/>
          <p14:tracePt t="66796" x="2606675" y="4495800"/>
          <p14:tracePt t="66802" x="2562225" y="4532313"/>
          <p14:tracePt t="66810" x="2516188" y="4568825"/>
          <p14:tracePt t="66817" x="2489200" y="4595813"/>
          <p14:tracePt t="66825" x="2433638" y="4651375"/>
          <p14:tracePt t="66833" x="2406650" y="4678363"/>
          <p14:tracePt t="66841" x="2379663" y="4714875"/>
          <p14:tracePt t="66857" x="2352675" y="4760913"/>
          <p14:tracePt t="66873" x="2352675" y="4768850"/>
          <p14:tracePt t="66889" x="2343150" y="4778375"/>
          <p14:tracePt t="66945" x="2343150" y="4787900"/>
          <p14:tracePt t="67090" x="2352675" y="4778375"/>
          <p14:tracePt t="67097" x="2360613" y="4778375"/>
          <p14:tracePt t="67105" x="2370138" y="4760913"/>
          <p14:tracePt t="67113" x="2406650" y="4724400"/>
          <p14:tracePt t="67121" x="2416175" y="4705350"/>
          <p14:tracePt t="67131" x="2443163" y="4678363"/>
          <p14:tracePt t="67137" x="2479675" y="4632325"/>
          <p14:tracePt t="67146" x="2506663" y="4595813"/>
          <p14:tracePt t="67163" x="2552700" y="4522788"/>
          <p14:tracePt t="67169" x="2589213" y="4486275"/>
          <p14:tracePt t="67177" x="2625725" y="4422775"/>
          <p14:tracePt t="67185" x="2679700" y="4340225"/>
          <p14:tracePt t="67196" x="2716213" y="4240213"/>
          <p14:tracePt t="67201" x="2744788" y="4167188"/>
          <p14:tracePt t="67211" x="2771775" y="4103688"/>
          <p14:tracePt t="67217" x="2817813" y="4067175"/>
          <p14:tracePt t="67225" x="2835275" y="3957638"/>
          <p14:tracePt t="67233" x="2852738" y="3894138"/>
          <p14:tracePt t="67241" x="2881313" y="3830638"/>
          <p14:tracePt t="67250" x="2898775" y="3775075"/>
          <p14:tracePt t="67257" x="2898775" y="3757613"/>
          <p14:tracePt t="67265" x="2908300" y="3738563"/>
          <p14:tracePt t="67273" x="2908300" y="3730625"/>
          <p14:tracePt t="67401" x="2908300" y="3738563"/>
          <p14:tracePt t="67594" x="2889250" y="3757613"/>
          <p14:tracePt t="67601" x="2881313" y="3757613"/>
          <p14:tracePt t="67617" x="2871788" y="3767138"/>
          <p14:tracePt t="67633" x="2862263" y="3775075"/>
          <p14:tracePt t="67914" x="2844800" y="3803650"/>
          <p14:tracePt t="67930" x="2835275" y="3803650"/>
          <p14:tracePt t="67937" x="2835275" y="3811588"/>
          <p14:tracePt t="67946" x="2817813" y="3821113"/>
          <p14:tracePt t="67956" x="2808288" y="3830638"/>
          <p14:tracePt t="67962" x="2798763" y="3830638"/>
          <p14:tracePt t="67970" x="2771775" y="3848100"/>
          <p14:tracePt t="67977" x="2752725" y="3848100"/>
          <p14:tracePt t="67986" x="2708275" y="3857625"/>
          <p14:tracePt t="67994" x="2689225" y="3867150"/>
          <p14:tracePt t="68001" x="2679700" y="3894138"/>
          <p14:tracePt t="68010" x="2662238" y="3894138"/>
          <p14:tracePt t="68018" x="2662238" y="3903663"/>
          <p14:tracePt t="68025" x="2643188" y="3911600"/>
          <p14:tracePt t="68298" x="2652713" y="3911600"/>
          <p14:tracePt t="68313" x="2671763" y="3911600"/>
          <p14:tracePt t="68321" x="2716213" y="3903663"/>
          <p14:tracePt t="68329" x="2725738" y="3894138"/>
          <p14:tracePt t="68337" x="2771775" y="3884613"/>
          <p14:tracePt t="68345" x="2817813" y="3848100"/>
          <p14:tracePt t="68353" x="2881313" y="3811588"/>
          <p14:tracePt t="68363" x="2944813" y="3767138"/>
          <p14:tracePt t="68371" x="2981325" y="3721100"/>
          <p14:tracePt t="68388" x="3063875" y="3665538"/>
          <p14:tracePt t="68397" x="3090863" y="3648075"/>
          <p14:tracePt t="68403" x="3108325" y="3638550"/>
          <p14:tracePt t="68411" x="3154363" y="3629025"/>
          <p14:tracePt t="68417" x="3163888" y="3621088"/>
          <p14:tracePt t="68425" x="3163888" y="3611563"/>
          <p14:tracePt t="68505" x="3171825" y="3611563"/>
          <p14:tracePt t="68530" x="3181350" y="3611563"/>
          <p14:tracePt t="68537" x="3190875" y="3621088"/>
          <p14:tracePt t="68577" x="3200400" y="3638550"/>
          <p14:tracePt t="68659" x="3208338" y="3638550"/>
          <p14:tracePt t="68665" x="3217863" y="3648075"/>
          <p14:tracePt t="68674" x="3217863" y="3657600"/>
          <p14:tracePt t="68682" x="3236913" y="3675063"/>
          <p14:tracePt t="68691" x="3244850" y="3684588"/>
          <p14:tracePt t="68698" x="3273425" y="3711575"/>
          <p14:tracePt t="68706" x="3290888" y="3730625"/>
          <p14:tracePt t="68713" x="3327400" y="3767138"/>
          <p14:tracePt t="68721" x="3336925" y="3767138"/>
          <p14:tracePt t="68729" x="3346450" y="3784600"/>
          <p14:tracePt t="68737" x="3354388" y="3794125"/>
          <p14:tracePt t="68745" x="3363913" y="3811588"/>
          <p14:tracePt t="68753" x="3373438" y="3821113"/>
          <p14:tracePt t="68763" x="3382963" y="3830638"/>
          <p14:tracePt t="68778" x="3390900" y="3840163"/>
          <p14:tracePt t="68914" x="3409950" y="3848100"/>
          <p14:tracePt t="68921" x="3427413" y="3875088"/>
          <p14:tracePt t="68930" x="3436938" y="3875088"/>
          <p14:tracePt t="68937" x="3446463" y="3875088"/>
          <p14:tracePt t="70241" x="3455988" y="3884613"/>
          <p14:tracePt t="70289" x="3463925" y="3884613"/>
          <p14:tracePt t="70299" x="3490913" y="3884613"/>
          <p14:tracePt t="70307" x="3509963" y="3894138"/>
          <p14:tracePt t="70417" x="3519488" y="3903663"/>
          <p14:tracePt t="70426" x="3519488" y="3911600"/>
          <p14:tracePt t="70433" x="3519488" y="3921125"/>
          <p14:tracePt t="70465" x="3519488" y="3930650"/>
          <p14:tracePt t="70746" x="3519488" y="3940175"/>
          <p14:tracePt t="70753" x="3509963" y="3940175"/>
          <p14:tracePt t="70762" x="3500438" y="3940175"/>
          <p14:tracePt t="70787" x="3482975" y="3940175"/>
          <p14:tracePt t="71602" x="3482975" y="3930650"/>
          <p14:tracePt t="71618" x="3482975" y="3921125"/>
          <p14:tracePt t="71633" x="3482975" y="3911600"/>
          <p14:tracePt t="72067" x="3490913" y="3894138"/>
          <p14:tracePt t="72074" x="3509963" y="3875088"/>
          <p14:tracePt t="72089" x="3527425" y="3867150"/>
          <p14:tracePt t="72105" x="3546475" y="3857625"/>
          <p14:tracePt t="72113" x="3563938" y="3857625"/>
          <p14:tracePt t="72121" x="3600450" y="3848100"/>
          <p14:tracePt t="72130" x="3646488" y="3848100"/>
          <p14:tracePt t="72137" x="3719513" y="3821113"/>
          <p14:tracePt t="72145" x="3792538" y="3811588"/>
          <p14:tracePt t="72162" x="4002088" y="3794125"/>
          <p14:tracePt t="72171" x="4129088" y="3794125"/>
          <p14:tracePt t="72180" x="4238625" y="3784600"/>
          <p14:tracePt t="72187" x="4330700" y="3757613"/>
          <p14:tracePt t="72194" x="4413250" y="3730625"/>
          <p14:tracePt t="72201" x="4467225" y="3721100"/>
          <p14:tracePt t="72211" x="4513263" y="3702050"/>
          <p14:tracePt t="72217" x="4540250" y="3684588"/>
          <p14:tracePt t="72241" x="4549775" y="3675063"/>
          <p14:tracePt t="72306" x="4557713" y="3675063"/>
          <p14:tracePt t="72314" x="4567238" y="3675063"/>
          <p14:tracePt t="72321" x="4594225" y="3665538"/>
          <p14:tracePt t="72330" x="4630738" y="3665538"/>
          <p14:tracePt t="72337" x="4649788" y="3665538"/>
          <p14:tracePt t="72347" x="4695825" y="3665538"/>
          <p14:tracePt t="72353" x="4730750" y="3665538"/>
          <p14:tracePt t="72361" x="4767263" y="3665538"/>
          <p14:tracePt t="72369" x="4803775" y="3665538"/>
          <p14:tracePt t="72379" x="4832350" y="3665538"/>
          <p14:tracePt t="72386" x="4840288" y="3665538"/>
          <p14:tracePt t="72410" x="4849813" y="3665538"/>
          <p14:tracePt t="72945" x="4859338" y="3657600"/>
          <p14:tracePt t="72953" x="4868863" y="3657600"/>
          <p14:tracePt t="72961" x="4886325" y="3648075"/>
          <p14:tracePt t="72969" x="4886325" y="3638550"/>
          <p14:tracePt t="72978" x="4905375" y="3629025"/>
          <p14:tracePt t="72988" x="4922838" y="3629025"/>
          <p14:tracePt t="72993" x="4941888" y="3611563"/>
          <p14:tracePt t="73001" x="4986338" y="3602038"/>
          <p14:tracePt t="73012" x="4995863" y="3602038"/>
          <p14:tracePt t="73019" x="5041900" y="3602038"/>
          <p14:tracePt t="73029" x="5105400" y="3584575"/>
          <p14:tracePt t="73036" x="5159375" y="3584575"/>
          <p14:tracePt t="73042" x="5214938" y="3584575"/>
          <p14:tracePt t="73051" x="5287963" y="3584575"/>
          <p14:tracePt t="73057" x="5360988" y="3584575"/>
          <p14:tracePt t="73067" x="5387975" y="3584575"/>
          <p14:tracePt t="73074" x="5424488" y="3584575"/>
          <p14:tracePt t="73810" x="5478463" y="3592513"/>
          <p14:tracePt t="73817" x="5534025" y="3611563"/>
          <p14:tracePt t="73825" x="5607050" y="3611563"/>
          <p14:tracePt t="73833" x="5707063" y="3621088"/>
          <p14:tracePt t="73841" x="5780088" y="3629025"/>
          <p14:tracePt t="73850" x="5834063" y="3629025"/>
          <p14:tracePt t="73857" x="5880100" y="3629025"/>
          <p14:tracePt t="73865" x="5899150" y="3629025"/>
          <p14:tracePt t="73873" x="5907088" y="3629025"/>
          <p14:tracePt t="74385" x="5916613" y="3629025"/>
          <p14:tracePt t="74865" x="5926138" y="3629025"/>
          <p14:tracePt t="74913" x="5935663" y="3629025"/>
          <p14:tracePt t="75010" x="5943600" y="3629025"/>
          <p14:tracePt t="75017" x="5953125" y="3638550"/>
          <p14:tracePt t="75058" x="5972175" y="3657600"/>
          <p14:tracePt t="75073" x="5980113" y="3684588"/>
          <p14:tracePt t="75081" x="5989638" y="3711575"/>
          <p14:tracePt t="75090" x="5999163" y="3711575"/>
          <p14:tracePt t="75098" x="5999163" y="3738563"/>
          <p14:tracePt t="75105" x="5999163" y="3757613"/>
          <p14:tracePt t="75113" x="6016625" y="3794125"/>
          <p14:tracePt t="75122" x="6016625" y="3803650"/>
          <p14:tracePt t="75131" x="6026150" y="3848100"/>
          <p14:tracePt t="75137" x="6026150" y="3857625"/>
          <p14:tracePt t="75145" x="6026150" y="3884613"/>
          <p14:tracePt t="75162" x="6026150" y="3894138"/>
          <p14:tracePt t="75169" x="6026150" y="3903663"/>
          <p14:tracePt t="75233" x="6016625" y="3903663"/>
          <p14:tracePt t="75249" x="5999163" y="3903663"/>
          <p14:tracePt t="75257" x="5980113" y="3903663"/>
          <p14:tracePt t="75265" x="5943600" y="3930650"/>
          <p14:tracePt t="75274" x="5916613" y="3930650"/>
          <p14:tracePt t="75281" x="5880100" y="3930650"/>
          <p14:tracePt t="75289" x="5826125" y="3930650"/>
          <p14:tracePt t="75297" x="5780088" y="3930650"/>
          <p14:tracePt t="75305" x="5743575" y="3940175"/>
          <p14:tracePt t="75313" x="5724525" y="3940175"/>
          <p14:tracePt t="75321" x="5716588" y="3940175"/>
          <p14:tracePt t="75331" x="5697538" y="3940175"/>
          <p14:tracePt t="75363" x="5688013" y="3940175"/>
          <p14:tracePt t="75369" x="5680075" y="3940175"/>
          <p14:tracePt t="75379" x="5670550" y="3940175"/>
          <p14:tracePt t="75386" x="5643563" y="3940175"/>
          <p14:tracePt t="75402" x="5643563" y="3930650"/>
          <p14:tracePt t="75410" x="5634038" y="3921125"/>
          <p14:tracePt t="75417" x="5624513" y="3911600"/>
          <p14:tracePt t="75427" x="5607050" y="3903663"/>
          <p14:tracePt t="75433" x="5597525" y="3894138"/>
          <p14:tracePt t="75449" x="5580063" y="3884613"/>
          <p14:tracePt t="75473" x="5561013" y="3857625"/>
          <p14:tracePt t="75481" x="5551488" y="3857625"/>
          <p14:tracePt t="75489" x="5551488" y="3840163"/>
          <p14:tracePt t="75498" x="5543550" y="3803650"/>
          <p14:tracePt t="75505" x="5534025" y="3767138"/>
          <p14:tracePt t="75513" x="5514975" y="3730625"/>
          <p14:tracePt t="75522" x="5514975" y="3702050"/>
          <p14:tracePt t="75529" x="5507038" y="3694113"/>
          <p14:tracePt t="75553" x="5507038" y="3675063"/>
          <p14:tracePt t="75659" x="5507038" y="3648075"/>
          <p14:tracePt t="75665" x="5507038" y="3602038"/>
          <p14:tracePt t="75673" x="5514975" y="3556000"/>
          <p14:tracePt t="75681" x="5514975" y="3538538"/>
          <p14:tracePt t="75691" x="5524500" y="3502025"/>
          <p14:tracePt t="75697" x="5543550" y="3465513"/>
          <p14:tracePt t="75705" x="5561013" y="3438525"/>
          <p14:tracePt t="75713" x="5580063" y="3411538"/>
          <p14:tracePt t="75722" x="5588000" y="3402013"/>
          <p14:tracePt t="75729" x="5588000" y="3392488"/>
          <p14:tracePt t="75737" x="5616575" y="3365500"/>
          <p14:tracePt t="75753" x="5624513" y="3346450"/>
          <p14:tracePt t="75818" x="5643563" y="3346450"/>
          <p14:tracePt t="75826" x="5661025" y="3346450"/>
          <p14:tracePt t="75834" x="5697538" y="3346450"/>
          <p14:tracePt t="75841" x="5743575" y="3346450"/>
          <p14:tracePt t="75849" x="5797550" y="3346450"/>
          <p14:tracePt t="75857" x="5826125" y="3346450"/>
          <p14:tracePt t="75866" x="5862638" y="3346450"/>
          <p14:tracePt t="75873" x="5907088" y="3355975"/>
          <p14:tracePt t="75881" x="5953125" y="3365500"/>
          <p14:tracePt t="75890" x="5980113" y="3382963"/>
          <p14:tracePt t="75899" x="6026150" y="3392488"/>
          <p14:tracePt t="75908" x="6043613" y="3411538"/>
          <p14:tracePt t="75917" x="6062663" y="3419475"/>
          <p14:tracePt t="75987" x="6062663" y="3438525"/>
          <p14:tracePt t="75995" x="6062663" y="3455988"/>
          <p14:tracePt t="76002" x="6062663" y="3475038"/>
          <p14:tracePt t="76010" x="6062663" y="3492500"/>
          <p14:tracePt t="76018" x="6072188" y="3511550"/>
          <p14:tracePt t="76026" x="6080125" y="3538538"/>
          <p14:tracePt t="76034" x="6080125" y="3548063"/>
          <p14:tracePt t="76041" x="6080125" y="3565525"/>
          <p14:tracePt t="76049" x="6080125" y="3592513"/>
          <p14:tracePt t="76057" x="6080125" y="3602038"/>
          <p14:tracePt t="76073" x="6080125" y="3629025"/>
          <p14:tracePt t="76081" x="6080125" y="3638550"/>
          <p14:tracePt t="76089" x="6080125" y="3648075"/>
          <p14:tracePt t="76098" x="6080125" y="3675063"/>
          <p14:tracePt t="76105" x="6072188" y="3694113"/>
          <p14:tracePt t="76122" x="6062663" y="3702050"/>
          <p14:tracePt t="76137" x="6053138" y="3711575"/>
          <p14:tracePt t="76145" x="6043613" y="3721100"/>
          <p14:tracePt t="76162" x="6026150" y="3730625"/>
          <p14:tracePt t="76169" x="5999163" y="3738563"/>
          <p14:tracePt t="76178" x="5962650" y="3767138"/>
          <p14:tracePt t="76185" x="5953125" y="3767138"/>
          <p14:tracePt t="76203" x="5935663" y="3775075"/>
          <p14:tracePt t="76212" x="5907088" y="3775075"/>
          <p14:tracePt t="76219" x="5899150" y="3775075"/>
          <p14:tracePt t="76230" x="5889625" y="3775075"/>
          <p14:tracePt t="76529" x="5880100" y="3784600"/>
          <p14:tracePt t="76537" x="5880100" y="3803650"/>
          <p14:tracePt t="76545" x="5889625" y="3811588"/>
          <p14:tracePt t="76561" x="5889625" y="3821113"/>
          <p14:tracePt t="76569" x="5899150" y="3830638"/>
          <p14:tracePt t="76698" x="5899150" y="3840163"/>
          <p14:tracePt t="76722" x="5907088" y="3857625"/>
          <p14:tracePt t="76730" x="5907088" y="3875088"/>
          <p14:tracePt t="76747" x="5907088" y="3894138"/>
          <p14:tracePt t="76762" x="5907088" y="3903663"/>
          <p14:tracePt t="76769" x="5907088" y="3921125"/>
          <p14:tracePt t="76778" x="5907088" y="3930650"/>
          <p14:tracePt t="76826" x="5907088" y="3940175"/>
          <p14:tracePt t="76849" x="5907088" y="3957638"/>
          <p14:tracePt t="76857" x="5907088" y="3967163"/>
          <p14:tracePt t="76865" x="5907088" y="3976688"/>
          <p14:tracePt t="76873" x="5907088" y="3984625"/>
          <p14:tracePt t="76881" x="5907088" y="4003675"/>
          <p14:tracePt t="76890" x="5916613" y="4030663"/>
          <p14:tracePt t="76897" x="5935663" y="4057650"/>
          <p14:tracePt t="76905" x="5943600" y="4103688"/>
          <p14:tracePt t="76914" x="5962650" y="4130675"/>
          <p14:tracePt t="76921" x="5999163" y="4176713"/>
          <p14:tracePt t="76929" x="6016625" y="4222750"/>
          <p14:tracePt t="76937" x="6062663" y="4286250"/>
          <p14:tracePt t="76946" x="6080125" y="4349750"/>
          <p14:tracePt t="76953" x="6135688" y="4432300"/>
          <p14:tracePt t="76962" x="6181725" y="4495800"/>
          <p14:tracePt t="76969" x="6218238" y="4559300"/>
          <p14:tracePt t="76979" x="6272213" y="4624388"/>
          <p14:tracePt t="76987" x="6326188" y="4705350"/>
          <p14:tracePt t="76993" x="6345238" y="4751388"/>
          <p14:tracePt t="77002" x="6391275" y="4805363"/>
          <p14:tracePt t="77010" x="6408738" y="4841875"/>
          <p14:tracePt t="77018" x="6435725" y="4878388"/>
          <p14:tracePt t="77025" x="6464300" y="4924425"/>
          <p14:tracePt t="77033" x="6481763" y="4979988"/>
          <p14:tracePt t="77041" x="6500813" y="5006975"/>
          <p14:tracePt t="77049" x="6518275" y="5043488"/>
          <p14:tracePt t="77057" x="6537325" y="5070475"/>
          <p14:tracePt t="77067" x="6545263" y="5097463"/>
          <p14:tracePt t="77073" x="6564313" y="5153025"/>
          <p14:tracePt t="77081" x="6564313" y="5180013"/>
          <p14:tracePt t="77089" x="6591300" y="5207000"/>
          <p14:tracePt t="77098" x="6600825" y="5253038"/>
          <p14:tracePt t="77105" x="6600825" y="5299075"/>
          <p14:tracePt t="77113" x="6618288" y="5353050"/>
          <p14:tracePt t="77121" x="6645275" y="5399088"/>
          <p14:tracePt t="77130" x="6654800" y="5435600"/>
          <p14:tracePt t="77138" x="6681788" y="5499100"/>
          <p14:tracePt t="77145" x="6700838" y="5562600"/>
          <p14:tracePt t="77164" x="6764338" y="5708650"/>
          <p14:tracePt t="77169" x="6791325" y="5764213"/>
          <p14:tracePt t="77179" x="6827838" y="5827713"/>
          <p14:tracePt t="77185" x="6856413" y="5873750"/>
          <p14:tracePt t="77193" x="6892925" y="5927725"/>
          <p14:tracePt t="77201" x="6910388" y="5954713"/>
          <p14:tracePt t="77212" x="6929438" y="5973763"/>
          <p14:tracePt t="77217" x="6946900" y="5991225"/>
          <p14:tracePt t="77227" x="6956425" y="6000750"/>
          <p14:tracePt t="77245" x="6964363" y="6010275"/>
          <p14:tracePt t="77289" x="6973888" y="6018213"/>
          <p14:tracePt t="77297" x="6983413" y="6018213"/>
          <p14:tracePt t="77305" x="7000875" y="6018213"/>
          <p14:tracePt t="77315" x="7029450" y="6037263"/>
          <p14:tracePt t="77321" x="7092950" y="6037263"/>
          <p14:tracePt t="77329" x="7156450" y="6046788"/>
          <p14:tracePt t="77337" x="7265988" y="6064250"/>
          <p14:tracePt t="77346" x="7375525" y="6073775"/>
          <p14:tracePt t="77353" x="7512050" y="6110288"/>
          <p14:tracePt t="77363" x="7639050" y="6119813"/>
          <p14:tracePt t="77370" x="7785100" y="61468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ja-JP" altLang="en-US" sz="4000"/>
              <a:t>アキュムレータマシンの</a:t>
            </a:r>
            <a:r>
              <a:rPr lang="en-US" altLang="ja-JP" sz="4000"/>
              <a:t>Verilog</a:t>
            </a:r>
            <a:r>
              <a:rPr lang="ja-JP" altLang="en-US" sz="4000"/>
              <a:t>記述</a:t>
            </a:r>
            <a:br>
              <a:rPr lang="ja-JP" altLang="en-US" sz="4000"/>
            </a:br>
            <a:r>
              <a:rPr lang="ja-JP" altLang="en-US" sz="4000"/>
              <a:t>レジスタの制御</a:t>
            </a:r>
          </a:p>
        </p:txBody>
      </p:sp>
      <p:sp>
        <p:nvSpPr>
          <p:cNvPr id="33795" name="Rectangle 3"/>
          <p:cNvSpPr>
            <a:spLocks noGrp="1" noChangeArrowheads="1"/>
          </p:cNvSpPr>
          <p:nvPr>
            <p:ph type="body" idx="1"/>
          </p:nvPr>
        </p:nvSpPr>
        <p:spPr>
          <a:xfrm>
            <a:off x="395288" y="1484313"/>
            <a:ext cx="8229600" cy="4525962"/>
          </a:xfrm>
        </p:spPr>
        <p:txBody>
          <a:bodyPr/>
          <a:lstStyle/>
          <a:p>
            <a:pPr>
              <a:lnSpc>
                <a:spcPct val="80000"/>
              </a:lnSpc>
              <a:buFontTx/>
              <a:buNone/>
            </a:pPr>
            <a:r>
              <a:rPr lang="en-US" altLang="ja-JP" sz="1800" b="1" dirty="0"/>
              <a:t>always @(</a:t>
            </a:r>
            <a:r>
              <a:rPr lang="en-US" altLang="ja-JP" sz="1800" b="1" dirty="0" err="1"/>
              <a:t>posedge</a:t>
            </a:r>
            <a:r>
              <a:rPr lang="en-US" altLang="ja-JP" sz="1800" b="1" dirty="0"/>
              <a:t> </a:t>
            </a:r>
            <a:r>
              <a:rPr lang="en-US" altLang="ja-JP" sz="1800" b="1" dirty="0" err="1"/>
              <a:t>clk</a:t>
            </a:r>
            <a:r>
              <a:rPr lang="en-US" altLang="ja-JP" sz="1800" b="1" dirty="0"/>
              <a:t> or </a:t>
            </a:r>
            <a:r>
              <a:rPr lang="en-US" altLang="ja-JP" sz="1800" b="1" dirty="0" err="1"/>
              <a:t>negedge</a:t>
            </a:r>
            <a:r>
              <a:rPr lang="en-US" altLang="ja-JP" sz="1800" b="1" dirty="0"/>
              <a:t> </a:t>
            </a:r>
            <a:r>
              <a:rPr lang="en-US" altLang="ja-JP" sz="1800" b="1" dirty="0" err="1"/>
              <a:t>rst_n</a:t>
            </a:r>
            <a:r>
              <a:rPr lang="en-US" altLang="ja-JP" sz="1800" b="1" dirty="0"/>
              <a:t>)</a:t>
            </a:r>
          </a:p>
          <a:p>
            <a:pPr>
              <a:lnSpc>
                <a:spcPct val="80000"/>
              </a:lnSpc>
              <a:buFontTx/>
              <a:buNone/>
            </a:pPr>
            <a:r>
              <a:rPr lang="en-US" altLang="ja-JP" sz="1800" b="1" dirty="0"/>
              <a:t>  begin</a:t>
            </a:r>
          </a:p>
          <a:p>
            <a:pPr>
              <a:lnSpc>
                <a:spcPct val="80000"/>
              </a:lnSpc>
              <a:buFontTx/>
              <a:buNone/>
            </a:pPr>
            <a:r>
              <a:rPr lang="en-US" altLang="ja-JP" sz="1800" b="1" dirty="0"/>
              <a:t>    if(!</a:t>
            </a:r>
            <a:r>
              <a:rPr lang="en-US" altLang="ja-JP" sz="1800" b="1" dirty="0" err="1"/>
              <a:t>rst_n</a:t>
            </a:r>
            <a:r>
              <a:rPr lang="en-US" altLang="ja-JP" sz="1800" b="1" dirty="0"/>
              <a:t>) pc &lt;=0;</a:t>
            </a:r>
          </a:p>
          <a:p>
            <a:pPr>
              <a:lnSpc>
                <a:spcPct val="80000"/>
              </a:lnSpc>
              <a:buFontTx/>
              <a:buNone/>
            </a:pPr>
            <a:r>
              <a:rPr lang="en-US" altLang="ja-JP" sz="1800" b="1" dirty="0"/>
              <a:t>    else pc &lt;= pc+1;</a:t>
            </a:r>
          </a:p>
          <a:p>
            <a:pPr>
              <a:lnSpc>
                <a:spcPct val="80000"/>
              </a:lnSpc>
              <a:buFontTx/>
              <a:buNone/>
            </a:pPr>
            <a:r>
              <a:rPr lang="en-US" altLang="ja-JP" sz="1800" b="1" dirty="0"/>
              <a:t>  end</a:t>
            </a:r>
          </a:p>
          <a:p>
            <a:pPr>
              <a:lnSpc>
                <a:spcPct val="80000"/>
              </a:lnSpc>
              <a:buFontTx/>
              <a:buNone/>
            </a:pPr>
            <a:endParaRPr lang="en-US" altLang="ja-JP" sz="1800" b="1" dirty="0"/>
          </a:p>
          <a:p>
            <a:pPr>
              <a:lnSpc>
                <a:spcPct val="80000"/>
              </a:lnSpc>
              <a:buFontTx/>
              <a:buNone/>
            </a:pPr>
            <a:r>
              <a:rPr lang="en-US" altLang="ja-JP" sz="1800" b="1" dirty="0"/>
              <a:t>always @(</a:t>
            </a:r>
            <a:r>
              <a:rPr lang="en-US" altLang="ja-JP" sz="1800" b="1" dirty="0" err="1"/>
              <a:t>posedge</a:t>
            </a:r>
            <a:r>
              <a:rPr lang="en-US" altLang="ja-JP" sz="1800" b="1" dirty="0"/>
              <a:t> </a:t>
            </a:r>
            <a:r>
              <a:rPr lang="en-US" altLang="ja-JP" sz="1800" b="1" dirty="0" err="1"/>
              <a:t>clk</a:t>
            </a:r>
            <a:r>
              <a:rPr lang="en-US" altLang="ja-JP" sz="1800" b="1" dirty="0"/>
              <a:t> or </a:t>
            </a:r>
            <a:r>
              <a:rPr lang="en-US" altLang="ja-JP" sz="1800" b="1" dirty="0" err="1"/>
              <a:t>negedge</a:t>
            </a:r>
            <a:r>
              <a:rPr lang="en-US" altLang="ja-JP" sz="1800" b="1" dirty="0"/>
              <a:t> </a:t>
            </a:r>
            <a:r>
              <a:rPr lang="en-US" altLang="ja-JP" sz="1800" b="1" dirty="0" err="1"/>
              <a:t>rst_n</a:t>
            </a:r>
            <a:r>
              <a:rPr lang="en-US" altLang="ja-JP" sz="1800" b="1" dirty="0"/>
              <a:t>)</a:t>
            </a:r>
          </a:p>
          <a:p>
            <a:pPr>
              <a:lnSpc>
                <a:spcPct val="80000"/>
              </a:lnSpc>
              <a:buFontTx/>
              <a:buNone/>
            </a:pPr>
            <a:r>
              <a:rPr lang="en-US" altLang="ja-JP" sz="1800" b="1" dirty="0"/>
              <a:t>  begin</a:t>
            </a:r>
          </a:p>
          <a:p>
            <a:pPr>
              <a:lnSpc>
                <a:spcPct val="80000"/>
              </a:lnSpc>
              <a:buFontTx/>
              <a:buNone/>
            </a:pPr>
            <a:r>
              <a:rPr lang="en-US" altLang="ja-JP" sz="1800" b="1" dirty="0"/>
              <a:t>    if(!</a:t>
            </a:r>
            <a:r>
              <a:rPr lang="en-US" altLang="ja-JP" sz="1800" b="1" dirty="0" err="1"/>
              <a:t>rst_n</a:t>
            </a:r>
            <a:r>
              <a:rPr lang="en-US" altLang="ja-JP" sz="1800" b="1" dirty="0"/>
              <a:t>)  </a:t>
            </a:r>
            <a:r>
              <a:rPr lang="en-US" altLang="ja-JP" sz="1800" b="1" dirty="0" err="1"/>
              <a:t>accum</a:t>
            </a:r>
            <a:r>
              <a:rPr lang="en-US" altLang="ja-JP" sz="1800" b="1" dirty="0"/>
              <a:t> &lt;=0;</a:t>
            </a:r>
          </a:p>
          <a:p>
            <a:pPr>
              <a:lnSpc>
                <a:spcPct val="80000"/>
              </a:lnSpc>
              <a:buFontTx/>
              <a:buNone/>
            </a:pPr>
            <a:r>
              <a:rPr lang="en-US" altLang="ja-JP" sz="1800" b="1" dirty="0"/>
              <a:t>    else if(!</a:t>
            </a:r>
            <a:r>
              <a:rPr lang="en-US" altLang="ja-JP" sz="1800" b="1" dirty="0" err="1"/>
              <a:t>op_st</a:t>
            </a:r>
            <a:r>
              <a:rPr lang="en-US" altLang="ja-JP" sz="1800" b="1" dirty="0"/>
              <a:t>)</a:t>
            </a:r>
          </a:p>
          <a:p>
            <a:pPr>
              <a:lnSpc>
                <a:spcPct val="80000"/>
              </a:lnSpc>
              <a:buFontTx/>
              <a:buNone/>
            </a:pPr>
            <a:r>
              <a:rPr lang="en-US" altLang="ja-JP" sz="1800" b="1" dirty="0"/>
              <a:t>                  </a:t>
            </a:r>
            <a:r>
              <a:rPr lang="en-US" altLang="ja-JP" sz="1800" b="1" dirty="0" err="1"/>
              <a:t>accum</a:t>
            </a:r>
            <a:r>
              <a:rPr lang="en-US" altLang="ja-JP" sz="1800" b="1" dirty="0"/>
              <a:t> &lt;= </a:t>
            </a:r>
            <a:r>
              <a:rPr lang="en-US" altLang="ja-JP" sz="1800" b="1" dirty="0" err="1"/>
              <a:t>alu_y</a:t>
            </a:r>
            <a:r>
              <a:rPr lang="en-US" altLang="ja-JP" sz="1800" b="1" dirty="0"/>
              <a:t>;</a:t>
            </a:r>
          </a:p>
          <a:p>
            <a:pPr>
              <a:lnSpc>
                <a:spcPct val="80000"/>
              </a:lnSpc>
              <a:buFontTx/>
              <a:buNone/>
            </a:pPr>
            <a:r>
              <a:rPr lang="en-US" altLang="ja-JP" sz="1800" b="1" dirty="0"/>
              <a:t>  end</a:t>
            </a:r>
          </a:p>
          <a:p>
            <a:pPr>
              <a:lnSpc>
                <a:spcPct val="80000"/>
              </a:lnSpc>
              <a:buFontTx/>
              <a:buNone/>
            </a:pPr>
            <a:endParaRPr lang="en-US" altLang="ja-JP" sz="1800" b="1" dirty="0"/>
          </a:p>
          <a:p>
            <a:pPr>
              <a:lnSpc>
                <a:spcPct val="80000"/>
              </a:lnSpc>
              <a:buFontTx/>
              <a:buNone/>
            </a:pPr>
            <a:r>
              <a:rPr lang="en-US" altLang="ja-JP" sz="1800" b="1" dirty="0" err="1"/>
              <a:t>endmodule</a:t>
            </a:r>
            <a:endParaRPr lang="en-US" altLang="ja-JP" sz="1800" b="1" dirty="0"/>
          </a:p>
          <a:p>
            <a:pPr>
              <a:lnSpc>
                <a:spcPct val="80000"/>
              </a:lnSpc>
              <a:buFontTx/>
              <a:buNone/>
            </a:pPr>
            <a:endParaRPr lang="en-US" altLang="ja-JP" sz="1800" b="1" dirty="0"/>
          </a:p>
        </p:txBody>
      </p:sp>
      <p:sp>
        <p:nvSpPr>
          <p:cNvPr id="33796" name="AutoShape 5"/>
          <p:cNvSpPr>
            <a:spLocks noChangeArrowheads="1"/>
          </p:cNvSpPr>
          <p:nvPr/>
        </p:nvSpPr>
        <p:spPr bwMode="auto">
          <a:xfrm>
            <a:off x="5867400" y="1773238"/>
            <a:ext cx="1800225" cy="360362"/>
          </a:xfrm>
          <a:prstGeom prst="wedgeRoundRectCallout">
            <a:avLst>
              <a:gd name="adj1" fmla="val -43750"/>
              <a:gd name="adj2" fmla="val 7000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t>pc</a:t>
            </a:r>
            <a:r>
              <a:rPr lang="ja-JP" altLang="en-US"/>
              <a:t>の制御</a:t>
            </a:r>
          </a:p>
        </p:txBody>
      </p:sp>
      <p:sp>
        <p:nvSpPr>
          <p:cNvPr id="33797" name="AutoShape 6"/>
          <p:cNvSpPr>
            <a:spLocks noChangeArrowheads="1"/>
          </p:cNvSpPr>
          <p:nvPr/>
        </p:nvSpPr>
        <p:spPr bwMode="auto">
          <a:xfrm>
            <a:off x="6011863" y="4149725"/>
            <a:ext cx="1800225" cy="360363"/>
          </a:xfrm>
          <a:prstGeom prst="wedgeRoundRectCallout">
            <a:avLst>
              <a:gd name="adj1" fmla="val -92153"/>
              <a:gd name="adj2" fmla="val 7599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en-US" altLang="ja-JP"/>
              <a:t>acc</a:t>
            </a:r>
            <a:r>
              <a:rPr lang="ja-JP" altLang="en-US"/>
              <a:t>の制御</a:t>
            </a:r>
          </a:p>
        </p:txBody>
      </p:sp>
      <p:pic>
        <p:nvPicPr>
          <p:cNvPr id="2" name="オーディオ 1">
            <a:hlinkClick r:id="" action="ppaction://media"/>
            <a:extLst>
              <a:ext uri="{FF2B5EF4-FFF2-40B4-BE49-F238E27FC236}">
                <a16:creationId xmlns:a16="http://schemas.microsoft.com/office/drawing/2014/main" id="{56470E95-34F2-478F-9639-2BFF47C07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613"/>
    </mc:Choice>
    <mc:Fallback>
      <p:transition spd="slow" advTm="60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8" x="8596313" y="3565525"/>
          <p14:tracePt t="516" x="8040688" y="3565525"/>
          <p14:tracePt t="524" x="7448550" y="3565525"/>
          <p14:tracePt t="532" x="6929438" y="3565525"/>
          <p14:tracePt t="540" x="6372225" y="3565525"/>
          <p14:tracePt t="548" x="5853113" y="3565525"/>
          <p14:tracePt t="557" x="5405438" y="3565525"/>
          <p14:tracePt t="564" x="4995863" y="3565525"/>
          <p14:tracePt t="577" x="4659313" y="3565525"/>
          <p14:tracePt t="580" x="4467225" y="3575050"/>
          <p14:tracePt t="588" x="4294188" y="3584575"/>
          <p14:tracePt t="596" x="4129088" y="3602038"/>
          <p14:tracePt t="604" x="4038600" y="3602038"/>
          <p14:tracePt t="612" x="3984625" y="3611563"/>
          <p14:tracePt t="620" x="3975100" y="3621088"/>
          <p14:tracePt t="628" x="3965575" y="3621088"/>
          <p14:tracePt t="684" x="3948113" y="3621088"/>
          <p14:tracePt t="692" x="3938588" y="3621088"/>
          <p14:tracePt t="705" x="3929063" y="3621088"/>
          <p14:tracePt t="709" x="3892550" y="3621088"/>
          <p14:tracePt t="716" x="3883025" y="3611563"/>
          <p14:tracePt t="724" x="3883025" y="3592513"/>
          <p14:tracePt t="732" x="3875088" y="3584575"/>
          <p14:tracePt t="740" x="3856038" y="3556000"/>
          <p14:tracePt t="748" x="3846513" y="3538538"/>
          <p14:tracePt t="757" x="3838575" y="3529013"/>
          <p14:tracePt t="774" x="3829050" y="3502025"/>
          <p14:tracePt t="797" x="3810000" y="3482975"/>
          <p14:tracePt t="806" x="3810000" y="3465513"/>
          <p14:tracePt t="813" x="3802063" y="3455988"/>
          <p14:tracePt t="828" x="3802063" y="3446463"/>
          <p14:tracePt t="836" x="3802063" y="3438525"/>
          <p14:tracePt t="844" x="3802063" y="3419475"/>
          <p14:tracePt t="861" x="3802063" y="3411538"/>
          <p14:tracePt t="868" x="3802063" y="3402013"/>
          <p14:tracePt t="884" x="3802063" y="3392488"/>
          <p14:tracePt t="892" x="3802063" y="3382963"/>
          <p14:tracePt t="902" x="3802063" y="3375025"/>
          <p14:tracePt t="916" x="3802063" y="3365500"/>
          <p14:tracePt t="934" x="3802063" y="3346450"/>
          <p14:tracePt t="940" x="3802063" y="3338513"/>
          <p14:tracePt t="948" x="3802063" y="3328988"/>
          <p14:tracePt t="958" x="3802063" y="3319463"/>
          <p14:tracePt t="965" x="3802063" y="3302000"/>
          <p14:tracePt t="988" x="3802063" y="3292475"/>
          <p14:tracePt t="1004" x="3802063" y="3282950"/>
          <p14:tracePt t="1021" x="3802063" y="3265488"/>
          <p14:tracePt t="1132" x="3802063" y="3255963"/>
          <p14:tracePt t="1148" x="3802063" y="3246438"/>
          <p14:tracePt t="1173" x="3802063" y="3236913"/>
          <p14:tracePt t="1196" x="3802063" y="3228975"/>
          <p14:tracePt t="1204" x="3802063" y="3219450"/>
          <p14:tracePt t="1212" x="3802063" y="3209925"/>
          <p14:tracePt t="1228" x="3802063" y="3200400"/>
          <p14:tracePt t="1247" x="3792538" y="3192463"/>
          <p14:tracePt t="1252" x="3792538" y="3182938"/>
          <p14:tracePt t="1884" x="3783013" y="3182938"/>
          <p14:tracePt t="1892" x="3765550" y="3182938"/>
          <p14:tracePt t="1900" x="3702050" y="3163888"/>
          <p14:tracePt t="1908" x="3683000" y="3146425"/>
          <p14:tracePt t="1916" x="3636963" y="3127375"/>
          <p14:tracePt t="1924" x="3619500" y="3119438"/>
          <p14:tracePt t="1933" x="3619500" y="3109913"/>
          <p14:tracePt t="1940" x="3600450" y="3100388"/>
          <p14:tracePt t="1949" x="3582988" y="3082925"/>
          <p14:tracePt t="1959" x="3556000" y="3063875"/>
          <p14:tracePt t="1966" x="3556000" y="3054350"/>
          <p14:tracePt t="1975" x="3536950" y="3036888"/>
          <p14:tracePt t="1983" x="3527425" y="3027363"/>
          <p14:tracePt t="1988" x="3519488" y="3017838"/>
          <p14:tracePt t="1996" x="3500438" y="3009900"/>
          <p14:tracePt t="2005" x="3473450" y="2990850"/>
          <p14:tracePt t="2012" x="3463925" y="2982913"/>
          <p14:tracePt t="2020" x="3455988" y="2973388"/>
          <p14:tracePt t="2028" x="3436938" y="2963863"/>
          <p14:tracePt t="2038" x="3427413" y="2963863"/>
          <p14:tracePt t="2047" x="3419475" y="2954338"/>
          <p14:tracePt t="2054" x="3409950" y="2946400"/>
          <p14:tracePt t="2069" x="3409950" y="2936875"/>
          <p14:tracePt t="2078" x="3400425" y="2927350"/>
          <p14:tracePt t="2084" x="3390900" y="2909888"/>
          <p14:tracePt t="2111" x="3373438" y="2873375"/>
          <p14:tracePt t="2116" x="3354388" y="2844800"/>
          <p14:tracePt t="2124" x="3346450" y="2844800"/>
          <p14:tracePt t="2132" x="3336925" y="2827338"/>
          <p14:tracePt t="2142" x="3336925" y="2817813"/>
          <p14:tracePt t="2157" x="3327400" y="2790825"/>
          <p14:tracePt t="2164" x="3317875" y="2781300"/>
          <p14:tracePt t="2356" x="3300413" y="2763838"/>
          <p14:tracePt t="2373" x="3300413" y="2744788"/>
          <p14:tracePt t="2380" x="3290888" y="2735263"/>
          <p14:tracePt t="2396" x="3290888" y="2708275"/>
          <p14:tracePt t="2404" x="3290888" y="2698750"/>
          <p14:tracePt t="2420" x="3281363" y="2681288"/>
          <p14:tracePt t="2628" x="3273425" y="2671763"/>
          <p14:tracePt t="3037" x="3263900" y="2654300"/>
          <p14:tracePt t="3045" x="3227388" y="2625725"/>
          <p14:tracePt t="3054" x="3208338" y="2608263"/>
          <p14:tracePt t="3064" x="3190875" y="2571750"/>
          <p14:tracePt t="3068" x="3181350" y="2544763"/>
          <p14:tracePt t="3077" x="3163888" y="2525713"/>
          <p14:tracePt t="3084" x="3144838" y="2489200"/>
          <p14:tracePt t="3092" x="3117850" y="2471738"/>
          <p14:tracePt t="3109" x="3117850" y="2462213"/>
          <p14:tracePt t="3116" x="3117850" y="2452688"/>
          <p14:tracePt t="3406" x="3108325" y="2444750"/>
          <p14:tracePt t="3413" x="3100388" y="2444750"/>
          <p14:tracePt t="3430" x="3090863" y="2452688"/>
          <p14:tracePt t="3512" x="3071813" y="2452688"/>
          <p14:tracePt t="3520" x="3054350" y="2452688"/>
          <p14:tracePt t="3532" x="3035300" y="2416175"/>
          <p14:tracePt t="3540" x="3017838" y="2389188"/>
          <p14:tracePt t="3548" x="3008313" y="2371725"/>
          <p14:tracePt t="3559" x="3008313" y="2362200"/>
          <p14:tracePt t="3564" x="2998788" y="2343150"/>
          <p14:tracePt t="3573" x="2990850" y="2335213"/>
          <p14:tracePt t="3780" x="2981325" y="2325688"/>
          <p14:tracePt t="3917" x="2971800" y="2325688"/>
          <p14:tracePt t="4052" x="2944813" y="2325688"/>
          <p14:tracePt t="4060" x="2925763" y="2335213"/>
          <p14:tracePt t="4068" x="2852738" y="2362200"/>
          <p14:tracePt t="4077" x="2825750" y="2371725"/>
          <p14:tracePt t="4084" x="2781300" y="2379663"/>
          <p14:tracePt t="4093" x="2725738" y="2389188"/>
          <p14:tracePt t="4109" x="2662238" y="2435225"/>
          <p14:tracePt t="4116" x="2598738" y="2471738"/>
          <p14:tracePt t="4125" x="2589213" y="2481263"/>
          <p14:tracePt t="4212" x="2589213" y="2471738"/>
          <p14:tracePt t="4236" x="2589213" y="2452688"/>
          <p14:tracePt t="4349" x="2589213" y="2471738"/>
          <p14:tracePt t="4357" x="2562225" y="2498725"/>
          <p14:tracePt t="4365" x="2543175" y="2525713"/>
          <p14:tracePt t="4375" x="2533650" y="2535238"/>
          <p14:tracePt t="4382" x="2516188" y="2562225"/>
          <p14:tracePt t="4393" x="2498725" y="2581275"/>
          <p14:tracePt t="4396" x="2489200" y="2589213"/>
          <p14:tracePt t="4404" x="2462213" y="2617788"/>
          <p14:tracePt t="4412" x="2452688" y="2625725"/>
          <p14:tracePt t="4420" x="2416175" y="2662238"/>
          <p14:tracePt t="4428" x="2397125" y="2681288"/>
          <p14:tracePt t="4436" x="2379663" y="2690813"/>
          <p14:tracePt t="4444" x="2343150" y="2708275"/>
          <p14:tracePt t="4452" x="2306638" y="2735263"/>
          <p14:tracePt t="4460" x="2270125" y="2744788"/>
          <p14:tracePt t="4477" x="2233613" y="2744788"/>
          <p14:tracePt t="4484" x="2187575" y="2744788"/>
          <p14:tracePt t="4492" x="2160588" y="2744788"/>
          <p14:tracePt t="4500" x="2106613" y="2744788"/>
          <p14:tracePt t="4508" x="2060575" y="2744788"/>
          <p14:tracePt t="4516" x="2005013" y="2744788"/>
          <p14:tracePt t="4524" x="1941513" y="2717800"/>
          <p14:tracePt t="4533" x="1914525" y="2708275"/>
          <p14:tracePt t="4544" x="1895475" y="2698750"/>
          <p14:tracePt t="4548" x="1868488" y="2698750"/>
          <p14:tracePt t="4560" x="1860550" y="2690813"/>
          <p14:tracePt t="4565" x="1851025" y="2690813"/>
          <p14:tracePt t="4579" x="1841500" y="2681288"/>
          <p14:tracePt t="4592" x="1841500" y="2671763"/>
          <p14:tracePt t="4596" x="1831975" y="2654300"/>
          <p14:tracePt t="4605" x="1824038" y="2635250"/>
          <p14:tracePt t="4613" x="1804988" y="2608263"/>
          <p14:tracePt t="4620" x="1795463" y="2562225"/>
          <p14:tracePt t="4628" x="1795463" y="2525713"/>
          <p14:tracePt t="4640" x="1787525" y="2471738"/>
          <p14:tracePt t="4645" x="1758950" y="2408238"/>
          <p14:tracePt t="4652" x="1751013" y="2352675"/>
          <p14:tracePt t="4660" x="1751013" y="2289175"/>
          <p14:tracePt t="4668" x="1741488" y="2252663"/>
          <p14:tracePt t="4676" x="1741488" y="2206625"/>
          <p14:tracePt t="4684" x="1741488" y="2179638"/>
          <p14:tracePt t="4692" x="1741488" y="2152650"/>
          <p14:tracePt t="4701" x="1741488" y="2133600"/>
          <p14:tracePt t="4709" x="1741488" y="2125663"/>
          <p14:tracePt t="4716" x="1741488" y="2106613"/>
          <p14:tracePt t="4724" x="1741488" y="2097088"/>
          <p14:tracePt t="4764" x="1751013" y="2079625"/>
          <p14:tracePt t="4773" x="1768475" y="2052638"/>
          <p14:tracePt t="4782" x="1778000" y="2052638"/>
          <p14:tracePt t="4789" x="1795463" y="2043113"/>
          <p14:tracePt t="4796" x="1814513" y="2033588"/>
          <p14:tracePt t="4804" x="1841500" y="2006600"/>
          <p14:tracePt t="4812" x="1860550" y="1997075"/>
          <p14:tracePt t="4820" x="1905000" y="1979613"/>
          <p14:tracePt t="4828" x="1914525" y="1979613"/>
          <p14:tracePt t="4836" x="1941513" y="1960563"/>
          <p14:tracePt t="4844" x="1978025" y="1960563"/>
          <p14:tracePt t="4853" x="1997075" y="1951038"/>
          <p14:tracePt t="4861" x="2033588" y="1943100"/>
          <p14:tracePt t="4876" x="2041525" y="1943100"/>
          <p14:tracePt t="4955" x="2070100" y="1943100"/>
          <p14:tracePt t="4957" x="2087563" y="1943100"/>
          <p14:tracePt t="4965" x="2106613" y="1960563"/>
          <p14:tracePt t="4975" x="2143125" y="2006600"/>
          <p14:tracePt t="4983" x="2170113" y="2070100"/>
          <p14:tracePt t="4989" x="2187575" y="2116138"/>
          <p14:tracePt t="4996" x="2206625" y="2170113"/>
          <p14:tracePt t="5004" x="2214563" y="2233613"/>
          <p14:tracePt t="5012" x="2214563" y="2270125"/>
          <p14:tracePt t="5020" x="2214563" y="2316163"/>
          <p14:tracePt t="5028" x="2214563" y="2352675"/>
          <p14:tracePt t="5036" x="2214563" y="2389188"/>
          <p14:tracePt t="5044" x="2197100" y="2425700"/>
          <p14:tracePt t="5052" x="2179638" y="2452688"/>
          <p14:tracePt t="5060" x="2170113" y="2452688"/>
          <p14:tracePt t="5068" x="2170113" y="2462213"/>
          <p14:tracePt t="5252" x="2160588" y="2471738"/>
          <p14:tracePt t="5262" x="2160588" y="2481263"/>
          <p14:tracePt t="5276" x="2160588" y="2489200"/>
          <p14:tracePt t="5284" x="2160588" y="2498725"/>
          <p14:tracePt t="5292" x="2160588" y="2525713"/>
          <p14:tracePt t="5300" x="2160588" y="2535238"/>
          <p14:tracePt t="5308" x="2160588" y="2544763"/>
          <p14:tracePt t="5316" x="2160588" y="2581275"/>
          <p14:tracePt t="5325" x="2160588" y="2625725"/>
          <p14:tracePt t="5332" x="2160588" y="2662238"/>
          <p14:tracePt t="5340" x="2170113" y="2727325"/>
          <p14:tracePt t="5348" x="2206625" y="2790825"/>
          <p14:tracePt t="5357" x="2206625" y="2844800"/>
          <p14:tracePt t="5364" x="2233613" y="2936875"/>
          <p14:tracePt t="5373" x="2260600" y="3036888"/>
          <p14:tracePt t="5380" x="2279650" y="3127375"/>
          <p14:tracePt t="5390" x="2287588" y="3219450"/>
          <p14:tracePt t="5396" x="2306638" y="3319463"/>
          <p14:tracePt t="5404" x="2316163" y="3392488"/>
          <p14:tracePt t="5412" x="2316163" y="3438525"/>
          <p14:tracePt t="5420" x="2333625" y="3465513"/>
          <p14:tracePt t="5428" x="2333625" y="3482975"/>
          <p14:tracePt t="5436" x="2343150" y="3492500"/>
          <p14:tracePt t="5444" x="2343150" y="3502025"/>
          <p14:tracePt t="5509" x="2343150" y="3519488"/>
          <p14:tracePt t="5517" x="2343150" y="3538538"/>
          <p14:tracePt t="5525" x="2343150" y="3548063"/>
          <p14:tracePt t="5533" x="2343150" y="3575050"/>
          <p14:tracePt t="5541" x="2343150" y="3592513"/>
          <p14:tracePt t="5548" x="2343150" y="3611563"/>
          <p14:tracePt t="5559" x="2352675" y="3629025"/>
          <p14:tracePt t="5564" x="2352675" y="3638550"/>
          <p14:tracePt t="5573" x="2352675" y="3657600"/>
          <p14:tracePt t="5580" x="2360613" y="3657600"/>
          <p14:tracePt t="5589" x="2379663" y="3675063"/>
          <p14:tracePt t="5606" x="2389188" y="3684588"/>
          <p14:tracePt t="5612" x="2397125" y="3702050"/>
          <p14:tracePt t="5622" x="2416175" y="3711575"/>
          <p14:tracePt t="5630" x="2425700" y="3721100"/>
          <p14:tracePt t="5641" x="2462213" y="3748088"/>
          <p14:tracePt t="5645" x="2479675" y="3757613"/>
          <p14:tracePt t="5653" x="2543175" y="3794125"/>
          <p14:tracePt t="5660" x="2562225" y="3811588"/>
          <p14:tracePt t="5668" x="2606675" y="3857625"/>
          <p14:tracePt t="5676" x="2635250" y="3894138"/>
          <p14:tracePt t="5684" x="2671763" y="3940175"/>
          <p14:tracePt t="5692" x="2708275" y="4003675"/>
          <p14:tracePt t="5700" x="2725738" y="4049713"/>
          <p14:tracePt t="5708" x="2735263" y="4076700"/>
          <p14:tracePt t="5717" x="2735263" y="4103688"/>
          <p14:tracePt t="5724" x="2735263" y="4130675"/>
          <p14:tracePt t="5732" x="2735263" y="4149725"/>
          <p14:tracePt t="5740" x="2735263" y="4167188"/>
          <p14:tracePt t="5852" x="2735263" y="4176713"/>
          <p14:tracePt t="5861" x="2725738" y="4186238"/>
          <p14:tracePt t="5868" x="2698750" y="4195763"/>
          <p14:tracePt t="5877" x="2625725" y="4232275"/>
          <p14:tracePt t="5884" x="2579688" y="4240213"/>
          <p14:tracePt t="5893" x="2489200" y="4249738"/>
          <p14:tracePt t="5900" x="2416175" y="4268788"/>
          <p14:tracePt t="5909" x="2333625" y="4268788"/>
          <p14:tracePt t="5917" x="2279650" y="4295775"/>
          <p14:tracePt t="5925" x="2233613" y="4295775"/>
          <p14:tracePt t="5938" x="2179638" y="4303713"/>
          <p14:tracePt t="5942" x="2143125" y="4303713"/>
          <p14:tracePt t="5951" x="2106613" y="4303713"/>
          <p14:tracePt t="5957" x="2087563" y="4303713"/>
          <p14:tracePt t="5973" x="2078038" y="4303713"/>
          <p14:tracePt t="6004" x="2070100" y="4303713"/>
          <p14:tracePt t="6013" x="2041525" y="4303713"/>
          <p14:tracePt t="6020" x="2024063" y="4303713"/>
          <p14:tracePt t="6028" x="1987550" y="4268788"/>
          <p14:tracePt t="6036" x="1968500" y="4240213"/>
          <p14:tracePt t="6044" x="1931988" y="4176713"/>
          <p14:tracePt t="6052" x="1895475" y="4130675"/>
          <p14:tracePt t="6060" x="1851025" y="4067175"/>
          <p14:tracePt t="6068" x="1814513" y="4003675"/>
          <p14:tracePt t="6076" x="1768475" y="3940175"/>
          <p14:tracePt t="6084" x="1731963" y="3875088"/>
          <p14:tracePt t="6093" x="1722438" y="3830638"/>
          <p14:tracePt t="6109" x="1722438" y="3775075"/>
          <p14:tracePt t="6116" x="1722438" y="3757613"/>
          <p14:tracePt t="6124" x="1722438" y="3730625"/>
          <p14:tracePt t="6132" x="1722438" y="3721100"/>
          <p14:tracePt t="6140" x="1722438" y="3711575"/>
          <p14:tracePt t="6148" x="1722438" y="3694113"/>
          <p14:tracePt t="6158" x="1722438" y="3684588"/>
          <p14:tracePt t="6173" x="1722438" y="3675063"/>
          <p14:tracePt t="6180" x="1731963" y="3657600"/>
          <p14:tracePt t="6189" x="1741488" y="3648075"/>
          <p14:tracePt t="6196" x="1751013" y="3638550"/>
          <p14:tracePt t="6205" x="1751013" y="3629025"/>
          <p14:tracePt t="6212" x="1768475" y="3611563"/>
          <p14:tracePt t="6220" x="1787525" y="3592513"/>
          <p14:tracePt t="6230" x="1814513" y="3575050"/>
          <p14:tracePt t="6236" x="1841500" y="3556000"/>
          <p14:tracePt t="6244" x="1887538" y="3529013"/>
          <p14:tracePt t="6252" x="1914525" y="3519488"/>
          <p14:tracePt t="6262" x="1941513" y="3492500"/>
          <p14:tracePt t="6268" x="1987550" y="3465513"/>
          <p14:tracePt t="6278" x="2070100" y="3446463"/>
          <p14:tracePt t="6284" x="2097088" y="3429000"/>
          <p14:tracePt t="6292" x="2143125" y="3419475"/>
          <p14:tracePt t="6300" x="2170113" y="3411538"/>
          <p14:tracePt t="6310" x="2197100" y="3411538"/>
          <p14:tracePt t="6316" x="2243138" y="3411538"/>
          <p14:tracePt t="6326" x="2260600" y="3411538"/>
          <p14:tracePt t="6332" x="2287588" y="3411538"/>
          <p14:tracePt t="6341" x="2306638" y="3411538"/>
          <p14:tracePt t="6348" x="2333625" y="3411538"/>
          <p14:tracePt t="6357" x="2352675" y="3411538"/>
          <p14:tracePt t="6364" x="2370138" y="3429000"/>
          <p14:tracePt t="6373" x="2406650" y="3475038"/>
          <p14:tracePt t="6380" x="2425700" y="3511550"/>
          <p14:tracePt t="6389" x="2462213" y="3556000"/>
          <p14:tracePt t="6396" x="2489200" y="3602038"/>
          <p14:tracePt t="6404" x="2506663" y="3621088"/>
          <p14:tracePt t="6412" x="2525713" y="3648075"/>
          <p14:tracePt t="6420" x="2552700" y="3684588"/>
          <p14:tracePt t="6428" x="2562225" y="3702050"/>
          <p14:tracePt t="6436" x="2570163" y="3721100"/>
          <p14:tracePt t="6444" x="2589213" y="3748088"/>
          <p14:tracePt t="6452" x="2598738" y="3767138"/>
          <p14:tracePt t="6460" x="2598738" y="3775075"/>
          <p14:tracePt t="6469" x="2598738" y="3784600"/>
          <p14:tracePt t="6524" x="2598738" y="3794125"/>
          <p14:tracePt t="6548" x="2598738" y="3803650"/>
          <p14:tracePt t="6556" x="2598738" y="3840163"/>
          <p14:tracePt t="6564" x="2579688" y="3875088"/>
          <p14:tracePt t="6577" x="2533650" y="3921125"/>
          <p14:tracePt t="6580" x="2516188" y="3948113"/>
          <p14:tracePt t="6589" x="2479675" y="3984625"/>
          <p14:tracePt t="6596" x="2443163" y="4030663"/>
          <p14:tracePt t="6604" x="2397125" y="4076700"/>
          <p14:tracePt t="6612" x="2370138" y="4113213"/>
          <p14:tracePt t="6621" x="2316163" y="4159250"/>
          <p14:tracePt t="6628" x="2297113" y="4176713"/>
          <p14:tracePt t="6638" x="2251075" y="4222750"/>
          <p14:tracePt t="6644" x="2233613" y="4240213"/>
          <p14:tracePt t="6653" x="2206625" y="4249738"/>
          <p14:tracePt t="6660" x="2160588" y="4276725"/>
          <p14:tracePt t="6676" x="2151063" y="4276725"/>
          <p14:tracePt t="6684" x="2124075" y="4286250"/>
          <p14:tracePt t="6966" x="2114550" y="4286250"/>
          <p14:tracePt t="6989" x="2114550" y="4276725"/>
          <p14:tracePt t="7420" x="2114550" y="4268788"/>
          <p14:tracePt t="7428" x="2114550" y="4249738"/>
          <p14:tracePt t="7452" x="2114550" y="4240213"/>
          <p14:tracePt t="7460" x="2114550" y="4232275"/>
          <p14:tracePt t="7662" x="2114550" y="4213225"/>
          <p14:tracePt t="7669" x="2114550" y="4203700"/>
          <p14:tracePt t="7685" x="2114550" y="4195763"/>
          <p14:tracePt t="7701" x="2124075" y="4195763"/>
          <p14:tracePt t="7780" x="2124075" y="4176713"/>
          <p14:tracePt t="7789" x="2124075" y="4167188"/>
          <p14:tracePt t="7796" x="2124075" y="4159250"/>
          <p14:tracePt t="7804" x="2124075" y="4122738"/>
          <p14:tracePt t="7812" x="2124075" y="4103688"/>
          <p14:tracePt t="7820" x="2124075" y="4067175"/>
          <p14:tracePt t="7828" x="2124075" y="4021138"/>
          <p14:tracePt t="7836" x="2097088" y="3940175"/>
          <p14:tracePt t="7844" x="2051050" y="3867150"/>
          <p14:tracePt t="7852" x="2014538" y="3767138"/>
          <p14:tracePt t="7861" x="1968500" y="3665538"/>
          <p14:tracePt t="7868" x="1941513" y="3575050"/>
          <p14:tracePt t="7877" x="1914525" y="3475038"/>
          <p14:tracePt t="7885" x="1887538" y="3392488"/>
          <p14:tracePt t="7892" x="1851025" y="3302000"/>
          <p14:tracePt t="7900" x="1831975" y="3219450"/>
          <p14:tracePt t="7908" x="1814513" y="3163888"/>
          <p14:tracePt t="7917" x="1787525" y="3082925"/>
          <p14:tracePt t="7925" x="1787525" y="3036888"/>
          <p14:tracePt t="7935" x="1758950" y="3009900"/>
          <p14:tracePt t="7940" x="1751013" y="2963863"/>
          <p14:tracePt t="7948" x="1751013" y="2936875"/>
          <p14:tracePt t="7957" x="1731963" y="2909888"/>
          <p14:tracePt t="7964" x="1722438" y="2890838"/>
          <p14:tracePt t="7974" x="1714500" y="2863850"/>
          <p14:tracePt t="7980" x="1704975" y="2827338"/>
          <p14:tracePt t="7989" x="1685925" y="2800350"/>
          <p14:tracePt t="7997" x="1677988" y="2781300"/>
          <p14:tracePt t="8008" x="1658938" y="2735263"/>
          <p14:tracePt t="8020" x="1604963" y="2644775"/>
          <p14:tracePt t="8028" x="1595438" y="2598738"/>
          <p14:tracePt t="8036" x="1568450" y="2554288"/>
          <p14:tracePt t="8044" x="1549400" y="2498725"/>
          <p14:tracePt t="8052" x="1549400" y="2489200"/>
          <p14:tracePt t="8069" x="1541463" y="2452688"/>
          <p14:tracePt t="8077" x="1522413" y="2444750"/>
          <p14:tracePt t="8084" x="1504950" y="2398713"/>
          <p14:tracePt t="8092" x="1495425" y="2379663"/>
          <p14:tracePt t="8108" x="1485900" y="2335213"/>
          <p14:tracePt t="8116" x="1476375" y="2289175"/>
          <p14:tracePt t="8124" x="1468438" y="2262188"/>
          <p14:tracePt t="8132" x="1458913" y="2243138"/>
          <p14:tracePt t="8142" x="1449388" y="2216150"/>
          <p14:tracePt t="8148" x="1439863" y="2179638"/>
          <p14:tracePt t="8159" x="1431925" y="2152650"/>
          <p14:tracePt t="8164" x="1422400" y="2143125"/>
          <p14:tracePt t="8173" x="1412875" y="2116138"/>
          <p14:tracePt t="8180" x="1412875" y="2106613"/>
          <p14:tracePt t="8198" x="1403350" y="2097088"/>
          <p14:tracePt t="8278" x="1403350" y="2079625"/>
          <p14:tracePt t="8285" x="1403350" y="2070100"/>
          <p14:tracePt t="8293" x="1403350" y="2060575"/>
          <p14:tracePt t="8301" x="1403350" y="2052638"/>
          <p14:tracePt t="8311" x="1403350" y="2024063"/>
          <p14:tracePt t="8327" x="1403350" y="1997075"/>
          <p14:tracePt t="8332" x="1403350" y="1979613"/>
          <p14:tracePt t="8340" x="1403350" y="1933575"/>
          <p14:tracePt t="8348" x="1403350" y="1914525"/>
          <p14:tracePt t="8357" x="1395413" y="1887538"/>
          <p14:tracePt t="8364" x="1395413" y="1870075"/>
          <p14:tracePt t="8372" x="1385888" y="1841500"/>
          <p14:tracePt t="8380" x="1376363" y="1833563"/>
          <p14:tracePt t="8526" x="1366838" y="1824038"/>
          <p14:tracePt t="8532" x="1358900" y="1824038"/>
          <p14:tracePt t="8548" x="1358900" y="1833563"/>
          <p14:tracePt t="8556" x="1358900" y="1841500"/>
          <p14:tracePt t="8564" x="1339850" y="1860550"/>
          <p14:tracePt t="8580" x="1330325" y="1878013"/>
          <p14:tracePt t="8660" x="1330325" y="1887538"/>
          <p14:tracePt t="8668" x="1322388" y="1887538"/>
          <p14:tracePt t="8684" x="1312863" y="1906588"/>
          <p14:tracePt t="8692" x="1312863" y="1914525"/>
          <p14:tracePt t="8708" x="1293813" y="1933575"/>
          <p14:tracePt t="8788" x="1293813" y="1924050"/>
          <p14:tracePt t="8796" x="1293813" y="1914525"/>
          <p14:tracePt t="8804" x="1293813" y="1887538"/>
          <p14:tracePt t="8812" x="1293813" y="1870075"/>
          <p14:tracePt t="8820" x="1293813" y="1841500"/>
          <p14:tracePt t="8828" x="1303338" y="1833563"/>
          <p14:tracePt t="8836" x="1303338" y="1814513"/>
          <p14:tracePt t="8844" x="1303338" y="1787525"/>
          <p14:tracePt t="8861" x="1303338" y="1778000"/>
          <p14:tracePt t="9020" x="1293813" y="1787525"/>
          <p14:tracePt t="9028" x="1276350" y="1804988"/>
          <p14:tracePt t="9036" x="1266825" y="1814513"/>
          <p14:tracePt t="9044" x="1239838" y="1841500"/>
          <p14:tracePt t="9052" x="1230313" y="1851025"/>
          <p14:tracePt t="9060" x="1203325" y="1887538"/>
          <p14:tracePt t="9068" x="1185863" y="1914525"/>
          <p14:tracePt t="9076" x="1149350" y="1987550"/>
          <p14:tracePt t="9084" x="1120775" y="2052638"/>
          <p14:tracePt t="9092" x="1066800" y="2116138"/>
          <p14:tracePt t="9107" x="1011238" y="2197100"/>
          <p14:tracePt t="9108" x="947738" y="2289175"/>
          <p14:tracePt t="9116" x="903288" y="2371725"/>
          <p14:tracePt t="9124" x="847725" y="2452688"/>
          <p14:tracePt t="9133" x="811213" y="2525713"/>
          <p14:tracePt t="9140" x="784225" y="2571750"/>
          <p14:tracePt t="9148" x="774700" y="2589213"/>
          <p14:tracePt t="9157" x="757238" y="2635250"/>
          <p14:tracePt t="9164" x="747713" y="2662238"/>
          <p14:tracePt t="9173" x="747713" y="2671763"/>
          <p14:tracePt t="9380" x="738188" y="2681288"/>
          <p14:tracePt t="9988" x="728663" y="2681288"/>
          <p14:tracePt t="10005" x="728663" y="2708275"/>
          <p14:tracePt t="10013" x="728663" y="2717800"/>
          <p14:tracePt t="10020" x="728663" y="2735263"/>
          <p14:tracePt t="10028" x="728663" y="2763838"/>
          <p14:tracePt t="10036" x="728663" y="2771775"/>
          <p14:tracePt t="10044" x="747713" y="2790825"/>
          <p14:tracePt t="10052" x="765175" y="2800350"/>
          <p14:tracePt t="10060" x="774700" y="2808288"/>
          <p14:tracePt t="10100" x="784225" y="2808288"/>
          <p14:tracePt t="10108" x="793750" y="2808288"/>
          <p14:tracePt t="10140" x="801688" y="2808288"/>
          <p14:tracePt t="10398" x="801688" y="2800350"/>
          <p14:tracePt t="10884" x="801688" y="2781300"/>
          <p14:tracePt t="10892" x="801688" y="2771775"/>
          <p14:tracePt t="10909" x="801688" y="2763838"/>
          <p14:tracePt t="11076" x="801688" y="2754313"/>
          <p14:tracePt t="11084" x="801688" y="2744788"/>
          <p14:tracePt t="11100" x="801688" y="2735263"/>
          <p14:tracePt t="11308" x="801688" y="2727325"/>
          <p14:tracePt t="11316" x="801688" y="2717800"/>
          <p14:tracePt t="11325" x="801688" y="2681288"/>
          <p14:tracePt t="11333" x="801688" y="2654300"/>
          <p14:tracePt t="11344" x="801688" y="2625725"/>
          <p14:tracePt t="11349" x="801688" y="2589213"/>
          <p14:tracePt t="11361" x="801688" y="2581275"/>
          <p14:tracePt t="11365" x="801688" y="2535238"/>
          <p14:tracePt t="11375" x="801688" y="2525713"/>
          <p14:tracePt t="11381" x="801688" y="2498725"/>
          <p14:tracePt t="11399" x="811213" y="2489200"/>
          <p14:tracePt t="11407" x="811213" y="2471738"/>
          <p14:tracePt t="11412" x="811213" y="2462213"/>
          <p14:tracePt t="11422" x="830263" y="2444750"/>
          <p14:tracePt t="11428" x="838200" y="2416175"/>
          <p14:tracePt t="11436" x="838200" y="2408238"/>
          <p14:tracePt t="11444" x="838200" y="2398713"/>
          <p14:tracePt t="11452" x="847725" y="2371725"/>
          <p14:tracePt t="11460" x="847725" y="2362200"/>
          <p14:tracePt t="11469" x="847725" y="2335213"/>
          <p14:tracePt t="11477" x="857250" y="2316163"/>
          <p14:tracePt t="11485" x="884238" y="2289175"/>
          <p14:tracePt t="11493" x="884238" y="2262188"/>
          <p14:tracePt t="11502" x="893763" y="2216150"/>
          <p14:tracePt t="11512" x="903288" y="2189163"/>
          <p14:tracePt t="11516" x="911225" y="2160588"/>
          <p14:tracePt t="11524" x="911225" y="2125663"/>
          <p14:tracePt t="11532" x="930275" y="2106613"/>
          <p14:tracePt t="11540" x="930275" y="2089150"/>
          <p14:tracePt t="11548" x="939800" y="2070100"/>
          <p14:tracePt t="11556" x="939800" y="2060575"/>
          <p14:tracePt t="11565" x="939800" y="2052638"/>
          <p14:tracePt t="11580" x="939800" y="2043113"/>
          <p14:tracePt t="11937" x="939800" y="2024063"/>
          <p14:tracePt t="11940" x="939800" y="2006600"/>
          <p14:tracePt t="11948" x="947738" y="1987550"/>
          <p14:tracePt t="11956" x="947738" y="1979613"/>
          <p14:tracePt t="11964" x="957263" y="1951038"/>
          <p14:tracePt t="11973" x="957263" y="1933575"/>
          <p14:tracePt t="11981" x="966788" y="1906588"/>
          <p14:tracePt t="11989" x="974725" y="1897063"/>
          <p14:tracePt t="11996" x="984250" y="1887538"/>
          <p14:tracePt t="12005" x="984250" y="1870075"/>
          <p14:tracePt t="12028" x="993775" y="1851025"/>
          <p14:tracePt t="12164" x="993775" y="1860550"/>
          <p14:tracePt t="12709" x="1003300" y="1870075"/>
          <p14:tracePt t="12716" x="1020763" y="1870075"/>
          <p14:tracePt t="12732" x="1030288" y="1870075"/>
          <p14:tracePt t="12740" x="1039813" y="1860550"/>
          <p14:tracePt t="12908" x="1047750" y="1860550"/>
          <p14:tracePt t="12916" x="1057275" y="1851025"/>
          <p14:tracePt t="12924" x="1066800" y="1841500"/>
          <p14:tracePt t="12940" x="1084263" y="1824038"/>
          <p14:tracePt t="13916" x="1084263" y="1833563"/>
          <p14:tracePt t="13940" x="1084263" y="1841500"/>
          <p14:tracePt t="14100" x="1084263" y="1833563"/>
          <p14:tracePt t="14132" x="1084263" y="1824038"/>
          <p14:tracePt t="14300" x="1084263" y="1814513"/>
          <p14:tracePt t="14420" x="1093788" y="1814513"/>
          <p14:tracePt t="14510" x="1103313" y="1804988"/>
          <p14:tracePt t="14518" x="1112838" y="1804988"/>
          <p14:tracePt t="14526" x="1130300" y="1804988"/>
          <p14:tracePt t="14532" x="1139825" y="1797050"/>
          <p14:tracePt t="14548" x="1166813" y="1797050"/>
          <p14:tracePt t="14574" x="1176338" y="1797050"/>
          <p14:tracePt t="14605" x="1185863" y="1797050"/>
          <p14:tracePt t="14612" x="1193800" y="1797050"/>
          <p14:tracePt t="14620" x="1212850" y="1797050"/>
          <p14:tracePt t="14628" x="1222375" y="1797050"/>
          <p14:tracePt t="14636" x="1222375" y="1804988"/>
          <p14:tracePt t="14644" x="1230313" y="1814513"/>
          <p14:tracePt t="14789" x="1239838" y="1824038"/>
          <p14:tracePt t="14973" x="1249363" y="1824038"/>
          <p14:tracePt t="14988" x="1258888" y="1824038"/>
          <p14:tracePt t="14996" x="1276350" y="1814513"/>
          <p14:tracePt t="15029" x="1285875" y="1804988"/>
          <p14:tracePt t="15125" x="1285875" y="1814513"/>
          <p14:tracePt t="15132" x="1285875" y="1824038"/>
          <p14:tracePt t="15596" x="1285875" y="1841500"/>
          <p14:tracePt t="15606" x="1285875" y="1851025"/>
          <p14:tracePt t="15623" x="1285875" y="1860550"/>
          <p14:tracePt t="15628" x="1276350" y="1878013"/>
          <p14:tracePt t="15636" x="1266825" y="1887538"/>
          <p14:tracePt t="15668" x="1266825" y="1897063"/>
          <p14:tracePt t="15708" x="1266825" y="1906588"/>
          <p14:tracePt t="15717" x="1266825" y="1924050"/>
          <p14:tracePt t="15724" x="1266825" y="1943100"/>
          <p14:tracePt t="15732" x="1266825" y="1970088"/>
          <p14:tracePt t="15740" x="1266825" y="1987550"/>
          <p14:tracePt t="15748" x="1266825" y="2016125"/>
          <p14:tracePt t="15756" x="1266825" y="2052638"/>
          <p14:tracePt t="15764" x="1266825" y="2079625"/>
          <p14:tracePt t="15773" x="1266825" y="2097088"/>
          <p14:tracePt t="15780" x="1266825" y="2116138"/>
          <p14:tracePt t="15789" x="1258888" y="2116138"/>
          <p14:tracePt t="15876" x="1249363" y="2116138"/>
          <p14:tracePt t="15892" x="1239838" y="2116138"/>
          <p14:tracePt t="16593" x="1249363" y="2106613"/>
          <p14:tracePt t="16622" x="1266825" y="2097088"/>
          <p14:tracePt t="16645" x="1276350" y="2089150"/>
          <p14:tracePt t="16692" x="1303338" y="2079625"/>
          <p14:tracePt t="16709" x="1312863" y="2070100"/>
          <p14:tracePt t="16724" x="1322388" y="2070100"/>
          <p14:tracePt t="16732" x="1349375" y="2060575"/>
          <p14:tracePt t="16892" x="1349375" y="2070100"/>
          <p14:tracePt t="16896" x="1349375" y="2079625"/>
          <p14:tracePt t="16901" x="1349375" y="2089150"/>
          <p14:tracePt t="16909" x="1349375" y="2097088"/>
          <p14:tracePt t="16917" x="1349375" y="2106613"/>
          <p14:tracePt t="17206" x="1358900" y="2116138"/>
          <p14:tracePt t="17212" x="1431925" y="2125663"/>
          <p14:tracePt t="17220" x="1522413" y="2125663"/>
          <p14:tracePt t="17230" x="1631950" y="2125663"/>
          <p14:tracePt t="17236" x="1722438" y="2125663"/>
          <p14:tracePt t="17245" x="1795463" y="2125663"/>
          <p14:tracePt t="17252" x="1868488" y="2125663"/>
          <p14:tracePt t="17261" x="1914525" y="2125663"/>
          <p14:tracePt t="17268" x="1941513" y="2125663"/>
          <p14:tracePt t="17277" x="1951038" y="2125663"/>
          <p14:tracePt t="17764" x="1960563" y="2125663"/>
          <p14:tracePt t="17949" x="1978025" y="2125663"/>
          <p14:tracePt t="18125" x="1997075" y="2116138"/>
          <p14:tracePt t="18132" x="2024063" y="2116138"/>
          <p14:tracePt t="18140" x="2051050" y="2106613"/>
          <p14:tracePt t="18148" x="2078038" y="2106613"/>
          <p14:tracePt t="18156" x="2097088" y="2079625"/>
          <p14:tracePt t="18172" x="2114550" y="2070100"/>
          <p14:tracePt t="18189" x="2124075" y="2070100"/>
          <p14:tracePt t="18309" x="2106613" y="2070100"/>
          <p14:tracePt t="18318" x="2097088" y="2070100"/>
          <p14:tracePt t="18510" x="2097088" y="2079625"/>
          <p14:tracePt t="18764" x="2097088" y="2106613"/>
          <p14:tracePt t="18780" x="2097088" y="2116138"/>
          <p14:tracePt t="18909" x="2097088" y="2133600"/>
          <p14:tracePt t="18916" x="2106613" y="2152650"/>
          <p14:tracePt t="18925" x="2133600" y="2170113"/>
          <p14:tracePt t="18934" x="2151063" y="2179638"/>
          <p14:tracePt t="18940" x="2197100" y="2216150"/>
          <p14:tracePt t="18949" x="2214563" y="2233613"/>
          <p14:tracePt t="18956" x="2233613" y="2243138"/>
          <p14:tracePt t="18966" x="2260600" y="2262188"/>
          <p14:tracePt t="18973" x="2279650" y="2270125"/>
          <p14:tracePt t="18981" x="2287588" y="2279650"/>
          <p14:tracePt t="18988" x="2297113" y="2289175"/>
          <p14:tracePt t="19045" x="2306638" y="2279650"/>
          <p14:tracePt t="19052" x="2316163" y="2270125"/>
          <p14:tracePt t="19060" x="2316163" y="2262188"/>
          <p14:tracePt t="19068" x="2316163" y="2252663"/>
          <p14:tracePt t="19076" x="2316163" y="2243138"/>
          <p14:tracePt t="19085" x="2316163" y="2233613"/>
          <p14:tracePt t="19106" x="2316163" y="2225675"/>
          <p14:tracePt t="19557" x="2316163" y="2216150"/>
          <p14:tracePt t="19564" x="2316163" y="2197100"/>
          <p14:tracePt t="19573" x="2316163" y="2189163"/>
          <p14:tracePt t="19590" x="2316163" y="2179638"/>
          <p14:tracePt t="19677" x="2316163" y="2170113"/>
          <p14:tracePt t="19688" x="2306638" y="2170113"/>
          <p14:tracePt t="19692" x="2279650" y="2170113"/>
          <p14:tracePt t="19700" x="2251075" y="2170113"/>
          <p14:tracePt t="19708" x="2206625" y="2170113"/>
          <p14:tracePt t="19717" x="2160588" y="2206625"/>
          <p14:tracePt t="19724" x="2114550" y="2216150"/>
          <p14:tracePt t="19732" x="2060575" y="2243138"/>
          <p14:tracePt t="19740" x="1997075" y="2279650"/>
          <p14:tracePt t="19748" x="1951038" y="2289175"/>
          <p14:tracePt t="19756" x="1905000" y="2316163"/>
          <p14:tracePt t="19764" x="1860550" y="2325688"/>
          <p14:tracePt t="19772" x="1841500" y="2335213"/>
          <p14:tracePt t="19780" x="1814513" y="2343150"/>
          <p14:tracePt t="19789" x="1787525" y="2371725"/>
          <p14:tracePt t="19796" x="1751013" y="2379663"/>
          <p14:tracePt t="19805" x="1731963" y="2408238"/>
          <p14:tracePt t="19812" x="1704975" y="2425700"/>
          <p14:tracePt t="19821" x="1668463" y="2435225"/>
          <p14:tracePt t="19828" x="1649413" y="2444750"/>
          <p14:tracePt t="19836" x="1631950" y="2452688"/>
          <p14:tracePt t="19844" x="1631950" y="2462213"/>
          <p14:tracePt t="20278" x="1641475" y="2462213"/>
          <p14:tracePt t="20284" x="1704975" y="2444750"/>
          <p14:tracePt t="20292" x="1741488" y="2444750"/>
          <p14:tracePt t="20300" x="1778000" y="2435225"/>
          <p14:tracePt t="20310" x="1814513" y="2416175"/>
          <p14:tracePt t="20325" x="1824038" y="2416175"/>
          <p14:tracePt t="20548" x="1831975" y="2416175"/>
          <p14:tracePt t="20564" x="1831975" y="2435225"/>
          <p14:tracePt t="20572" x="1831975" y="2444750"/>
          <p14:tracePt t="20580" x="1831975" y="2452688"/>
          <p14:tracePt t="20593" x="1831975" y="2462213"/>
          <p14:tracePt t="20596" x="1831975" y="2481263"/>
          <p14:tracePt t="20612" x="1831975" y="2489200"/>
          <p14:tracePt t="20702" x="1841500" y="2489200"/>
          <p14:tracePt t="20709" x="1851025" y="2489200"/>
          <p14:tracePt t="20724" x="1868488" y="2498725"/>
          <p14:tracePt t="20764" x="1878013" y="2498725"/>
          <p14:tracePt t="20780" x="1887538" y="2508250"/>
          <p14:tracePt t="20796" x="1895475" y="2517775"/>
          <p14:tracePt t="20804" x="1905000" y="2525713"/>
          <p14:tracePt t="20812" x="1905000" y="2535238"/>
          <p14:tracePt t="20821" x="1905000" y="2544763"/>
          <p14:tracePt t="20836" x="1905000" y="2554288"/>
          <p14:tracePt t="20860" x="1905000" y="2562225"/>
          <p14:tracePt t="21086" x="1905000" y="2544763"/>
          <p14:tracePt t="21113" x="1905000" y="2535238"/>
          <p14:tracePt t="21118" x="1905000" y="2525713"/>
          <p14:tracePt t="21125" x="1905000" y="2517775"/>
          <p14:tracePt t="21132" x="1905000" y="2498725"/>
          <p14:tracePt t="21140" x="1905000" y="2489200"/>
          <p14:tracePt t="21164" x="1905000" y="2481263"/>
          <p14:tracePt t="21172" x="1905000" y="2462213"/>
          <p14:tracePt t="21180" x="1914525" y="2452688"/>
          <p14:tracePt t="21189" x="1924050" y="2444750"/>
          <p14:tracePt t="21236" x="1931988" y="2444750"/>
          <p14:tracePt t="21245" x="1941513" y="2444750"/>
          <p14:tracePt t="21269" x="1960563" y="2444750"/>
          <p14:tracePt t="21286" x="1968500" y="2444750"/>
          <p14:tracePt t="21295" x="1978025" y="2452688"/>
          <p14:tracePt t="21309" x="1978025" y="2462213"/>
          <p14:tracePt t="21325" x="1978025" y="2481263"/>
          <p14:tracePt t="21528" x="1968500" y="2489200"/>
          <p14:tracePt t="21693" x="1978025" y="2489200"/>
          <p14:tracePt t="21702" x="2005013" y="2489200"/>
          <p14:tracePt t="21710" x="2024063" y="2498725"/>
          <p14:tracePt t="21720" x="2051050" y="2508250"/>
          <p14:tracePt t="21725" x="2078038" y="2525713"/>
          <p14:tracePt t="21733" x="2087563" y="2525713"/>
          <p14:tracePt t="21813" x="2097088" y="2525713"/>
          <p14:tracePt t="21845" x="2106613" y="2525713"/>
          <p14:tracePt t="22278" x="2106613" y="2517775"/>
          <p14:tracePt t="22284" x="2106613" y="2508250"/>
          <p14:tracePt t="22292" x="2097088" y="2498725"/>
          <p14:tracePt t="22310" x="2097088" y="2489200"/>
          <p14:tracePt t="22325" x="2097088" y="2481263"/>
          <p14:tracePt t="22564" x="2078038" y="2481263"/>
          <p14:tracePt t="22716" x="2070100" y="2481263"/>
          <p14:tracePt t="22732" x="2070100" y="2489200"/>
          <p14:tracePt t="22740" x="2070100" y="2498725"/>
          <p14:tracePt t="22748" x="2060575" y="2517775"/>
          <p14:tracePt t="22756" x="2060575" y="2525713"/>
          <p14:tracePt t="22764" x="2051050" y="2544763"/>
          <p14:tracePt t="22772" x="2041525" y="2571750"/>
          <p14:tracePt t="22780" x="2024063" y="2598738"/>
          <p14:tracePt t="22789" x="2014538" y="2635250"/>
          <p14:tracePt t="22796" x="2014538" y="2690813"/>
          <p14:tracePt t="22804" x="2005013" y="2727325"/>
          <p14:tracePt t="22812" x="2005013" y="2781300"/>
          <p14:tracePt t="22822" x="1997075" y="2844800"/>
          <p14:tracePt t="22828" x="1997075" y="2936875"/>
          <p14:tracePt t="22836" x="1968500" y="3017838"/>
          <p14:tracePt t="22844" x="1951038" y="3109913"/>
          <p14:tracePt t="22852" x="1941513" y="3182938"/>
          <p14:tracePt t="22861" x="1941513" y="3228975"/>
          <p14:tracePt t="22868" x="1931988" y="3255963"/>
          <p14:tracePt t="22876" x="1931988" y="3282950"/>
          <p14:tracePt t="22884" x="1924050" y="3319463"/>
          <p14:tracePt t="22892" x="1914525" y="3319463"/>
          <p14:tracePt t="23140" x="1914525" y="3328988"/>
          <p14:tracePt t="23148" x="1914525" y="3338513"/>
          <p14:tracePt t="23692" x="1914525" y="3328988"/>
          <p14:tracePt t="23724" x="1914525" y="3309938"/>
          <p14:tracePt t="24204" x="1914525" y="3319463"/>
          <p14:tracePt t="24212" x="1914525" y="3328988"/>
          <p14:tracePt t="24221" x="1914525" y="3338513"/>
          <p14:tracePt t="24228" x="1914525" y="3346450"/>
          <p14:tracePt t="24236" x="1905000" y="3375025"/>
          <p14:tracePt t="24245" x="1905000" y="3382963"/>
          <p14:tracePt t="24252" x="1905000" y="3402013"/>
          <p14:tracePt t="24261" x="1905000" y="3419475"/>
          <p14:tracePt t="24268" x="1905000" y="3429000"/>
          <p14:tracePt t="24276" x="1905000" y="3446463"/>
          <p14:tracePt t="24284" x="1905000" y="3482975"/>
          <p14:tracePt t="24292" x="1905000" y="3511550"/>
          <p14:tracePt t="24300" x="1905000" y="3529013"/>
          <p14:tracePt t="24309" x="1905000" y="3556000"/>
          <p14:tracePt t="24316" x="1905000" y="3565525"/>
          <p14:tracePt t="24324" x="1905000" y="3592513"/>
          <p14:tracePt t="24332" x="1905000" y="3602038"/>
          <p14:tracePt t="24348" x="1905000" y="3611563"/>
          <p14:tracePt t="24356" x="1905000" y="3629025"/>
          <p14:tracePt t="24460" x="1905000" y="3638550"/>
          <p14:tracePt t="24468" x="1905000" y="3648075"/>
          <p14:tracePt t="24484" x="1905000" y="3657600"/>
          <p14:tracePt t="24492" x="1905000" y="3665538"/>
          <p14:tracePt t="24508" x="1895475" y="3684588"/>
          <p14:tracePt t="24741" x="1895475" y="3694113"/>
          <p14:tracePt t="24748" x="1895475" y="3702050"/>
          <p14:tracePt t="24756" x="1895475" y="3721100"/>
          <p14:tracePt t="24772" x="1895475" y="3730625"/>
          <p14:tracePt t="24780" x="1887538" y="3738563"/>
          <p14:tracePt t="24940" x="1878013" y="3748088"/>
          <p14:tracePt t="24948" x="1868488" y="3748088"/>
          <p14:tracePt t="24964" x="1860550" y="3757613"/>
          <p14:tracePt t="24972" x="1860550" y="3767138"/>
          <p14:tracePt t="24982" x="1851025" y="3775075"/>
          <p14:tracePt t="24990" x="1841500" y="3784600"/>
          <p14:tracePt t="25004" x="1824038" y="3784600"/>
          <p14:tracePt t="25012" x="1804988" y="3803650"/>
          <p14:tracePt t="25022" x="1795463" y="3803650"/>
          <p14:tracePt t="25031" x="1778000" y="3811588"/>
          <p14:tracePt t="25039" x="1768475" y="3811588"/>
          <p14:tracePt t="25045" x="1741488" y="3811588"/>
          <p14:tracePt t="25061" x="1714500" y="3811588"/>
          <p14:tracePt t="25069" x="1677988" y="3811588"/>
          <p14:tracePt t="25077" x="1649413" y="3811588"/>
          <p14:tracePt t="25085" x="1631950" y="3811588"/>
          <p14:tracePt t="25092" x="1612900" y="3811588"/>
          <p14:tracePt t="25107" x="1595438" y="3811588"/>
          <p14:tracePt t="25124" x="1576388" y="3811588"/>
          <p14:tracePt t="25140" x="1568450" y="3811588"/>
          <p14:tracePt t="25148" x="1558925" y="3821113"/>
          <p14:tracePt t="25156" x="1549400" y="3830638"/>
          <p14:tracePt t="25164" x="1522413" y="3830638"/>
          <p14:tracePt t="25172" x="1504950" y="3848100"/>
          <p14:tracePt t="25180" x="1476375" y="3867150"/>
          <p14:tracePt t="25191" x="1468438" y="3875088"/>
          <p14:tracePt t="25197" x="1458913" y="3894138"/>
          <p14:tracePt t="25207" x="1431925" y="3903663"/>
          <p14:tracePt t="25214" x="1422400" y="3911600"/>
          <p14:tracePt t="25222" x="1412875" y="3921125"/>
          <p14:tracePt t="25228" x="1403350" y="3921125"/>
          <p14:tracePt t="25237" x="1385888" y="3940175"/>
          <p14:tracePt t="25556" x="1395413" y="3940175"/>
          <p14:tracePt t="25565" x="1403350" y="3930650"/>
          <p14:tracePt t="25574" x="1422400" y="3921125"/>
          <p14:tracePt t="25581" x="1431925" y="3911600"/>
          <p14:tracePt t="25591" x="1449388" y="3894138"/>
          <p14:tracePt t="25597" x="1449388" y="3884613"/>
          <p14:tracePt t="25608" x="1476375" y="3875088"/>
          <p14:tracePt t="25612" x="1512888" y="3848100"/>
          <p14:tracePt t="25622" x="1522413" y="3848100"/>
          <p14:tracePt t="25628" x="1549400" y="3840163"/>
          <p14:tracePt t="25638" x="1568450" y="3830638"/>
          <p14:tracePt t="25660" x="1585913" y="3811588"/>
          <p14:tracePt t="25668" x="1604963" y="3811588"/>
          <p14:tracePt t="25676" x="1612900" y="3803650"/>
          <p14:tracePt t="25684" x="1641475" y="3803650"/>
          <p14:tracePt t="25692" x="1668463" y="3794125"/>
          <p14:tracePt t="25700" x="1714500" y="3784600"/>
          <p14:tracePt t="25708" x="1758950" y="3757613"/>
          <p14:tracePt t="25716" x="1795463" y="3757613"/>
          <p14:tracePt t="25724" x="1814513" y="3748088"/>
          <p14:tracePt t="25732" x="1851025" y="3738563"/>
          <p14:tracePt t="25740" x="1887538" y="3730625"/>
          <p14:tracePt t="25748" x="1905000" y="3730625"/>
          <p14:tracePt t="25757" x="1924050" y="3711575"/>
          <p14:tracePt t="25764" x="1931988" y="3711575"/>
          <p14:tracePt t="25772" x="1951038" y="3711575"/>
          <p14:tracePt t="25780" x="1960563" y="3702050"/>
          <p14:tracePt t="25796" x="1978025" y="3702050"/>
          <p14:tracePt t="25804" x="1987550" y="3702050"/>
          <p14:tracePt t="25829" x="1997075" y="3702050"/>
          <p14:tracePt t="25839" x="2014538" y="3702050"/>
          <p14:tracePt t="25844" x="2024063" y="3702050"/>
          <p14:tracePt t="25852" x="2041525" y="3702050"/>
          <p14:tracePt t="25860" x="2060575" y="3711575"/>
          <p14:tracePt t="25868" x="2078038" y="3721100"/>
          <p14:tracePt t="25876" x="2087563" y="3730625"/>
          <p14:tracePt t="25884" x="2106613" y="3730625"/>
          <p14:tracePt t="25971" x="2114550" y="3730625"/>
          <p14:tracePt t="25982" x="2124075" y="3730625"/>
          <p14:tracePt t="25997" x="2143125" y="3730625"/>
          <p14:tracePt t="26005" x="2151063" y="3730625"/>
          <p14:tracePt t="26013" x="2160588" y="3730625"/>
          <p14:tracePt t="26087" x="2179638" y="3730625"/>
          <p14:tracePt t="26100" x="2187575" y="3730625"/>
          <p14:tracePt t="26102" x="2197100" y="3730625"/>
          <p14:tracePt t="26109" x="2206625" y="3738563"/>
          <p14:tracePt t="26116" x="2214563" y="3748088"/>
          <p14:tracePt t="26132" x="2233613" y="3748088"/>
          <p14:tracePt t="26141" x="2243138" y="3748088"/>
          <p14:tracePt t="26158" x="2260600" y="3748088"/>
          <p14:tracePt t="26164" x="2270125" y="3748088"/>
          <p14:tracePt t="26172" x="2287588" y="3748088"/>
          <p14:tracePt t="26180" x="2306638" y="3738563"/>
          <p14:tracePt t="26196" x="2324100" y="3730625"/>
          <p14:tracePt t="26332" x="2333625" y="3730625"/>
          <p14:tracePt t="26764" x="2343150" y="3738563"/>
          <p14:tracePt t="26781" x="2352675" y="3738563"/>
          <p14:tracePt t="26796" x="2352675" y="3748088"/>
          <p14:tracePt t="26900" x="2352675" y="3738563"/>
          <p14:tracePt t="27205" x="2360613" y="3730625"/>
          <p14:tracePt t="27253" x="2370138" y="3730625"/>
          <p14:tracePt t="27862" x="2370138" y="3757613"/>
          <p14:tracePt t="27869" x="2370138" y="3775075"/>
          <p14:tracePt t="27876" x="2360613" y="3803650"/>
          <p14:tracePt t="27884" x="2352675" y="3840163"/>
          <p14:tracePt t="27892" x="2352675" y="3848100"/>
          <p14:tracePt t="27900" x="2343150" y="3848100"/>
          <p14:tracePt t="27908" x="2343150" y="3867150"/>
          <p14:tracePt t="27916" x="2333625" y="3875088"/>
          <p14:tracePt t="27934" x="2333625" y="3884613"/>
          <p14:tracePt t="27948" x="2333625" y="3894138"/>
          <p14:tracePt t="27956" x="2324100" y="3903663"/>
          <p14:tracePt t="27972" x="2316163" y="3903663"/>
          <p14:tracePt t="28037" x="2306638" y="3903663"/>
          <p14:tracePt t="28044" x="2279650" y="3903663"/>
          <p14:tracePt t="28052" x="2270125" y="3903663"/>
          <p14:tracePt t="28060" x="2260600" y="3903663"/>
          <p14:tracePt t="28068" x="2233613" y="3903663"/>
          <p14:tracePt t="28077" x="2214563" y="3911600"/>
          <p14:tracePt t="28084" x="2206625" y="3921125"/>
          <p14:tracePt t="28092" x="2197100" y="3921125"/>
          <p14:tracePt t="28101" x="2170113" y="3930650"/>
          <p14:tracePt t="28116" x="2133600" y="3948113"/>
          <p14:tracePt t="28132" x="2114550" y="3967163"/>
          <p14:tracePt t="28140" x="2106613" y="3976688"/>
          <p14:tracePt t="28148" x="2097088" y="3984625"/>
          <p14:tracePt t="28156" x="2078038" y="4003675"/>
          <p14:tracePt t="28172" x="2070100" y="4013200"/>
          <p14:tracePt t="29205" x="2070100" y="4021138"/>
          <p14:tracePt t="29220" x="2060575" y="4057650"/>
          <p14:tracePt t="29228" x="2041525" y="4067175"/>
          <p14:tracePt t="29237" x="2033588" y="4076700"/>
          <p14:tracePt t="29244" x="2014538" y="4076700"/>
          <p14:tracePt t="29252" x="1997075" y="4103688"/>
          <p14:tracePt t="29261" x="1987550" y="4103688"/>
          <p14:tracePt t="29268" x="1978025" y="4113213"/>
          <p14:tracePt t="29278" x="1978025" y="4122738"/>
          <p14:tracePt t="29284" x="1960563" y="4140200"/>
          <p14:tracePt t="29301" x="1951038" y="4149725"/>
          <p14:tracePt t="29333" x="1941513" y="4159250"/>
          <p14:tracePt t="29349" x="1931988" y="4159250"/>
          <p14:tracePt t="29356" x="1924050" y="4159250"/>
          <p14:tracePt t="29364" x="1905000" y="4159250"/>
          <p14:tracePt t="29372" x="1878013" y="4159250"/>
          <p14:tracePt t="29380" x="1841500" y="4159250"/>
          <p14:tracePt t="29389" x="1787525" y="4159250"/>
          <p14:tracePt t="29396" x="1731963" y="4159250"/>
          <p14:tracePt t="29405" x="1668463" y="4159250"/>
          <p14:tracePt t="29412" x="1641475" y="4159250"/>
          <p14:tracePt t="29420" x="1604963" y="4159250"/>
          <p14:tracePt t="29428" x="1595438" y="4159250"/>
          <p14:tracePt t="29438" x="1576388" y="4159250"/>
          <p14:tracePt t="29460" x="1568450" y="4159250"/>
          <p14:tracePt t="29468" x="1568450" y="4149725"/>
          <p14:tracePt t="29484" x="1568450" y="4140200"/>
          <p14:tracePt t="29492" x="1568450" y="4130675"/>
          <p14:tracePt t="29508" x="1568450" y="4113213"/>
          <p14:tracePt t="29517" x="1568450" y="4103688"/>
          <p14:tracePt t="29525" x="1568450" y="4094163"/>
          <p14:tracePt t="29532" x="1576388" y="4086225"/>
          <p14:tracePt t="29556" x="1585913" y="4076700"/>
          <p14:tracePt t="29564" x="1595438" y="4067175"/>
          <p14:tracePt t="29572" x="1595438" y="4057650"/>
          <p14:tracePt t="29580" x="1604963" y="4057650"/>
          <p14:tracePt t="29588" x="1612900" y="4057650"/>
          <p14:tracePt t="29596" x="1641475" y="4049713"/>
          <p14:tracePt t="29605" x="1649413" y="4049713"/>
          <p14:tracePt t="29612" x="1677988" y="4030663"/>
          <p14:tracePt t="29621" x="1704975" y="4013200"/>
          <p14:tracePt t="29630" x="1758950" y="4003675"/>
          <p14:tracePt t="29641" x="1804988" y="3994150"/>
          <p14:tracePt t="29645" x="1851025" y="3976688"/>
          <p14:tracePt t="29659" x="1905000" y="3957638"/>
          <p14:tracePt t="29664" x="1924050" y="3948113"/>
          <p14:tracePt t="29669" x="1960563" y="3948113"/>
          <p14:tracePt t="29677" x="1978025" y="3940175"/>
          <p14:tracePt t="29736" x="1987550" y="3940175"/>
          <p14:tracePt t="29742" x="2005013" y="3967163"/>
          <p14:tracePt t="29749" x="2005013" y="3976688"/>
          <p14:tracePt t="29756" x="2005013" y="4003675"/>
          <p14:tracePt t="29764" x="2014538" y="4013200"/>
          <p14:tracePt t="29772" x="2014538" y="4021138"/>
          <p14:tracePt t="29781" x="2014538" y="4030663"/>
          <p14:tracePt t="29789" x="2024063" y="4040188"/>
          <p14:tracePt t="29940" x="2024063" y="4049713"/>
          <p14:tracePt t="29948" x="2024063" y="4067175"/>
          <p14:tracePt t="29956" x="2014538" y="4086225"/>
          <p14:tracePt t="29964" x="1997075" y="4094163"/>
          <p14:tracePt t="29972" x="1978025" y="4103688"/>
          <p14:tracePt t="29980" x="1960563" y="4103688"/>
          <p14:tracePt t="29990" x="1951038" y="4113213"/>
          <p14:tracePt t="30084" x="1960563" y="4113213"/>
          <p14:tracePt t="30092" x="1987550" y="4113213"/>
          <p14:tracePt t="30100" x="2014538" y="4113213"/>
          <p14:tracePt t="30108" x="2078038" y="4113213"/>
          <p14:tracePt t="30116" x="2151063" y="4086225"/>
          <p14:tracePt t="30124" x="2243138" y="4086225"/>
          <p14:tracePt t="30132" x="2324100" y="4067175"/>
          <p14:tracePt t="30140" x="2433638" y="4057650"/>
          <p14:tracePt t="30148" x="2543175" y="4057650"/>
          <p14:tracePt t="30157" x="2671763" y="4057650"/>
          <p14:tracePt t="30165" x="2798763" y="4057650"/>
          <p14:tracePt t="30174" x="2944813" y="4057650"/>
          <p14:tracePt t="30181" x="3017838" y="4057650"/>
          <p14:tracePt t="30189" x="3136900" y="4076700"/>
          <p14:tracePt t="30196" x="3190875" y="4103688"/>
          <p14:tracePt t="30204" x="3273425" y="4113213"/>
          <p14:tracePt t="30212" x="3317875" y="4149725"/>
          <p14:tracePt t="30221" x="3346450" y="4159250"/>
          <p14:tracePt t="30228" x="3363913" y="4167188"/>
          <p14:tracePt t="30237" x="3382963" y="4186238"/>
          <p14:tracePt t="30244" x="3390900" y="4195763"/>
          <p14:tracePt t="30284" x="3400425" y="4203700"/>
          <p14:tracePt t="30436" x="3400425" y="4213225"/>
          <p14:tracePt t="30444" x="3382963" y="4222750"/>
          <p14:tracePt t="30452" x="3373438" y="4240213"/>
          <p14:tracePt t="30461" x="3373438" y="4249738"/>
          <p14:tracePt t="30468" x="3363913" y="4259263"/>
          <p14:tracePt t="30476" x="3336925" y="4286250"/>
          <p14:tracePt t="30492" x="3327400" y="4295775"/>
          <p14:tracePt t="30508" x="3317875" y="4303713"/>
          <p14:tracePt t="30516" x="3309938" y="4313238"/>
          <p14:tracePt t="30636" x="3300413" y="4322763"/>
          <p14:tracePt t="30658" x="3290888" y="4332288"/>
          <p14:tracePt t="30676" x="3281363" y="4349750"/>
          <p14:tracePt t="31044" x="3281363" y="4359275"/>
          <p14:tracePt t="31117" x="3281363" y="4368800"/>
          <p14:tracePt t="31124" x="3273425" y="4368800"/>
          <p14:tracePt t="31132" x="3263900" y="4376738"/>
          <p14:tracePt t="31141" x="3254375" y="4386263"/>
          <p14:tracePt t="31148" x="3244850" y="4395788"/>
          <p14:tracePt t="31758" x="3244850" y="4386263"/>
          <p14:tracePt t="31767" x="3244850" y="4368800"/>
          <p14:tracePt t="31785" x="3244850" y="4359275"/>
          <p14:tracePt t="31820" x="3244850" y="4349750"/>
          <p14:tracePt t="31844" x="3244850" y="4332288"/>
          <p14:tracePt t="31862" x="3236913" y="4322763"/>
          <p14:tracePt t="31869" x="3217863" y="4313238"/>
          <p14:tracePt t="31884" x="3200400" y="4313238"/>
          <p14:tracePt t="31892" x="3190875" y="4313238"/>
          <p14:tracePt t="31900" x="3181350" y="4303713"/>
          <p14:tracePt t="31909" x="3171825" y="4303713"/>
          <p14:tracePt t="31916" x="3163888" y="4303713"/>
          <p14:tracePt t="31924" x="3144838" y="4303713"/>
          <p14:tracePt t="31940" x="3136900" y="4295775"/>
          <p14:tracePt t="31948" x="3127375" y="4295775"/>
          <p14:tracePt t="31972" x="3100388" y="4295775"/>
          <p14:tracePt t="31981" x="3081338" y="4295775"/>
          <p14:tracePt t="31988" x="3027363" y="4295775"/>
          <p14:tracePt t="31997" x="2981325" y="4295775"/>
          <p14:tracePt t="32007" x="2944813" y="4295775"/>
          <p14:tracePt t="32019" x="2889250" y="4295775"/>
          <p14:tracePt t="32022" x="2844800" y="4295775"/>
          <p14:tracePt t="32029" x="2789238" y="4295775"/>
          <p14:tracePt t="32037" x="2762250" y="4295775"/>
          <p14:tracePt t="32045" x="2735263" y="4295775"/>
          <p14:tracePt t="32054" x="2708275" y="4295775"/>
          <p14:tracePt t="32060" x="2679700" y="4295775"/>
          <p14:tracePt t="32068" x="2643188" y="4295775"/>
          <p14:tracePt t="32077" x="2625725" y="4295775"/>
          <p14:tracePt t="32084" x="2598738" y="4295775"/>
          <p14:tracePt t="32092" x="2570163" y="4295775"/>
          <p14:tracePt t="32107" x="2552700" y="4295775"/>
          <p14:tracePt t="32108" x="2533650" y="4295775"/>
          <p14:tracePt t="32116" x="2506663" y="4295775"/>
          <p14:tracePt t="32124" x="2489200" y="4295775"/>
          <p14:tracePt t="32132" x="2479675" y="4295775"/>
          <p14:tracePt t="32140" x="2462213" y="4295775"/>
          <p14:tracePt t="32148" x="2452688" y="4295775"/>
          <p14:tracePt t="32164" x="2443163" y="4295775"/>
          <p14:tracePt t="32172" x="2425700" y="4295775"/>
          <p14:tracePt t="32180" x="2416175" y="4295775"/>
          <p14:tracePt t="32285" x="2406650" y="4295775"/>
          <p14:tracePt t="32295" x="2389188" y="4303713"/>
          <p14:tracePt t="32301" x="2370138" y="4313238"/>
          <p14:tracePt t="32312" x="2360613" y="4322763"/>
          <p14:tracePt t="32316" x="2343150" y="4332288"/>
          <p14:tracePt t="32332" x="2333625" y="4332288"/>
          <p14:tracePt t="32405" x="2324100" y="4332288"/>
          <p14:tracePt t="32436" x="2316163" y="4340225"/>
          <p14:tracePt t="32476" x="2279650" y="4359275"/>
          <p14:tracePt t="32484" x="2270125" y="4368800"/>
          <p14:tracePt t="32492" x="2243138" y="4376738"/>
          <p14:tracePt t="32500" x="2233613" y="4386263"/>
          <p14:tracePt t="32508" x="2214563" y="4395788"/>
          <p14:tracePt t="32516" x="2187575" y="4413250"/>
          <p14:tracePt t="32532" x="2179638" y="4422775"/>
          <p14:tracePt t="33900" x="2170113" y="4432300"/>
          <p14:tracePt t="33925" x="2170113" y="4441825"/>
          <p14:tracePt t="34236" x="2187575" y="4432300"/>
          <p14:tracePt t="34261" x="2197100" y="4432300"/>
          <p14:tracePt t="34316" x="2206625" y="4432300"/>
          <p14:tracePt t="34324" x="2214563" y="4432300"/>
          <p14:tracePt t="34492" x="2224088" y="4422775"/>
          <p14:tracePt t="34660" x="2224088" y="4413250"/>
          <p14:tracePt t="35837" x="2224088" y="4405313"/>
          <p14:tracePt t="36032" x="2224088" y="4395788"/>
          <p14:tracePt t="36038" x="2224088" y="4386263"/>
          <p14:tracePt t="36263" x="2224088" y="4368800"/>
          <p14:tracePt t="36268" x="2224088" y="4359275"/>
          <p14:tracePt t="36285" x="2224088" y="4340225"/>
          <p14:tracePt t="36294" x="2224088" y="4332288"/>
          <p14:tracePt t="36302" x="2224088" y="4322763"/>
          <p14:tracePt t="36486" x="2224088" y="4313238"/>
          <p14:tracePt t="37060" x="2233613" y="4313238"/>
          <p14:tracePt t="37078" x="2233613" y="4322763"/>
          <p14:tracePt t="37452" x="2243138" y="4322763"/>
          <p14:tracePt t="37460" x="2270125" y="4322763"/>
          <p14:tracePt t="37468" x="2287588" y="4322763"/>
          <p14:tracePt t="37476" x="2316163" y="4322763"/>
          <p14:tracePt t="37484" x="2343150" y="4322763"/>
          <p14:tracePt t="37492" x="2370138" y="4322763"/>
          <p14:tracePt t="37501" x="2416175" y="4340225"/>
          <p14:tracePt t="37508" x="2433638" y="4359275"/>
          <p14:tracePt t="37517" x="2462213" y="4359275"/>
          <p14:tracePt t="37525" x="2489200" y="4376738"/>
          <p14:tracePt t="38380" x="2498725" y="4368800"/>
          <p14:tracePt t="38846" x="2506663" y="4368800"/>
          <p14:tracePt t="38860" x="2506663" y="4376738"/>
          <p14:tracePt t="39773" x="2498725" y="4368800"/>
          <p14:tracePt t="39956" x="2498725" y="4376738"/>
          <p14:tracePt t="39988" x="2498725" y="4386263"/>
          <p14:tracePt t="40908" x="2498725" y="4405313"/>
          <p14:tracePt t="40916" x="2479675" y="4422775"/>
          <p14:tracePt t="40925" x="2462213" y="4432300"/>
          <p14:tracePt t="41733" x="2452688" y="4432300"/>
          <p14:tracePt t="41740" x="2443163" y="4422775"/>
          <p14:tracePt t="41756" x="2443163" y="4413250"/>
          <p14:tracePt t="41828" x="2443163" y="4405313"/>
          <p14:tracePt t="41836" x="2433638" y="4405313"/>
          <p14:tracePt t="41844" x="2425700" y="4405313"/>
          <p14:tracePt t="41853" x="2397125" y="4405313"/>
          <p14:tracePt t="41860" x="2379663" y="4405313"/>
          <p14:tracePt t="41869" x="2370138" y="4405313"/>
          <p14:tracePt t="41876" x="2343150" y="4405313"/>
          <p14:tracePt t="41884" x="2324100" y="4422775"/>
          <p14:tracePt t="42468" x="2316163" y="4422775"/>
          <p14:tracePt t="42990" x="2316163" y="4432300"/>
          <p14:tracePt t="42997" x="2316163" y="4441825"/>
          <p14:tracePt t="43006" x="2306638" y="4449763"/>
          <p14:tracePt t="43028" x="2297113" y="4459288"/>
          <p14:tracePt t="43365" x="2287588" y="4459288"/>
          <p14:tracePt t="43380" x="2270125" y="4468813"/>
          <p14:tracePt t="43388" x="2260600" y="4478338"/>
          <p14:tracePt t="43620" x="2260600" y="4495800"/>
          <p14:tracePt t="43628" x="2260600" y="4505325"/>
          <p14:tracePt t="43637" x="2260600" y="4514850"/>
          <p14:tracePt t="43654" x="2260600" y="4532313"/>
          <p14:tracePt t="43660" x="2260600" y="4541838"/>
          <p14:tracePt t="43669" x="2260600" y="4551363"/>
          <p14:tracePt t="43676" x="2260600" y="4559300"/>
          <p14:tracePt t="44020" x="2260600" y="4568825"/>
          <p14:tracePt t="44052" x="2270125" y="4568825"/>
          <p14:tracePt t="44060" x="2279650" y="4568825"/>
          <p14:tracePt t="44068" x="2297113" y="4559300"/>
          <p14:tracePt t="45412" x="2297113" y="4551363"/>
          <p14:tracePt t="45429" x="2316163" y="4532313"/>
          <p14:tracePt t="45445" x="2324100" y="4532313"/>
          <p14:tracePt t="45492" x="2333625" y="4532313"/>
          <p14:tracePt t="45500" x="2343150" y="4532313"/>
          <p14:tracePt t="45543" x="2352675" y="4532313"/>
          <p14:tracePt t="46020" x="2343150" y="4541838"/>
          <p14:tracePt t="46036" x="2333625" y="4541838"/>
          <p14:tracePt t="46988" x="2324100" y="4541838"/>
          <p14:tracePt t="47004" x="2316163" y="4532313"/>
          <p14:tracePt t="47174" x="2306638" y="4532313"/>
          <p14:tracePt t="47676" x="2297113" y="4532313"/>
          <p14:tracePt t="47684" x="2297113" y="4514850"/>
          <p14:tracePt t="47694" x="2287588" y="4514850"/>
          <p14:tracePt t="47705" x="2279650" y="4505325"/>
          <p14:tracePt t="47710" x="2260600" y="4495800"/>
          <p14:tracePt t="47721" x="2251075" y="4478338"/>
          <p14:tracePt t="47724" x="2243138" y="4459288"/>
          <p14:tracePt t="47732" x="2233613" y="4449763"/>
          <p14:tracePt t="47740" x="2233613" y="4422775"/>
          <p14:tracePt t="47748" x="2214563" y="4395788"/>
          <p14:tracePt t="47756" x="2214563" y="4386263"/>
          <p14:tracePt t="47764" x="2214563" y="4368800"/>
          <p14:tracePt t="47772" x="2206625" y="4340225"/>
          <p14:tracePt t="47780" x="2197100" y="4295775"/>
          <p14:tracePt t="47788" x="2197100" y="4276725"/>
          <p14:tracePt t="47796" x="2197100" y="4259263"/>
          <p14:tracePt t="47804" x="2197100" y="4232275"/>
          <p14:tracePt t="47812" x="2187575" y="4213225"/>
          <p14:tracePt t="47820" x="2187575" y="4195763"/>
          <p14:tracePt t="47836" x="2187575" y="4186238"/>
          <p14:tracePt t="47844" x="2187575" y="4176713"/>
          <p14:tracePt t="47868" x="2187575" y="4167188"/>
          <p14:tracePt t="47892" x="2187575" y="4159250"/>
          <p14:tracePt t="47901" x="2187575" y="4149725"/>
          <p14:tracePt t="47908" x="2187575" y="4140200"/>
          <p14:tracePt t="47924" x="2187575" y="4130675"/>
          <p14:tracePt t="48060" x="2179638" y="4130675"/>
          <p14:tracePt t="48069" x="2160588" y="4140200"/>
          <p14:tracePt t="48084" x="2151063" y="4149725"/>
          <p14:tracePt t="48172" x="2143125" y="4159250"/>
          <p14:tracePt t="48180" x="2124075" y="4167188"/>
          <p14:tracePt t="48188" x="2106613" y="4176713"/>
          <p14:tracePt t="48196" x="2087563" y="4195763"/>
          <p14:tracePt t="48204" x="2070100" y="4195763"/>
          <p14:tracePt t="48212" x="2051050" y="4213225"/>
          <p14:tracePt t="48220" x="2024063" y="4232275"/>
          <p14:tracePt t="48228" x="2014538" y="4240213"/>
          <p14:tracePt t="48244" x="1997075" y="4249738"/>
          <p14:tracePt t="48253" x="1987550" y="4259263"/>
          <p14:tracePt t="48269" x="1978025" y="4259263"/>
          <p14:tracePt t="48357" x="1941513" y="4259263"/>
          <p14:tracePt t="48364" x="1905000" y="4259263"/>
          <p14:tracePt t="48372" x="1851025" y="4259263"/>
          <p14:tracePt t="48380" x="1824038" y="4259263"/>
          <p14:tracePt t="48388" x="1795463" y="4259263"/>
          <p14:tracePt t="48396" x="1751013" y="4259263"/>
          <p14:tracePt t="48404" x="1722438" y="4259263"/>
          <p14:tracePt t="48412" x="1685925" y="4232275"/>
          <p14:tracePt t="48548" x="1677988" y="4232275"/>
          <p14:tracePt t="48564" x="1677988" y="4203700"/>
          <p14:tracePt t="48572" x="1677988" y="4195763"/>
          <p14:tracePt t="48580" x="1677988" y="4176713"/>
          <p14:tracePt t="48591" x="1677988" y="4159250"/>
          <p14:tracePt t="48596" x="1677988" y="4140200"/>
          <p14:tracePt t="48604" x="1685925" y="4113213"/>
          <p14:tracePt t="48612" x="1685925" y="4103688"/>
          <p14:tracePt t="48621" x="1685925" y="4094163"/>
          <p14:tracePt t="48628" x="1695450" y="4076700"/>
          <p14:tracePt t="48637" x="1695450" y="4067175"/>
          <p14:tracePt t="48656" x="1704975" y="4057650"/>
          <p14:tracePt t="48716" x="1714500" y="4049713"/>
          <p14:tracePt t="48732" x="1722438" y="4040188"/>
          <p14:tracePt t="48756" x="1731963" y="4040188"/>
          <p14:tracePt t="48764" x="1741488" y="4040188"/>
          <p14:tracePt t="48773" x="1778000" y="4021138"/>
          <p14:tracePt t="48780" x="1804988" y="4021138"/>
          <p14:tracePt t="48788" x="1831975" y="4021138"/>
          <p14:tracePt t="48796" x="1887538" y="4021138"/>
          <p14:tracePt t="48804" x="1978025" y="4021138"/>
          <p14:tracePt t="48813" x="2051050" y="4021138"/>
          <p14:tracePt t="48821" x="2133600" y="4021138"/>
          <p14:tracePt t="48832" x="2187575" y="4021138"/>
          <p14:tracePt t="48836" x="2243138" y="4021138"/>
          <p14:tracePt t="48844" x="2297113" y="4021138"/>
          <p14:tracePt t="48857" x="2343150" y="4021138"/>
          <p14:tracePt t="48860" x="2360613" y="4021138"/>
          <p14:tracePt t="48869" x="2379663" y="4021138"/>
          <p14:tracePt t="48892" x="2389188" y="4030663"/>
          <p14:tracePt t="48908" x="2389188" y="4049713"/>
          <p14:tracePt t="48924" x="2389188" y="4067175"/>
          <p14:tracePt t="48932" x="2389188" y="4094163"/>
          <p14:tracePt t="48940" x="2389188" y="4103688"/>
          <p14:tracePt t="48949" x="2389188" y="4113213"/>
          <p14:tracePt t="48956" x="2389188" y="4130675"/>
          <p14:tracePt t="48972" x="2389188" y="4149725"/>
          <p14:tracePt t="48997" x="2379663" y="4159250"/>
          <p14:tracePt t="49084" x="2316163" y="4159250"/>
          <p14:tracePt t="49092" x="2224088" y="4159250"/>
          <p14:tracePt t="49100" x="2151063" y="4159250"/>
          <p14:tracePt t="49108" x="2041525" y="4159250"/>
          <p14:tracePt t="49116" x="1951038" y="4159250"/>
          <p14:tracePt t="49124" x="1868488" y="4159250"/>
          <p14:tracePt t="49132" x="1831975" y="4159250"/>
          <p14:tracePt t="49140" x="1804988" y="4159250"/>
          <p14:tracePt t="49148" x="1795463" y="4159250"/>
          <p14:tracePt t="49508" x="1824038" y="4159250"/>
          <p14:tracePt t="49516" x="1868488" y="4130675"/>
          <p14:tracePt t="49524" x="1905000" y="4122738"/>
          <p14:tracePt t="49532" x="1968500" y="4113213"/>
          <p14:tracePt t="49540" x="2014538" y="4086225"/>
          <p14:tracePt t="49548" x="2060575" y="4076700"/>
          <p14:tracePt t="49556" x="2070100" y="4076700"/>
          <p14:tracePt t="49693" x="2070100" y="4086225"/>
          <p14:tracePt t="49788" x="2070100" y="4094163"/>
          <p14:tracePt t="49796" x="2070100" y="4103688"/>
          <p14:tracePt t="49804" x="2070100" y="4122738"/>
          <p14:tracePt t="49812" x="2070100" y="4130675"/>
          <p14:tracePt t="49820" x="2060575" y="4167188"/>
          <p14:tracePt t="49828" x="2033588" y="4186238"/>
          <p14:tracePt t="49836" x="2014538" y="4195763"/>
          <p14:tracePt t="49844" x="2014538" y="4203700"/>
          <p14:tracePt t="50037" x="2014538" y="4176713"/>
          <p14:tracePt t="50045" x="2014538" y="4167188"/>
          <p14:tracePt t="50071" x="2033588" y="4159250"/>
          <p14:tracePt t="50079" x="2051050" y="4149725"/>
          <p14:tracePt t="50092" x="2060575" y="4140200"/>
          <p14:tracePt t="50230" x="2041525" y="4149725"/>
          <p14:tracePt t="50244" x="2041525" y="4159250"/>
          <p14:tracePt t="50252" x="2024063" y="4176713"/>
          <p14:tracePt t="50268" x="2014538" y="4176713"/>
          <p14:tracePt t="50276" x="2005013" y="4176713"/>
          <p14:tracePt t="50285" x="1997075" y="4186238"/>
          <p14:tracePt t="50380" x="1997075" y="4167188"/>
          <p14:tracePt t="50389" x="1997075" y="4159250"/>
          <p14:tracePt t="50396" x="1997075" y="4130675"/>
          <p14:tracePt t="50405" x="1997075" y="4113213"/>
          <p14:tracePt t="50412" x="1997075" y="4086225"/>
          <p14:tracePt t="50420" x="1997075" y="4067175"/>
          <p14:tracePt t="50428" x="1997075" y="4040188"/>
          <p14:tracePt t="50436" x="1997075" y="4030663"/>
          <p14:tracePt t="50444" x="1997075" y="4021138"/>
          <p14:tracePt t="50454" x="1997075" y="4003675"/>
          <p14:tracePt t="50724" x="1987550" y="4003675"/>
          <p14:tracePt t="50732" x="1978025" y="4003675"/>
          <p14:tracePt t="50740" x="1978025" y="4013200"/>
          <p14:tracePt t="50748" x="1960563" y="4030663"/>
          <p14:tracePt t="50756" x="1951038" y="4040188"/>
          <p14:tracePt t="50764" x="1941513" y="4040188"/>
          <p14:tracePt t="50773" x="1924050" y="4049713"/>
          <p14:tracePt t="50796" x="1914525" y="4057650"/>
          <p14:tracePt t="50988" x="1905000" y="4057650"/>
          <p14:tracePt t="50996" x="1895475" y="4057650"/>
          <p14:tracePt t="51012" x="1868488" y="4057650"/>
          <p14:tracePt t="51020" x="1860550" y="4057650"/>
          <p14:tracePt t="51030" x="1841500" y="4057650"/>
          <p14:tracePt t="51037" x="1814513" y="4057650"/>
          <p14:tracePt t="51045" x="1795463" y="4076700"/>
          <p14:tracePt t="51100" x="1768475" y="4076700"/>
          <p14:tracePt t="51108" x="1758950" y="4086225"/>
          <p14:tracePt t="51127" x="1751013" y="4086225"/>
          <p14:tracePt t="51133" x="1741488" y="4094163"/>
          <p14:tracePt t="51141" x="1731963" y="4094163"/>
          <p14:tracePt t="51148" x="1722438" y="4094163"/>
          <p14:tracePt t="51165" x="1704975" y="4113213"/>
          <p14:tracePt t="51174" x="1695450" y="4122738"/>
          <p14:tracePt t="51182" x="1685925" y="4130675"/>
          <p14:tracePt t="51198" x="1677988" y="4149725"/>
          <p14:tracePt t="51206" x="1668463" y="4159250"/>
          <p14:tracePt t="51232" x="1668463" y="4167188"/>
          <p14:tracePt t="51580" x="1677988" y="4159250"/>
          <p14:tracePt t="51597" x="1685925" y="4159250"/>
          <p14:tracePt t="51608" x="1704975" y="4159250"/>
          <p14:tracePt t="51884" x="1714500" y="4159250"/>
          <p14:tracePt t="51997" x="1714500" y="4167188"/>
          <p14:tracePt t="52205" x="1722438" y="4167188"/>
          <p14:tracePt t="52212" x="1778000" y="4149725"/>
          <p14:tracePt t="52221" x="1841500" y="4140200"/>
          <p14:tracePt t="52228" x="1895475" y="4140200"/>
          <p14:tracePt t="52236" x="1931988" y="4130675"/>
          <p14:tracePt t="52244" x="1978025" y="4130675"/>
          <p14:tracePt t="52253" x="2005013" y="4130675"/>
          <p14:tracePt t="52263" x="2033588" y="4113213"/>
          <p14:tracePt t="52268" x="2041525" y="4113213"/>
          <p14:tracePt t="52276" x="2078038" y="4113213"/>
          <p14:tracePt t="52287" x="2087563" y="4113213"/>
          <p14:tracePt t="52293" x="2114550" y="4113213"/>
          <p14:tracePt t="52303" x="2124075" y="4113213"/>
          <p14:tracePt t="52311" x="2160588" y="4113213"/>
          <p14:tracePt t="52317" x="2179638" y="4122738"/>
          <p14:tracePt t="52325" x="2214563" y="4122738"/>
          <p14:tracePt t="52332" x="2260600" y="4130675"/>
          <p14:tracePt t="52341" x="2324100" y="4149725"/>
          <p14:tracePt t="52348" x="2352675" y="4167188"/>
          <p14:tracePt t="52356" x="2406650" y="4167188"/>
          <p14:tracePt t="52366" x="2470150" y="4176713"/>
          <p14:tracePt t="52374" x="2525713" y="4176713"/>
          <p14:tracePt t="52381" x="2562225" y="4176713"/>
          <p14:tracePt t="52391" x="2606675" y="4186238"/>
          <p14:tracePt t="52396" x="2625725" y="4186238"/>
          <p14:tracePt t="52404" x="2652713" y="4186238"/>
          <p14:tracePt t="52413" x="2662238" y="4186238"/>
          <p14:tracePt t="52476" x="2671763" y="4186238"/>
          <p14:tracePt t="52788" x="2679700" y="4186238"/>
          <p14:tracePt t="52796" x="2698750" y="4186238"/>
          <p14:tracePt t="52804" x="2735263" y="4203700"/>
          <p14:tracePt t="52812" x="2762250" y="4213225"/>
          <p14:tracePt t="52820" x="2789238" y="4222750"/>
          <p14:tracePt t="52828" x="2798763" y="4222750"/>
          <p14:tracePt t="52836" x="2825750" y="4222750"/>
          <p14:tracePt t="52844" x="2844800" y="4232275"/>
          <p14:tracePt t="52916" x="2852738" y="4232275"/>
          <p14:tracePt t="53044" x="2862263" y="4240213"/>
          <p14:tracePt t="53060" x="2862263" y="4249738"/>
          <p14:tracePt t="53212" x="2862263" y="4259263"/>
          <p14:tracePt t="53220" x="2881313" y="4276725"/>
          <p14:tracePt t="53231" x="2889250" y="4286250"/>
          <p14:tracePt t="53236" x="2889250" y="4295775"/>
          <p14:tracePt t="53244" x="2889250" y="4303713"/>
          <p14:tracePt t="53252" x="2898775" y="4303713"/>
          <p14:tracePt t="53262" x="2898775" y="4322763"/>
          <p14:tracePt t="53270" x="2908300" y="4332288"/>
          <p14:tracePt t="53281" x="2917825" y="4340225"/>
          <p14:tracePt t="53668" x="2925763" y="4340225"/>
          <p14:tracePt t="53723" x="2935288" y="4340225"/>
          <p14:tracePt t="53796" x="2962275" y="4340225"/>
          <p14:tracePt t="53804" x="2981325" y="4332288"/>
          <p14:tracePt t="53812" x="3008313" y="4332288"/>
          <p14:tracePt t="53820" x="3027363" y="4322763"/>
          <p14:tracePt t="53828" x="3054350" y="4313238"/>
          <p14:tracePt t="53836" x="3071813" y="4313238"/>
          <p14:tracePt t="53844" x="3090863" y="4295775"/>
          <p14:tracePt t="53860" x="3100388" y="4295775"/>
          <p14:tracePt t="54156" x="3090863" y="4295775"/>
          <p14:tracePt t="54172" x="3081338" y="4295775"/>
          <p14:tracePt t="54180" x="3071813" y="4295775"/>
          <p14:tracePt t="54595" x="3063875" y="4303713"/>
          <p14:tracePt t="54599" x="3063875" y="4313238"/>
          <p14:tracePt t="54607" x="3063875" y="4322763"/>
          <p14:tracePt t="54612" x="3063875" y="4332288"/>
          <p14:tracePt t="54620" x="3063875" y="4340225"/>
          <p14:tracePt t="55030" x="3063875" y="4349750"/>
          <p14:tracePt t="55045" x="3063875" y="4368800"/>
          <p14:tracePt t="55052" x="3063875" y="4376738"/>
          <p14:tracePt t="55060" x="3063875" y="4405313"/>
          <p14:tracePt t="55068" x="3063875" y="4413250"/>
          <p14:tracePt t="55076" x="3081338" y="4422775"/>
          <p14:tracePt t="55085" x="3090863" y="4432300"/>
          <p14:tracePt t="55181" x="3108325" y="4432300"/>
          <p14:tracePt t="55196" x="3117850" y="4413250"/>
          <p14:tracePt t="55220" x="3117850" y="4405313"/>
          <p14:tracePt t="55460" x="3117850" y="4395788"/>
          <p14:tracePt t="55468" x="3117850" y="4376738"/>
          <p14:tracePt t="55492" x="3117850" y="4368800"/>
          <p14:tracePt t="55607" x="3117850" y="4359275"/>
          <p14:tracePt t="55612" x="3117850" y="4340225"/>
          <p14:tracePt t="55621" x="3117850" y="4322763"/>
          <p14:tracePt t="55628" x="3117850" y="4313238"/>
          <p14:tracePt t="55637" x="3117850" y="4286250"/>
          <p14:tracePt t="55644" x="3100388" y="4268788"/>
          <p14:tracePt t="55660" x="3081338" y="4240213"/>
          <p14:tracePt t="55669" x="3081338" y="4232275"/>
          <p14:tracePt t="55676" x="3063875" y="4213225"/>
          <p14:tracePt t="55692" x="3044825" y="4195763"/>
          <p14:tracePt t="55701" x="3035300" y="4186238"/>
          <p14:tracePt t="55718" x="3027363" y="4186238"/>
          <p14:tracePt t="55724" x="3017838" y="4176713"/>
          <p14:tracePt t="55773" x="2990850" y="4176713"/>
          <p14:tracePt t="55780" x="2954338" y="4186238"/>
          <p14:tracePt t="55789" x="2935288" y="4186238"/>
          <p14:tracePt t="55797" x="2908300" y="4195763"/>
          <p14:tracePt t="55806" x="2889250" y="4195763"/>
          <p14:tracePt t="55813" x="2871788" y="4195763"/>
          <p14:tracePt t="55822" x="2862263" y="4203700"/>
          <p14:tracePt t="55832" x="2852738" y="4203700"/>
          <p14:tracePt t="55853" x="2844800" y="4203700"/>
          <p14:tracePt t="55860" x="2835275" y="4203700"/>
          <p14:tracePt t="55868" x="2808288" y="4203700"/>
          <p14:tracePt t="55876" x="2798763" y="4203700"/>
          <p14:tracePt t="55885" x="2781300" y="4203700"/>
          <p14:tracePt t="55892" x="2752725" y="4203700"/>
          <p14:tracePt t="55904" x="2744788" y="4203700"/>
          <p14:tracePt t="55908" x="2735263" y="4203700"/>
          <p14:tracePt t="55916" x="2735263" y="4213225"/>
          <p14:tracePt t="55924" x="2725738" y="4213225"/>
          <p14:tracePt t="55940" x="2708275" y="4213225"/>
          <p14:tracePt t="55949" x="2689225" y="4222750"/>
          <p14:tracePt t="55957" x="2671763" y="4240213"/>
          <p14:tracePt t="55966" x="2652713" y="4240213"/>
          <p14:tracePt t="55972" x="2625725" y="4249738"/>
          <p14:tracePt t="55983" x="2598738" y="4259263"/>
          <p14:tracePt t="55989" x="2570163" y="4286250"/>
          <p14:tracePt t="55997" x="2562225" y="4286250"/>
          <p14:tracePt t="56005" x="2533650" y="4295775"/>
          <p14:tracePt t="56014" x="2525713" y="4295775"/>
          <p14:tracePt t="56030" x="2516188" y="4295775"/>
          <p14:tracePt t="56037" x="2498725" y="4295775"/>
          <p14:tracePt t="56044" x="2479675" y="4295775"/>
          <p14:tracePt t="56052" x="2470150" y="4295775"/>
          <p14:tracePt t="56060" x="2443163" y="4295775"/>
          <p14:tracePt t="56068" x="2433638" y="4295775"/>
          <p14:tracePt t="56085" x="2416175" y="4295775"/>
          <p14:tracePt t="56092" x="2406650" y="4295775"/>
          <p14:tracePt t="56108" x="2397125" y="4295775"/>
          <p14:tracePt t="56188" x="2389188" y="4303713"/>
          <p14:tracePt t="56204" x="2370138" y="4322763"/>
          <p14:tracePt t="56212" x="2360613" y="4322763"/>
          <p14:tracePt t="56220" x="2352675" y="4332288"/>
          <p14:tracePt t="56236" x="2343150" y="4340225"/>
          <p14:tracePt t="56252" x="2333625" y="4340225"/>
          <p14:tracePt t="56268" x="2324100" y="4340225"/>
          <p14:tracePt t="56412" x="2316163" y="4349750"/>
          <p14:tracePt t="56420" x="2306638" y="4359275"/>
          <p14:tracePt t="56428" x="2297113" y="4368800"/>
          <p14:tracePt t="56436" x="2287588" y="4376738"/>
          <p14:tracePt t="56452" x="2279650" y="4386263"/>
          <p14:tracePt t="56468" x="2270125" y="4395788"/>
          <p14:tracePt t="57950" x="2270125" y="4386263"/>
          <p14:tracePt t="57956" x="2270125" y="4368800"/>
          <p14:tracePt t="57964" x="2270125" y="4349750"/>
          <p14:tracePt t="57972" x="2279650" y="4340225"/>
          <p14:tracePt t="57980" x="2287588" y="4332288"/>
          <p14:tracePt t="57988" x="2287588" y="4322763"/>
          <p14:tracePt t="58396" x="2316163" y="4322763"/>
          <p14:tracePt t="58404" x="2333625" y="4322763"/>
          <p14:tracePt t="58412" x="2360613" y="4322763"/>
          <p14:tracePt t="58420" x="2433638" y="4313238"/>
          <p14:tracePt t="58428" x="2516188" y="4295775"/>
          <p14:tracePt t="58436" x="2606675" y="4268788"/>
          <p14:tracePt t="58444" x="2698750" y="4259263"/>
          <p14:tracePt t="58453" x="2781300" y="4259263"/>
          <p14:tracePt t="58460" x="2889250" y="4259263"/>
          <p14:tracePt t="58468" x="2944813" y="4259263"/>
          <p14:tracePt t="58476" x="3035300" y="4259263"/>
          <p14:tracePt t="58485" x="3090863" y="4259263"/>
          <p14:tracePt t="58492" x="3144838" y="4259263"/>
          <p14:tracePt t="58504" x="3208338" y="4276725"/>
          <p14:tracePt t="58509" x="3254375" y="4286250"/>
          <p14:tracePt t="58519" x="3327400" y="4313238"/>
          <p14:tracePt t="58525" x="3346450" y="4322763"/>
          <p14:tracePt t="58532" x="3382963" y="4322763"/>
          <p14:tracePt t="58540" x="3409950" y="4322763"/>
          <p14:tracePt t="58548" x="3427413" y="4322763"/>
          <p14:tracePt t="58556" x="3455988" y="4303713"/>
          <p14:tracePt t="58572" x="3509963" y="4303713"/>
          <p14:tracePt t="58580" x="3527425" y="4303713"/>
          <p14:tracePt t="58588" x="3563938" y="4303713"/>
          <p14:tracePt t="58596" x="3600450" y="4303713"/>
          <p14:tracePt t="58605" x="3609975" y="4303713"/>
          <p14:tracePt t="58613" x="3619500" y="4303713"/>
          <p14:tracePt t="58620" x="3656013" y="4303713"/>
          <p14:tracePt t="58637" x="3683000" y="4303713"/>
          <p14:tracePt t="58645" x="3702050" y="4303713"/>
          <p14:tracePt t="58655" x="3746500" y="4303713"/>
          <p14:tracePt t="58660" x="3783013" y="4303713"/>
          <p14:tracePt t="58669" x="3802063" y="4303713"/>
          <p14:tracePt t="58676" x="3856038" y="4303713"/>
          <p14:tracePt t="58685" x="3902075" y="4303713"/>
          <p14:tracePt t="58692" x="3956050" y="4303713"/>
          <p14:tracePt t="58702" x="4011613" y="4303713"/>
          <p14:tracePt t="58708" x="4084638" y="4303713"/>
          <p14:tracePt t="58717" x="4138613" y="4303713"/>
          <p14:tracePt t="58724" x="4184650" y="4322763"/>
          <p14:tracePt t="58732" x="4257675" y="4332288"/>
          <p14:tracePt t="58740" x="4303713" y="4332288"/>
          <p14:tracePt t="58748" x="4357688" y="4340225"/>
          <p14:tracePt t="58756" x="4413250" y="4340225"/>
          <p14:tracePt t="58764" x="4476750" y="4359275"/>
          <p14:tracePt t="58772" x="4513263" y="4359275"/>
          <p14:tracePt t="58780" x="4567238" y="4359275"/>
          <p14:tracePt t="58788" x="4594225" y="4359275"/>
          <p14:tracePt t="58796" x="4649788" y="4359275"/>
          <p14:tracePt t="58804" x="4713288" y="4359275"/>
          <p14:tracePt t="58813" x="4767263" y="4359275"/>
          <p14:tracePt t="58822" x="4822825" y="4359275"/>
          <p14:tracePt t="58832" x="4876800" y="4359275"/>
          <p14:tracePt t="58837" x="4922838" y="4359275"/>
          <p14:tracePt t="58844" x="4978400" y="4359275"/>
          <p14:tracePt t="58852" x="5014913" y="4359275"/>
          <p14:tracePt t="58861" x="5059363" y="4359275"/>
          <p14:tracePt t="58868" x="5086350" y="4359275"/>
          <p14:tracePt t="58876" x="5141913" y="4359275"/>
          <p14:tracePt t="58888" x="5205413" y="4376738"/>
          <p14:tracePt t="58892" x="5260975" y="4376738"/>
          <p14:tracePt t="58901" x="5351463" y="4405313"/>
          <p14:tracePt t="58908" x="5434013" y="4449763"/>
          <p14:tracePt t="58919" x="5534025" y="4478338"/>
          <p14:tracePt t="58925" x="5643563" y="4486275"/>
          <p14:tracePt t="58937" x="5743575" y="4532313"/>
          <p14:tracePt t="58941" x="5870575" y="4595813"/>
          <p14:tracePt t="58949" x="5953125" y="4614863"/>
          <p14:tracePt t="58956" x="6072188" y="4678363"/>
          <p14:tracePt t="58966" x="6162675" y="4714875"/>
          <p14:tracePt t="58972" x="6262688" y="4760913"/>
          <p14:tracePt t="58982" x="6362700" y="4805363"/>
          <p14:tracePt t="58988" x="6399213" y="4814888"/>
          <p14:tracePt t="58996" x="6445250" y="4824413"/>
          <p14:tracePt t="59004" x="6472238" y="4833938"/>
          <p14:tracePt t="59012" x="6518275" y="4851400"/>
          <p14:tracePt t="59020" x="6564313" y="4870450"/>
          <p14:tracePt t="59029" x="6581775" y="4878388"/>
          <p14:tracePt t="59036" x="6637338" y="4887913"/>
          <p14:tracePt t="59044" x="6654800" y="4887913"/>
          <p14:tracePt t="59052" x="6691313" y="4887913"/>
          <p14:tracePt t="59060" x="6737350" y="4906963"/>
          <p14:tracePt t="59068" x="6783388" y="4914900"/>
          <p14:tracePt t="59077" x="6819900" y="4933950"/>
          <p14:tracePt t="59084" x="6900863" y="4943475"/>
          <p14:tracePt t="59092" x="7000875" y="4987925"/>
          <p14:tracePt t="59101" x="7092950" y="4997450"/>
          <p14:tracePt t="59119" x="7319963" y="5070475"/>
          <p14:tracePt t="59124" x="7458075" y="5126038"/>
          <p14:tracePt t="59132" x="7567613" y="5189538"/>
          <p14:tracePt t="59140" x="7704138" y="5233988"/>
          <p14:tracePt t="59148" x="7840663" y="530701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44450"/>
            <a:ext cx="8229600" cy="1143000"/>
          </a:xfrm>
        </p:spPr>
        <p:txBody>
          <a:bodyPr/>
          <a:lstStyle/>
          <a:p>
            <a:r>
              <a:rPr lang="ja-JP" altLang="en-US"/>
              <a:t>テストベンチでのメモリの記述</a:t>
            </a:r>
          </a:p>
        </p:txBody>
      </p:sp>
      <p:sp>
        <p:nvSpPr>
          <p:cNvPr id="34819" name="Rectangle 3"/>
          <p:cNvSpPr>
            <a:spLocks noGrp="1" noChangeArrowheads="1"/>
          </p:cNvSpPr>
          <p:nvPr>
            <p:ph type="body" idx="1"/>
          </p:nvPr>
        </p:nvSpPr>
        <p:spPr>
          <a:xfrm>
            <a:off x="420688" y="1441450"/>
            <a:ext cx="8229600" cy="3457575"/>
          </a:xfrm>
        </p:spPr>
        <p:txBody>
          <a:bodyPr/>
          <a:lstStyle/>
          <a:p>
            <a:pPr>
              <a:buFontTx/>
              <a:buNone/>
            </a:pPr>
            <a:r>
              <a:rPr lang="en-US" altLang="ja-JP" sz="2000" b="1"/>
              <a:t>reg [`DATA_W-1:0] dmem[0:`DEPTH-1];</a:t>
            </a:r>
          </a:p>
          <a:p>
            <a:pPr>
              <a:buFontTx/>
              <a:buNone/>
            </a:pPr>
            <a:r>
              <a:rPr lang="en-US" altLang="ja-JP" sz="2000" b="1"/>
              <a:t>reg [`INST_W-1:0] imem[0:`DEPTH-1];</a:t>
            </a:r>
          </a:p>
          <a:p>
            <a:pPr>
              <a:buFontTx/>
              <a:buNone/>
            </a:pPr>
            <a:r>
              <a:rPr lang="en-US" altLang="ja-JP" sz="2000" b="1"/>
              <a:t>….</a:t>
            </a:r>
          </a:p>
          <a:p>
            <a:pPr>
              <a:buFontTx/>
              <a:buNone/>
            </a:pPr>
            <a:r>
              <a:rPr lang="en-US" altLang="ja-JP" sz="2000" b="1"/>
              <a:t>….</a:t>
            </a:r>
          </a:p>
          <a:p>
            <a:pPr>
              <a:buFontTx/>
              <a:buNone/>
            </a:pPr>
            <a:r>
              <a:rPr lang="en-US" altLang="ja-JP" sz="2000" b="1"/>
              <a:t>initial begin</a:t>
            </a:r>
          </a:p>
          <a:p>
            <a:pPr>
              <a:buFontTx/>
              <a:buNone/>
            </a:pPr>
            <a:r>
              <a:rPr lang="en-US" altLang="ja-JP" sz="2000" b="1"/>
              <a:t>….</a:t>
            </a:r>
          </a:p>
          <a:p>
            <a:pPr>
              <a:buFontTx/>
              <a:buNone/>
            </a:pPr>
            <a:r>
              <a:rPr lang="en-US" altLang="ja-JP" sz="2000" b="1"/>
              <a:t>$readmemh(“dmem.dat”,dmem);</a:t>
            </a:r>
          </a:p>
          <a:p>
            <a:pPr>
              <a:buFontTx/>
              <a:buNone/>
            </a:pPr>
            <a:r>
              <a:rPr lang="en-US" altLang="ja-JP" sz="2000" b="1"/>
              <a:t>$readmemb(“imem.dat”,imem);</a:t>
            </a:r>
            <a:endParaRPr lang="en-US" altLang="ja-JP" b="1"/>
          </a:p>
        </p:txBody>
      </p:sp>
      <p:sp>
        <p:nvSpPr>
          <p:cNvPr id="34820" name="AutoShape 7"/>
          <p:cNvSpPr>
            <a:spLocks noChangeArrowheads="1"/>
          </p:cNvSpPr>
          <p:nvPr/>
        </p:nvSpPr>
        <p:spPr bwMode="auto">
          <a:xfrm>
            <a:off x="1042988" y="4652963"/>
            <a:ext cx="2520950" cy="1844675"/>
          </a:xfrm>
          <a:prstGeom prst="wedgeRectCallout">
            <a:avLst>
              <a:gd name="adj1" fmla="val -43199"/>
              <a:gd name="adj2" fmla="val 4518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0001_00000000</a:t>
            </a:r>
          </a:p>
          <a:p>
            <a:r>
              <a:rPr lang="en-US" altLang="ja-JP"/>
              <a:t>0110_00000001</a:t>
            </a:r>
          </a:p>
          <a:p>
            <a:r>
              <a:rPr lang="en-US" altLang="ja-JP"/>
              <a:t>1000_00000000</a:t>
            </a:r>
          </a:p>
          <a:p>
            <a:r>
              <a:rPr lang="en-US" altLang="ja-JP"/>
              <a:t>0001_00000010</a:t>
            </a:r>
          </a:p>
          <a:p>
            <a:r>
              <a:rPr lang="en-US" altLang="ja-JP"/>
              <a:t>0111_00000011</a:t>
            </a:r>
          </a:p>
          <a:p>
            <a:r>
              <a:rPr lang="en-US" altLang="ja-JP"/>
              <a:t>1000_00000010</a:t>
            </a:r>
          </a:p>
          <a:p>
            <a:r>
              <a:rPr lang="en-US" altLang="ja-JP"/>
              <a:t>…</a:t>
            </a:r>
          </a:p>
        </p:txBody>
      </p:sp>
      <p:sp>
        <p:nvSpPr>
          <p:cNvPr id="34821" name="Text Box 8"/>
          <p:cNvSpPr txBox="1">
            <a:spLocks noChangeArrowheads="1"/>
          </p:cNvSpPr>
          <p:nvPr/>
        </p:nvSpPr>
        <p:spPr bwMode="auto">
          <a:xfrm>
            <a:off x="1763713" y="6491288"/>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imem.dat:12bit</a:t>
            </a:r>
          </a:p>
        </p:txBody>
      </p:sp>
      <p:sp>
        <p:nvSpPr>
          <p:cNvPr id="34822" name="AutoShape 9"/>
          <p:cNvSpPr>
            <a:spLocks noChangeArrowheads="1"/>
          </p:cNvSpPr>
          <p:nvPr/>
        </p:nvSpPr>
        <p:spPr bwMode="auto">
          <a:xfrm>
            <a:off x="4067175" y="4652963"/>
            <a:ext cx="2520950" cy="1844675"/>
          </a:xfrm>
          <a:prstGeom prst="wedgeRectCallout">
            <a:avLst>
              <a:gd name="adj1" fmla="val -43199"/>
              <a:gd name="adj2" fmla="val 4518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0004</a:t>
            </a:r>
          </a:p>
          <a:p>
            <a:r>
              <a:rPr lang="en-US" altLang="ja-JP"/>
              <a:t>0002</a:t>
            </a:r>
          </a:p>
          <a:p>
            <a:r>
              <a:rPr lang="en-US" altLang="ja-JP"/>
              <a:t>0003</a:t>
            </a:r>
          </a:p>
          <a:p>
            <a:r>
              <a:rPr lang="en-US" altLang="ja-JP"/>
              <a:t>0001</a:t>
            </a:r>
          </a:p>
          <a:p>
            <a:r>
              <a:rPr lang="en-US" altLang="ja-JP"/>
              <a:t>…</a:t>
            </a:r>
          </a:p>
        </p:txBody>
      </p:sp>
      <p:sp>
        <p:nvSpPr>
          <p:cNvPr id="34823" name="Text Box 10"/>
          <p:cNvSpPr txBox="1">
            <a:spLocks noChangeArrowheads="1"/>
          </p:cNvSpPr>
          <p:nvPr/>
        </p:nvSpPr>
        <p:spPr bwMode="auto">
          <a:xfrm>
            <a:off x="4787900" y="649128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dmem.dat:16bit</a:t>
            </a:r>
          </a:p>
        </p:txBody>
      </p:sp>
      <p:sp>
        <p:nvSpPr>
          <p:cNvPr id="34824" name="テキスト ボックス 1"/>
          <p:cNvSpPr txBox="1">
            <a:spLocks noChangeArrowheads="1"/>
          </p:cNvSpPr>
          <p:nvPr/>
        </p:nvSpPr>
        <p:spPr bwMode="auto">
          <a:xfrm>
            <a:off x="4186238" y="2708275"/>
            <a:ext cx="5033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readmemh(</a:t>
            </a:r>
            <a:r>
              <a:rPr lang="ja-JP" altLang="en-US"/>
              <a:t>”入力ファイル名“</a:t>
            </a:r>
            <a:r>
              <a:rPr lang="en-US" altLang="ja-JP"/>
              <a:t>,</a:t>
            </a:r>
            <a:r>
              <a:rPr lang="ja-JP" altLang="en-US"/>
              <a:t>読み込むメモリ名）</a:t>
            </a:r>
            <a:endParaRPr lang="en-US" altLang="ja-JP"/>
          </a:p>
          <a:p>
            <a:r>
              <a:rPr lang="en-US" altLang="ja-JP"/>
              <a:t>readmemh</a:t>
            </a:r>
            <a:r>
              <a:rPr lang="ja-JP" altLang="en-US"/>
              <a:t>は</a:t>
            </a:r>
            <a:r>
              <a:rPr lang="en-US" altLang="ja-JP"/>
              <a:t>16</a:t>
            </a:r>
            <a:r>
              <a:rPr lang="ja-JP" altLang="en-US"/>
              <a:t>進数</a:t>
            </a:r>
            <a:endParaRPr lang="en-US" altLang="ja-JP"/>
          </a:p>
          <a:p>
            <a:r>
              <a:rPr lang="en-US" altLang="ja-JP"/>
              <a:t>readmemb</a:t>
            </a:r>
            <a:r>
              <a:rPr lang="ja-JP" altLang="en-US"/>
              <a:t>は</a:t>
            </a:r>
            <a:r>
              <a:rPr lang="en-US" altLang="ja-JP"/>
              <a:t>2</a:t>
            </a:r>
            <a:r>
              <a:rPr lang="ja-JP" altLang="en-US"/>
              <a:t>進数</a:t>
            </a:r>
          </a:p>
        </p:txBody>
      </p:sp>
      <p:pic>
        <p:nvPicPr>
          <p:cNvPr id="2" name="オーディオ 1">
            <a:hlinkClick r:id="" action="ppaction://media"/>
            <a:extLst>
              <a:ext uri="{FF2B5EF4-FFF2-40B4-BE49-F238E27FC236}">
                <a16:creationId xmlns:a16="http://schemas.microsoft.com/office/drawing/2014/main" id="{E8765B5B-8C3D-49BE-BB6B-DB6862244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753"/>
    </mc:Choice>
    <mc:Fallback>
      <p:transition spd="slow" advTm="6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3" x="8770938" y="3346450"/>
          <p14:tracePt t="501" x="8523288" y="3319463"/>
          <p14:tracePt t="509" x="8342313" y="3273425"/>
          <p14:tracePt t="517" x="8186738" y="3236913"/>
          <p14:tracePt t="525" x="8096250" y="3200400"/>
          <p14:tracePt t="533" x="7977188" y="3173413"/>
          <p14:tracePt t="541" x="7904163" y="3155950"/>
          <p14:tracePt t="550" x="7821613" y="3127375"/>
          <p14:tracePt t="557" x="7777163" y="3109913"/>
          <p14:tracePt t="565" x="7704138" y="3090863"/>
          <p14:tracePt t="573" x="7658100" y="3090863"/>
          <p14:tracePt t="581" x="7602538" y="3090863"/>
          <p14:tracePt t="589" x="7567613" y="3073400"/>
          <p14:tracePt t="597" x="7531100" y="3073400"/>
          <p14:tracePt t="605" x="7494588" y="3073400"/>
          <p14:tracePt t="613" x="7448550" y="3073400"/>
          <p14:tracePt t="621" x="7392988" y="3073400"/>
          <p14:tracePt t="630" x="7339013" y="3073400"/>
          <p14:tracePt t="637" x="7302500" y="3073400"/>
          <p14:tracePt t="645" x="7248525" y="3073400"/>
          <p14:tracePt t="654" x="7183438" y="3073400"/>
          <p14:tracePt t="661" x="7156450" y="3073400"/>
          <p14:tracePt t="671" x="7129463" y="3073400"/>
          <p14:tracePt t="677" x="7083425" y="3073400"/>
          <p14:tracePt t="685" x="7073900" y="3073400"/>
          <p14:tracePt t="694" x="7065963" y="3073400"/>
          <p14:tracePt t="701" x="7029450" y="3073400"/>
          <p14:tracePt t="711" x="7010400" y="3073400"/>
          <p14:tracePt t="718" x="6983413" y="3063875"/>
          <p14:tracePt t="724" x="6973888" y="3063875"/>
          <p14:tracePt t="735" x="6937375" y="3063875"/>
          <p14:tracePt t="741" x="6919913" y="3054350"/>
          <p14:tracePt t="749" x="6892925" y="3046413"/>
          <p14:tracePt t="757" x="6837363" y="3017838"/>
          <p14:tracePt t="765" x="6773863" y="3009900"/>
          <p14:tracePt t="773" x="6727825" y="3000375"/>
          <p14:tracePt t="781" x="6654800" y="3000375"/>
          <p14:tracePt t="789" x="6600825" y="2990850"/>
          <p14:tracePt t="800" x="6518275" y="2973388"/>
          <p14:tracePt t="804" x="6481763" y="2963863"/>
          <p14:tracePt t="813" x="6399213" y="2954338"/>
          <p14:tracePt t="821" x="6345238" y="2954338"/>
          <p14:tracePt t="829" x="6308725" y="2946400"/>
          <p14:tracePt t="837" x="6226175" y="2946400"/>
          <p14:tracePt t="845" x="6172200" y="2927350"/>
          <p14:tracePt t="853" x="6072188" y="2900363"/>
          <p14:tracePt t="862" x="6035675" y="2900363"/>
          <p14:tracePt t="869" x="5980113" y="2900363"/>
          <p14:tracePt t="877" x="5899150" y="2890838"/>
          <p14:tracePt t="895" x="5789613" y="2890838"/>
          <p14:tracePt t="901" x="5716588" y="2890838"/>
          <p14:tracePt t="909" x="5661025" y="2890838"/>
          <p14:tracePt t="917" x="5588000" y="2890838"/>
          <p14:tracePt t="925" x="5534025" y="2890838"/>
          <p14:tracePt t="933" x="5478463" y="2890838"/>
          <p14:tracePt t="941" x="5414963" y="2881313"/>
          <p14:tracePt t="949" x="5397500" y="2873375"/>
          <p14:tracePt t="957" x="5360988" y="2873375"/>
          <p14:tracePt t="965" x="5324475" y="2873375"/>
          <p14:tracePt t="973" x="5305425" y="2854325"/>
          <p14:tracePt t="983" x="5297488" y="2854325"/>
          <p14:tracePt t="989" x="5297488" y="2844800"/>
          <p14:tracePt t="999" x="5287963" y="2836863"/>
          <p14:tracePt t="1005" x="5278438" y="2827338"/>
          <p14:tracePt t="1013" x="5260975" y="2808288"/>
          <p14:tracePt t="1021" x="5251450" y="2800350"/>
          <p14:tracePt t="1037" x="5241925" y="2790825"/>
          <p14:tracePt t="1045" x="5232400" y="2790825"/>
          <p14:tracePt t="1149" x="5224463" y="2771775"/>
          <p14:tracePt t="1157" x="5224463" y="2763838"/>
          <p14:tracePt t="1165" x="5214938" y="2744788"/>
          <p14:tracePt t="1173" x="5187950" y="2717800"/>
          <p14:tracePt t="1181" x="5168900" y="2690813"/>
          <p14:tracePt t="1189" x="5132388" y="2662238"/>
          <p14:tracePt t="1197" x="5114925" y="2644775"/>
          <p14:tracePt t="1205" x="5086350" y="2608263"/>
          <p14:tracePt t="1213" x="5078413" y="2608263"/>
          <p14:tracePt t="1221" x="5059363" y="2562225"/>
          <p14:tracePt t="1229" x="5041900" y="2544763"/>
          <p14:tracePt t="1237" x="5022850" y="2525713"/>
          <p14:tracePt t="1245" x="5014913" y="2517775"/>
          <p14:tracePt t="1253" x="4995863" y="2489200"/>
          <p14:tracePt t="1262" x="4986338" y="2481263"/>
          <p14:tracePt t="1277" x="4978400" y="2471738"/>
          <p14:tracePt t="1294" x="4968875" y="2462213"/>
          <p14:tracePt t="1405" x="4968875" y="2452688"/>
          <p14:tracePt t="1423" x="4941888" y="2435225"/>
          <p14:tracePt t="1429" x="4932363" y="2425700"/>
          <p14:tracePt t="1437" x="4922838" y="2425700"/>
          <p14:tracePt t="1445" x="4913313" y="2416175"/>
          <p14:tracePt t="1453" x="4895850" y="2408238"/>
          <p14:tracePt t="1461" x="4876800" y="2398713"/>
          <p14:tracePt t="1469" x="4859338" y="2389188"/>
          <p14:tracePt t="1477" x="4849813" y="2389188"/>
          <p14:tracePt t="1485" x="4822825" y="2379663"/>
          <p14:tracePt t="1493" x="4813300" y="2379663"/>
          <p14:tracePt t="1510" x="4803775" y="2379663"/>
          <p14:tracePt t="1549" x="4767263" y="2379663"/>
          <p14:tracePt t="1557" x="4740275" y="2379663"/>
          <p14:tracePt t="1565" x="4703763" y="2379663"/>
          <p14:tracePt t="1572" x="4667250" y="2398713"/>
          <p14:tracePt t="1581" x="4630738" y="2408238"/>
          <p14:tracePt t="1589" x="4567238" y="2425700"/>
          <p14:tracePt t="1597" x="4503738" y="2444750"/>
          <p14:tracePt t="1605" x="4484688" y="2452688"/>
          <p14:tracePt t="1613" x="4457700" y="2462213"/>
          <p14:tracePt t="1621" x="4440238" y="2462213"/>
          <p14:tracePt t="1629" x="4421188" y="2462213"/>
          <p14:tracePt t="1637" x="4413250" y="2471738"/>
          <p14:tracePt t="1725" x="4403725" y="2471738"/>
          <p14:tracePt t="1732" x="4384675" y="2471738"/>
          <p14:tracePt t="1741" x="4376738" y="2471738"/>
          <p14:tracePt t="1749" x="4357688" y="2471738"/>
          <p14:tracePt t="1757" x="4340225" y="2462213"/>
          <p14:tracePt t="1765" x="4330700" y="2452688"/>
          <p14:tracePt t="1773" x="4311650" y="2452688"/>
          <p14:tracePt t="1782" x="4284663" y="2444750"/>
          <p14:tracePt t="1789" x="4267200" y="2444750"/>
          <p14:tracePt t="1799" x="4248150" y="2444750"/>
          <p14:tracePt t="1805" x="4230688" y="2435225"/>
          <p14:tracePt t="1813" x="4221163" y="2435225"/>
          <p14:tracePt t="1821" x="4194175" y="2435225"/>
          <p14:tracePt t="1837" x="4184650" y="2435225"/>
          <p14:tracePt t="1845" x="4165600" y="2435225"/>
          <p14:tracePt t="1853" x="4148138" y="2435225"/>
          <p14:tracePt t="1861" x="4121150" y="2435225"/>
          <p14:tracePt t="1869" x="4084638" y="2416175"/>
          <p14:tracePt t="1879" x="4075113" y="2416175"/>
          <p14:tracePt t="1885" x="4038600" y="2416175"/>
          <p14:tracePt t="1893" x="4011613" y="2416175"/>
          <p14:tracePt t="1901" x="3992563" y="2408238"/>
          <p14:tracePt t="1910" x="3956050" y="2389188"/>
          <p14:tracePt t="1917" x="3911600" y="2379663"/>
          <p14:tracePt t="1925" x="3883025" y="2371725"/>
          <p14:tracePt t="1933" x="3846513" y="2352675"/>
          <p14:tracePt t="1941" x="3810000" y="2343150"/>
          <p14:tracePt t="1949" x="3792538" y="2343150"/>
          <p14:tracePt t="1957" x="3775075" y="2335213"/>
          <p14:tracePt t="1965" x="3756025" y="2335213"/>
          <p14:tracePt t="1973" x="3746500" y="2335213"/>
          <p14:tracePt t="2085" x="3729038" y="2335213"/>
          <p14:tracePt t="2089" x="3719513" y="2325688"/>
          <p14:tracePt t="2094" x="3709988" y="2316163"/>
          <p14:tracePt t="2101" x="3683000" y="2316163"/>
          <p14:tracePt t="2112" x="3665538" y="2306638"/>
          <p14:tracePt t="2128" x="3636963" y="2298700"/>
          <p14:tracePt t="2133" x="3600450" y="2289175"/>
          <p14:tracePt t="2141" x="3573463" y="2270125"/>
          <p14:tracePt t="2149" x="3527425" y="2252663"/>
          <p14:tracePt t="2157" x="3490913" y="2243138"/>
          <p14:tracePt t="2165" x="3446463" y="2233613"/>
          <p14:tracePt t="2173" x="3400425" y="2216150"/>
          <p14:tracePt t="2181" x="3373438" y="2206625"/>
          <p14:tracePt t="2189" x="3317875" y="2189163"/>
          <p14:tracePt t="2197" x="3300413" y="2179638"/>
          <p14:tracePt t="2205" x="3281363" y="2179638"/>
          <p14:tracePt t="2213" x="3254375" y="2179638"/>
          <p14:tracePt t="2222" x="3244850" y="2170113"/>
          <p14:tracePt t="2229" x="3236913" y="2170113"/>
          <p14:tracePt t="2399" x="3217863" y="2170113"/>
          <p14:tracePt t="2412" x="3200400" y="2160588"/>
          <p14:tracePt t="2414" x="3190875" y="2152650"/>
          <p14:tracePt t="2429" x="3181350" y="2152650"/>
          <p14:tracePt t="2509" x="3171825" y="2152650"/>
          <p14:tracePt t="2517" x="3154363" y="2152650"/>
          <p14:tracePt t="2581" x="3144838" y="2152650"/>
          <p14:tracePt t="2597" x="3127375" y="2133600"/>
          <p14:tracePt t="2605" x="3127375" y="2116138"/>
          <p14:tracePt t="2613" x="3127375" y="2089150"/>
          <p14:tracePt t="2621" x="3117850" y="2070100"/>
          <p14:tracePt t="2629" x="3117850" y="2060575"/>
          <p14:tracePt t="2637" x="3100388" y="2043113"/>
          <p14:tracePt t="2725" x="3090863" y="2033588"/>
          <p14:tracePt t="2734" x="3071813" y="2043113"/>
          <p14:tracePt t="2741" x="3054350" y="2052638"/>
          <p14:tracePt t="2757" x="3035300" y="2070100"/>
          <p14:tracePt t="2821" x="2990850" y="2060575"/>
          <p14:tracePt t="2829" x="2935288" y="2043113"/>
          <p14:tracePt t="2838" x="2871788" y="2006600"/>
          <p14:tracePt t="2845" x="2789238" y="1979613"/>
          <p14:tracePt t="2853" x="2725738" y="1960563"/>
          <p14:tracePt t="2861" x="2689225" y="1960563"/>
          <p14:tracePt t="2869" x="2625725" y="1943100"/>
          <p14:tracePt t="2877" x="2570163" y="1933575"/>
          <p14:tracePt t="2896" x="2489200" y="1924050"/>
          <p14:tracePt t="2901" x="2462213" y="1924050"/>
          <p14:tracePt t="2910" x="2416175" y="1924050"/>
          <p14:tracePt t="2917" x="2406650" y="1924050"/>
          <p14:tracePt t="2925" x="2370138" y="1924050"/>
          <p14:tracePt t="2933" x="2343150" y="1924050"/>
          <p14:tracePt t="2941" x="2316163" y="1943100"/>
          <p14:tracePt t="2951" x="2279650" y="1951038"/>
          <p14:tracePt t="2957" x="2224088" y="1970088"/>
          <p14:tracePt t="2965" x="2160588" y="2006600"/>
          <p14:tracePt t="2973" x="2124075" y="2016125"/>
          <p14:tracePt t="2981" x="2078038" y="2016125"/>
          <p14:tracePt t="2989" x="2041525" y="2024063"/>
          <p14:tracePt t="2998" x="1978025" y="2024063"/>
          <p14:tracePt t="3005" x="1941513" y="2024063"/>
          <p14:tracePt t="3014" x="1887538" y="2024063"/>
          <p14:tracePt t="3021" x="1831975" y="2024063"/>
          <p14:tracePt t="3030" x="1768475" y="2024063"/>
          <p14:tracePt t="3037" x="1714500" y="2024063"/>
          <p14:tracePt t="3047" x="1668463" y="2016125"/>
          <p14:tracePt t="3054" x="1612900" y="2016125"/>
          <p14:tracePt t="3063" x="1576388" y="1997075"/>
          <p14:tracePt t="3070" x="1512888" y="1987550"/>
          <p14:tracePt t="3081" x="1495425" y="1987550"/>
          <p14:tracePt t="3086" x="1468438" y="1979613"/>
          <p14:tracePt t="3096" x="1449388" y="1979613"/>
          <p14:tracePt t="3101" x="1439863" y="1979613"/>
          <p14:tracePt t="3117" x="1422400" y="1979613"/>
          <p14:tracePt t="3173" x="1412875" y="1979613"/>
          <p14:tracePt t="3181" x="1403350" y="1979613"/>
          <p14:tracePt t="3190" x="1366838" y="1979613"/>
          <p14:tracePt t="3198" x="1349375" y="1979613"/>
          <p14:tracePt t="3206" x="1322388" y="1979613"/>
          <p14:tracePt t="3214" x="1303338" y="1979613"/>
          <p14:tracePt t="3224" x="1266825" y="1979613"/>
          <p14:tracePt t="3230" x="1239838" y="1979613"/>
          <p14:tracePt t="3237" x="1203325" y="1979613"/>
          <p14:tracePt t="3253" x="1185863" y="1979613"/>
          <p14:tracePt t="3277" x="1176338" y="1979613"/>
          <p14:tracePt t="3285" x="1166813" y="1979613"/>
          <p14:tracePt t="3303" x="1139825" y="1979613"/>
          <p14:tracePt t="3313" x="1120775" y="1979613"/>
          <p14:tracePt t="3319" x="1093788" y="1979613"/>
          <p14:tracePt t="3331" x="1084263" y="1979613"/>
          <p14:tracePt t="3333" x="1057275" y="1979613"/>
          <p14:tracePt t="3341" x="1039813" y="1979613"/>
          <p14:tracePt t="3349" x="1011238" y="1979613"/>
          <p14:tracePt t="3358" x="1003300" y="1979613"/>
          <p14:tracePt t="3365" x="993775" y="1979613"/>
          <p14:tracePt t="3478" x="984250" y="1979613"/>
          <p14:tracePt t="3486" x="947738" y="1960563"/>
          <p14:tracePt t="3493" x="911225" y="1960563"/>
          <p14:tracePt t="3501" x="874713" y="1951038"/>
          <p14:tracePt t="3510" x="857250" y="1943100"/>
          <p14:tracePt t="3517" x="801688" y="1933575"/>
          <p14:tracePt t="3525" x="765175" y="1906588"/>
          <p14:tracePt t="3533" x="747713" y="1897063"/>
          <p14:tracePt t="3541" x="711200" y="1887538"/>
          <p14:tracePt t="3549" x="692150" y="1878013"/>
          <p14:tracePt t="3557" x="647700" y="1860550"/>
          <p14:tracePt t="3565" x="638175" y="1851025"/>
          <p14:tracePt t="3573" x="620713" y="1851025"/>
          <p14:tracePt t="3589" x="611188" y="1841500"/>
          <p14:tracePt t="3949" x="638175" y="1833563"/>
          <p14:tracePt t="3957" x="655638" y="1824038"/>
          <p14:tracePt t="3965" x="674688" y="1804988"/>
          <p14:tracePt t="3973" x="684213" y="1797050"/>
          <p14:tracePt t="3982" x="701675" y="1787525"/>
          <p14:tracePt t="3988" x="728663" y="1768475"/>
          <p14:tracePt t="3998" x="765175" y="1751013"/>
          <p14:tracePt t="4005" x="784225" y="1741488"/>
          <p14:tracePt t="4013" x="801688" y="1714500"/>
          <p14:tracePt t="4021" x="830263" y="1697038"/>
          <p14:tracePt t="4031" x="847725" y="1687513"/>
          <p14:tracePt t="4037" x="893763" y="1660525"/>
          <p14:tracePt t="4049" x="920750" y="1641475"/>
          <p14:tracePt t="4052" x="966788" y="1631950"/>
          <p14:tracePt t="4061" x="1011238" y="1614488"/>
          <p14:tracePt t="4070" x="1039813" y="1614488"/>
          <p14:tracePt t="4078" x="1066800" y="1614488"/>
          <p14:tracePt t="4085" x="1112838" y="1614488"/>
          <p14:tracePt t="4094" x="1139825" y="1614488"/>
          <p14:tracePt t="4101" x="1166813" y="1614488"/>
          <p14:tracePt t="4110" x="1212850" y="1614488"/>
          <p14:tracePt t="4117" x="1258888" y="1631950"/>
          <p14:tracePt t="4125" x="1285875" y="1668463"/>
          <p14:tracePt t="4133" x="1322388" y="1677988"/>
          <p14:tracePt t="4141" x="1339850" y="1687513"/>
          <p14:tracePt t="4149" x="1358900" y="1687513"/>
          <p14:tracePt t="4181" x="1366838" y="1687513"/>
          <p14:tracePt t="4189" x="1385888" y="1687513"/>
          <p14:tracePt t="4197" x="1403350" y="1687513"/>
          <p14:tracePt t="4205" x="1431925" y="1687513"/>
          <p14:tracePt t="4213" x="1449388" y="1687513"/>
          <p14:tracePt t="4221" x="1495425" y="1687513"/>
          <p14:tracePt t="4229" x="1522413" y="1668463"/>
          <p14:tracePt t="4237" x="1549400" y="1660525"/>
          <p14:tracePt t="4245" x="1595438" y="1641475"/>
          <p14:tracePt t="4253" x="1622425" y="1631950"/>
          <p14:tracePt t="4261" x="1658938" y="1614488"/>
          <p14:tracePt t="4269" x="1685925" y="1614488"/>
          <p14:tracePt t="4277" x="1714500" y="1604963"/>
          <p14:tracePt t="4285" x="1741488" y="1604963"/>
          <p14:tracePt t="4297" x="1787525" y="1604963"/>
          <p14:tracePt t="4300" x="1841500" y="1604963"/>
          <p14:tracePt t="4310" x="1868488" y="1604963"/>
          <p14:tracePt t="4317" x="1924050" y="1604963"/>
          <p14:tracePt t="4327" x="1978025" y="1604963"/>
          <p14:tracePt t="4333" x="2024063" y="1604963"/>
          <p14:tracePt t="4341" x="2078038" y="1604963"/>
          <p14:tracePt t="4349" x="2114550" y="1604963"/>
          <p14:tracePt t="4357" x="2133600" y="1604963"/>
          <p14:tracePt t="4365" x="2179638" y="1604963"/>
          <p14:tracePt t="4381" x="2197100" y="1604963"/>
          <p14:tracePt t="4390" x="2206625" y="1595438"/>
          <p14:tracePt t="4405" x="2214563" y="1587500"/>
          <p14:tracePt t="4413" x="2224088" y="1587500"/>
          <p14:tracePt t="4422" x="2233613" y="1577975"/>
          <p14:tracePt t="4429" x="2251075" y="1558925"/>
          <p14:tracePt t="4453" x="2260600" y="1550988"/>
          <p14:tracePt t="4461" x="2279650" y="1531938"/>
          <p14:tracePt t="4477" x="2287588" y="1522413"/>
          <p14:tracePt t="4485" x="2297113" y="1514475"/>
          <p14:tracePt t="4501" x="2306638" y="1514475"/>
          <p14:tracePt t="4525" x="2324100" y="1514475"/>
          <p14:tracePt t="4557" x="2333625" y="1514475"/>
          <p14:tracePt t="4565" x="2343150" y="1514475"/>
          <p14:tracePt t="4573" x="2360613" y="1514475"/>
          <p14:tracePt t="4581" x="2379663" y="1514475"/>
          <p14:tracePt t="4589" x="2389188" y="1514475"/>
          <p14:tracePt t="4597" x="2416175" y="1514475"/>
          <p14:tracePt t="4613" x="2443163" y="1514475"/>
          <p14:tracePt t="4621" x="2462213" y="1522413"/>
          <p14:tracePt t="4629" x="2498725" y="1522413"/>
          <p14:tracePt t="4637" x="2525713" y="1522413"/>
          <p14:tracePt t="4645" x="2543175" y="1522413"/>
          <p14:tracePt t="4653" x="2570163" y="1522413"/>
          <p14:tracePt t="4661" x="2598738" y="1522413"/>
          <p14:tracePt t="4670" x="2616200" y="1522413"/>
          <p14:tracePt t="4677" x="2662238" y="1522413"/>
          <p14:tracePt t="4686" x="2698750" y="1522413"/>
          <p14:tracePt t="4695" x="2762250" y="1514475"/>
          <p14:tracePt t="4704" x="2781300" y="1514475"/>
          <p14:tracePt t="4709" x="2817813" y="1514475"/>
          <p14:tracePt t="4718" x="2844800" y="1514475"/>
          <p14:tracePt t="4725" x="2862263" y="1504950"/>
          <p14:tracePt t="4790" x="2862263" y="1514475"/>
          <p14:tracePt t="4797" x="2862263" y="1522413"/>
          <p14:tracePt t="4813" x="2862263" y="1531938"/>
          <p14:tracePt t="4821" x="2862263" y="1558925"/>
          <p14:tracePt t="4837" x="2862263" y="1568450"/>
          <p14:tracePt t="4845" x="2862263" y="1577975"/>
          <p14:tracePt t="4853" x="2852738" y="1587500"/>
          <p14:tracePt t="4869" x="2852738" y="1595438"/>
          <p14:tracePt t="5013" x="2862263" y="1604963"/>
          <p14:tracePt t="5021" x="2881313" y="1624013"/>
          <p14:tracePt t="5030" x="2898775" y="1631950"/>
          <p14:tracePt t="5037" x="2925763" y="1651000"/>
          <p14:tracePt t="5048" x="2935288" y="1660525"/>
          <p14:tracePt t="5053" x="2944813" y="1668463"/>
          <p14:tracePt t="5126" x="2954338" y="1668463"/>
          <p14:tracePt t="5134" x="2954338" y="1660525"/>
          <p14:tracePt t="5173" x="2944813" y="1641475"/>
          <p14:tracePt t="5377" x="2944813" y="1624013"/>
          <p14:tracePt t="5390" x="2944813" y="1614488"/>
          <p14:tracePt t="5398" x="2944813" y="1604963"/>
          <p14:tracePt t="5413" x="2935288" y="1595438"/>
          <p14:tracePt t="5421" x="2935288" y="1587500"/>
          <p14:tracePt t="5520" x="2917825" y="1587500"/>
          <p14:tracePt t="5542" x="2908300" y="1587500"/>
          <p14:tracePt t="5646" x="2908300" y="1595438"/>
          <p14:tracePt t="5718" x="2898775" y="1614488"/>
          <p14:tracePt t="5739" x="2889250" y="1624013"/>
          <p14:tracePt t="5741" x="2881313" y="1631950"/>
          <p14:tracePt t="5837" x="2871788" y="1631950"/>
          <p14:tracePt t="5998" x="2862263" y="1631950"/>
          <p14:tracePt t="6013" x="2835275" y="1641475"/>
          <p14:tracePt t="6021" x="2825750" y="1651000"/>
          <p14:tracePt t="6039" x="2825750" y="1660525"/>
          <p14:tracePt t="6050" x="2825750" y="1668463"/>
          <p14:tracePt t="6142" x="2825750" y="1677988"/>
          <p14:tracePt t="6149" x="2825750" y="1687513"/>
          <p14:tracePt t="6157" x="2825750" y="1704975"/>
          <p14:tracePt t="6165" x="2825750" y="1724025"/>
          <p14:tracePt t="6174" x="2808288" y="1751013"/>
          <p14:tracePt t="6181" x="2808288" y="1768475"/>
          <p14:tracePt t="6189" x="2789238" y="1804988"/>
          <p14:tracePt t="6197" x="2781300" y="1833563"/>
          <p14:tracePt t="6205" x="2781300" y="1870075"/>
          <p14:tracePt t="6213" x="2781300" y="1878013"/>
          <p14:tracePt t="6222" x="2781300" y="1897063"/>
          <p14:tracePt t="6229" x="2781300" y="1924050"/>
          <p14:tracePt t="6237" x="2781300" y="1951038"/>
          <p14:tracePt t="6245" x="2771775" y="1987550"/>
          <p14:tracePt t="6253" x="2762250" y="1997075"/>
          <p14:tracePt t="6261" x="2752725" y="1997075"/>
          <p14:tracePt t="6269" x="2744788" y="2006600"/>
          <p14:tracePt t="6365" x="2744788" y="2016125"/>
          <p14:tracePt t="6374" x="2744788" y="2024063"/>
          <p14:tracePt t="6389" x="2744788" y="2052638"/>
          <p14:tracePt t="6397" x="2744788" y="2060575"/>
          <p14:tracePt t="6405" x="2744788" y="2079625"/>
          <p14:tracePt t="6413" x="2744788" y="2089150"/>
          <p14:tracePt t="6422" x="2744788" y="2106613"/>
          <p14:tracePt t="6429" x="2744788" y="2116138"/>
          <p14:tracePt t="6437" x="2744788" y="2133600"/>
          <p14:tracePt t="6520" x="2744788" y="2143125"/>
          <p14:tracePt t="6677" x="2735263" y="2152650"/>
          <p14:tracePt t="6741" x="2725738" y="2160588"/>
          <p14:tracePt t="7032" x="2716213" y="2160588"/>
          <p14:tracePt t="7493" x="2708275" y="2160588"/>
          <p14:tracePt t="7509" x="2698750" y="2160588"/>
          <p14:tracePt t="7671" x="2689225" y="2160588"/>
          <p14:tracePt t="7677" x="2679700" y="2160588"/>
          <p14:tracePt t="7709" x="2671763" y="2160588"/>
          <p14:tracePt t="7725" x="2662238" y="2160588"/>
          <p14:tracePt t="7862" x="2652713" y="2160588"/>
          <p14:tracePt t="8301" x="2652713" y="2152650"/>
          <p14:tracePt t="8310" x="2652713" y="2143125"/>
          <p14:tracePt t="8319" x="2652713" y="2133600"/>
          <p14:tracePt t="8330" x="2652713" y="2116138"/>
          <p14:tracePt t="8333" x="2662238" y="2097088"/>
          <p14:tracePt t="8342" x="2662238" y="2089150"/>
          <p14:tracePt t="8350" x="2662238" y="2079625"/>
          <p14:tracePt t="8361" x="2662238" y="2070100"/>
          <p14:tracePt t="8364" x="2662238" y="2052638"/>
          <p14:tracePt t="8373" x="2671763" y="2024063"/>
          <p14:tracePt t="8381" x="2679700" y="2006600"/>
          <p14:tracePt t="8389" x="2679700" y="1970088"/>
          <p14:tracePt t="8397" x="2679700" y="1951038"/>
          <p14:tracePt t="8405" x="2679700" y="1924050"/>
          <p14:tracePt t="8413" x="2679700" y="1914525"/>
          <p14:tracePt t="8421" x="2679700" y="1906588"/>
          <p14:tracePt t="8429" x="2689225" y="1870075"/>
          <p14:tracePt t="8601" x="2698750" y="1833563"/>
          <p14:tracePt t="8612" x="2708275" y="1824038"/>
          <p14:tracePt t="8621" x="2716213" y="1797050"/>
          <p14:tracePt t="8629" x="2725738" y="1787525"/>
          <p14:tracePt t="8637" x="2735263" y="1778000"/>
          <p14:tracePt t="8645" x="2752725" y="1741488"/>
          <p14:tracePt t="8661" x="2762250" y="1731963"/>
          <p14:tracePt t="8669" x="2771775" y="1714500"/>
          <p14:tracePt t="8678" x="2789238" y="1697038"/>
          <p14:tracePt t="8686" x="2798763" y="1687513"/>
          <p14:tracePt t="8693" x="2808288" y="1677988"/>
          <p14:tracePt t="8702" x="2825750" y="1660525"/>
          <p14:tracePt t="8709" x="2844800" y="1651000"/>
          <p14:tracePt t="8933" x="2835275" y="1651000"/>
          <p14:tracePt t="8942" x="2825750" y="1660525"/>
          <p14:tracePt t="8952" x="2825750" y="1668463"/>
          <p14:tracePt t="8957" x="2817813" y="1704975"/>
          <p14:tracePt t="8965" x="2808288" y="1714500"/>
          <p14:tracePt t="8973" x="2798763" y="1731963"/>
          <p14:tracePt t="8981" x="2798763" y="1751013"/>
          <p14:tracePt t="8998" x="2798763" y="1768475"/>
          <p14:tracePt t="9005" x="2798763" y="1778000"/>
          <p14:tracePt t="9014" x="2798763" y="1787525"/>
          <p14:tracePt t="9030" x="2798763" y="1797050"/>
          <p14:tracePt t="9048" x="2798763" y="1814513"/>
          <p14:tracePt t="9085" x="2798763" y="1824038"/>
          <p14:tracePt t="9125" x="2798763" y="1833563"/>
          <p14:tracePt t="9133" x="2808288" y="1870075"/>
          <p14:tracePt t="9142" x="2817813" y="1878013"/>
          <p14:tracePt t="9149" x="2825750" y="1914525"/>
          <p14:tracePt t="9157" x="2862263" y="1943100"/>
          <p14:tracePt t="9165" x="2871788" y="1970088"/>
          <p14:tracePt t="9172" x="2881313" y="2016125"/>
          <p14:tracePt t="9181" x="2917825" y="2043113"/>
          <p14:tracePt t="9189" x="2917825" y="2079625"/>
          <p14:tracePt t="9197" x="2925763" y="2106613"/>
          <p14:tracePt t="9205" x="2935288" y="2125663"/>
          <p14:tracePt t="9221" x="2935288" y="2133600"/>
          <p14:tracePt t="9533" x="2935288" y="2143125"/>
          <p14:tracePt t="9573" x="2925763" y="2143125"/>
          <p14:tracePt t="9813" x="2917825" y="2143125"/>
          <p14:tracePt t="10380" x="2908300" y="2143125"/>
          <p14:tracePt t="10399" x="2898775" y="2143125"/>
          <p14:tracePt t="10829" x="2908300" y="2143125"/>
          <p14:tracePt t="10869" x="2917825" y="2143125"/>
          <p14:tracePt t="11646" x="2908300" y="2143125"/>
          <p14:tracePt t="11704" x="2898775" y="2143125"/>
          <p14:tracePt t="11849" x="2889250" y="2143125"/>
          <p14:tracePt t="11852" x="2881313" y="2143125"/>
          <p14:tracePt t="11885" x="2862263" y="2133600"/>
          <p14:tracePt t="11893" x="2862263" y="2116138"/>
          <p14:tracePt t="11901" x="2852738" y="2070100"/>
          <p14:tracePt t="11909" x="2852738" y="2052638"/>
          <p14:tracePt t="11917" x="2825750" y="2016125"/>
          <p14:tracePt t="11926" x="2825750" y="1979613"/>
          <p14:tracePt t="11933" x="2825750" y="1970088"/>
          <p14:tracePt t="11941" x="2825750" y="1933575"/>
          <p14:tracePt t="11957" x="2817813" y="1914525"/>
          <p14:tracePt t="12053" x="2817813" y="1906588"/>
          <p14:tracePt t="12061" x="2817813" y="1897063"/>
          <p14:tracePt t="12069" x="2798763" y="1860550"/>
          <p14:tracePt t="12085" x="2781300" y="1814513"/>
          <p14:tracePt t="12093" x="2771775" y="1814513"/>
          <p14:tracePt t="12102" x="2752725" y="1797050"/>
          <p14:tracePt t="12115" x="2716213" y="1760538"/>
          <p14:tracePt t="12118" x="2698750" y="1741488"/>
          <p14:tracePt t="12127" x="2679700" y="1724025"/>
          <p14:tracePt t="12133" x="2662238" y="1714500"/>
          <p14:tracePt t="12149" x="2625725" y="1704975"/>
          <p14:tracePt t="12182" x="2616200" y="1704975"/>
          <p14:tracePt t="12190" x="2598738" y="1704975"/>
          <p14:tracePt t="12198" x="2570163" y="1704975"/>
          <p14:tracePt t="12206" x="2525713" y="1704975"/>
          <p14:tracePt t="12213" x="2489200" y="1704975"/>
          <p14:tracePt t="12221" x="2443163" y="1704975"/>
          <p14:tracePt t="12229" x="2397125" y="1741488"/>
          <p14:tracePt t="12237" x="2352675" y="1751013"/>
          <p14:tracePt t="12245" x="2316163" y="1760538"/>
          <p14:tracePt t="12253" x="2270125" y="1760538"/>
          <p14:tracePt t="12261" x="2251075" y="1778000"/>
          <p14:tracePt t="12269" x="2233613" y="1778000"/>
          <p14:tracePt t="12327" x="2224088" y="1778000"/>
          <p14:tracePt t="12333" x="2214563" y="1778000"/>
          <p14:tracePt t="12344" x="2206625" y="1778000"/>
          <p14:tracePt t="12349" x="2187575" y="1778000"/>
          <p14:tracePt t="12357" x="2179638" y="1778000"/>
          <p14:tracePt t="12365" x="2151063" y="1778000"/>
          <p14:tracePt t="12374" x="2133600" y="1778000"/>
          <p14:tracePt t="12381" x="2106613" y="1778000"/>
          <p14:tracePt t="12389" x="2087563" y="1768475"/>
          <p14:tracePt t="12397" x="2041525" y="1760538"/>
          <p14:tracePt t="12405" x="2033588" y="1760538"/>
          <p14:tracePt t="12413" x="2024063" y="1760538"/>
          <p14:tracePt t="12421" x="2005013" y="1760538"/>
          <p14:tracePt t="12430" x="1997075" y="1760538"/>
          <p14:tracePt t="12437" x="1987550" y="1760538"/>
          <p14:tracePt t="12445" x="1978025" y="1760538"/>
          <p14:tracePt t="12453" x="1968500" y="1760538"/>
          <p14:tracePt t="12461" x="1951038" y="1760538"/>
          <p14:tracePt t="12469" x="1924050" y="1760538"/>
          <p14:tracePt t="12477" x="1895475" y="1760538"/>
          <p14:tracePt t="12485" x="1868488" y="1760538"/>
          <p14:tracePt t="12493" x="1814513" y="1760538"/>
          <p14:tracePt t="12501" x="1768475" y="1760538"/>
          <p14:tracePt t="12510" x="1741488" y="1760538"/>
          <p14:tracePt t="12517" x="1695450" y="1760538"/>
          <p14:tracePt t="12526" x="1668463" y="1760538"/>
          <p14:tracePt t="12533" x="1649413" y="1760538"/>
          <p14:tracePt t="12541" x="1641475" y="1760538"/>
          <p14:tracePt t="12549" x="1631950" y="1760538"/>
          <p14:tracePt t="12558" x="1612900" y="1751013"/>
          <p14:tracePt t="12566" x="1604963" y="1741488"/>
          <p14:tracePt t="12582" x="1576388" y="1724025"/>
          <p14:tracePt t="12589" x="1568450" y="1714500"/>
          <p14:tracePt t="12605" x="1558925" y="1714500"/>
          <p14:tracePt t="12613" x="1549400" y="1704975"/>
          <p14:tracePt t="12637" x="1541463" y="1697038"/>
          <p14:tracePt t="12757" x="1531938" y="1687513"/>
          <p14:tracePt t="12765" x="1531938" y="1668463"/>
          <p14:tracePt t="12773" x="1531938" y="1651000"/>
          <p14:tracePt t="12781" x="1531938" y="1641475"/>
          <p14:tracePt t="12789" x="1531938" y="1624013"/>
          <p14:tracePt t="12798" x="1522413" y="1595438"/>
          <p14:tracePt t="12805" x="1512888" y="1568450"/>
          <p14:tracePt t="12813" x="1512888" y="1558925"/>
          <p14:tracePt t="12821" x="1495425" y="1531938"/>
          <p14:tracePt t="12829" x="1485900" y="1531938"/>
          <p14:tracePt t="12837" x="1476375" y="1514475"/>
          <p14:tracePt t="12845" x="1468438" y="1504950"/>
          <p14:tracePt t="12853" x="1468438" y="1495425"/>
          <p14:tracePt t="12869" x="1458913" y="1485900"/>
          <p14:tracePt t="12925" x="1431925" y="1485900"/>
          <p14:tracePt t="12933" x="1412875" y="1485900"/>
          <p14:tracePt t="12941" x="1403350" y="1485900"/>
          <p14:tracePt t="12949" x="1376363" y="1485900"/>
          <p14:tracePt t="12958" x="1366838" y="1485900"/>
          <p14:tracePt t="12966" x="1339850" y="1495425"/>
          <p14:tracePt t="12973" x="1330325" y="1495425"/>
          <p14:tracePt t="12981" x="1322388" y="1495425"/>
          <p14:tracePt t="12989" x="1312863" y="1495425"/>
          <p14:tracePt t="12998" x="1303338" y="1504950"/>
          <p14:tracePt t="13086" x="1285875" y="1504950"/>
          <p14:tracePt t="13101" x="1276350" y="1504950"/>
          <p14:tracePt t="13261" x="1266825" y="1504950"/>
          <p14:tracePt t="13285" x="1239838" y="1504950"/>
          <p14:tracePt t="13293" x="1239838" y="1495425"/>
          <p14:tracePt t="13301" x="1230313" y="1477963"/>
          <p14:tracePt t="13308" x="1230313" y="1468438"/>
          <p14:tracePt t="13317" x="1222375" y="1431925"/>
          <p14:tracePt t="13333" x="1222375" y="1404938"/>
          <p14:tracePt t="13344" x="1222375" y="1395413"/>
          <p14:tracePt t="13406" x="1212850" y="1385888"/>
          <p14:tracePt t="13456" x="1203325" y="1385888"/>
          <p14:tracePt t="13462" x="1185863" y="1395413"/>
          <p14:tracePt t="13485" x="1176338" y="1404938"/>
          <p14:tracePt t="13493" x="1166813" y="1412875"/>
          <p14:tracePt t="13509" x="1166813" y="1422400"/>
          <p14:tracePt t="13517" x="1157288" y="1441450"/>
          <p14:tracePt t="13542" x="1157288" y="1449388"/>
          <p14:tracePt t="13581" x="1157288" y="1458913"/>
          <p14:tracePt t="13597" x="1157288" y="1468438"/>
          <p14:tracePt t="13605" x="1149350" y="1485900"/>
          <p14:tracePt t="13613" x="1149350" y="1514475"/>
          <p14:tracePt t="13621" x="1139825" y="1531938"/>
          <p14:tracePt t="13630" x="1139825" y="1550988"/>
          <p14:tracePt t="13638" x="1130300" y="1568450"/>
          <p14:tracePt t="13646" x="1103313" y="1604963"/>
          <p14:tracePt t="13656" x="1093788" y="1624013"/>
          <p14:tracePt t="13837" x="1093788" y="1614488"/>
          <p14:tracePt t="13861" x="1103313" y="1614488"/>
          <p14:tracePt t="13869" x="1120775" y="1604963"/>
          <p14:tracePt t="13878" x="1130300" y="1604963"/>
          <p14:tracePt t="13894" x="1212850" y="1604963"/>
          <p14:tracePt t="13901" x="1303338" y="1587500"/>
          <p14:tracePt t="13909" x="1403350" y="1558925"/>
          <p14:tracePt t="13917" x="1531938" y="1550988"/>
          <p14:tracePt t="13926" x="1677988" y="1531938"/>
          <p14:tracePt t="13933" x="1841500" y="1485900"/>
          <p14:tracePt t="13942" x="1987550" y="1468438"/>
          <p14:tracePt t="13949" x="2133600" y="1458913"/>
          <p14:tracePt t="13957" x="2297113" y="1441450"/>
          <p14:tracePt t="13965" x="2433638" y="1412875"/>
          <p14:tracePt t="13973" x="2543175" y="1404938"/>
          <p14:tracePt t="13981" x="2616200" y="1385888"/>
          <p14:tracePt t="13989" x="2698750" y="1376363"/>
          <p14:tracePt t="13998" x="2735263" y="1376363"/>
          <p14:tracePt t="14005" x="2781300" y="1349375"/>
          <p14:tracePt t="14013" x="2798763" y="1349375"/>
          <p14:tracePt t="14021" x="2825750" y="1349375"/>
          <p14:tracePt t="14029" x="2844800" y="1349375"/>
          <p14:tracePt t="14037" x="2889250" y="1349375"/>
          <p14:tracePt t="14047" x="2925763" y="1349375"/>
          <p14:tracePt t="14053" x="2981325" y="1349375"/>
          <p14:tracePt t="14061" x="3054350" y="1349375"/>
          <p14:tracePt t="14069" x="3108325" y="1349375"/>
          <p14:tracePt t="14077" x="3190875" y="1368425"/>
          <p14:tracePt t="14085" x="3273425" y="1412875"/>
          <p14:tracePt t="14094" x="3354388" y="1441450"/>
          <p14:tracePt t="14101" x="3427413" y="1477963"/>
          <p14:tracePt t="14109" x="3473450" y="1495425"/>
          <p14:tracePt t="14117" x="3509963" y="1514475"/>
          <p14:tracePt t="14125" x="3536950" y="1541463"/>
          <p14:tracePt t="14133" x="3556000" y="1550988"/>
          <p14:tracePt t="14142" x="3563938" y="1558925"/>
          <p14:tracePt t="14333" x="3563938" y="1568450"/>
          <p14:tracePt t="14343" x="3563938" y="1577975"/>
          <p14:tracePt t="14349" x="3563938" y="1587500"/>
          <p14:tracePt t="14357" x="3536950" y="1631950"/>
          <p14:tracePt t="14365" x="3500438" y="1641475"/>
          <p14:tracePt t="14375" x="3419475" y="1687513"/>
          <p14:tracePt t="14382" x="3354388" y="1697038"/>
          <p14:tracePt t="14390" x="3244850" y="1714500"/>
          <p14:tracePt t="14398" x="3154363" y="1724025"/>
          <p14:tracePt t="14407" x="3027363" y="1724025"/>
          <p14:tracePt t="14413" x="2881313" y="1724025"/>
          <p14:tracePt t="14421" x="2771775" y="1724025"/>
          <p14:tracePt t="14429" x="2662238" y="1724025"/>
          <p14:tracePt t="14437" x="2516188" y="1751013"/>
          <p14:tracePt t="14445" x="2433638" y="1768475"/>
          <p14:tracePt t="14453" x="2343150" y="1768475"/>
          <p14:tracePt t="14461" x="2316163" y="1778000"/>
          <p14:tracePt t="14469" x="2260600" y="1787525"/>
          <p14:tracePt t="14477" x="2224088" y="1787525"/>
          <p14:tracePt t="14485" x="2206625" y="1804988"/>
          <p14:tracePt t="14501" x="2187575" y="1814513"/>
          <p14:tracePt t="14533" x="2179638" y="1814513"/>
          <p14:tracePt t="14541" x="2160588" y="1824038"/>
          <p14:tracePt t="14557" x="2160588" y="1833563"/>
          <p14:tracePt t="14565" x="2151063" y="1833563"/>
          <p14:tracePt t="14573" x="2133600" y="1851025"/>
          <p14:tracePt t="14597" x="2124075" y="1851025"/>
          <p14:tracePt t="14677" x="2097088" y="1860550"/>
          <p14:tracePt t="14734" x="2097088" y="1870075"/>
          <p14:tracePt t="14741" x="2087563" y="1878013"/>
          <p14:tracePt t="14749" x="2078038" y="1887538"/>
          <p14:tracePt t="14757" x="2070100" y="1887538"/>
          <p14:tracePt t="14765" x="2070100" y="1897063"/>
          <p14:tracePt t="14773" x="2060575" y="1914525"/>
          <p14:tracePt t="14789" x="2051050" y="1924050"/>
          <p14:tracePt t="14797" x="2041525" y="1933575"/>
          <p14:tracePt t="14917" x="2041525" y="1924050"/>
          <p14:tracePt t="14933" x="2041525" y="1906588"/>
          <p14:tracePt t="15133" x="2051050" y="1906588"/>
          <p14:tracePt t="15157" x="2078038" y="1906588"/>
          <p14:tracePt t="15165" x="2097088" y="1906588"/>
          <p14:tracePt t="15172" x="2151063" y="1906588"/>
          <p14:tracePt t="15181" x="2197100" y="1887538"/>
          <p14:tracePt t="15189" x="2251075" y="1887538"/>
          <p14:tracePt t="15197" x="2324100" y="1887538"/>
          <p14:tracePt t="15205" x="2379663" y="1887538"/>
          <p14:tracePt t="15213" x="2452688" y="1887538"/>
          <p14:tracePt t="15221" x="2570163" y="1887538"/>
          <p14:tracePt t="15229" x="2625725" y="1887538"/>
          <p14:tracePt t="15237" x="2698750" y="1887538"/>
          <p14:tracePt t="15245" x="2771775" y="1887538"/>
          <p14:tracePt t="15253" x="2808288" y="1887538"/>
          <p14:tracePt t="15261" x="2852738" y="1887538"/>
          <p14:tracePt t="15269" x="2871788" y="1887538"/>
          <p14:tracePt t="15277" x="2889250" y="1887538"/>
          <p14:tracePt t="15285" x="2898775" y="1887538"/>
          <p14:tracePt t="15425" x="2908300" y="1887538"/>
          <p14:tracePt t="15429" x="2917825" y="1887538"/>
          <p14:tracePt t="15437" x="2935288" y="1887538"/>
          <p14:tracePt t="15445" x="2944813" y="1887538"/>
          <p14:tracePt t="15453" x="2962275" y="1897063"/>
          <p14:tracePt t="15461" x="2971800" y="1897063"/>
          <p14:tracePt t="15469" x="2971800" y="1906588"/>
          <p14:tracePt t="15477" x="2981325" y="1914525"/>
          <p14:tracePt t="15493" x="2990850" y="1924050"/>
          <p14:tracePt t="15677" x="2990850" y="1933575"/>
          <p14:tracePt t="15693" x="2990850" y="1943100"/>
          <p14:tracePt t="15702" x="2990850" y="1970088"/>
          <p14:tracePt t="15709" x="2981325" y="1979613"/>
          <p14:tracePt t="15718" x="2971800" y="1987550"/>
          <p14:tracePt t="15725" x="2971800" y="1997075"/>
          <p14:tracePt t="15733" x="2954338" y="2016125"/>
          <p14:tracePt t="15749" x="2944813" y="2016125"/>
          <p14:tracePt t="15756" x="2925763" y="2024063"/>
          <p14:tracePt t="15781" x="2908300" y="2033588"/>
          <p14:tracePt t="15805" x="2898775" y="2033588"/>
          <p14:tracePt t="15845" x="2889250" y="2043113"/>
          <p14:tracePt t="15893" x="2871788" y="2052638"/>
          <p14:tracePt t="15918" x="2862263" y="2070100"/>
          <p14:tracePt t="15925" x="2852738" y="2079625"/>
          <p14:tracePt t="15933" x="2852738" y="2089150"/>
          <p14:tracePt t="15953" x="2844800" y="2097088"/>
          <p14:tracePt t="15967" x="2835275" y="2106613"/>
          <p14:tracePt t="15998" x="2817813" y="2116138"/>
          <p14:tracePt t="16014" x="2798763" y="2133600"/>
          <p14:tracePt t="16021" x="2789238" y="2143125"/>
          <p14:tracePt t="16046" x="2781300" y="2152650"/>
          <p14:tracePt t="16069" x="2762250" y="2160588"/>
          <p14:tracePt t="16085" x="2752725" y="2160588"/>
          <p14:tracePt t="16094" x="2744788" y="2160588"/>
          <p14:tracePt t="16101" x="2735263" y="2170113"/>
          <p14:tracePt t="16109" x="2725738" y="2179638"/>
          <p14:tracePt t="16117" x="2716213" y="2189163"/>
          <p14:tracePt t="16126" x="2708275" y="2197100"/>
          <p14:tracePt t="16133" x="2689225" y="2206625"/>
          <p14:tracePt t="16143" x="2679700" y="2225675"/>
          <p14:tracePt t="16149" x="2671763" y="2233613"/>
          <p14:tracePt t="16157" x="2671763" y="2243138"/>
          <p14:tracePt t="16165" x="2662238" y="2243138"/>
          <p14:tracePt t="16173" x="2652713" y="2252663"/>
          <p14:tracePt t="16189" x="2643188" y="2270125"/>
          <p14:tracePt t="16197" x="2635250" y="2279650"/>
          <p14:tracePt t="16205" x="2625725" y="2289175"/>
          <p14:tracePt t="16213" x="2625725" y="2298700"/>
          <p14:tracePt t="16223" x="2606675" y="2316163"/>
          <p14:tracePt t="16245" x="2598738" y="2325688"/>
          <p14:tracePt t="16269" x="2579688" y="2325688"/>
          <p14:tracePt t="16285" x="2562225" y="2335213"/>
          <p14:tracePt t="16301" x="2543175" y="2352675"/>
          <p14:tracePt t="16309" x="2533650" y="2352675"/>
          <p14:tracePt t="16317" x="2525713" y="2362200"/>
          <p14:tracePt t="16327" x="2516188" y="2362200"/>
          <p14:tracePt t="16333" x="2506663" y="2362200"/>
          <p14:tracePt t="16344" x="2489200" y="2371725"/>
          <p14:tracePt t="16349" x="2470150" y="2389188"/>
          <p14:tracePt t="16357" x="2462213" y="2398713"/>
          <p14:tracePt t="16365" x="2452688" y="2408238"/>
          <p14:tracePt t="16381" x="2443163" y="2416175"/>
          <p14:tracePt t="16405" x="2443163" y="2425700"/>
          <p14:tracePt t="16421" x="2433638" y="2435225"/>
          <p14:tracePt t="16445" x="2425700" y="2444750"/>
          <p14:tracePt t="16452" x="2416175" y="2452688"/>
          <p14:tracePt t="16461" x="2397125" y="2452688"/>
          <p14:tracePt t="16477" x="2379663" y="2481263"/>
          <p14:tracePt t="16484" x="2352675" y="2498725"/>
          <p14:tracePt t="16493" x="2333625" y="2508250"/>
          <p14:tracePt t="16501" x="2316163" y="2508250"/>
          <p14:tracePt t="16509" x="2279650" y="2525713"/>
          <p14:tracePt t="16518" x="2251075" y="2535238"/>
          <p14:tracePt t="16533" x="2233613" y="2544763"/>
          <p14:tracePt t="16542" x="2206625" y="2554288"/>
          <p14:tracePt t="16549" x="2170113" y="2562225"/>
          <p14:tracePt t="16557" x="2151063" y="2589213"/>
          <p14:tracePt t="16565" x="2133600" y="2598738"/>
          <p14:tracePt t="16573" x="2106613" y="2608263"/>
          <p14:tracePt t="16581" x="2078038" y="2625725"/>
          <p14:tracePt t="16589" x="2051050" y="2644775"/>
          <p14:tracePt t="16597" x="2051050" y="2654300"/>
          <p14:tracePt t="16605" x="2033588" y="2671763"/>
          <p14:tracePt t="16613" x="1997075" y="2681288"/>
          <p14:tracePt t="16620" x="1987550" y="2690813"/>
          <p14:tracePt t="16631" x="1987550" y="2698750"/>
          <p14:tracePt t="16639" x="1968500" y="2708275"/>
          <p14:tracePt t="16657" x="1960563" y="2717800"/>
          <p14:tracePt t="16661" x="1951038" y="2727325"/>
          <p14:tracePt t="17294" x="1941513" y="2744788"/>
          <p14:tracePt t="17301" x="1941513" y="2763838"/>
          <p14:tracePt t="17309" x="1924050" y="2781300"/>
          <p14:tracePt t="17317" x="1924050" y="2790825"/>
          <p14:tracePt t="17329" x="1914525" y="2808288"/>
          <p14:tracePt t="17332" x="1905000" y="2817813"/>
          <p14:tracePt t="17342" x="1905000" y="2827338"/>
          <p14:tracePt t="17349" x="1895475" y="2854325"/>
          <p14:tracePt t="17373" x="1887538" y="2863850"/>
          <p14:tracePt t="17381" x="1878013" y="2873375"/>
          <p14:tracePt t="17390" x="1878013" y="2881313"/>
          <p14:tracePt t="17397" x="1878013" y="2890838"/>
          <p14:tracePt t="17414" x="1878013" y="2900363"/>
          <p14:tracePt t="17423" x="1868488" y="2900363"/>
          <p14:tracePt t="17429" x="1868488" y="2917825"/>
          <p14:tracePt t="17437" x="1860550" y="2927350"/>
          <p14:tracePt t="17445" x="1860550" y="2936875"/>
          <p14:tracePt t="17453" x="1841500" y="2954338"/>
          <p14:tracePt t="17461" x="1831975" y="2973388"/>
          <p14:tracePt t="17469" x="1824038" y="2990850"/>
          <p14:tracePt t="17477" x="1814513" y="3017838"/>
          <p14:tracePt t="17485" x="1795463" y="3054350"/>
          <p14:tracePt t="17493" x="1787525" y="3073400"/>
          <p14:tracePt t="17502" x="1758950" y="3119438"/>
          <p14:tracePt t="17510" x="1741488" y="3136900"/>
          <p14:tracePt t="17518" x="1731963" y="3163888"/>
          <p14:tracePt t="17527" x="1731963" y="3182938"/>
          <p14:tracePt t="17533" x="1714500" y="3228975"/>
          <p14:tracePt t="17542" x="1695450" y="3246438"/>
          <p14:tracePt t="17549" x="1668463" y="3292475"/>
          <p14:tracePt t="17556" x="1649413" y="3319463"/>
          <p14:tracePt t="17565" x="1622425" y="3338513"/>
          <p14:tracePt t="17573" x="1612900" y="3355975"/>
          <p14:tracePt t="17581" x="1604963" y="3375025"/>
          <p14:tracePt t="17597" x="1595438" y="3382963"/>
          <p14:tracePt t="17604" x="1595438" y="3392488"/>
          <p14:tracePt t="17750" x="1576388" y="3411538"/>
          <p14:tracePt t="17758" x="1568450" y="3419475"/>
          <p14:tracePt t="17773" x="1541463" y="3446463"/>
          <p14:tracePt t="17781" x="1531938" y="3455988"/>
          <p14:tracePt t="17799" x="1522413" y="3465513"/>
          <p14:tracePt t="17805" x="1512888" y="3492500"/>
          <p14:tracePt t="17813" x="1504950" y="3502025"/>
          <p14:tracePt t="17821" x="1495425" y="3511550"/>
          <p14:tracePt t="17829" x="1495425" y="3519488"/>
          <p14:tracePt t="17845" x="1468438" y="3548063"/>
          <p14:tracePt t="17901" x="1458913" y="3556000"/>
          <p14:tracePt t="17925" x="1449388" y="3565525"/>
          <p14:tracePt t="17949" x="1439863" y="3565525"/>
          <p14:tracePt t="17965" x="1412875" y="3592513"/>
          <p14:tracePt t="17973" x="1403350" y="3602038"/>
          <p14:tracePt t="17981" x="1395413" y="3611563"/>
          <p14:tracePt t="17989" x="1366838" y="3638550"/>
          <p14:tracePt t="17997" x="1330325" y="3648075"/>
          <p14:tracePt t="18005" x="1312863" y="3665538"/>
          <p14:tracePt t="18013" x="1276350" y="3694113"/>
          <p14:tracePt t="18021" x="1249363" y="3721100"/>
          <p14:tracePt t="18030" x="1203325" y="3721100"/>
          <p14:tracePt t="18037" x="1157288" y="3738563"/>
          <p14:tracePt t="18046" x="1139825" y="3757613"/>
          <p14:tracePt t="18053" x="1120775" y="3757613"/>
          <p14:tracePt t="18061" x="1103313" y="3775075"/>
          <p14:tracePt t="18069" x="1084263" y="3775075"/>
          <p14:tracePt t="18077" x="1066800" y="3775075"/>
          <p14:tracePt t="18085" x="1039813" y="3775075"/>
          <p14:tracePt t="18093" x="1020763" y="3775075"/>
          <p14:tracePt t="18101" x="993775" y="3775075"/>
          <p14:tracePt t="18109" x="984250" y="3775075"/>
          <p14:tracePt t="18117" x="974725" y="3775075"/>
          <p14:tracePt t="18126" x="966788" y="3775075"/>
          <p14:tracePt t="18213" x="957263" y="3775075"/>
          <p14:tracePt t="18229" x="947738" y="3775075"/>
          <p14:tracePt t="18245" x="930275" y="3775075"/>
          <p14:tracePt t="18253" x="911225" y="3775075"/>
          <p14:tracePt t="18261" x="903288" y="3775075"/>
          <p14:tracePt t="18277" x="893763" y="3784600"/>
          <p14:tracePt t="18293" x="884238" y="3794125"/>
          <p14:tracePt t="18301" x="874713" y="3794125"/>
          <p14:tracePt t="18333" x="866775" y="3803650"/>
          <p14:tracePt t="18405" x="857250" y="3811588"/>
          <p14:tracePt t="18421" x="847725" y="3830638"/>
          <p14:tracePt t="18428" x="847725" y="3848100"/>
          <p14:tracePt t="18438" x="847725" y="3867150"/>
          <p14:tracePt t="18445" x="838200" y="3867150"/>
          <p14:tracePt t="18452" x="838200" y="3894138"/>
          <p14:tracePt t="18461" x="820738" y="3930650"/>
          <p14:tracePt t="18469" x="811213" y="3957638"/>
          <p14:tracePt t="18485" x="811213" y="3976688"/>
          <p14:tracePt t="18493" x="811213" y="3994150"/>
          <p14:tracePt t="18509" x="811213" y="4003675"/>
          <p14:tracePt t="18702" x="811213" y="4013200"/>
          <p14:tracePt t="18718" x="811213" y="4021138"/>
          <p14:tracePt t="18845" x="811213" y="4030663"/>
          <p14:tracePt t="18853" x="830263" y="4021138"/>
          <p14:tracePt t="18862" x="847725" y="4013200"/>
          <p14:tracePt t="18869" x="866775" y="4013200"/>
          <p14:tracePt t="18893" x="957263" y="3994150"/>
          <p14:tracePt t="18901" x="974725" y="3994150"/>
          <p14:tracePt t="18909" x="1003300" y="3994150"/>
          <p14:tracePt t="18917" x="1020763" y="3994150"/>
          <p14:tracePt t="18925" x="1047750" y="3994150"/>
          <p14:tracePt t="18933" x="1057275" y="3994150"/>
          <p14:tracePt t="19053" x="1066800" y="3994150"/>
          <p14:tracePt t="19061" x="1076325" y="3994150"/>
          <p14:tracePt t="19069" x="1093788" y="3994150"/>
          <p14:tracePt t="19077" x="1130300" y="3994150"/>
          <p14:tracePt t="19085" x="1139825" y="3994150"/>
          <p14:tracePt t="19094" x="1185863" y="3984625"/>
          <p14:tracePt t="19101" x="1203325" y="3976688"/>
          <p14:tracePt t="19110" x="1222375" y="3976688"/>
          <p14:tracePt t="19117" x="1230313" y="3976688"/>
          <p14:tracePt t="19125" x="1239838" y="3976688"/>
          <p14:tracePt t="19239" x="1249363" y="3976688"/>
          <p14:tracePt t="19246" x="1258888" y="3976688"/>
          <p14:tracePt t="19254" x="1293813" y="3976688"/>
          <p14:tracePt t="19261" x="1322388" y="3976688"/>
          <p14:tracePt t="19269" x="1339850" y="3976688"/>
          <p14:tracePt t="19277" x="1366838" y="3967163"/>
          <p14:tracePt t="19285" x="1385888" y="3957638"/>
          <p14:tracePt t="19309" x="1395413" y="3948113"/>
          <p14:tracePt t="19317" x="1403350" y="3948113"/>
          <p14:tracePt t="19333" x="1412875" y="3948113"/>
          <p14:tracePt t="19358" x="1422400" y="3948113"/>
          <p14:tracePt t="19365" x="1439863" y="3948113"/>
          <p14:tracePt t="19373" x="1458913" y="3948113"/>
          <p14:tracePt t="19389" x="1468438" y="3948113"/>
          <p14:tracePt t="19397" x="1485900" y="3948113"/>
          <p14:tracePt t="19405" x="1495425" y="3948113"/>
          <p14:tracePt t="19429" x="1504950" y="3948113"/>
          <p14:tracePt t="19453" x="1522413" y="3948113"/>
          <p14:tracePt t="19485" x="1531938" y="3948113"/>
          <p14:tracePt t="19509" x="1541463" y="3948113"/>
          <p14:tracePt t="19533" x="1549400" y="3948113"/>
          <p14:tracePt t="19541" x="1558925" y="3948113"/>
          <p14:tracePt t="19548" x="1595438" y="3948113"/>
          <p14:tracePt t="19557" x="1631950" y="3948113"/>
          <p14:tracePt t="19565" x="1685925" y="3948113"/>
          <p14:tracePt t="19573" x="1731963" y="3948113"/>
          <p14:tracePt t="19580" x="1758950" y="3948113"/>
          <p14:tracePt t="19588" x="1787525" y="3948113"/>
          <p14:tracePt t="19606" x="1831975" y="3948113"/>
          <p14:tracePt t="19626" x="1831975" y="3957638"/>
          <p14:tracePt t="19893" x="1841500" y="3967163"/>
          <p14:tracePt t="19901" x="1841500" y="3976688"/>
          <p14:tracePt t="19917" x="1841500" y="3984625"/>
          <p14:tracePt t="19925" x="1841500" y="3994150"/>
          <p14:tracePt t="19933" x="1841500" y="4003675"/>
          <p14:tracePt t="19942" x="1841500" y="4013200"/>
          <p14:tracePt t="19949" x="1831975" y="4021138"/>
          <p14:tracePt t="19973" x="1824038" y="4021138"/>
          <p14:tracePt t="19981" x="1795463" y="4030663"/>
          <p14:tracePt t="19988" x="1778000" y="4030663"/>
          <p14:tracePt t="19999" x="1731963" y="4049713"/>
          <p14:tracePt t="20005" x="1695450" y="4057650"/>
          <p14:tracePt t="20013" x="1677988" y="4076700"/>
          <p14:tracePt t="20021" x="1631950" y="4103688"/>
          <p14:tracePt t="20030" x="1568450" y="4122738"/>
          <p14:tracePt t="20037" x="1522413" y="4149725"/>
          <p14:tracePt t="20048" x="1476375" y="4159250"/>
          <p14:tracePt t="20053" x="1458913" y="4176713"/>
          <p14:tracePt t="20061" x="1422400" y="4186238"/>
          <p14:tracePt t="20069" x="1403350" y="4195763"/>
          <p14:tracePt t="20078" x="1385888" y="4203700"/>
          <p14:tracePt t="20085" x="1358900" y="4232275"/>
          <p14:tracePt t="20101" x="1339850" y="4240213"/>
          <p14:tracePt t="20110" x="1322388" y="4249738"/>
          <p14:tracePt t="20125" x="1293813" y="4276725"/>
          <p14:tracePt t="20149" x="1285875" y="4276725"/>
          <p14:tracePt t="20182" x="1276350" y="4276725"/>
          <p14:tracePt t="20190" x="1266825" y="4276725"/>
          <p14:tracePt t="20198" x="1239838" y="4276725"/>
          <p14:tracePt t="20214" x="1222375" y="4268788"/>
          <p14:tracePt t="20224" x="1203325" y="4268788"/>
          <p14:tracePt t="20229" x="1193800" y="4268788"/>
          <p14:tracePt t="20237" x="1176338" y="4268788"/>
          <p14:tracePt t="20245" x="1149350" y="4268788"/>
          <p14:tracePt t="20253" x="1139825" y="4268788"/>
          <p14:tracePt t="20269" x="1120775" y="4268788"/>
          <p14:tracePt t="20277" x="1103313" y="4268788"/>
          <p14:tracePt t="20285" x="1076325" y="4268788"/>
          <p14:tracePt t="20293" x="1039813" y="4268788"/>
          <p14:tracePt t="20301" x="1003300" y="4268788"/>
          <p14:tracePt t="20309" x="957263" y="4276725"/>
          <p14:tracePt t="20317" x="893763" y="4303713"/>
          <p14:tracePt t="20327" x="838200" y="4313238"/>
          <p14:tracePt t="20332" x="793750" y="4349750"/>
          <p14:tracePt t="20343" x="757238" y="4359275"/>
          <p14:tracePt t="20349" x="720725" y="4368800"/>
          <p14:tracePt t="20359" x="701675" y="4386263"/>
          <p14:tracePt t="20365" x="692150" y="4386263"/>
          <p14:tracePt t="20375" x="674688" y="4395788"/>
          <p14:tracePt t="20445" x="665163" y="4395788"/>
          <p14:tracePt t="20461" x="665163" y="4386263"/>
          <p14:tracePt t="20485" x="665163" y="4368800"/>
          <p14:tracePt t="20493" x="665163" y="4359275"/>
          <p14:tracePt t="20517" x="665163" y="4349750"/>
          <p14:tracePt t="20565" x="665163" y="4340225"/>
          <p14:tracePt t="20581" x="674688" y="4340225"/>
          <p14:tracePt t="20589" x="684213" y="4340225"/>
          <p14:tracePt t="20622" x="701675" y="4340225"/>
          <p14:tracePt t="20629" x="728663" y="4340225"/>
          <p14:tracePt t="20637" x="774700" y="4340225"/>
          <p14:tracePt t="20645" x="811213" y="4340225"/>
          <p14:tracePt t="20653" x="866775" y="4340225"/>
          <p14:tracePt t="20661" x="911225" y="4340225"/>
          <p14:tracePt t="20671" x="966788" y="4340225"/>
          <p14:tracePt t="20677" x="1020763" y="4332288"/>
          <p14:tracePt t="20686" x="1057275" y="4332288"/>
          <p14:tracePt t="20693" x="1112838" y="4303713"/>
          <p14:tracePt t="20703" x="1166813" y="4303713"/>
          <p14:tracePt t="20709" x="1193800" y="4295775"/>
          <p14:tracePt t="20717" x="1239838" y="4295775"/>
          <p14:tracePt t="20724" x="1258888" y="4295775"/>
          <p14:tracePt t="20733" x="1266825" y="4295775"/>
          <p14:tracePt t="20742" x="1285875" y="4295775"/>
          <p14:tracePt t="20757" x="1293813" y="4295775"/>
          <p14:tracePt t="20765" x="1322388" y="4295775"/>
          <p14:tracePt t="20781" x="1339850" y="4295775"/>
          <p14:tracePt t="20789" x="1366838" y="4303713"/>
          <p14:tracePt t="20798" x="1385888" y="4313238"/>
          <p14:tracePt t="20805" x="1395413" y="4322763"/>
          <p14:tracePt t="20813" x="1422400" y="4340225"/>
          <p14:tracePt t="20821" x="1431925" y="4340225"/>
          <p14:tracePt t="20829" x="1458913" y="4349750"/>
          <p14:tracePt t="20837" x="1468438" y="4349750"/>
          <p14:tracePt t="20885" x="1476375" y="4349750"/>
          <p14:tracePt t="20893" x="1485900" y="4349750"/>
          <p14:tracePt t="20901" x="1495425" y="4349750"/>
          <p14:tracePt t="20909" x="1504950" y="4349750"/>
          <p14:tracePt t="20925" x="1522413" y="4349750"/>
          <p14:tracePt t="20933" x="1541463" y="4349750"/>
          <p14:tracePt t="20942" x="1549400" y="4340225"/>
          <p14:tracePt t="20949" x="1568450" y="4340225"/>
          <p14:tracePt t="20958" x="1595438" y="4340225"/>
          <p14:tracePt t="20965" x="1604963" y="4340225"/>
          <p14:tracePt t="20973" x="1631950" y="4340225"/>
          <p14:tracePt t="20981" x="1649413" y="4340225"/>
          <p14:tracePt t="20989" x="1677988" y="4340225"/>
          <p14:tracePt t="20998" x="1704975" y="4340225"/>
          <p14:tracePt t="21004" x="1731963" y="4340225"/>
          <p14:tracePt t="21013" x="1751013" y="4340225"/>
          <p14:tracePt t="21021" x="1795463" y="4359275"/>
          <p14:tracePt t="21029" x="1804988" y="4359275"/>
          <p14:tracePt t="21037" x="1824038" y="4359275"/>
          <p14:tracePt t="21047" x="1831975" y="4359275"/>
          <p14:tracePt t="21277" x="1841500" y="4368800"/>
          <p14:tracePt t="21677" x="1851025" y="4368800"/>
          <p14:tracePt t="21686" x="1868488" y="4359275"/>
          <p14:tracePt t="21694" x="1887538" y="4349750"/>
          <p14:tracePt t="21709" x="1914525" y="4340225"/>
          <p14:tracePt t="21718" x="1924050" y="4332288"/>
          <p14:tracePt t="21727" x="1931988" y="4332288"/>
          <p14:tracePt t="21734" x="1941513" y="4322763"/>
          <p14:tracePt t="21742" x="1951038" y="4313238"/>
          <p14:tracePt t="21749" x="1960563" y="4303713"/>
          <p14:tracePt t="21758" x="1968500" y="4303713"/>
          <p14:tracePt t="21765" x="1968500" y="4295775"/>
          <p14:tracePt t="21774" x="1968500" y="4286250"/>
          <p14:tracePt t="21783" x="1978025" y="4276725"/>
          <p14:tracePt t="21790" x="1987550" y="4259263"/>
          <p14:tracePt t="21799" x="1997075" y="4249738"/>
          <p14:tracePt t="21813" x="1997075" y="4240213"/>
          <p14:tracePt t="21829" x="2005013" y="4232275"/>
          <p14:tracePt t="22047" x="2005013" y="4240213"/>
          <p14:tracePt t="22052" x="2005013" y="4259263"/>
          <p14:tracePt t="22061" x="2005013" y="4268788"/>
          <p14:tracePt t="22069" x="2005013" y="4276725"/>
          <p14:tracePt t="22095" x="2005013" y="4295775"/>
          <p14:tracePt t="22102" x="2014538" y="4303713"/>
          <p14:tracePt t="22113" x="2051050" y="4313238"/>
          <p14:tracePt t="22118" x="2143125" y="4340225"/>
          <p14:tracePt t="22127" x="2224088" y="4368800"/>
          <p14:tracePt t="22134" x="2324100" y="4395788"/>
          <p14:tracePt t="22143" x="2433638" y="4413250"/>
          <p14:tracePt t="22150" x="2525713" y="4441825"/>
          <p14:tracePt t="22158" x="2662238" y="4449763"/>
          <p14:tracePt t="22165" x="2771775" y="4495800"/>
          <p14:tracePt t="22173" x="2889250" y="4522788"/>
          <p14:tracePt t="22181" x="2962275" y="4532313"/>
          <p14:tracePt t="22189" x="3027363" y="4578350"/>
          <p14:tracePt t="22197" x="3117850" y="4587875"/>
          <p14:tracePt t="22205" x="3181350" y="4595813"/>
          <p14:tracePt t="22213" x="3227388" y="4614863"/>
          <p14:tracePt t="22222" x="3263900" y="4614863"/>
          <p14:tracePt t="22229" x="3300413" y="4614863"/>
          <p14:tracePt t="22237" x="3336925" y="4614863"/>
          <p14:tracePt t="22245" x="3354388" y="4614863"/>
          <p14:tracePt t="22253" x="3382963" y="4587875"/>
          <p14:tracePt t="22261" x="3409950" y="4568825"/>
          <p14:tracePt t="22270" x="3446463" y="4522788"/>
          <p14:tracePt t="22277" x="3463925" y="4495800"/>
          <p14:tracePt t="22285" x="3509963" y="4441825"/>
          <p14:tracePt t="22293" x="3527425" y="4413250"/>
          <p14:tracePt t="22301" x="3527425" y="4405313"/>
          <p14:tracePt t="22309" x="3546475" y="4368800"/>
          <p14:tracePt t="22317" x="3573463" y="4349750"/>
          <p14:tracePt t="22328" x="3582988" y="4332288"/>
          <p14:tracePt t="22333" x="3600450" y="4322763"/>
          <p14:tracePt t="22343" x="3619500" y="4313238"/>
          <p14:tracePt t="22349" x="3646488" y="4303713"/>
          <p14:tracePt t="22367" x="3683000" y="4303713"/>
          <p14:tracePt t="22379" x="3702050" y="4303713"/>
          <p14:tracePt t="22383" x="3719513" y="4303713"/>
          <p14:tracePt t="22389" x="3738563" y="4303713"/>
          <p14:tracePt t="22398" x="3746500" y="4303713"/>
          <p14:tracePt t="22406" x="3783013" y="4286250"/>
          <p14:tracePt t="22413" x="3802063" y="4276725"/>
          <p14:tracePt t="22422" x="3838575" y="4259263"/>
          <p14:tracePt t="22429" x="3846513" y="4259263"/>
          <p14:tracePt t="22437" x="3902075" y="4222750"/>
          <p14:tracePt t="22445" x="3965575" y="4195763"/>
          <p14:tracePt t="22453" x="4029075" y="4159250"/>
          <p14:tracePt t="22461" x="4057650" y="4140200"/>
          <p14:tracePt t="22469" x="4121150" y="4103688"/>
          <p14:tracePt t="22477" x="4165600" y="4086225"/>
          <p14:tracePt t="22485" x="4202113" y="4057650"/>
          <p14:tracePt t="22493" x="4238625" y="4040188"/>
          <p14:tracePt t="22501" x="4248150" y="4030663"/>
          <p14:tracePt t="22509" x="4284663" y="4013200"/>
          <p14:tracePt t="22517" x="4294188" y="4003675"/>
          <p14:tracePt t="22525" x="4311650" y="4003675"/>
          <p14:tracePt t="22533" x="4311650" y="3994150"/>
          <p14:tracePt t="22606" x="4321175" y="3994150"/>
          <p14:tracePt t="22629" x="4330700" y="4013200"/>
          <p14:tracePt t="22637" x="4330700" y="4030663"/>
          <p14:tracePt t="22645" x="4330700" y="4057650"/>
          <p14:tracePt t="22653" x="4330700" y="4094163"/>
          <p14:tracePt t="22661" x="4330700" y="4122738"/>
          <p14:tracePt t="22670" x="4330700" y="4140200"/>
          <p14:tracePt t="22677" x="4330700" y="4159250"/>
          <p14:tracePt t="22694" x="4330700" y="4176713"/>
          <p14:tracePt t="22709" x="4330700" y="4186238"/>
          <p14:tracePt t="22798" x="4330700" y="4195763"/>
          <p14:tracePt t="22805" x="4330700" y="4203700"/>
          <p14:tracePt t="22813" x="4330700" y="4222750"/>
          <p14:tracePt t="22821" x="4330700" y="4240213"/>
          <p14:tracePt t="22837" x="4311650" y="4286250"/>
          <p14:tracePt t="22853" x="4303713" y="4295775"/>
          <p14:tracePt t="22861" x="4294188" y="4303713"/>
          <p14:tracePt t="22901" x="4284663" y="4313238"/>
          <p14:tracePt t="22909" x="4275138" y="4313238"/>
          <p14:tracePt t="22917" x="4267200" y="4313238"/>
          <p14:tracePt t="22925" x="4248150" y="4313238"/>
          <p14:tracePt t="22933" x="4238625" y="4313238"/>
          <p14:tracePt t="22949" x="4230688" y="4313238"/>
          <p14:tracePt t="22957" x="4211638" y="4313238"/>
          <p14:tracePt t="22965" x="4194175" y="4295775"/>
          <p14:tracePt t="22973" x="4184650" y="4276725"/>
          <p14:tracePt t="22981" x="4175125" y="4268788"/>
          <p14:tracePt t="22989" x="4165600" y="4259263"/>
          <p14:tracePt t="22997" x="4148138" y="4249738"/>
          <p14:tracePt t="23005" x="4129088" y="4240213"/>
          <p14:tracePt t="23021" x="4111625" y="4240213"/>
          <p14:tracePt t="23029" x="4094163" y="4240213"/>
          <p14:tracePt t="23037" x="4048125" y="4240213"/>
          <p14:tracePt t="23047" x="4011613" y="4240213"/>
          <p14:tracePt t="23053" x="3965575" y="4249738"/>
          <p14:tracePt t="23061" x="3919538" y="4268788"/>
          <p14:tracePt t="23069" x="3856038" y="4313238"/>
          <p14:tracePt t="23077" x="3810000" y="4322763"/>
          <p14:tracePt t="23085" x="3765550" y="4359275"/>
          <p14:tracePt t="23094" x="3738563" y="4368800"/>
          <p14:tracePt t="23102" x="3692525" y="4405313"/>
          <p14:tracePt t="23112" x="3673475" y="4413250"/>
          <p14:tracePt t="23118" x="3665538" y="4413250"/>
          <p14:tracePt t="23127" x="3656013" y="4413250"/>
          <p14:tracePt t="23149" x="3636963" y="4413250"/>
          <p14:tracePt t="23158" x="3629025" y="4413250"/>
          <p14:tracePt t="23165" x="3619500" y="4413250"/>
          <p14:tracePt t="23172" x="3592513" y="4413250"/>
          <p14:tracePt t="23181" x="3536950" y="4413250"/>
          <p14:tracePt t="23189" x="3519488" y="4413250"/>
          <p14:tracePt t="23197" x="3473450" y="4413250"/>
          <p14:tracePt t="23205" x="3436938" y="4413250"/>
          <p14:tracePt t="23213" x="3390900" y="4405313"/>
          <p14:tracePt t="23222" x="3363913" y="4395788"/>
          <p14:tracePt t="23229" x="3346450" y="4395788"/>
          <p14:tracePt t="23237" x="3317875" y="4376738"/>
          <p14:tracePt t="23414" x="3300413" y="4376738"/>
          <p14:tracePt t="23426" x="3273425" y="4359275"/>
          <p14:tracePt t="23437" x="3273425" y="4349750"/>
          <p14:tracePt t="23445" x="3263900" y="4340225"/>
          <p14:tracePt t="23453" x="3254375" y="4340225"/>
          <p14:tracePt t="23461" x="3244850" y="4332288"/>
          <p14:tracePt t="23477" x="3236913" y="4322763"/>
          <p14:tracePt t="23639" x="3227388" y="4313238"/>
          <p14:tracePt t="23773" x="3208338" y="4332288"/>
          <p14:tracePt t="23780" x="3200400" y="4332288"/>
          <p14:tracePt t="23789" x="3181350" y="4349750"/>
          <p14:tracePt t="23797" x="3171825" y="4359275"/>
          <p14:tracePt t="23805" x="3154363" y="4368800"/>
          <p14:tracePt t="25445" x="3144838" y="4368800"/>
          <p14:tracePt t="25453" x="3127375" y="4368800"/>
          <p14:tracePt t="25462" x="3127375" y="4376738"/>
          <p14:tracePt t="25485" x="3117850" y="4376738"/>
          <p14:tracePt t="25565" x="3108325" y="4386263"/>
          <p14:tracePt t="25573" x="3090863" y="4405313"/>
          <p14:tracePt t="25581" x="3081338" y="4413250"/>
          <p14:tracePt t="25589" x="3063875" y="4449763"/>
          <p14:tracePt t="25597" x="3054350" y="4459288"/>
          <p14:tracePt t="25605" x="3035300" y="4495800"/>
          <p14:tracePt t="25613" x="3027363" y="4514850"/>
          <p14:tracePt t="25621" x="3017838" y="4532313"/>
          <p14:tracePt t="25629" x="3008313" y="4568825"/>
          <p14:tracePt t="25637" x="2998788" y="4587875"/>
          <p14:tracePt t="25645" x="2990850" y="4595813"/>
          <p14:tracePt t="25661" x="2981325" y="4595813"/>
          <p14:tracePt t="26078" x="2971800" y="4624388"/>
          <p14:tracePt t="26086" x="2981325" y="4651375"/>
          <p14:tracePt t="26096" x="2990850" y="4668838"/>
          <p14:tracePt t="26101" x="2998788" y="4668838"/>
          <p14:tracePt t="26110" x="2998788" y="4678363"/>
          <p14:tracePt t="26117" x="2998788" y="4697413"/>
          <p14:tracePt t="26125" x="3008313" y="4705350"/>
          <p14:tracePt t="26133" x="3008313" y="4714875"/>
          <p14:tracePt t="26142" x="3008313" y="4724400"/>
          <p14:tracePt t="26301" x="3008313" y="4732338"/>
          <p14:tracePt t="26309" x="3008313" y="4741863"/>
          <p14:tracePt t="26317" x="3008313" y="4760913"/>
          <p14:tracePt t="26328" x="3008313" y="4778375"/>
          <p14:tracePt t="26333" x="3008313" y="4787900"/>
          <p14:tracePt t="26342" x="3008313" y="4797425"/>
          <p14:tracePt t="26349" x="3008313" y="4805363"/>
          <p14:tracePt t="26360" x="3008313" y="4814888"/>
          <p14:tracePt t="26527" x="3027363" y="4841875"/>
          <p14:tracePt t="26542" x="3035300" y="4841875"/>
          <p14:tracePt t="26549" x="3044825" y="4851400"/>
          <p14:tracePt t="26565" x="3054350" y="4870450"/>
          <p14:tracePt t="26581" x="3063875" y="4878388"/>
          <p14:tracePt t="26589" x="3071813" y="4887913"/>
          <p14:tracePt t="26661" x="3081338" y="4887913"/>
          <p14:tracePt t="26672" x="3117850" y="4878388"/>
          <p14:tracePt t="26677" x="3136900" y="4851400"/>
          <p14:tracePt t="26685" x="3171825" y="4841875"/>
          <p14:tracePt t="26693" x="3227388" y="4805363"/>
          <p14:tracePt t="26702" x="3254375" y="4787900"/>
          <p14:tracePt t="26709" x="3281363" y="4768850"/>
          <p14:tracePt t="26717" x="3317875" y="4760913"/>
          <p14:tracePt t="26725" x="3327400" y="4751388"/>
          <p14:tracePt t="26735" x="3327400" y="4741863"/>
          <p14:tracePt t="26741" x="3346450" y="4724400"/>
          <p14:tracePt t="26749" x="3354388" y="4714875"/>
          <p14:tracePt t="26758" x="3363913" y="4714875"/>
          <p14:tracePt t="26765" x="3382963" y="4705350"/>
          <p14:tracePt t="26853" x="3390900" y="4705350"/>
          <p14:tracePt t="26861" x="3419475" y="4705350"/>
          <p14:tracePt t="26869" x="3446463" y="4705350"/>
          <p14:tracePt t="26877" x="3482975" y="4705350"/>
          <p14:tracePt t="26893" x="3609975" y="4705350"/>
          <p14:tracePt t="26901" x="3683000" y="4705350"/>
          <p14:tracePt t="26909" x="3756025" y="4705350"/>
          <p14:tracePt t="26917" x="3846513" y="4705350"/>
          <p14:tracePt t="26925" x="3956050" y="4705350"/>
          <p14:tracePt t="26934" x="4038600" y="4705350"/>
          <p14:tracePt t="26943" x="4075113" y="4705350"/>
          <p14:tracePt t="26953" x="4148138" y="4705350"/>
          <p14:tracePt t="26957" x="4202113" y="4705350"/>
          <p14:tracePt t="26965" x="4257675" y="4705350"/>
          <p14:tracePt t="26973" x="4303713" y="4724400"/>
          <p14:tracePt t="26982" x="4321175" y="4732338"/>
          <p14:tracePt t="26988" x="4340225" y="4732338"/>
          <p14:tracePt t="26999" x="4384675" y="4741863"/>
          <p14:tracePt t="27006" x="4394200" y="4741863"/>
          <p14:tracePt t="27015" x="4440238" y="4751388"/>
          <p14:tracePt t="27022" x="4484688" y="4778375"/>
          <p14:tracePt t="27032" x="4513263" y="4778375"/>
          <p14:tracePt t="27037" x="4557713" y="4778375"/>
          <p14:tracePt t="27047" x="4594225" y="4778375"/>
          <p14:tracePt t="27052" x="4649788" y="4778375"/>
          <p14:tracePt t="27062" x="4695825" y="4778375"/>
          <p14:tracePt t="27069" x="4722813" y="4778375"/>
          <p14:tracePt t="27077" x="4795838" y="4760913"/>
          <p14:tracePt t="27085" x="4868863" y="4751388"/>
          <p14:tracePt t="27094" x="4913313" y="4724400"/>
          <p14:tracePt t="27101" x="4959350" y="4714875"/>
          <p14:tracePt t="27109" x="4986338" y="4705350"/>
          <p14:tracePt t="27117" x="4995863" y="4705350"/>
          <p14:tracePt t="27124" x="5014913" y="4697413"/>
          <p14:tracePt t="27133" x="5022850" y="4697413"/>
          <p14:tracePt t="27253" x="5005388" y="4697413"/>
          <p14:tracePt t="27261" x="4968875" y="4705350"/>
          <p14:tracePt t="27269" x="4932363" y="4724400"/>
          <p14:tracePt t="27277" x="4895850" y="4741863"/>
          <p14:tracePt t="27285" x="4868863" y="4751388"/>
          <p14:tracePt t="27294" x="4822825" y="4760913"/>
          <p14:tracePt t="27301" x="4822825" y="4768850"/>
          <p14:tracePt t="27349" x="4803775" y="4768850"/>
          <p14:tracePt t="27365" x="4795838" y="4768850"/>
          <p14:tracePt t="27381" x="4786313" y="4768850"/>
          <p14:tracePt t="27389" x="4776788" y="4760913"/>
          <p14:tracePt t="27413" x="4749800" y="4751388"/>
          <p14:tracePt t="27573" x="4740275" y="4751388"/>
          <p14:tracePt t="27597" x="4722813" y="4751388"/>
          <p14:tracePt t="27677" x="4713288" y="4751388"/>
          <p14:tracePt t="27702" x="4703763" y="4751388"/>
          <p14:tracePt t="27709" x="4676775" y="4751388"/>
          <p14:tracePt t="27717" x="4667250" y="4751388"/>
          <p14:tracePt t="27725" x="4659313" y="4751388"/>
          <p14:tracePt t="27741" x="4640263" y="4751388"/>
          <p14:tracePt t="27759" x="4630738" y="4751388"/>
          <p14:tracePt t="28078" x="4613275" y="4751388"/>
          <p14:tracePt t="28094" x="4594225" y="4751388"/>
          <p14:tracePt t="28109" x="4586288" y="4751388"/>
          <p14:tracePt t="28117" x="4576763" y="4751388"/>
          <p14:tracePt t="28262" x="4576763" y="4741863"/>
          <p14:tracePt t="28269" x="4576763" y="4732338"/>
          <p14:tracePt t="28285" x="4567238" y="4714875"/>
          <p14:tracePt t="28301" x="4557713" y="4714875"/>
          <p14:tracePt t="28317" x="4549775" y="4714875"/>
          <p14:tracePt t="28549" x="4540250" y="4714875"/>
          <p14:tracePt t="28557" x="4513263" y="4687888"/>
          <p14:tracePt t="28565" x="4484688" y="4660900"/>
          <p14:tracePt t="28573" x="4448175" y="4632325"/>
          <p14:tracePt t="28581" x="4384675" y="4605338"/>
          <p14:tracePt t="28589" x="4340225" y="4568825"/>
          <p14:tracePt t="28597" x="4294188" y="4551363"/>
          <p14:tracePt t="28605" x="4248150" y="4522788"/>
          <p14:tracePt t="28613" x="4202113" y="4505325"/>
          <p14:tracePt t="28621" x="4165600" y="4495800"/>
          <p14:tracePt t="28629" x="4121150" y="4468813"/>
          <p14:tracePt t="28637" x="4094163" y="4459288"/>
          <p14:tracePt t="28645" x="4048125" y="4459288"/>
          <p14:tracePt t="28654" x="4021138" y="4449763"/>
          <p14:tracePt t="28661" x="4002088" y="4449763"/>
          <p14:tracePt t="28670" x="3956050" y="4449763"/>
          <p14:tracePt t="28677" x="3938588" y="4449763"/>
          <p14:tracePt t="28685" x="3929063" y="4449763"/>
          <p14:tracePt t="28693" x="3892550" y="4441825"/>
          <p14:tracePt t="28702" x="3846513" y="4422775"/>
          <p14:tracePt t="28718" x="3783013" y="4395788"/>
          <p14:tracePt t="28725" x="3746500" y="4395788"/>
          <p14:tracePt t="28733" x="3709988" y="4386263"/>
          <p14:tracePt t="28742" x="3665538" y="4368800"/>
          <p14:tracePt t="28752" x="3609975" y="4368800"/>
          <p14:tracePt t="28764" x="3573463" y="4359275"/>
          <p14:tracePt t="28764" x="3490913" y="4359275"/>
          <p14:tracePt t="28776" x="3436938" y="4340225"/>
          <p14:tracePt t="28783" x="3390900" y="4340225"/>
          <p14:tracePt t="28790" x="3354388" y="4340225"/>
          <p14:tracePt t="28800" x="3309938" y="4332288"/>
          <p14:tracePt t="28805" x="3244850" y="4303713"/>
          <p14:tracePt t="28813" x="3217863" y="4303713"/>
          <p14:tracePt t="28821" x="3190875" y="4303713"/>
          <p14:tracePt t="28829" x="3144838" y="4295775"/>
          <p14:tracePt t="28837" x="3108325" y="4295775"/>
          <p14:tracePt t="28845" x="3063875" y="4286250"/>
          <p14:tracePt t="28853" x="3035300" y="4286250"/>
          <p14:tracePt t="28861" x="2990850" y="4276725"/>
          <p14:tracePt t="28868" x="2935288" y="4276725"/>
          <p14:tracePt t="28877" x="2898775" y="4276725"/>
          <p14:tracePt t="28893" x="2781300" y="4249738"/>
          <p14:tracePt t="28901" x="2725738" y="4240213"/>
          <p14:tracePt t="28909" x="2643188" y="4232275"/>
          <p14:tracePt t="28917" x="2570163" y="4213225"/>
          <p14:tracePt t="28926" x="2470150" y="4186238"/>
          <p14:tracePt t="28933" x="2397125" y="4186238"/>
          <p14:tracePt t="28941" x="2324100" y="4176713"/>
          <p14:tracePt t="28948" x="2260600" y="4167188"/>
          <p14:tracePt t="28957" x="2206625" y="4167188"/>
          <p14:tracePt t="28965" x="2179638" y="4149725"/>
          <p14:tracePt t="28973" x="2151063" y="4130675"/>
          <p14:tracePt t="28981" x="2087563" y="4122738"/>
          <p14:tracePt t="28990" x="2070100" y="4122738"/>
          <p14:tracePt t="29000" x="2070100" y="4113213"/>
          <p14:tracePt t="29005" x="2060575" y="4113213"/>
          <p14:tracePt t="29015" x="2051050" y="4103688"/>
          <p14:tracePt t="29032" x="2033588" y="4103688"/>
          <p14:tracePt t="29037" x="2024063" y="4094163"/>
          <p14:tracePt t="29045" x="2014538" y="4094163"/>
          <p14:tracePt t="29053" x="2014538" y="4086225"/>
          <p14:tracePt t="29061" x="2005013" y="4076700"/>
          <p14:tracePt t="29069" x="1997075" y="4067175"/>
          <p14:tracePt t="29077" x="1978025" y="4049713"/>
          <p14:tracePt t="29085" x="1968500" y="4040188"/>
          <p14:tracePt t="29094" x="1960563" y="4030663"/>
          <p14:tracePt t="29110" x="1951038" y="4030663"/>
          <p14:tracePt t="29231" x="1941513" y="4021138"/>
          <p14:tracePt t="29241" x="1941513" y="4013200"/>
          <p14:tracePt t="29251" x="1941513" y="4003675"/>
          <p14:tracePt t="29254" x="1941513" y="3994150"/>
          <p14:tracePt t="29269" x="1941513" y="3976688"/>
          <p14:tracePt t="29293" x="1941513" y="3967163"/>
          <p14:tracePt t="29493" x="1931988" y="3967163"/>
          <p14:tracePt t="29501" x="1914525" y="3967163"/>
          <p14:tracePt t="29509" x="1895475" y="3967163"/>
          <p14:tracePt t="29518" x="1851025" y="3984625"/>
          <p14:tracePt t="29525" x="1831975" y="3994150"/>
          <p14:tracePt t="29533" x="1804988" y="4003675"/>
          <p14:tracePt t="29542" x="1787525" y="4021138"/>
          <p14:tracePt t="29558" x="1741488" y="4030663"/>
          <p14:tracePt t="29565" x="1731963" y="4040188"/>
          <p14:tracePt t="29573" x="1722438" y="4057650"/>
          <p14:tracePt t="29581" x="1722438" y="4067175"/>
          <p14:tracePt t="29597" x="1714500" y="4067175"/>
          <p14:tracePt t="29733" x="1695450" y="4067175"/>
          <p14:tracePt t="29741" x="1695450" y="4057650"/>
          <p14:tracePt t="29749" x="1695450" y="4049713"/>
          <p14:tracePt t="29757" x="1695450" y="4030663"/>
          <p14:tracePt t="29765" x="1685925" y="4013200"/>
          <p14:tracePt t="29781" x="1685925" y="4003675"/>
          <p14:tracePt t="29789" x="1685925" y="3984625"/>
          <p14:tracePt t="29805" x="1685925" y="3976688"/>
          <p14:tracePt t="29846" x="1685925" y="3967163"/>
          <p14:tracePt t="29853" x="1704975" y="3930650"/>
          <p14:tracePt t="29869" x="1704975" y="3921125"/>
          <p14:tracePt t="29877" x="1714500" y="3894138"/>
          <p14:tracePt t="29885" x="1722438" y="3875088"/>
          <p14:tracePt t="29909" x="1751013" y="3830638"/>
          <p14:tracePt t="29933" x="1768475" y="3821113"/>
          <p14:tracePt t="29949" x="1778000" y="3811588"/>
          <p14:tracePt t="29957" x="1787525" y="3811588"/>
          <p14:tracePt t="29965" x="1795463" y="3794125"/>
          <p14:tracePt t="29974" x="1804988" y="3784600"/>
          <p14:tracePt t="29989" x="1831975" y="3784600"/>
          <p14:tracePt t="29998" x="1851025" y="3784600"/>
          <p14:tracePt t="30005" x="1878013" y="3784600"/>
          <p14:tracePt t="30013" x="1887538" y="3784600"/>
          <p14:tracePt t="30021" x="1914525" y="3784600"/>
          <p14:tracePt t="30029" x="1931988" y="3784600"/>
          <p14:tracePt t="30037" x="1941513" y="3784600"/>
          <p14:tracePt t="30047" x="1960563" y="3784600"/>
          <p14:tracePt t="30061" x="1968500" y="3784600"/>
          <p14:tracePt t="30223" x="1978025" y="3784600"/>
          <p14:tracePt t="30254" x="1978025" y="3794125"/>
          <p14:tracePt t="30261" x="1978025" y="3821113"/>
          <p14:tracePt t="30269" x="1978025" y="3830638"/>
          <p14:tracePt t="30277" x="1978025" y="3848100"/>
          <p14:tracePt t="30285" x="1978025" y="3875088"/>
          <p14:tracePt t="30293" x="1978025" y="3884613"/>
          <p14:tracePt t="30301" x="1978025" y="3911600"/>
          <p14:tracePt t="30309" x="1978025" y="3921125"/>
          <p14:tracePt t="30317" x="1978025" y="3930650"/>
          <p14:tracePt t="30333" x="1978025" y="3948113"/>
          <p14:tracePt t="30520" x="1978025" y="3957638"/>
          <p14:tracePt t="30689" x="1978025" y="3967163"/>
          <p14:tracePt t="30695" x="1968500" y="3967163"/>
          <p14:tracePt t="30741" x="1960563" y="3967163"/>
          <p14:tracePt t="30757" x="1941513" y="3967163"/>
          <p14:tracePt t="30765" x="1931988" y="3967163"/>
          <p14:tracePt t="30781" x="1924050" y="3967163"/>
          <p14:tracePt t="30789" x="1914525" y="3967163"/>
          <p14:tracePt t="30797" x="1905000" y="3967163"/>
          <p14:tracePt t="30845" x="1895475" y="3967163"/>
          <p14:tracePt t="30853" x="1895475" y="3957638"/>
          <p14:tracePt t="30869" x="1895475" y="3948113"/>
          <p14:tracePt t="30877" x="1895475" y="3940175"/>
          <p14:tracePt t="30892" x="1895475" y="3930650"/>
          <p14:tracePt t="30893" x="1895475" y="3921125"/>
          <p14:tracePt t="30901" x="1895475" y="3894138"/>
          <p14:tracePt t="30917" x="1895475" y="3884613"/>
          <p14:tracePt t="30925" x="1895475" y="3875088"/>
          <p14:tracePt t="30933" x="1905000" y="3867150"/>
          <p14:tracePt t="31205" x="1905000" y="3875088"/>
          <p14:tracePt t="31221" x="1905000" y="3884613"/>
          <p14:tracePt t="31358" x="1905000" y="3875088"/>
          <p14:tracePt t="31364" x="1905000" y="3848100"/>
          <p14:tracePt t="31397" x="1905000" y="3840163"/>
          <p14:tracePt t="31487" x="1914525" y="3840163"/>
          <p14:tracePt t="31501" x="1931988" y="3840163"/>
          <p14:tracePt t="31509" x="1968500" y="3840163"/>
          <p14:tracePt t="31517" x="2014538" y="3840163"/>
          <p14:tracePt t="31525" x="2041525" y="3840163"/>
          <p14:tracePt t="31533" x="2114550" y="3840163"/>
          <p14:tracePt t="31541" x="2151063" y="3840163"/>
          <p14:tracePt t="31549" x="2233613" y="3840163"/>
          <p14:tracePt t="31558" x="2316163" y="3840163"/>
          <p14:tracePt t="31565" x="2370138" y="3840163"/>
          <p14:tracePt t="31574" x="2425700" y="3840163"/>
          <p14:tracePt t="31580" x="2462213" y="3840163"/>
          <p14:tracePt t="31589" x="2533650" y="3840163"/>
          <p14:tracePt t="31597" x="2598738" y="3821113"/>
          <p14:tracePt t="31605" x="2635250" y="3821113"/>
          <p14:tracePt t="31613" x="2652713" y="3811588"/>
          <p14:tracePt t="31620" x="2698750" y="3811588"/>
          <p14:tracePt t="31629" x="2752725" y="3803650"/>
          <p14:tracePt t="31637" x="2789238" y="3794125"/>
          <p14:tracePt t="31645" x="2835275" y="3794125"/>
          <p14:tracePt t="31655" x="2898775" y="3794125"/>
          <p14:tracePt t="31661" x="2981325" y="3794125"/>
          <p14:tracePt t="31669" x="3035300" y="3794125"/>
          <p14:tracePt t="31677" x="3108325" y="3794125"/>
          <p14:tracePt t="31685" x="3181350" y="3794125"/>
          <p14:tracePt t="31693" x="3273425" y="3794125"/>
          <p14:tracePt t="31701" x="3336925" y="3811588"/>
          <p14:tracePt t="31709" x="3409950" y="3821113"/>
          <p14:tracePt t="31717" x="3473450" y="3848100"/>
          <p14:tracePt t="31725" x="3527425" y="3848100"/>
          <p14:tracePt t="31732" x="3573463" y="3857625"/>
          <p14:tracePt t="31741" x="3592513" y="3857625"/>
          <p14:tracePt t="31749" x="3619500" y="3857625"/>
          <p14:tracePt t="31757" x="3629025" y="3857625"/>
          <p14:tracePt t="31765" x="3636963" y="3857625"/>
          <p14:tracePt t="31774" x="3646488" y="3857625"/>
          <p14:tracePt t="31789" x="3656013" y="3857625"/>
          <p14:tracePt t="31797" x="3673475" y="3857625"/>
          <p14:tracePt t="31805" x="3709988" y="3857625"/>
          <p14:tracePt t="31813" x="3719513" y="3857625"/>
          <p14:tracePt t="31821" x="3756025" y="3857625"/>
          <p14:tracePt t="31829" x="3783013" y="3857625"/>
          <p14:tracePt t="31837" x="3810000" y="3857625"/>
          <p14:tracePt t="31845" x="3883025" y="3867150"/>
          <p14:tracePt t="31854" x="3892550" y="3867150"/>
          <p14:tracePt t="31863" x="3919538" y="3867150"/>
          <p14:tracePt t="31870" x="3975100" y="3875088"/>
          <p14:tracePt t="31878" x="4048125" y="3903663"/>
          <p14:tracePt t="31895" x="4267200" y="3994150"/>
          <p14:tracePt t="31901" x="4357688" y="4030663"/>
          <p14:tracePt t="31909" x="4430713" y="4086225"/>
          <p14:tracePt t="31917" x="4540250" y="4140200"/>
          <p14:tracePt t="31925" x="4622800" y="4167188"/>
          <p14:tracePt t="31933" x="4686300" y="4195763"/>
          <p14:tracePt t="31940" x="4722813" y="4203700"/>
          <p14:tracePt t="31949" x="4730750" y="4213225"/>
          <p14:tracePt t="32261" x="4740275" y="4213225"/>
          <p14:tracePt t="32277" x="4740275" y="4203700"/>
          <p14:tracePt t="32284" x="4740275" y="4195763"/>
          <p14:tracePt t="32296" x="4740275" y="4186238"/>
          <p14:tracePt t="32358" x="4749800" y="4186238"/>
          <p14:tracePt t="32381" x="4759325" y="4186238"/>
          <p14:tracePt t="32605" x="4767263" y="4186238"/>
          <p14:tracePt t="32613" x="4767263" y="4195763"/>
          <p14:tracePt t="32624" x="4767263" y="4222750"/>
          <p14:tracePt t="32630" x="4767263" y="4240213"/>
          <p14:tracePt t="32638" x="4767263" y="4249738"/>
          <p14:tracePt t="32646" x="4767263" y="4268788"/>
          <p14:tracePt t="32654" x="4767263" y="4276725"/>
          <p14:tracePt t="32662" x="4767263" y="4286250"/>
          <p14:tracePt t="32669" x="4767263" y="4303713"/>
          <p14:tracePt t="32678" x="4767263" y="4313238"/>
          <p14:tracePt t="32686" x="4767263" y="4332288"/>
          <p14:tracePt t="32693" x="4767263" y="4349750"/>
          <p14:tracePt t="32703" x="4767263" y="4359275"/>
          <p14:tracePt t="32709" x="4767263" y="4368800"/>
          <p14:tracePt t="32717" x="4767263" y="4386263"/>
          <p14:tracePt t="32725" x="4767263" y="4395788"/>
          <p14:tracePt t="32733" x="4767263" y="4405313"/>
          <p14:tracePt t="32741" x="4767263" y="4413250"/>
          <p14:tracePt t="32749" x="4767263" y="4432300"/>
          <p14:tracePt t="32758" x="4767263" y="4441825"/>
          <p14:tracePt t="32765" x="4767263" y="4449763"/>
          <p14:tracePt t="32774" x="4767263" y="4478338"/>
          <p14:tracePt t="32789" x="4767263" y="4495800"/>
          <p14:tracePt t="32797" x="4767263" y="4522788"/>
          <p14:tracePt t="32805" x="4767263" y="4532313"/>
          <p14:tracePt t="32813" x="4767263" y="4559300"/>
          <p14:tracePt t="32821" x="4767263" y="4568825"/>
          <p14:tracePt t="32829" x="4767263" y="4578350"/>
          <p14:tracePt t="32845" x="4767263" y="4587875"/>
          <p14:tracePt t="32853" x="4767263" y="4605338"/>
          <p14:tracePt t="33005" x="4749800" y="4605338"/>
          <p14:tracePt t="33030" x="4749800" y="4595813"/>
          <p14:tracePt t="33037" x="4749800" y="4587875"/>
          <p14:tracePt t="33045" x="4749800" y="4578350"/>
          <p14:tracePt t="33166" x="4749800" y="4568825"/>
          <p14:tracePt t="33174" x="4749800" y="4559300"/>
          <p14:tracePt t="33181" x="4749800" y="4551363"/>
          <p14:tracePt t="33188" x="4749800" y="4532313"/>
          <p14:tracePt t="33197" x="4749800" y="4522788"/>
          <p14:tracePt t="33204" x="4749800" y="4505325"/>
          <p14:tracePt t="33213" x="4749800" y="4495800"/>
          <p14:tracePt t="33222" x="4749800" y="4486275"/>
          <p14:tracePt t="33519" x="4759325" y="4495800"/>
          <p14:tracePt t="33549" x="4759325" y="4505325"/>
          <p14:tracePt t="33557" x="4759325" y="4522788"/>
          <p14:tracePt t="33574" x="4759325" y="4532313"/>
          <p14:tracePt t="33671" x="4749800" y="4541838"/>
          <p14:tracePt t="33797" x="4730750" y="4541838"/>
          <p14:tracePt t="33805" x="4722813" y="4541838"/>
          <p14:tracePt t="33813" x="4703763" y="4541838"/>
          <p14:tracePt t="33820" x="4667250" y="4541838"/>
          <p14:tracePt t="33837" x="4640263" y="4541838"/>
          <p14:tracePt t="33845" x="4630738" y="4532313"/>
          <p14:tracePt t="33854" x="4613275" y="4514850"/>
          <p14:tracePt t="33863" x="4567238" y="4468813"/>
          <p14:tracePt t="33868" x="4557713" y="4432300"/>
          <p14:tracePt t="33877" x="4521200" y="4376738"/>
          <p14:tracePt t="33896" x="4484688" y="4286250"/>
          <p14:tracePt t="33901" x="4467225" y="4249738"/>
          <p14:tracePt t="33909" x="4467225" y="4203700"/>
          <p14:tracePt t="33917" x="4448175" y="4167188"/>
          <p14:tracePt t="33926" x="4448175" y="4149725"/>
          <p14:tracePt t="33933" x="4448175" y="4140200"/>
          <p14:tracePt t="33941" x="4430713" y="4122738"/>
          <p14:tracePt t="34125" x="4421188" y="4103688"/>
          <p14:tracePt t="34149" x="4421188" y="4086225"/>
          <p14:tracePt t="34157" x="4421188" y="4076700"/>
          <p14:tracePt t="34165" x="4421188" y="4067175"/>
          <p14:tracePt t="34174" x="4421188" y="4057650"/>
          <p14:tracePt t="34181" x="4421188" y="4040188"/>
          <p14:tracePt t="34293" x="4421188" y="4021138"/>
          <p14:tracePt t="34301" x="4413250" y="3984625"/>
          <p14:tracePt t="34317" x="4403725" y="3984625"/>
          <p14:tracePt t="34333" x="4403725" y="3976688"/>
          <p14:tracePt t="34341" x="4403725" y="3948113"/>
          <p14:tracePt t="34349" x="4403725" y="3940175"/>
          <p14:tracePt t="34365" x="4394200" y="3930650"/>
          <p14:tracePt t="34381" x="4384675" y="3921125"/>
          <p14:tracePt t="34406" x="4384675" y="3911600"/>
          <p14:tracePt t="34509" x="4376738" y="3911600"/>
          <p14:tracePt t="34574" x="4367213" y="3911600"/>
          <p14:tracePt t="34686" x="4348163" y="3911600"/>
          <p14:tracePt t="34702" x="4340225" y="3911600"/>
          <p14:tracePt t="34709" x="4321175" y="3911600"/>
          <p14:tracePt t="34717" x="4303713" y="3911600"/>
          <p14:tracePt t="34725" x="4294188" y="3911600"/>
          <p14:tracePt t="34735" x="4284663" y="3921125"/>
          <p14:tracePt t="34797" x="4267200" y="3921125"/>
          <p14:tracePt t="34863" x="4257675" y="3921125"/>
          <p14:tracePt t="35053" x="4257675" y="3930650"/>
          <p14:tracePt t="35077" x="4257675" y="3940175"/>
          <p14:tracePt t="35094" x="4257675" y="3948113"/>
          <p14:tracePt t="35102" x="4257675" y="3976688"/>
          <p14:tracePt t="35111" x="4257675" y="3984625"/>
          <p14:tracePt t="35116" x="4267200" y="3994150"/>
          <p14:tracePt t="35125" x="4275138" y="4030663"/>
          <p14:tracePt t="35133" x="4303713" y="4057650"/>
          <p14:tracePt t="35141" x="4311650" y="4086225"/>
          <p14:tracePt t="35148" x="4321175" y="4122738"/>
          <p14:tracePt t="35157" x="4357688" y="4167188"/>
          <p14:tracePt t="35165" x="4367213" y="4195763"/>
          <p14:tracePt t="35173" x="4376738" y="4222750"/>
          <p14:tracePt t="35181" x="4384675" y="4240213"/>
          <p14:tracePt t="35190" x="4384675" y="4249738"/>
          <p14:tracePt t="35197" x="4394200" y="4276725"/>
          <p14:tracePt t="35205" x="4403725" y="4286250"/>
          <p14:tracePt t="35413" x="4403725" y="4295775"/>
          <p14:tracePt t="35421" x="4413250" y="4322763"/>
          <p14:tracePt t="35437" x="4413250" y="4340225"/>
          <p14:tracePt t="35445" x="4421188" y="4340225"/>
          <p14:tracePt t="35453" x="4421188" y="4359275"/>
          <p14:tracePt t="35461" x="4448175" y="4376738"/>
          <p14:tracePt t="35477" x="4467225" y="4386263"/>
          <p14:tracePt t="35484" x="4494213" y="4386263"/>
          <p14:tracePt t="35493" x="4513263" y="4413250"/>
          <p14:tracePt t="35629" x="4530725" y="4413250"/>
          <p14:tracePt t="35637" x="4540250" y="4413250"/>
          <p14:tracePt t="35645" x="4549775" y="4413250"/>
          <p14:tracePt t="35661" x="4576763" y="4422775"/>
          <p14:tracePt t="35671" x="4586288" y="4422775"/>
          <p14:tracePt t="35869" x="4586288" y="4441825"/>
          <p14:tracePt t="35877" x="4586288" y="4449763"/>
          <p14:tracePt t="35893" x="4586288" y="4459288"/>
          <p14:tracePt t="36055" x="4586288" y="4468813"/>
          <p14:tracePt t="36062" x="4586288" y="4486275"/>
          <p14:tracePt t="36070" x="4586288" y="4505325"/>
          <p14:tracePt t="36081" x="4586288" y="4532313"/>
          <p14:tracePt t="36086" x="4576763" y="4551363"/>
          <p14:tracePt t="36096" x="4576763" y="4578350"/>
          <p14:tracePt t="36101" x="4567238" y="4605338"/>
          <p14:tracePt t="36109" x="4557713" y="4651375"/>
          <p14:tracePt t="36117" x="4549775" y="4714875"/>
          <p14:tracePt t="36125" x="4540250" y="4741863"/>
          <p14:tracePt t="36133" x="4513263" y="4768850"/>
          <p14:tracePt t="36149" x="4503738" y="4797425"/>
          <p14:tracePt t="36165" x="4484688" y="4824413"/>
          <p14:tracePt t="36245" x="4484688" y="4814888"/>
          <p14:tracePt t="36261" x="4484688" y="4805363"/>
          <p14:tracePt t="36269" x="4484688" y="4797425"/>
          <p14:tracePt t="36277" x="4484688" y="4778375"/>
          <p14:tracePt t="36422" x="4503738" y="4778375"/>
          <p14:tracePt t="36429" x="4503738" y="4797425"/>
          <p14:tracePt t="36437" x="4521200" y="4824413"/>
          <p14:tracePt t="36445" x="4530725" y="4851400"/>
          <p14:tracePt t="36453" x="4540250" y="4860925"/>
          <p14:tracePt t="36461" x="4549775" y="4887913"/>
          <p14:tracePt t="36477" x="4549775" y="4906963"/>
          <p14:tracePt t="36484" x="4549775" y="4914900"/>
          <p14:tracePt t="36493" x="4549775" y="4933950"/>
          <p14:tracePt t="36501" x="4557713" y="4951413"/>
          <p14:tracePt t="36509" x="4567238" y="4960938"/>
          <p14:tracePt t="36517" x="4567238" y="4979988"/>
          <p14:tracePt t="36525" x="4567238" y="4997450"/>
          <p14:tracePt t="36532" x="4576763" y="5024438"/>
          <p14:tracePt t="36541" x="4576763" y="5043488"/>
          <p14:tracePt t="36549" x="4586288" y="5080000"/>
          <p14:tracePt t="36557" x="4594225" y="5106988"/>
          <p14:tracePt t="36565" x="4613275" y="5153025"/>
          <p14:tracePt t="36581" x="4630738" y="5189538"/>
          <p14:tracePt t="36589" x="4630738" y="5197475"/>
          <p14:tracePt t="36597" x="4630738" y="5207000"/>
          <p14:tracePt t="36605" x="4630738" y="5216525"/>
          <p14:tracePt t="36765" x="4630738" y="5226050"/>
          <p14:tracePt t="36773" x="4630738" y="5253038"/>
          <p14:tracePt t="36781" x="4659313" y="5316538"/>
          <p14:tracePt t="36790" x="4686300" y="5380038"/>
          <p14:tracePt t="36799" x="4695825" y="5462588"/>
          <p14:tracePt t="36804" x="4713288" y="5518150"/>
          <p14:tracePt t="36813" x="4713288" y="5589588"/>
          <p14:tracePt t="36821" x="4730750" y="5654675"/>
          <p14:tracePt t="36829" x="4730750" y="5699125"/>
          <p14:tracePt t="36837" x="4730750" y="5727700"/>
          <p14:tracePt t="36845" x="4730750" y="5745163"/>
          <p14:tracePt t="36853" x="4730750" y="5764213"/>
          <p14:tracePt t="36957" x="4730750" y="5754688"/>
          <p14:tracePt t="37102" x="4730750" y="5772150"/>
          <p14:tracePt t="37111" x="4686300" y="5800725"/>
          <p14:tracePt t="37117" x="4686300" y="5808663"/>
          <p14:tracePt t="37125" x="4640263" y="5818188"/>
          <p14:tracePt t="37133" x="4622800" y="5827713"/>
          <p14:tracePt t="37141" x="4586288" y="5854700"/>
          <p14:tracePt t="37149" x="4567238" y="5864225"/>
          <p14:tracePt t="37157" x="4557713" y="5864225"/>
          <p14:tracePt t="37245" x="4549775" y="5864225"/>
          <p14:tracePt t="37261" x="4540250" y="5845175"/>
          <p14:tracePt t="37269" x="4540250" y="5827713"/>
          <p14:tracePt t="37277" x="4530725" y="5818188"/>
          <p14:tracePt t="37285" x="4521200" y="5781675"/>
          <p14:tracePt t="37293" x="4503738" y="5764213"/>
          <p14:tracePt t="37301" x="4484688" y="5745163"/>
          <p14:tracePt t="37309" x="4440238" y="5699125"/>
          <p14:tracePt t="37317" x="4421188" y="5662613"/>
          <p14:tracePt t="37325" x="4384675" y="5635625"/>
          <p14:tracePt t="37333" x="4348163" y="5589588"/>
          <p14:tracePt t="37343" x="4311650" y="5545138"/>
          <p14:tracePt t="37349" x="4294188" y="5499100"/>
          <p14:tracePt t="37362" x="4275138" y="5462588"/>
          <p14:tracePt t="37365" x="4257675" y="5426075"/>
          <p14:tracePt t="37375" x="4248150" y="5380038"/>
          <p14:tracePt t="37381" x="4230688" y="5335588"/>
          <p14:tracePt t="37390" x="4230688" y="5299075"/>
          <p14:tracePt t="37397" x="4230688" y="5253038"/>
          <p14:tracePt t="37407" x="4230688" y="5180013"/>
          <p14:tracePt t="37413" x="4230688" y="5126038"/>
          <p14:tracePt t="37423" x="4230688" y="5097463"/>
          <p14:tracePt t="37430" x="4230688" y="5060950"/>
          <p14:tracePt t="37438" x="4230688" y="5006975"/>
          <p14:tracePt t="37445" x="4230688" y="4960938"/>
          <p14:tracePt t="37453" x="4238625" y="4943475"/>
          <p14:tracePt t="37461" x="4248150" y="4914900"/>
          <p14:tracePt t="37469" x="4267200" y="4878388"/>
          <p14:tracePt t="37477" x="4275138" y="4860925"/>
          <p14:tracePt t="37485" x="4284663" y="4851400"/>
          <p14:tracePt t="37501" x="4303713" y="4833938"/>
          <p14:tracePt t="37509" x="4311650" y="4833938"/>
          <p14:tracePt t="37517" x="4321175" y="4833938"/>
          <p14:tracePt t="37525" x="4348163" y="4833938"/>
          <p14:tracePt t="37533" x="4376738" y="4805363"/>
          <p14:tracePt t="37541" x="4394200" y="4797425"/>
          <p14:tracePt t="37549" x="4413250" y="4787900"/>
          <p14:tracePt t="37557" x="4448175" y="4768850"/>
          <p14:tracePt t="37565" x="4476750" y="4760913"/>
          <p14:tracePt t="37573" x="4513263" y="4741863"/>
          <p14:tracePt t="37580" x="4557713" y="4724400"/>
          <p14:tracePt t="37590" x="4586288" y="4705350"/>
          <p14:tracePt t="37597" x="4622800" y="4697413"/>
          <p14:tracePt t="37605" x="4667250" y="4687888"/>
          <p14:tracePt t="37613" x="4695825" y="4660900"/>
          <p14:tracePt t="37621" x="4722813" y="4651375"/>
          <p14:tracePt t="37629" x="4759325" y="4641850"/>
          <p14:tracePt t="37637" x="4776788" y="4641850"/>
          <p14:tracePt t="37645" x="4813300" y="4632325"/>
          <p14:tracePt t="37654" x="4822825" y="4632325"/>
          <p14:tracePt t="37661" x="4849813" y="4632325"/>
          <p14:tracePt t="37671" x="4868863" y="4632325"/>
          <p14:tracePt t="37677" x="4876800" y="4632325"/>
          <p14:tracePt t="37685" x="4905375" y="4632325"/>
          <p14:tracePt t="37701" x="4922838" y="4641850"/>
          <p14:tracePt t="37710" x="4922838" y="4660900"/>
          <p14:tracePt t="37719" x="4949825" y="4687888"/>
          <p14:tracePt t="37725" x="4949825" y="4714875"/>
          <p14:tracePt t="37734" x="4959350" y="4760913"/>
          <p14:tracePt t="37741" x="4959350" y="4797425"/>
          <p14:tracePt t="37749" x="4959350" y="4841875"/>
          <p14:tracePt t="37757" x="4959350" y="4860925"/>
          <p14:tracePt t="37765" x="4959350" y="4897438"/>
          <p14:tracePt t="37773" x="4959350" y="4943475"/>
          <p14:tracePt t="37781" x="4959350" y="4960938"/>
          <p14:tracePt t="37790" x="4949825" y="4987925"/>
          <p14:tracePt t="37797" x="4941888" y="5016500"/>
          <p14:tracePt t="37805" x="4922838" y="5053013"/>
          <p14:tracePt t="37813" x="4905375" y="5070475"/>
          <p14:tracePt t="37821" x="4905375" y="5106988"/>
          <p14:tracePt t="37830" x="4895850" y="5143500"/>
          <p14:tracePt t="37837" x="4886325" y="5160963"/>
          <p14:tracePt t="37846" x="4876800" y="5197475"/>
          <p14:tracePt t="37853" x="4859338" y="5216525"/>
          <p14:tracePt t="37861" x="4849813" y="5253038"/>
          <p14:tracePt t="37869" x="4849813" y="5289550"/>
          <p14:tracePt t="37877" x="4840288" y="5326063"/>
          <p14:tracePt t="37885" x="4832350" y="5353050"/>
          <p14:tracePt t="37893" x="4795838" y="5399088"/>
          <p14:tracePt t="37901" x="4795838" y="5426075"/>
          <p14:tracePt t="37909" x="4786313" y="5472113"/>
          <p14:tracePt t="37917" x="4776788" y="5499100"/>
          <p14:tracePt t="37926" x="4749800" y="5526088"/>
          <p14:tracePt t="37934" x="4740275" y="5545138"/>
          <p14:tracePt t="37941" x="4730750" y="5562600"/>
          <p14:tracePt t="37952" x="4703763" y="5599113"/>
          <p14:tracePt t="37958" x="4695825" y="5618163"/>
          <p14:tracePt t="37965" x="4695825" y="5626100"/>
          <p14:tracePt t="37973" x="4686300" y="5654675"/>
          <p14:tracePt t="37981" x="4676775" y="5654675"/>
          <p14:tracePt t="37989" x="4667250" y="5654675"/>
          <p14:tracePt t="37998" x="4659313" y="5662613"/>
          <p14:tracePt t="38047" x="4649788" y="5662613"/>
          <p14:tracePt t="38054" x="4613275" y="5662613"/>
          <p14:tracePt t="38062" x="4586288" y="5662613"/>
          <p14:tracePt t="38070" x="4549775" y="5645150"/>
          <p14:tracePt t="38080" x="4540250" y="5635625"/>
          <p14:tracePt t="38084" x="4513263" y="5608638"/>
          <p14:tracePt t="38094" x="4503738" y="5589588"/>
          <p14:tracePt t="38101" x="4494213" y="5572125"/>
          <p14:tracePt t="38109" x="4476750" y="5545138"/>
          <p14:tracePt t="38125" x="4476750" y="5508625"/>
          <p14:tracePt t="38133" x="4476750" y="5489575"/>
          <p14:tracePt t="38141" x="4476750" y="5472113"/>
          <p14:tracePt t="38157" x="4476750" y="5453063"/>
          <p14:tracePt t="38165" x="4476750" y="5426075"/>
          <p14:tracePt t="38181" x="4476750" y="5408613"/>
          <p14:tracePt t="38190" x="4476750" y="5372100"/>
          <p14:tracePt t="38205" x="4476750" y="5335588"/>
          <p14:tracePt t="38213" x="4476750" y="5299075"/>
          <p14:tracePt t="38222" x="4476750" y="5243513"/>
          <p14:tracePt t="38228" x="4476750" y="5153025"/>
          <p14:tracePt t="38237" x="4476750" y="5080000"/>
          <p14:tracePt t="38245" x="4476750" y="4987925"/>
          <p14:tracePt t="38253" x="4476750" y="4897438"/>
          <p14:tracePt t="38261" x="4476750" y="4805363"/>
          <p14:tracePt t="38270" x="4476750" y="4697413"/>
          <p14:tracePt t="38277" x="4476750" y="4624388"/>
          <p14:tracePt t="38284" x="4476750" y="4568825"/>
          <p14:tracePt t="38293" x="4476750" y="4486275"/>
          <p14:tracePt t="38301" x="4476750" y="4432300"/>
          <p14:tracePt t="38309" x="4476750" y="4395788"/>
          <p14:tracePt t="38317" x="4476750" y="4368800"/>
          <p14:tracePt t="38327" x="4476750" y="4332288"/>
          <p14:tracePt t="38333" x="4476750" y="4313238"/>
          <p14:tracePt t="38341" x="4484688" y="4313238"/>
          <p14:tracePt t="38358" x="4484688" y="4303713"/>
          <p14:tracePt t="38364" x="4494213" y="4295775"/>
          <p14:tracePt t="38533" x="4503738" y="4295775"/>
          <p14:tracePt t="38549" x="4513263" y="4295775"/>
          <p14:tracePt t="38557" x="4549775" y="4295775"/>
          <p14:tracePt t="38565" x="4576763" y="4295775"/>
          <p14:tracePt t="38573" x="4613275" y="4295775"/>
          <p14:tracePt t="38581" x="4649788" y="4295775"/>
          <p14:tracePt t="38589" x="4703763" y="4303713"/>
          <p14:tracePt t="38597" x="4722813" y="4313238"/>
          <p14:tracePt t="38605" x="4730750" y="4322763"/>
          <p14:tracePt t="38613" x="4767263" y="4340225"/>
          <p14:tracePt t="38622" x="4776788" y="4349750"/>
          <p14:tracePt t="38633" x="4786313" y="4376738"/>
          <p14:tracePt t="38641" x="4786313" y="4405313"/>
          <p14:tracePt t="38645" x="4786313" y="4441825"/>
          <p14:tracePt t="38653" x="4786313" y="4468813"/>
          <p14:tracePt t="38661" x="4786313" y="4495800"/>
          <p14:tracePt t="38671" x="4786313" y="4532313"/>
          <p14:tracePt t="38677" x="4786313" y="4551363"/>
          <p14:tracePt t="38685" x="4786313" y="4587875"/>
          <p14:tracePt t="38702" x="4776788" y="4605338"/>
          <p14:tracePt t="38709" x="4767263" y="4614863"/>
          <p14:tracePt t="39022" x="4759325" y="4614863"/>
          <p14:tracePt t="39110" x="4749800" y="4614863"/>
          <p14:tracePt t="39117" x="4749800" y="4624388"/>
          <p14:tracePt t="39125" x="4730750" y="4641850"/>
          <p14:tracePt t="39149" x="4722813" y="4651375"/>
          <p14:tracePt t="39226" x="4713288" y="4651375"/>
          <p14:tracePt t="39253" x="4703763" y="4651375"/>
          <p14:tracePt t="39277" x="4703763" y="4641850"/>
          <p14:tracePt t="39309" x="4703763" y="4632325"/>
          <p14:tracePt t="39365" x="4695825" y="4624388"/>
          <p14:tracePt t="39373" x="4686300" y="4624388"/>
          <p14:tracePt t="39381" x="4676775" y="4624388"/>
          <p14:tracePt t="39397" x="4667250" y="4624388"/>
          <p14:tracePt t="39405" x="4659313" y="4624388"/>
          <p14:tracePt t="39413" x="4640263" y="4624388"/>
          <p14:tracePt t="39423" x="4613275" y="4624388"/>
          <p14:tracePt t="39430" x="4594225" y="4614863"/>
          <p14:tracePt t="39438" x="4586288" y="4614863"/>
          <p14:tracePt t="39446" x="4557713" y="4605338"/>
          <p14:tracePt t="39454" x="4540250" y="4587875"/>
          <p14:tracePt t="39470" x="4513263" y="4587875"/>
          <p14:tracePt t="39477" x="4503738" y="4587875"/>
          <p14:tracePt t="39494" x="4494213" y="4578350"/>
          <p14:tracePt t="39605" x="4484688" y="4578350"/>
          <p14:tracePt t="39613" x="4476750" y="4559300"/>
          <p14:tracePt t="39629" x="4467225" y="4551363"/>
          <p14:tracePt t="39638" x="4467225" y="4541838"/>
          <p14:tracePt t="39674" x="4457700" y="4522788"/>
          <p14:tracePt t="39806" x="4457700" y="4551363"/>
          <p14:tracePt t="39814" x="4467225" y="4568825"/>
          <p14:tracePt t="39823" x="4484688" y="4595813"/>
          <p14:tracePt t="39830" x="4494213" y="4605338"/>
          <p14:tracePt t="39837" x="4513263" y="4624388"/>
          <p14:tracePt t="39845" x="4530725" y="4624388"/>
          <p14:tracePt t="39853" x="4540250" y="4632325"/>
          <p14:tracePt t="39861" x="4540250" y="4641850"/>
          <p14:tracePt t="39925" x="4549775" y="4641850"/>
          <p14:tracePt t="39941" x="4567238" y="4641850"/>
          <p14:tracePt t="39957" x="4576763" y="4614863"/>
          <p14:tracePt t="39965" x="4576763" y="4595813"/>
          <p14:tracePt t="39973" x="4576763" y="4559300"/>
          <p14:tracePt t="39981" x="4576763" y="4541838"/>
          <p14:tracePt t="39990" x="4576763" y="4514850"/>
          <p14:tracePt t="39998" x="4576763" y="4495800"/>
          <p14:tracePt t="40013" x="4576763" y="4478338"/>
          <p14:tracePt t="40021" x="4576763" y="4468813"/>
          <p14:tracePt t="40030" x="4576763" y="4459288"/>
          <p14:tracePt t="40046" x="4576763" y="4449763"/>
          <p14:tracePt t="40069" x="4576763" y="4441825"/>
          <p14:tracePt t="40085" x="4567238" y="4432300"/>
          <p14:tracePt t="40093" x="4557713" y="4432300"/>
          <p14:tracePt t="40101" x="4549775" y="4432300"/>
          <p14:tracePt t="40110" x="4521200" y="4432300"/>
          <p14:tracePt t="40116" x="4503738" y="4432300"/>
          <p14:tracePt t="40125" x="4476750" y="4432300"/>
          <p14:tracePt t="40133" x="4430713" y="4432300"/>
          <p14:tracePt t="40141" x="4403725" y="4432300"/>
          <p14:tracePt t="40149" x="4376738" y="4432300"/>
          <p14:tracePt t="40157" x="4357688" y="4432300"/>
          <p14:tracePt t="40165" x="4321175" y="4432300"/>
          <p14:tracePt t="40174" x="4284663" y="4432300"/>
          <p14:tracePt t="40181" x="4267200" y="4422775"/>
          <p14:tracePt t="40190" x="4230688" y="4422775"/>
          <p14:tracePt t="40197" x="4211638" y="4422775"/>
          <p14:tracePt t="40205" x="4184650" y="4422775"/>
          <p14:tracePt t="40213" x="4138613" y="4422775"/>
          <p14:tracePt t="40221" x="4121150" y="4422775"/>
          <p14:tracePt t="40229" x="4065588" y="4422775"/>
          <p14:tracePt t="40237" x="4011613" y="4422775"/>
          <p14:tracePt t="40245" x="3938588" y="4422775"/>
          <p14:tracePt t="40253" x="3829050" y="4422775"/>
          <p14:tracePt t="40261" x="3702050" y="4422775"/>
          <p14:tracePt t="40270" x="3556000" y="4449763"/>
          <p14:tracePt t="40277" x="3436938" y="4468813"/>
          <p14:tracePt t="40286" x="3309938" y="4468813"/>
          <p14:tracePt t="40297" x="3200400" y="4495800"/>
          <p14:tracePt t="40300" x="3108325" y="4505325"/>
          <p14:tracePt t="40309" x="3044825" y="4522788"/>
          <p14:tracePt t="40317" x="3008313" y="4522788"/>
          <p14:tracePt t="40327" x="2962275" y="4522788"/>
          <p14:tracePt t="40333" x="2944813" y="4522788"/>
          <p14:tracePt t="40341" x="2917825" y="4522788"/>
          <p14:tracePt t="40349" x="2908300" y="4522788"/>
          <p14:tracePt t="40358" x="2889250" y="4522788"/>
          <p14:tracePt t="40365" x="2871788" y="4522788"/>
          <p14:tracePt t="40375" x="2844800" y="4514850"/>
          <p14:tracePt t="40381" x="2825750" y="4505325"/>
          <p14:tracePt t="40389" x="2808288" y="4478338"/>
          <p14:tracePt t="40397" x="2771775" y="4459288"/>
          <p14:tracePt t="40405" x="2762250" y="4459288"/>
          <p14:tracePt t="40413" x="2744788" y="4449763"/>
          <p14:tracePt t="40421" x="2708275" y="4441825"/>
          <p14:tracePt t="40437" x="2679700" y="4432300"/>
          <p14:tracePt t="40589" x="2671763" y="4422775"/>
          <p14:tracePt t="40596" x="2671763" y="4405313"/>
          <p14:tracePt t="40605" x="2671763" y="4395788"/>
          <p14:tracePt t="40613" x="2671763" y="4386263"/>
          <p14:tracePt t="40625" x="2671763" y="4368800"/>
          <p14:tracePt t="40630" x="2671763" y="4349750"/>
          <p14:tracePt t="40638" x="2671763" y="4340225"/>
          <p14:tracePt t="40646" x="2671763" y="4332288"/>
          <p14:tracePt t="40656" x="2671763" y="4322763"/>
          <p14:tracePt t="40661" x="2671763" y="4313238"/>
          <p14:tracePt t="40845" x="2662238" y="4322763"/>
          <p14:tracePt t="40902" x="2652713" y="4340225"/>
          <p14:tracePt t="40933" x="2625725" y="4349750"/>
          <p14:tracePt t="40950" x="2616200" y="4368800"/>
          <p14:tracePt t="40974" x="2606675" y="4376738"/>
          <p14:tracePt t="41630" x="2589213" y="4376738"/>
          <p14:tracePt t="41637" x="2562225" y="4395788"/>
          <p14:tracePt t="41645" x="2552700" y="4413250"/>
          <p14:tracePt t="41653" x="2533650" y="4468813"/>
          <p14:tracePt t="41661" x="2516188" y="4514850"/>
          <p14:tracePt t="41669" x="2506663" y="4541838"/>
          <p14:tracePt t="41677" x="2498725" y="4587875"/>
          <p14:tracePt t="41685" x="2498725" y="4614863"/>
          <p14:tracePt t="41694" x="2479675" y="4651375"/>
          <p14:tracePt t="41703" x="2470150" y="4668838"/>
          <p14:tracePt t="41717" x="2470150" y="4678363"/>
          <p14:tracePt t="41870" x="2470150" y="4705350"/>
          <p14:tracePt t="41877" x="2470150" y="4724400"/>
          <p14:tracePt t="41893" x="2470150" y="4751388"/>
          <p14:tracePt t="41901" x="2470150" y="4760913"/>
          <p14:tracePt t="41909" x="2462213" y="4760913"/>
          <p14:tracePt t="41917" x="2462213" y="4768850"/>
          <p14:tracePt t="41925" x="2462213" y="4787900"/>
          <p14:tracePt t="41933" x="2462213" y="4797425"/>
          <p14:tracePt t="43861" x="2462213" y="4787900"/>
          <p14:tracePt t="43868" x="2479675" y="4760913"/>
          <p14:tracePt t="43877" x="2506663" y="4741863"/>
          <p14:tracePt t="43885" x="2525713" y="4714875"/>
          <p14:tracePt t="43893" x="2543175" y="4697413"/>
          <p14:tracePt t="43900" x="2562225" y="4678363"/>
          <p14:tracePt t="43909" x="2579688" y="4651375"/>
          <p14:tracePt t="43917" x="2579688" y="4624388"/>
          <p14:tracePt t="43925" x="2589213" y="4605338"/>
          <p14:tracePt t="43933" x="2589213" y="4568825"/>
          <p14:tracePt t="43941" x="2589213" y="4551363"/>
          <p14:tracePt t="43999" x="2579688" y="4541838"/>
          <p14:tracePt t="44005" x="2562225" y="4541838"/>
          <p14:tracePt t="44013" x="2533650" y="4541838"/>
          <p14:tracePt t="44021" x="2516188" y="4541838"/>
          <p14:tracePt t="44029" x="2498725" y="4541838"/>
          <p14:tracePt t="44045" x="2479675" y="4541838"/>
          <p14:tracePt t="44053" x="2462213" y="4541838"/>
          <p14:tracePt t="44061" x="2452688" y="4541838"/>
          <p14:tracePt t="44069" x="2433638" y="4541838"/>
          <p14:tracePt t="44078" x="2406650" y="4541838"/>
          <p14:tracePt t="44084" x="2360613" y="4541838"/>
          <p14:tracePt t="44093" x="2343150" y="4541838"/>
          <p14:tracePt t="44101" x="2316163" y="4541838"/>
          <p14:tracePt t="44110" x="2287588" y="4541838"/>
          <p14:tracePt t="44117" x="2270125" y="4541838"/>
          <p14:tracePt t="44125" x="2243138" y="4541838"/>
          <p14:tracePt t="44141" x="2214563" y="4541838"/>
          <p14:tracePt t="44149" x="2206625" y="4541838"/>
          <p14:tracePt t="44285" x="2197100" y="4541838"/>
          <p14:tracePt t="44293" x="2179638" y="4541838"/>
          <p14:tracePt t="44309" x="2160588" y="4541838"/>
          <p14:tracePt t="44317" x="2151063" y="4522788"/>
          <p14:tracePt t="44333" x="2133600" y="4486275"/>
          <p14:tracePt t="44341" x="2114550" y="4468813"/>
          <p14:tracePt t="44349" x="2106613" y="4449763"/>
          <p14:tracePt t="44358" x="2097088" y="4432300"/>
          <p14:tracePt t="44365" x="2087563" y="4405313"/>
          <p14:tracePt t="44375" x="2060575" y="4368800"/>
          <p14:tracePt t="44381" x="2041525" y="4349750"/>
          <p14:tracePt t="44391" x="2024063" y="4303713"/>
          <p14:tracePt t="44397" x="1987550" y="4276725"/>
          <p14:tracePt t="44407" x="1968500" y="4259263"/>
          <p14:tracePt t="44413" x="1951038" y="4240213"/>
          <p14:tracePt t="44423" x="1941513" y="4232275"/>
          <p14:tracePt t="44429" x="1931988" y="4222750"/>
          <p14:tracePt t="44437" x="1931988" y="4213225"/>
          <p14:tracePt t="44445" x="1924050" y="4203700"/>
          <p14:tracePt t="44573" x="1914525" y="4195763"/>
          <p14:tracePt t="44597" x="1914525" y="4176713"/>
          <p14:tracePt t="44613" x="1914525" y="4167188"/>
          <p14:tracePt t="44620" x="1914525" y="4149725"/>
          <p14:tracePt t="44726" x="1905000" y="4149725"/>
          <p14:tracePt t="44742" x="1887538" y="4167188"/>
          <p14:tracePt t="44757" x="1878013" y="4176713"/>
          <p14:tracePt t="44773" x="1878013" y="4186238"/>
          <p14:tracePt t="44781" x="1868488" y="4186238"/>
          <p14:tracePt t="44821" x="1868488" y="4203700"/>
          <p14:tracePt t="44829" x="1868488" y="4222750"/>
          <p14:tracePt t="44837" x="1860550" y="4232275"/>
          <p14:tracePt t="44853" x="1860550" y="4249738"/>
          <p14:tracePt t="44861" x="1841500" y="4268788"/>
          <p14:tracePt t="44877" x="1841500" y="4295775"/>
          <p14:tracePt t="44891" x="1841500" y="4303713"/>
          <p14:tracePt t="44893" x="1841500" y="4313238"/>
          <p14:tracePt t="44901" x="1841500" y="4340225"/>
          <p14:tracePt t="44909" x="1841500" y="4349750"/>
          <p14:tracePt t="44925" x="1841500" y="4359275"/>
          <p14:tracePt t="44935" x="1841500" y="4376738"/>
          <p14:tracePt t="44942" x="1841500" y="4386263"/>
          <p14:tracePt t="45077" x="1841500" y="4395788"/>
          <p14:tracePt t="45141" x="1851025" y="4395788"/>
          <p14:tracePt t="45157" x="1868488" y="4395788"/>
          <p14:tracePt t="45173" x="1887538" y="4386263"/>
          <p14:tracePt t="45189" x="1895475" y="4376738"/>
          <p14:tracePt t="45197" x="1931988" y="4359275"/>
          <p14:tracePt t="45205" x="1951038" y="4340225"/>
          <p14:tracePt t="45213" x="1987550" y="4322763"/>
          <p14:tracePt t="45221" x="2033588" y="4268788"/>
          <p14:tracePt t="45229" x="2051050" y="4249738"/>
          <p14:tracePt t="45236" x="2078038" y="4203700"/>
          <p14:tracePt t="45245" x="2078038" y="4176713"/>
          <p14:tracePt t="45253" x="2097088" y="4149725"/>
          <p14:tracePt t="45261" x="2106613" y="4130675"/>
          <p14:tracePt t="45269" x="2106613" y="4103688"/>
          <p14:tracePt t="45277" x="2106613" y="4086225"/>
          <p14:tracePt t="45285" x="2106613" y="4076700"/>
          <p14:tracePt t="45293" x="2106613" y="4057650"/>
          <p14:tracePt t="45373" x="2106613" y="4049713"/>
          <p14:tracePt t="45381" x="2087563" y="4057650"/>
          <p14:tracePt t="45390" x="2078038" y="4076700"/>
          <p14:tracePt t="45397" x="2060575" y="4094163"/>
          <p14:tracePt t="45406" x="2041525" y="4130675"/>
          <p14:tracePt t="45423" x="2033588" y="4149725"/>
          <p14:tracePt t="45429" x="2033588" y="4159250"/>
          <p14:tracePt t="45437" x="2033588" y="4176713"/>
          <p14:tracePt t="45445" x="2033588" y="4195763"/>
          <p14:tracePt t="45453" x="2033588" y="4213225"/>
          <p14:tracePt t="45461" x="2033588" y="4232275"/>
          <p14:tracePt t="45469" x="2033588" y="4259263"/>
          <p14:tracePt t="45477" x="2033588" y="4276725"/>
          <p14:tracePt t="45485" x="2033588" y="4303713"/>
          <p14:tracePt t="45493" x="2033588" y="4322763"/>
          <p14:tracePt t="45501" x="2033588" y="4359275"/>
          <p14:tracePt t="45509" x="2051050" y="4395788"/>
          <p14:tracePt t="45517" x="2070100" y="4422775"/>
          <p14:tracePt t="45525" x="2106613" y="4468813"/>
          <p14:tracePt t="45533" x="2124075" y="4505325"/>
          <p14:tracePt t="45541" x="2160588" y="4551363"/>
          <p14:tracePt t="45549" x="2170113" y="4568825"/>
          <p14:tracePt t="45557" x="2179638" y="4568825"/>
          <p14:tracePt t="45565" x="2197100" y="4587875"/>
          <p14:tracePt t="45573" x="2206625" y="4605338"/>
          <p14:tracePt t="45581" x="2206625" y="4614863"/>
          <p14:tracePt t="45589" x="2214563" y="4624388"/>
          <p14:tracePt t="45597" x="2214563" y="4632325"/>
          <p14:tracePt t="45606" x="2214563" y="4651375"/>
          <p14:tracePt t="45613" x="2214563" y="4668838"/>
          <p14:tracePt t="45620" x="2214563" y="4697413"/>
          <p14:tracePt t="45629" x="2214563" y="4705350"/>
          <p14:tracePt t="45637" x="2214563" y="4724400"/>
          <p14:tracePt t="45645" x="2214563" y="4732338"/>
          <p14:tracePt t="45653" x="2214563" y="4741863"/>
          <p14:tracePt t="45669" x="2214563" y="4760913"/>
          <p14:tracePt t="45862" x="2214563" y="4778375"/>
          <p14:tracePt t="45871" x="2214563" y="4797425"/>
          <p14:tracePt t="45878" x="2214563" y="4824413"/>
          <p14:tracePt t="45885" x="2214563" y="4833938"/>
          <p14:tracePt t="45901" x="2206625" y="4851400"/>
          <p14:tracePt t="46557" x="2206625" y="4841875"/>
          <p14:tracePt t="46597" x="2214563" y="4833938"/>
          <p14:tracePt t="46672" x="2233613" y="4814888"/>
          <p14:tracePt t="46773" x="2243138" y="4805363"/>
          <p14:tracePt t="47080" x="2224088" y="4797425"/>
          <p14:tracePt t="47084" x="2197100" y="4787900"/>
          <p14:tracePt t="47093" x="2151063" y="4751388"/>
          <p14:tracePt t="47101" x="2133600" y="4741863"/>
          <p14:tracePt t="47109" x="2078038" y="4741863"/>
          <p14:tracePt t="47117" x="2041525" y="4732338"/>
          <p14:tracePt t="47125" x="1987550" y="4697413"/>
          <p14:tracePt t="47133" x="1960563" y="4687888"/>
          <p14:tracePt t="47141" x="1914525" y="4660900"/>
          <p14:tracePt t="47149" x="1851025" y="4641850"/>
          <p14:tracePt t="47157" x="1851025" y="4632325"/>
          <p14:tracePt t="47165" x="1831975" y="4624388"/>
          <p14:tracePt t="47173" x="1787525" y="4605338"/>
          <p14:tracePt t="47181" x="1778000" y="4595813"/>
          <p14:tracePt t="47190" x="1768475" y="4587875"/>
          <p14:tracePt t="47197" x="1751013" y="4578350"/>
          <p14:tracePt t="47213" x="1731963" y="4578350"/>
          <p14:tracePt t="47221" x="1731963" y="4568825"/>
          <p14:tracePt t="47229" x="1714500" y="4568825"/>
          <p14:tracePt t="47237" x="1658938" y="4559300"/>
          <p14:tracePt t="47245" x="1641475" y="4551363"/>
          <p14:tracePt t="47253" x="1604963" y="4551363"/>
          <p14:tracePt t="47261" x="1549400" y="4551363"/>
          <p14:tracePt t="47269" x="1512888" y="4551363"/>
          <p14:tracePt t="47277" x="1485900" y="4541838"/>
          <p14:tracePt t="47285" x="1449388" y="4541838"/>
          <p14:tracePt t="47295" x="1431925" y="4532313"/>
          <p14:tracePt t="47301" x="1403350" y="4522788"/>
          <p14:tracePt t="47326" x="1385888" y="4495800"/>
          <p14:tracePt t="47333" x="1376363" y="4495800"/>
          <p14:tracePt t="47341" x="1366838" y="4486275"/>
          <p14:tracePt t="47349" x="1358900" y="4486275"/>
          <p14:tracePt t="47360" x="1339850" y="4478338"/>
          <p14:tracePt t="47364" x="1322388" y="4459288"/>
          <p14:tracePt t="47374" x="1312863" y="4449763"/>
          <p14:tracePt t="47381" x="1303338" y="4441825"/>
          <p14:tracePt t="47393" x="1285875" y="4432300"/>
          <p14:tracePt t="47397" x="1239838" y="4405313"/>
          <p14:tracePt t="47406" x="1193800" y="4405313"/>
          <p14:tracePt t="47413" x="1157288" y="4395788"/>
          <p14:tracePt t="47423" x="1084263" y="4395788"/>
          <p14:tracePt t="47430" x="1020763" y="4395788"/>
          <p14:tracePt t="47438" x="966788" y="4395788"/>
          <p14:tracePt t="47446" x="893763" y="4395788"/>
          <p14:tracePt t="47454" x="820738" y="4395788"/>
          <p14:tracePt t="47462" x="765175" y="4395788"/>
          <p14:tracePt t="47470" x="692150" y="4395788"/>
          <p14:tracePt t="47478" x="628650" y="4395788"/>
          <p14:tracePt t="47486" x="574675" y="4395788"/>
          <p14:tracePt t="47494" x="538163" y="4395788"/>
          <p14:tracePt t="47500" x="501650" y="4395788"/>
          <p14:tracePt t="47509" x="492125" y="4395788"/>
          <p14:tracePt t="47518" x="482600" y="4395788"/>
          <p14:tracePt t="47565" x="474663" y="4386263"/>
          <p14:tracePt t="47573" x="465138" y="4386263"/>
          <p14:tracePt t="47581" x="455613" y="4386263"/>
          <p14:tracePt t="47821" x="455613" y="4376738"/>
          <p14:tracePt t="47829" x="465138" y="4359275"/>
          <p14:tracePt t="47837" x="519113" y="4359275"/>
          <p14:tracePt t="47845" x="611188" y="4359275"/>
          <p14:tracePt t="47853" x="701675" y="4359275"/>
          <p14:tracePt t="47861" x="811213" y="4340225"/>
          <p14:tracePt t="47869" x="911225" y="4340225"/>
          <p14:tracePt t="47877" x="1047750" y="4340225"/>
          <p14:tracePt t="47893" x="1258888" y="4340225"/>
          <p14:tracePt t="47901" x="1349375" y="4340225"/>
          <p14:tracePt t="47909" x="1385888" y="4340225"/>
          <p14:tracePt t="47917" x="1468438" y="4340225"/>
          <p14:tracePt t="47925" x="1504950" y="4340225"/>
          <p14:tracePt t="47933" x="1531938" y="4340225"/>
          <p14:tracePt t="47941" x="1549400" y="4340225"/>
          <p14:tracePt t="47949" x="1576388" y="4340225"/>
          <p14:tracePt t="48022" x="1585913" y="4340225"/>
          <p14:tracePt t="48101" x="1612900" y="4340225"/>
          <p14:tracePt t="48109" x="1631950" y="4340225"/>
          <p14:tracePt t="48117" x="1668463" y="4340225"/>
          <p14:tracePt t="48125" x="1714500" y="4340225"/>
          <p14:tracePt t="48133" x="1741488" y="4340225"/>
          <p14:tracePt t="48141" x="1768475" y="4340225"/>
          <p14:tracePt t="48149" x="1824038" y="4368800"/>
          <p14:tracePt t="48157" x="1831975" y="4368800"/>
          <p14:tracePt t="48165" x="1868488" y="4386263"/>
          <p14:tracePt t="48397" x="1868488" y="4395788"/>
          <p14:tracePt t="48406" x="1868488" y="4405313"/>
          <p14:tracePt t="48813" x="1868488" y="4413250"/>
          <p14:tracePt t="48821" x="1868488" y="4422775"/>
          <p14:tracePt t="48829" x="1868488" y="4449763"/>
          <p14:tracePt t="48845" x="1868488" y="4459288"/>
          <p14:tracePt t="48861" x="1868488" y="4468813"/>
          <p14:tracePt t="48941" x="1868488" y="4449763"/>
          <p14:tracePt t="48948" x="1868488" y="4441825"/>
          <p14:tracePt t="48965" x="1868488" y="4422775"/>
          <p14:tracePt t="48973" x="1868488" y="4413250"/>
          <p14:tracePt t="49177" x="1868488" y="4422775"/>
          <p14:tracePt t="49278" x="1868488" y="4432300"/>
          <p14:tracePt t="49285" x="1868488" y="4441825"/>
          <p14:tracePt t="49293" x="1860550" y="4449763"/>
          <p14:tracePt t="49309" x="1860550" y="4459288"/>
          <p14:tracePt t="49316" x="1851025" y="4486275"/>
          <p14:tracePt t="49909" x="1860550" y="4486275"/>
          <p14:tracePt t="49933" x="1868488" y="4478338"/>
          <p14:tracePt t="49949" x="1878013" y="4478338"/>
          <p14:tracePt t="49957" x="1887538" y="4478338"/>
          <p14:tracePt t="49965" x="1895475" y="4468813"/>
          <p14:tracePt t="49981" x="1914525" y="4459288"/>
          <p14:tracePt t="49989" x="1924050" y="4459288"/>
          <p14:tracePt t="49997" x="1924050" y="4449763"/>
          <p14:tracePt t="50023" x="1931988" y="4441825"/>
          <p14:tracePt t="50039" x="1941513" y="4441825"/>
          <p14:tracePt t="50326" x="1951038" y="4441825"/>
          <p14:tracePt t="50357" x="1960563" y="4449763"/>
          <p14:tracePt t="50365" x="1968500" y="4449763"/>
          <p14:tracePt t="50377" x="1997075" y="4449763"/>
          <p14:tracePt t="50381" x="2014538" y="4449763"/>
          <p14:tracePt t="50391" x="2070100" y="4449763"/>
          <p14:tracePt t="50398" x="2124075" y="4441825"/>
          <p14:tracePt t="50408" x="2179638" y="4441825"/>
          <p14:tracePt t="50414" x="2260600" y="4422775"/>
          <p14:tracePt t="50427" x="2297113" y="4422775"/>
          <p14:tracePt t="50428" x="2352675" y="4422775"/>
          <p14:tracePt t="50437" x="2406650" y="4422775"/>
          <p14:tracePt t="50445" x="2452688" y="4422775"/>
          <p14:tracePt t="50453" x="2489200" y="4422775"/>
          <p14:tracePt t="50469" x="2498725" y="4422775"/>
          <p14:tracePt t="50573" x="2506663" y="4422775"/>
          <p14:tracePt t="50661" x="2498725" y="4422775"/>
          <p14:tracePt t="50710" x="2489200" y="4422775"/>
          <p14:tracePt t="51005" x="2462213" y="4422775"/>
          <p14:tracePt t="51013" x="2452688" y="4422775"/>
          <p14:tracePt t="51021" x="2425700" y="4422775"/>
          <p14:tracePt t="51029" x="2416175" y="4422775"/>
          <p14:tracePt t="51037" x="2397125" y="4422775"/>
          <p14:tracePt t="51045" x="2389188" y="4422775"/>
          <p14:tracePt t="51061" x="2379663" y="4422775"/>
          <p14:tracePt t="51077" x="2370138" y="4422775"/>
          <p14:tracePt t="51084" x="2360613" y="4413250"/>
          <p14:tracePt t="51101" x="2360613" y="4405313"/>
          <p14:tracePt t="51109" x="2360613" y="4395788"/>
          <p14:tracePt t="51116" x="2360613" y="4386263"/>
          <p14:tracePt t="51125" x="2360613" y="4368800"/>
          <p14:tracePt t="51133" x="2360613" y="4349750"/>
          <p14:tracePt t="51149" x="2360613" y="4322763"/>
          <p14:tracePt t="51157" x="2360613" y="4313238"/>
          <p14:tracePt t="51165" x="2360613" y="4295775"/>
          <p14:tracePt t="51173" x="2360613" y="4286250"/>
          <p14:tracePt t="51181" x="2360613" y="4268788"/>
          <p14:tracePt t="51189" x="2352675" y="4268788"/>
          <p14:tracePt t="51197" x="2333625" y="4222750"/>
          <p14:tracePt t="51205" x="2324100" y="4213225"/>
          <p14:tracePt t="51222" x="2316163" y="4195763"/>
          <p14:tracePt t="51229" x="2316163" y="4186238"/>
          <p14:tracePt t="51237" x="2306638" y="4176713"/>
          <p14:tracePt t="51253" x="2306638" y="4159250"/>
          <p14:tracePt t="51261" x="2306638" y="4149725"/>
          <p14:tracePt t="51327" x="2306638" y="4130675"/>
          <p14:tracePt t="51333" x="2343150" y="4130675"/>
          <p14:tracePt t="51341" x="2397125" y="4130675"/>
          <p14:tracePt t="51349" x="2470150" y="4130675"/>
          <p14:tracePt t="51357" x="2579688" y="4130675"/>
          <p14:tracePt t="51365" x="2671763" y="4130675"/>
          <p14:tracePt t="51373" x="2781300" y="4130675"/>
          <p14:tracePt t="51381" x="2889250" y="4130675"/>
          <p14:tracePt t="51389" x="2998788" y="4130675"/>
          <p14:tracePt t="51397" x="3090863" y="4130675"/>
          <p14:tracePt t="51406" x="3163888" y="4130675"/>
          <p14:tracePt t="51413" x="3236913" y="4130675"/>
          <p14:tracePt t="51424" x="3290888" y="4130675"/>
          <p14:tracePt t="51429" x="3309938" y="4130675"/>
          <p14:tracePt t="51437" x="3346450" y="4130675"/>
          <p14:tracePt t="51558" x="3346450" y="4149725"/>
          <p14:tracePt t="51565" x="3327400" y="4195763"/>
          <p14:tracePt t="51573" x="3317875" y="4213225"/>
          <p14:tracePt t="51581" x="3290888" y="4240213"/>
          <p14:tracePt t="51588" x="3290888" y="4249738"/>
          <p14:tracePt t="51597" x="3281363" y="4286250"/>
          <p14:tracePt t="51605" x="3273425" y="4295775"/>
          <p14:tracePt t="51622" x="3263900" y="4313238"/>
          <p14:tracePt t="51628" x="3244850" y="4332288"/>
          <p14:tracePt t="51637" x="3236913" y="4340225"/>
          <p14:tracePt t="51655" x="3208338" y="4340225"/>
          <p14:tracePt t="51662" x="3208338" y="4349750"/>
          <p14:tracePt t="51674" x="3190875" y="4359275"/>
          <p14:tracePt t="51676" x="3171825" y="4359275"/>
          <p14:tracePt t="51684" x="3154363" y="4368800"/>
          <p14:tracePt t="51693" x="3136900" y="4376738"/>
          <p14:tracePt t="51701" x="3117850" y="4386263"/>
          <p14:tracePt t="51709" x="3081338" y="4386263"/>
          <p14:tracePt t="51717" x="3054350" y="4386263"/>
          <p14:tracePt t="51725" x="3027363" y="4386263"/>
          <p14:tracePt t="51733" x="3008313" y="4395788"/>
          <p14:tracePt t="51741" x="2990850" y="4395788"/>
          <p14:tracePt t="51749" x="2971800" y="4395788"/>
          <p14:tracePt t="51757" x="2944813" y="4405313"/>
          <p14:tracePt t="51765" x="2935288" y="4405313"/>
          <p14:tracePt t="51773" x="2925763" y="4405313"/>
          <p14:tracePt t="51869" x="2917825" y="4405313"/>
          <p14:tracePt t="51877" x="2898775" y="4405313"/>
          <p14:tracePt t="51901" x="2889250" y="4405313"/>
          <p14:tracePt t="51909" x="2881313" y="4395788"/>
          <p14:tracePt t="52005" x="2881313" y="4422775"/>
          <p14:tracePt t="52013" x="2881313" y="4449763"/>
          <p14:tracePt t="52021" x="2881313" y="4495800"/>
          <p14:tracePt t="52031" x="2889250" y="4551363"/>
          <p14:tracePt t="52037" x="2908300" y="4595813"/>
          <p14:tracePt t="52047" x="2925763" y="4668838"/>
          <p14:tracePt t="52053" x="2944813" y="4732338"/>
          <p14:tracePt t="52061" x="2954338" y="4778375"/>
          <p14:tracePt t="52069" x="2954338" y="4814888"/>
          <p14:tracePt t="52077" x="2954338" y="4860925"/>
          <p14:tracePt t="52084" x="2962275" y="4887913"/>
          <p14:tracePt t="52093" x="2962275" y="4914900"/>
          <p14:tracePt t="52101" x="2962275" y="4933950"/>
          <p14:tracePt t="52109" x="2962275" y="4951413"/>
          <p14:tracePt t="52116" x="2962275" y="4960938"/>
          <p14:tracePt t="52125" x="2962275" y="4970463"/>
          <p14:tracePt t="52157" x="2962275" y="4987925"/>
          <p14:tracePt t="52181" x="2962275" y="4997450"/>
          <p14:tracePt t="52188" x="2962275" y="5016500"/>
          <p14:tracePt t="52197" x="2962275" y="5033963"/>
          <p14:tracePt t="52206" x="2962275" y="5053013"/>
          <p14:tracePt t="52213" x="2962275" y="5060950"/>
          <p14:tracePt t="52223" x="2962275" y="5089525"/>
          <p14:tracePt t="52240" x="2962275" y="5106988"/>
          <p14:tracePt t="52246" x="2962275" y="5116513"/>
          <p14:tracePt t="52255" x="2962275" y="5126038"/>
          <p14:tracePt t="52405" x="2962275" y="5116513"/>
          <p14:tracePt t="52413" x="2962275" y="5097463"/>
          <p14:tracePt t="52421" x="2962275" y="5080000"/>
          <p14:tracePt t="52437" x="2981325" y="5053013"/>
          <p14:tracePt t="52445" x="2990850" y="5033963"/>
          <p14:tracePt t="52452" x="3008313" y="4997450"/>
          <p14:tracePt t="52462" x="3017838" y="4979988"/>
          <p14:tracePt t="52475" x="3027363" y="4970463"/>
          <p14:tracePt t="52480" x="3027363" y="4960938"/>
          <p14:tracePt t="52489" x="3044825" y="4951413"/>
          <p14:tracePt t="52533" x="3054350" y="4943475"/>
          <p14:tracePt t="52549" x="3063875" y="4924425"/>
          <p14:tracePt t="52557" x="3071813" y="4914900"/>
          <p14:tracePt t="52565" x="3081338" y="4897438"/>
          <p14:tracePt t="52573" x="3100388" y="4878388"/>
          <p14:tracePt t="52581" x="3117850" y="4860925"/>
          <p14:tracePt t="52589" x="3136900" y="4824413"/>
          <p14:tracePt t="52597" x="3154363" y="4797425"/>
          <p14:tracePt t="52609" x="3163888" y="4751388"/>
          <p14:tracePt t="52612" x="3208338" y="4687888"/>
          <p14:tracePt t="52621" x="3227388" y="4632325"/>
          <p14:tracePt t="52629" x="3254375" y="4551363"/>
          <p14:tracePt t="52636" x="3263900" y="4505325"/>
          <p14:tracePt t="52645" x="3263900" y="4478338"/>
          <p14:tracePt t="52655" x="3281363" y="4449763"/>
          <p14:tracePt t="52661" x="3281363" y="4422775"/>
          <p14:tracePt t="52669" x="3281363" y="4413250"/>
          <p14:tracePt t="52677" x="3281363" y="4405313"/>
          <p14:tracePt t="52773" x="3281363" y="4386263"/>
          <p14:tracePt t="52813" x="3281363" y="4376738"/>
          <p14:tracePt t="52829" x="3281363" y="4368800"/>
          <p14:tracePt t="53119" x="3244850" y="4368800"/>
          <p14:tracePt t="53128" x="3190875" y="4386263"/>
          <p14:tracePt t="53133" x="3144838" y="4405313"/>
          <p14:tracePt t="53141" x="3081338" y="4441825"/>
          <p14:tracePt t="53149" x="3054350" y="4449763"/>
          <p14:tracePt t="53157" x="3044825" y="4459288"/>
          <p14:tracePt t="53165" x="3027363" y="4468813"/>
          <p14:tracePt t="53182" x="3008313" y="4486275"/>
          <p14:tracePt t="53358" x="2998788" y="4486275"/>
          <p14:tracePt t="53373" x="2998788" y="4478338"/>
          <p14:tracePt t="53383" x="2998788" y="4459288"/>
          <p14:tracePt t="53391" x="2998788" y="4441825"/>
          <p14:tracePt t="53398" x="3008313" y="4432300"/>
          <p14:tracePt t="53408" x="3017838" y="4432300"/>
          <p14:tracePt t="53414" x="3035300" y="4422775"/>
          <p14:tracePt t="53422" x="3054350" y="4405313"/>
          <p14:tracePt t="53429" x="3071813" y="4405313"/>
          <p14:tracePt t="53438" x="3081338" y="4395788"/>
          <p14:tracePt t="53445" x="3090863" y="4395788"/>
          <p14:tracePt t="53470" x="3117850" y="4386263"/>
          <p14:tracePt t="53485" x="3127375" y="4386263"/>
          <p14:tracePt t="53493" x="3144838" y="4368800"/>
          <p14:tracePt t="53501" x="3154363" y="4368800"/>
          <p14:tracePt t="53518" x="3171825" y="4359275"/>
          <p14:tracePt t="53534" x="3181350" y="4359275"/>
          <p14:tracePt t="53542" x="3190875" y="4349750"/>
          <p14:tracePt t="53557" x="3200400" y="4349750"/>
          <p14:tracePt t="53565" x="3208338" y="4349750"/>
          <p14:tracePt t="53815" x="3227388" y="4359275"/>
          <p14:tracePt t="53823" x="3244850" y="4376738"/>
          <p14:tracePt t="53830" x="3254375" y="4386263"/>
          <p14:tracePt t="53837" x="3254375" y="4405313"/>
          <p14:tracePt t="53845" x="3263900" y="4422775"/>
          <p14:tracePt t="53853" x="3273425" y="4449763"/>
          <p14:tracePt t="53877" x="3290888" y="4468813"/>
          <p14:tracePt t="54189" x="3300413" y="4468813"/>
          <p14:tracePt t="54198" x="3309938" y="4468813"/>
          <p14:tracePt t="54204" x="3336925" y="4468813"/>
          <p14:tracePt t="54213" x="3354388" y="4468813"/>
          <p14:tracePt t="54222" x="3382963" y="4468813"/>
          <p14:tracePt t="54229" x="3436938" y="4468813"/>
          <p14:tracePt t="54237" x="3490913" y="4468813"/>
          <p14:tracePt t="54245" x="3573463" y="4449763"/>
          <p14:tracePt t="54253" x="3646488" y="4441825"/>
          <p14:tracePt t="54261" x="3673475" y="4441825"/>
          <p14:tracePt t="54269" x="3746500" y="4441825"/>
          <p14:tracePt t="54277" x="3856038" y="4441825"/>
          <p14:tracePt t="54284" x="3965575" y="4441825"/>
          <p14:tracePt t="54296" x="4094163" y="4459288"/>
          <p14:tracePt t="54301" x="4194175" y="4478338"/>
          <p14:tracePt t="54310" x="4230688" y="4486275"/>
          <p14:tracePt t="54318" x="4294188" y="4505325"/>
          <p14:tracePt t="54381" x="4284663" y="4514850"/>
          <p14:tracePt t="54397" x="4275138" y="4522788"/>
          <p14:tracePt t="54405" x="4257675" y="4532313"/>
          <p14:tracePt t="54413" x="4238625" y="4541838"/>
          <p14:tracePt t="54424" x="4230688" y="4551363"/>
          <p14:tracePt t="54477" x="4221163" y="4559300"/>
          <p14:tracePt t="54525" x="4202113" y="4568825"/>
          <p14:tracePt t="54533" x="4175125" y="4595813"/>
          <p14:tracePt t="54541" x="4157663" y="4605338"/>
          <p14:tracePt t="54550" x="4121150" y="4614863"/>
          <p14:tracePt t="54558" x="4094163" y="4624388"/>
          <p14:tracePt t="54566" x="4048125" y="4651375"/>
          <p14:tracePt t="54573" x="4029075" y="4651375"/>
          <p14:tracePt t="54581" x="3975100" y="4660900"/>
          <p14:tracePt t="54588" x="3938588" y="4668838"/>
          <p14:tracePt t="54597" x="3875088" y="4668838"/>
          <p14:tracePt t="54605" x="3838575" y="4668838"/>
          <p14:tracePt t="54612" x="3783013" y="4668838"/>
          <p14:tracePt t="54625" x="3756025" y="4668838"/>
          <p14:tracePt t="54628" x="3683000" y="4668838"/>
          <p14:tracePt t="54636" x="3656013" y="4668838"/>
          <p14:tracePt t="54645" x="3600450" y="4668838"/>
          <p14:tracePt t="54652" x="3536950" y="4651375"/>
          <p14:tracePt t="54662" x="3473450" y="4632325"/>
          <p14:tracePt t="54674" x="3419475" y="4614863"/>
          <p14:tracePt t="54677" x="3373438" y="4595813"/>
          <p14:tracePt t="54685" x="3327400" y="4587875"/>
          <p14:tracePt t="54693" x="3281363" y="4559300"/>
          <p14:tracePt t="54702" x="3254375" y="4541838"/>
          <p14:tracePt t="54708" x="3227388" y="4532313"/>
          <p14:tracePt t="54718" x="3208338" y="4522788"/>
          <p14:tracePt t="54725" x="3171825" y="4514850"/>
          <p14:tracePt t="54735" x="3144838" y="4478338"/>
          <p14:tracePt t="54741" x="3127375" y="4468813"/>
          <p14:tracePt t="54748" x="3100388" y="4449763"/>
          <p14:tracePt t="54757" x="3063875" y="4432300"/>
          <p14:tracePt t="54765" x="3035300" y="4413250"/>
          <p14:tracePt t="54774" x="2998788" y="4376738"/>
          <p14:tracePt t="54780" x="2954338" y="4332288"/>
          <p14:tracePt t="54791" x="2908300" y="4276725"/>
          <p14:tracePt t="54797" x="2862263" y="4213225"/>
          <p14:tracePt t="54805" x="2825750" y="4149725"/>
          <p14:tracePt t="54813" x="2771775" y="4086225"/>
          <p14:tracePt t="54822" x="2735263" y="4003675"/>
          <p14:tracePt t="54829" x="2679700" y="3903663"/>
          <p14:tracePt t="54837" x="2616200" y="3794125"/>
          <p14:tracePt t="54844" x="2562225" y="3675063"/>
          <p14:tracePt t="54853" x="2516188" y="3538538"/>
          <p14:tracePt t="54861" x="2489200" y="3465513"/>
          <p14:tracePt t="54868" x="2462213" y="3365500"/>
          <p14:tracePt t="54876" x="2462213" y="3273425"/>
          <p14:tracePt t="54896" x="2425700" y="3100388"/>
          <p14:tracePt t="54902" x="2425700" y="3027363"/>
          <p14:tracePt t="54909" x="2425700" y="2954338"/>
          <p14:tracePt t="54917" x="2425700" y="2863850"/>
          <p14:tracePt t="54925" x="2425700" y="2790825"/>
          <p14:tracePt t="54933" x="2425700" y="2717800"/>
          <p14:tracePt t="54941" x="2425700" y="2654300"/>
          <p14:tracePt t="54948" x="2425700" y="2598738"/>
          <p14:tracePt t="54957" x="2452688" y="2535238"/>
          <p14:tracePt t="54965" x="2489200" y="2471738"/>
          <p14:tracePt t="54973" x="2516188" y="2408238"/>
          <p14:tracePt t="54981" x="2552700" y="2343150"/>
          <p14:tracePt t="54990" x="2606675" y="2279650"/>
          <p14:tracePt t="54998" x="2616200" y="2262188"/>
          <p14:tracePt t="55005" x="2662238" y="2216150"/>
          <p14:tracePt t="55013" x="2698750" y="2170113"/>
          <p14:tracePt t="55023" x="2744788" y="2143125"/>
          <p14:tracePt t="55032" x="2771775" y="2116138"/>
          <p14:tracePt t="55037" x="2808288" y="2097088"/>
          <p14:tracePt t="55045" x="2844800" y="2070100"/>
          <p14:tracePt t="55052" x="2881313" y="2052638"/>
          <p14:tracePt t="55061" x="2954338" y="2016125"/>
          <p14:tracePt t="55068" x="2981325" y="2006600"/>
          <p14:tracePt t="55077" x="3008313" y="1997075"/>
          <p14:tracePt t="55084" x="3071813" y="1960563"/>
          <p14:tracePt t="55094" x="3108325" y="1960563"/>
          <p14:tracePt t="55101" x="3154363" y="1951038"/>
          <p14:tracePt t="55109" x="3208338" y="1951038"/>
          <p14:tracePt t="55116" x="3254375" y="1943100"/>
          <p14:tracePt t="55125" x="3309938" y="1943100"/>
          <p14:tracePt t="55133" x="3363913" y="1943100"/>
          <p14:tracePt t="55141" x="3427413" y="1924050"/>
          <p14:tracePt t="55149" x="3482975" y="1924050"/>
          <p14:tracePt t="55157" x="3536950" y="1924050"/>
          <p14:tracePt t="55165" x="3609975" y="1924050"/>
          <p14:tracePt t="55173" x="3665538" y="1924050"/>
          <p14:tracePt t="55181" x="3738563" y="1924050"/>
          <p14:tracePt t="55189" x="3810000" y="1924050"/>
          <p14:tracePt t="55197" x="3892550" y="1933575"/>
          <p14:tracePt t="55205" x="3975100" y="1970088"/>
          <p14:tracePt t="55213" x="4048125" y="1997075"/>
          <p14:tracePt t="55222" x="4102100" y="2033588"/>
          <p14:tracePt t="55230" x="4165600" y="2089150"/>
          <p14:tracePt t="55240" x="4194175" y="2097088"/>
          <p14:tracePt t="55246" x="4238625" y="2116138"/>
          <p14:tracePt t="55253" x="4267200" y="2152650"/>
          <p14:tracePt t="55261" x="4303713" y="2160588"/>
          <p14:tracePt t="55269" x="4330700" y="2170113"/>
          <p14:tracePt t="55277" x="4357688" y="2197100"/>
          <p14:tracePt t="55285" x="4394200" y="2206625"/>
          <p14:tracePt t="55293" x="4421188" y="2216150"/>
          <p14:tracePt t="55301" x="4448175" y="2252663"/>
          <p14:tracePt t="55309" x="4457700" y="2262188"/>
          <p14:tracePt t="55317" x="4503738" y="2289175"/>
          <p14:tracePt t="55327" x="4530725" y="2306638"/>
          <p14:tracePt t="55333" x="4557713" y="2343150"/>
          <p14:tracePt t="55341" x="4594225" y="2389188"/>
          <p14:tracePt t="55349" x="4649788" y="2452688"/>
          <p14:tracePt t="55357" x="4686300" y="2517775"/>
          <p14:tracePt t="55364" x="4713288" y="2598738"/>
          <p14:tracePt t="55375" x="4740275" y="2671763"/>
          <p14:tracePt t="55381" x="4776788" y="2735263"/>
          <p14:tracePt t="55390" x="4822825" y="2836863"/>
          <p14:tracePt t="55397" x="4849813" y="2917825"/>
          <p14:tracePt t="55406" x="4859338" y="2990850"/>
          <p14:tracePt t="55413" x="4868863" y="3054350"/>
          <p14:tracePt t="55421" x="4913313" y="3127375"/>
          <p14:tracePt t="55429" x="4913313" y="3163888"/>
          <p14:tracePt t="55438" x="4913313" y="3182938"/>
          <p14:tracePt t="55445" x="4913313" y="3209925"/>
          <p14:tracePt t="55453" x="4913313" y="3219450"/>
          <p14:tracePt t="55461" x="4913313" y="3255963"/>
          <p14:tracePt t="55469" x="4913313" y="3273425"/>
          <p14:tracePt t="55485" x="4913313" y="3302000"/>
          <p14:tracePt t="55493" x="4913313" y="3319463"/>
          <p14:tracePt t="55500" x="4913313" y="3346450"/>
          <p14:tracePt t="55509" x="4913313" y="3392488"/>
          <p14:tracePt t="55517" x="4905375" y="3411538"/>
          <p14:tracePt t="55525" x="4905375" y="3438525"/>
          <p14:tracePt t="55533" x="4895850" y="3475038"/>
          <p14:tracePt t="55541" x="4895850" y="3502025"/>
          <p14:tracePt t="55549" x="4876800" y="3565525"/>
          <p14:tracePt t="55557" x="4868863" y="3602038"/>
          <p14:tracePt t="55565" x="4868863" y="3638550"/>
          <p14:tracePt t="55573" x="4859338" y="3684588"/>
          <p14:tracePt t="55581" x="4849813" y="3757613"/>
          <p14:tracePt t="55590" x="4840288" y="3803650"/>
          <p14:tracePt t="55597" x="4822825" y="3857625"/>
          <p14:tracePt t="55605" x="4813300" y="3894138"/>
          <p14:tracePt t="55613" x="4813300" y="3948113"/>
          <p14:tracePt t="55625" x="4803775" y="3957638"/>
          <p14:tracePt t="55637" x="4803775" y="3976688"/>
          <p14:tracePt t="55645" x="4803775" y="3984625"/>
          <p14:tracePt t="55655" x="4795838" y="3994150"/>
          <p14:tracePt t="55662" x="4795838" y="4003675"/>
          <p14:tracePt t="55676" x="4795838" y="4021138"/>
          <p14:tracePt t="55678" x="4767263" y="4049713"/>
          <p14:tracePt t="55686" x="4759325" y="4067175"/>
          <p14:tracePt t="55694" x="4740275" y="4094163"/>
          <p14:tracePt t="55702" x="4722813" y="4122738"/>
          <p14:tracePt t="55709" x="4703763" y="4140200"/>
          <p14:tracePt t="55719" x="4667250" y="4195763"/>
          <p14:tracePt t="55725" x="4649788" y="4213225"/>
          <p14:tracePt t="55734" x="4603750" y="4259263"/>
          <p14:tracePt t="55741" x="4540250" y="4303713"/>
          <p14:tracePt t="55750" x="4521200" y="4322763"/>
          <p14:tracePt t="55757" x="4476750" y="4368800"/>
          <p14:tracePt t="55765" x="4448175" y="4376738"/>
          <p14:tracePt t="55773" x="4421188" y="4405313"/>
          <p14:tracePt t="55781" x="4394200" y="4405313"/>
          <p14:tracePt t="55790" x="4384675" y="4413250"/>
          <p14:tracePt t="55796" x="4357688" y="4422775"/>
          <p14:tracePt t="55804" x="4348163" y="4422775"/>
          <p14:tracePt t="55813" x="4330700" y="4432300"/>
          <p14:tracePt t="55828" x="4311650" y="4432300"/>
          <p14:tracePt t="55837" x="4294188" y="4432300"/>
          <p14:tracePt t="55845" x="4267200" y="4432300"/>
          <p14:tracePt t="55853" x="4248150" y="4432300"/>
          <p14:tracePt t="55861" x="4221163" y="4432300"/>
          <p14:tracePt t="55869" x="4194175" y="4449763"/>
          <p14:tracePt t="55877" x="4138613" y="4449763"/>
          <p14:tracePt t="55889" x="4075113" y="4459288"/>
          <p14:tracePt t="55893" x="4038600" y="4459288"/>
          <p14:tracePt t="55901" x="3984625" y="4478338"/>
          <p14:tracePt t="55909" x="3902075" y="4478338"/>
          <p14:tracePt t="55916" x="3846513" y="4486275"/>
          <p14:tracePt t="55925" x="3783013" y="4514850"/>
          <p14:tracePt t="55933" x="3729038" y="4514850"/>
          <p14:tracePt t="55941" x="3692525" y="4514850"/>
          <p14:tracePt t="55949" x="3636963" y="4514850"/>
          <p14:tracePt t="55957" x="3600450" y="4514850"/>
          <p14:tracePt t="55965" x="3573463" y="4514850"/>
          <p14:tracePt t="55973" x="3527425" y="4495800"/>
          <p14:tracePt t="55981" x="3463925" y="4459288"/>
          <p14:tracePt t="55989" x="3419475" y="4441825"/>
          <p14:tracePt t="56000" x="3336925" y="4386263"/>
          <p14:tracePt t="56005" x="3254375" y="4332288"/>
          <p14:tracePt t="56013" x="3200400" y="4303713"/>
          <p14:tracePt t="56021" x="3100388" y="4249738"/>
          <p14:tracePt t="56030" x="3017838" y="4203700"/>
          <p14:tracePt t="56038" x="2954338" y="4167188"/>
          <p14:tracePt t="56046" x="2889250" y="4130675"/>
          <p14:tracePt t="56053" x="2825750" y="4094163"/>
          <p14:tracePt t="56061" x="2808288" y="4076700"/>
          <p14:tracePt t="56069" x="2762250" y="4040188"/>
          <p14:tracePt t="56077" x="2752725" y="4030663"/>
          <p14:tracePt t="56086" x="2725738" y="4003675"/>
          <p14:tracePt t="56094" x="2716213" y="3994150"/>
          <p14:tracePt t="56102" x="2708275" y="3984625"/>
          <p14:tracePt t="56113" x="2698750" y="3967163"/>
          <p14:tracePt t="56117" x="2679700" y="3948113"/>
          <p14:tracePt t="56125" x="2671763" y="3921125"/>
          <p14:tracePt t="56133" x="2652713" y="3875088"/>
          <p14:tracePt t="56141" x="2635250" y="3848100"/>
          <p14:tracePt t="56149" x="2616200" y="3803650"/>
          <p14:tracePt t="56157" x="2589213" y="3711575"/>
          <p14:tracePt t="56165" x="2562225" y="3648075"/>
          <p14:tracePt t="56173" x="2562225" y="3556000"/>
          <p14:tracePt t="56181" x="2552700" y="3492500"/>
          <p14:tracePt t="56190" x="2543175" y="3419475"/>
          <p14:tracePt t="56197" x="2543175" y="3328988"/>
          <p14:tracePt t="56205" x="2525713" y="3265488"/>
          <p14:tracePt t="56213" x="2525713" y="3209925"/>
          <p14:tracePt t="56223" x="2525713" y="3182938"/>
          <p14:tracePt t="56229" x="2525713" y="3136900"/>
          <p14:tracePt t="56236" x="2525713" y="3109913"/>
          <p14:tracePt t="56246" x="2525713" y="3082925"/>
          <p14:tracePt t="56256" x="2525713" y="3054350"/>
          <p14:tracePt t="56262" x="2525713" y="3046413"/>
          <p14:tracePt t="56270" x="2525713" y="3017838"/>
          <p14:tracePt t="56281" x="2525713" y="3000375"/>
          <p14:tracePt t="56286" x="2525713" y="2963863"/>
          <p14:tracePt t="56294" x="2525713" y="2946400"/>
          <p14:tracePt t="56300" x="2525713" y="2900363"/>
          <p14:tracePt t="56309" x="2533650" y="2863850"/>
          <p14:tracePt t="56317" x="2562225" y="2827338"/>
          <p14:tracePt t="56327" x="2579688" y="2800350"/>
          <p14:tracePt t="56333" x="2598738" y="2763838"/>
          <p14:tracePt t="56341" x="2625725" y="2735263"/>
          <p14:tracePt t="56348" x="2635250" y="2717800"/>
          <p14:tracePt t="56359" x="2652713" y="2698750"/>
          <p14:tracePt t="56364" x="2671763" y="2681288"/>
          <p14:tracePt t="56376" x="2698750" y="2671763"/>
          <p14:tracePt t="56380" x="2716213" y="2644775"/>
          <p14:tracePt t="56389" x="2725738" y="2644775"/>
          <p14:tracePt t="56397" x="2744788" y="2644775"/>
          <p14:tracePt t="56405" x="2771775" y="2625725"/>
          <p14:tracePt t="56414" x="2781300" y="2625725"/>
          <p14:tracePt t="56431" x="2862263" y="2598738"/>
          <p14:tracePt t="56439" x="2917825" y="2589213"/>
          <p14:tracePt t="56446" x="2962275" y="2581275"/>
          <p14:tracePt t="56453" x="3027363" y="2554288"/>
          <p14:tracePt t="56461" x="3100388" y="2525713"/>
          <p14:tracePt t="56468" x="3163888" y="2517775"/>
          <p14:tracePt t="56477" x="3227388" y="2489200"/>
          <p14:tracePt t="56485" x="3317875" y="2481263"/>
          <p14:tracePt t="56493" x="3363913" y="2471738"/>
          <p14:tracePt t="56501" x="3436938" y="2452688"/>
          <p14:tracePt t="56509" x="3463925" y="2452688"/>
          <p14:tracePt t="56517" x="3509963" y="2452688"/>
          <p14:tracePt t="56525" x="3546475" y="2435225"/>
          <p14:tracePt t="56533" x="3592513" y="2435225"/>
          <p14:tracePt t="56541" x="3619500" y="2435225"/>
          <p14:tracePt t="56549" x="3646488" y="2435225"/>
          <p14:tracePt t="56557" x="3702050" y="2435225"/>
          <p14:tracePt t="56565" x="3746500" y="2435225"/>
          <p14:tracePt t="56573" x="3783013" y="2435225"/>
          <p14:tracePt t="56581" x="3819525" y="2444750"/>
          <p14:tracePt t="56589" x="3875088" y="2481263"/>
          <p14:tracePt t="56597" x="3911600" y="2498725"/>
          <p14:tracePt t="56605" x="3965575" y="2535238"/>
          <p14:tracePt t="56612" x="3992563" y="2571750"/>
          <p14:tracePt t="56623" x="4057650" y="2608263"/>
          <p14:tracePt t="56628" x="4129088" y="2654300"/>
          <p14:tracePt t="56637" x="4175125" y="2690813"/>
          <p14:tracePt t="56645" x="4194175" y="2727325"/>
          <p14:tracePt t="56652" x="4230688" y="2754313"/>
          <p14:tracePt t="56661" x="4248150" y="2771775"/>
          <p14:tracePt t="56669" x="4275138" y="2817813"/>
          <p14:tracePt t="56677" x="4284663" y="2836863"/>
          <p14:tracePt t="56685" x="4303713" y="2881313"/>
          <p14:tracePt t="56693" x="4311650" y="2900363"/>
          <p14:tracePt t="56702" x="4321175" y="2917825"/>
          <p14:tracePt t="56709" x="4330700" y="2963863"/>
          <p14:tracePt t="56725" x="4330700" y="2973388"/>
          <p14:tracePt t="56733" x="4330700" y="2982913"/>
          <p14:tracePt t="56741" x="4330700" y="3000375"/>
          <p14:tracePt t="56748" x="4330700" y="3017838"/>
          <p14:tracePt t="56757" x="4330700" y="3027363"/>
          <p14:tracePt t="56765" x="4330700" y="3054350"/>
          <p14:tracePt t="56780" x="4330700" y="3073400"/>
          <p14:tracePt t="56789" x="4330700" y="3109913"/>
          <p14:tracePt t="56806" x="4330700" y="3146425"/>
          <p14:tracePt t="56813" x="4330700" y="3192463"/>
          <p14:tracePt t="56822" x="4330700" y="3228975"/>
          <p14:tracePt t="56829" x="4330700" y="3282950"/>
          <p14:tracePt t="56837" x="4330700" y="3309938"/>
          <p14:tracePt t="56845" x="4330700" y="3355975"/>
          <p14:tracePt t="56853" x="4330700" y="3392488"/>
          <p14:tracePt t="56861" x="4330700" y="3411538"/>
          <p14:tracePt t="56868" x="4330700" y="3446463"/>
          <p14:tracePt t="56877" x="4330700" y="3455988"/>
          <p14:tracePt t="56893" x="4330700" y="3475038"/>
          <p14:tracePt t="56901" x="4321175" y="3482975"/>
          <p14:tracePt t="56925" x="4321175" y="3492500"/>
          <p14:tracePt t="56942" x="4321175" y="3502025"/>
          <p14:tracePt t="56949" x="4311650" y="3511550"/>
          <p14:tracePt t="56966" x="4311650" y="3519488"/>
          <p14:tracePt t="56975" x="4303713" y="3538538"/>
          <p14:tracePt t="56989" x="4284663" y="3584575"/>
          <p14:tracePt t="56997" x="4275138" y="3592513"/>
          <p14:tracePt t="57005" x="4275138" y="3611563"/>
          <p14:tracePt t="57014" x="4267200" y="3629025"/>
          <p14:tracePt t="57021" x="4267200" y="3638550"/>
          <p14:tracePt t="57029" x="4257675" y="3648075"/>
          <p14:tracePt t="57038" x="4257675" y="3665538"/>
          <p14:tracePt t="57045" x="4238625" y="3684588"/>
          <p14:tracePt t="57052" x="4230688" y="3711575"/>
          <p14:tracePt t="57069" x="4221163" y="3738563"/>
          <p14:tracePt t="57077" x="4221163" y="3748088"/>
          <p14:tracePt t="57085" x="4211638" y="3757613"/>
          <p14:tracePt t="57093" x="4202113" y="3775075"/>
          <p14:tracePt t="57100" x="4194175" y="3784600"/>
          <p14:tracePt t="57117" x="4194175" y="3794125"/>
          <p14:tracePt t="57134" x="4184650" y="3803650"/>
          <p14:tracePt t="57158" x="4175125" y="3840163"/>
          <p14:tracePt t="57166" x="4175125" y="3848100"/>
          <p14:tracePt t="57180" x="4165600" y="3867150"/>
          <p14:tracePt t="57189" x="4165600" y="3875088"/>
          <p14:tracePt t="57197" x="4148138" y="3894138"/>
          <p14:tracePt t="57213" x="4148138" y="3911600"/>
          <p14:tracePt t="57223" x="4138613" y="3930650"/>
          <p14:tracePt t="57229" x="4138613" y="3940175"/>
          <p14:tracePt t="57237" x="4129088" y="3957638"/>
          <p14:tracePt t="57245" x="4129088" y="3967163"/>
          <p14:tracePt t="57253" x="4121150" y="3984625"/>
          <p14:tracePt t="57261" x="4111625" y="4013200"/>
          <p14:tracePt t="57271" x="4102100" y="4021138"/>
          <p14:tracePt t="57277" x="4094163" y="4030663"/>
          <p14:tracePt t="57293" x="4094163" y="4040188"/>
          <p14:tracePt t="57301" x="4075113" y="4057650"/>
          <p14:tracePt t="57309" x="4075113" y="4067175"/>
          <p14:tracePt t="57317" x="4065588" y="4076700"/>
          <p14:tracePt t="57325" x="4057650" y="4086225"/>
          <p14:tracePt t="57333" x="4048125" y="4094163"/>
          <p14:tracePt t="57357" x="4038600" y="4103688"/>
          <p14:tracePt t="57373" x="4021138" y="4122738"/>
          <p14:tracePt t="57437" x="4011613" y="4130675"/>
          <p14:tracePt t="57766" x="4002088" y="4140200"/>
          <p14:tracePt t="57781" x="3992563" y="4149725"/>
          <p14:tracePt t="58589" x="3984625" y="4149725"/>
          <p14:tracePt t="58597" x="3984625" y="4140200"/>
          <p14:tracePt t="58613" x="3984625" y="4130675"/>
          <p14:tracePt t="58741" x="3984625" y="4103688"/>
          <p14:tracePt t="58749" x="3992563" y="4086225"/>
          <p14:tracePt t="58757" x="3992563" y="4057650"/>
          <p14:tracePt t="58765" x="3992563" y="4049713"/>
          <p14:tracePt t="58773" x="3992563" y="4040188"/>
          <p14:tracePt t="58781" x="3992563" y="4021138"/>
          <p14:tracePt t="58789" x="3992563" y="4013200"/>
          <p14:tracePt t="58805" x="3992563" y="4003675"/>
          <p14:tracePt t="59253" x="4011613" y="4003675"/>
          <p14:tracePt t="59261" x="4065588" y="4003675"/>
          <p14:tracePt t="59269" x="4148138" y="3976688"/>
          <p14:tracePt t="59277" x="4221163" y="3940175"/>
          <p14:tracePt t="59285" x="4340225" y="3911600"/>
          <p14:tracePt t="59293" x="4448175" y="3875088"/>
          <p14:tracePt t="59301" x="4549775" y="3848100"/>
          <p14:tracePt t="59309" x="4640263" y="3821113"/>
          <p14:tracePt t="59317" x="4722813" y="3803650"/>
          <p14:tracePt t="59328" x="4813300" y="3784600"/>
          <p14:tracePt t="59333" x="4895850" y="3757613"/>
          <p14:tracePt t="59341" x="4941888" y="3738563"/>
          <p14:tracePt t="59348" x="4995863" y="3721100"/>
          <p14:tracePt t="59359" x="5032375" y="3711575"/>
          <p14:tracePt t="59364" x="5068888" y="3711575"/>
          <p14:tracePt t="59373" x="5159375" y="3694113"/>
          <p14:tracePt t="59381" x="5268913" y="3694113"/>
          <p14:tracePt t="59389" x="5397500" y="3694113"/>
          <p14:tracePt t="59397" x="5543550" y="3694113"/>
          <p14:tracePt t="59405" x="5688013" y="3675063"/>
          <p14:tracePt t="59413" x="5870575" y="3648075"/>
          <p14:tracePt t="59424" x="6053138" y="3611563"/>
          <p14:tracePt t="59430" x="6235700" y="3602038"/>
          <p14:tracePt t="59440" x="6418263" y="3565525"/>
          <p14:tracePt t="59446" x="6564313" y="3538538"/>
          <p14:tracePt t="59453" x="6737350" y="3511550"/>
          <p14:tracePt t="59461" x="6883400" y="3492500"/>
          <p14:tracePt t="59472" x="6992938" y="3465513"/>
          <p14:tracePt t="59477" x="7102475" y="3455988"/>
          <p14:tracePt t="59484" x="7183438" y="3438525"/>
          <p14:tracePt t="59493" x="7275513" y="3429000"/>
          <p14:tracePt t="59501" x="7319963" y="3429000"/>
          <p14:tracePt t="59509" x="7348538" y="3429000"/>
          <p14:tracePt t="59516" x="7366000" y="3429000"/>
          <p14:tracePt t="59525" x="7385050" y="3429000"/>
          <p14:tracePt t="59541" x="7392988" y="3429000"/>
          <p14:tracePt t="59549" x="7421563" y="3429000"/>
          <p14:tracePt t="59557" x="7475538" y="3429000"/>
          <p14:tracePt t="59565" x="7567613" y="3429000"/>
          <p14:tracePt t="59573" x="7675563" y="3429000"/>
          <p14:tracePt t="59581" x="7804150" y="3429000"/>
          <p14:tracePt t="59589" x="7986713" y="3429000"/>
          <p14:tracePt t="59597" x="8132763" y="3429000"/>
          <p14:tracePt t="59605" x="8296275" y="3429000"/>
          <p14:tracePt t="59613" x="8478838" y="3392488"/>
          <p14:tracePt t="59622" x="8642350" y="3382963"/>
          <p14:tracePt t="59629" x="8807450" y="3365500"/>
          <p14:tracePt t="59637" x="8961438" y="3319463"/>
          <p14:tracePt t="59644" x="9070975" y="33099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584" y="0"/>
            <a:ext cx="8229600" cy="1143000"/>
          </a:xfrm>
        </p:spPr>
        <p:txBody>
          <a:bodyPr/>
          <a:lstStyle/>
          <a:p>
            <a:r>
              <a:rPr kumimoji="1" lang="ja-JP" altLang="en-US" dirty="0"/>
              <a:t>本日のまとめ</a:t>
            </a:r>
          </a:p>
        </p:txBody>
      </p:sp>
      <p:sp>
        <p:nvSpPr>
          <p:cNvPr id="3" name="コンテンツ プレースホルダー 2"/>
          <p:cNvSpPr>
            <a:spLocks noGrp="1"/>
          </p:cNvSpPr>
          <p:nvPr>
            <p:ph idx="1"/>
          </p:nvPr>
        </p:nvSpPr>
        <p:spPr>
          <a:xfrm>
            <a:off x="-83288" y="908720"/>
            <a:ext cx="8229600" cy="4525963"/>
          </a:xfrm>
        </p:spPr>
        <p:txBody>
          <a:bodyPr/>
          <a:lstStyle/>
          <a:p>
            <a:r>
              <a:rPr kumimoji="1" lang="en-US" altLang="ja-JP" sz="2400" dirty="0"/>
              <a:t>ALU</a:t>
            </a:r>
            <a:r>
              <a:rPr lang="ja-JP" altLang="en-US" sz="2400" dirty="0"/>
              <a:t>とアキュムレータを組み合わせてデータパスを作る</a:t>
            </a:r>
            <a:endParaRPr lang="en-US" altLang="ja-JP" sz="2400" dirty="0"/>
          </a:p>
          <a:p>
            <a:r>
              <a:rPr lang="ja-JP" altLang="en-US" sz="2400" dirty="0"/>
              <a:t>中間データ、入力データ、結果を入れておくためにデータメモリを使う</a:t>
            </a:r>
            <a:endParaRPr lang="en-US" altLang="ja-JP" sz="2400" dirty="0"/>
          </a:p>
          <a:p>
            <a:r>
              <a:rPr kumimoji="1" lang="ja-JP" altLang="en-US" sz="2400" dirty="0"/>
              <a:t>制御信号、データメモリのアドレスを命令の形にまとめることができる</a:t>
            </a:r>
            <a:endParaRPr kumimoji="1" lang="en-US" altLang="ja-JP" sz="2400" dirty="0"/>
          </a:p>
          <a:p>
            <a:pPr lvl="1"/>
            <a:r>
              <a:rPr lang="ja-JP" altLang="en-US" sz="2400" dirty="0"/>
              <a:t>命令は、操作の内容を示すオプコードと操作対象のオペランドからできている</a:t>
            </a:r>
            <a:endParaRPr lang="en-US" altLang="ja-JP" sz="2400" dirty="0"/>
          </a:p>
          <a:p>
            <a:pPr lvl="1"/>
            <a:r>
              <a:rPr lang="ja-JP" altLang="en-US" sz="2400" dirty="0"/>
              <a:t>命令を１・０パターンで表したものを機械語と呼ぶ</a:t>
            </a:r>
            <a:endParaRPr kumimoji="1" lang="en-US" altLang="ja-JP" sz="2400" dirty="0"/>
          </a:p>
          <a:p>
            <a:pPr lvl="1"/>
            <a:r>
              <a:rPr lang="ja-JP" altLang="en-US" sz="2400" dirty="0"/>
              <a:t>ニーモニックを使って人に読める形にしたのはアセンブリ表記と呼ぶ</a:t>
            </a:r>
            <a:endParaRPr kumimoji="1" lang="en-US" altLang="ja-JP" sz="2400" dirty="0"/>
          </a:p>
          <a:p>
            <a:r>
              <a:rPr lang="ja-JP" altLang="en-US" sz="2400" dirty="0"/>
              <a:t>命令メモリに命令を入れておき、</a:t>
            </a:r>
            <a:r>
              <a:rPr lang="en-US" altLang="ja-JP" sz="2400" dirty="0"/>
              <a:t>PC</a:t>
            </a:r>
            <a:r>
              <a:rPr lang="ja-JP" altLang="en-US" sz="2400" dirty="0"/>
              <a:t>を使って読み出す</a:t>
            </a:r>
            <a:endParaRPr lang="en-US" altLang="ja-JP" sz="2400" dirty="0"/>
          </a:p>
          <a:p>
            <a:pPr lvl="1"/>
            <a:r>
              <a:rPr kumimoji="1" lang="ja-JP" altLang="en-US" sz="2000" dirty="0"/>
              <a:t>自動的に順番に命令メモリから命令を読み出して実行できる</a:t>
            </a:r>
            <a:endParaRPr kumimoji="1" lang="en-US" altLang="ja-JP" sz="2000" dirty="0"/>
          </a:p>
          <a:p>
            <a:pPr lvl="1"/>
            <a:r>
              <a:rPr lang="ja-JP" altLang="en-US" sz="2000" dirty="0"/>
              <a:t>プログラム格納型計算機まであと一歩だ！</a:t>
            </a:r>
            <a:endParaRPr kumimoji="1" lang="ja-JP" altLang="en-US" sz="20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57288055-33E8-473E-9BD7-C235BB1C1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81338112"/>
      </p:ext>
    </p:extLst>
  </p:cSld>
  <p:clrMapOvr>
    <a:masterClrMapping/>
  </p:clrMapOvr>
  <mc:AlternateContent xmlns:mc="http://schemas.openxmlformats.org/markup-compatibility/2006">
    <mc:Choice xmlns:p14="http://schemas.microsoft.com/office/powerpoint/2010/main" Requires="p14">
      <p:transition spd="slow" p14:dur="2000" advTm="41039"/>
    </mc:Choice>
    <mc:Fallback>
      <p:transition spd="slow" advTm="4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93" x="8332788" y="3884613"/>
          <p14:tracePt t="1601" x="7867650" y="3976688"/>
          <p14:tracePt t="1609" x="7412038" y="4003675"/>
          <p14:tracePt t="1621" x="7073900" y="4003675"/>
          <p14:tracePt t="1625" x="6873875" y="4003675"/>
          <p14:tracePt t="1634" x="6654800" y="4003675"/>
          <p14:tracePt t="1641" x="6508750" y="4003675"/>
          <p14:tracePt t="1650" x="6418263" y="4003675"/>
          <p14:tracePt t="1657" x="6308725" y="4003675"/>
          <p14:tracePt t="1666" x="6281738" y="4003675"/>
          <p14:tracePt t="1673" x="6254750" y="4003675"/>
          <p14:tracePt t="1683" x="6218238" y="4013200"/>
          <p14:tracePt t="1698" x="6199188" y="4030663"/>
          <p14:tracePt t="1729" x="6181725" y="4040188"/>
          <p14:tracePt t="1745" x="6172200" y="4040188"/>
          <p14:tracePt t="1753" x="6162675" y="4049713"/>
          <p14:tracePt t="1770" x="6162675" y="4057650"/>
          <p14:tracePt t="1780" x="6153150" y="4067175"/>
          <p14:tracePt t="1793" x="6145213" y="4067175"/>
          <p14:tracePt t="1953" x="6145213" y="4076700"/>
          <p14:tracePt t="1986" x="6135688" y="4086225"/>
          <p14:tracePt t="2009" x="6116638" y="4094163"/>
          <p14:tracePt t="2017" x="6116638" y="4103688"/>
          <p14:tracePt t="2033" x="6116638" y="4113213"/>
          <p14:tracePt t="2041" x="6116638" y="4122738"/>
          <p14:tracePt t="2049" x="6116638" y="4149725"/>
          <p14:tracePt t="2066" x="6116638" y="4167188"/>
          <p14:tracePt t="2074" x="6135688" y="4176713"/>
          <p14:tracePt t="2084" x="6181725" y="4203700"/>
          <p14:tracePt t="2089" x="6199188" y="4203700"/>
          <p14:tracePt t="2115" x="6245225" y="4232275"/>
          <p14:tracePt t="2121" x="6262688" y="4232275"/>
          <p14:tracePt t="2129" x="6272213" y="4232275"/>
          <p14:tracePt t="2137" x="6299200" y="4249738"/>
          <p14:tracePt t="2145" x="6326188" y="4249738"/>
          <p14:tracePt t="2154" x="6335713" y="4259263"/>
          <p14:tracePt t="2833" x="6335713" y="4268788"/>
          <p14:tracePt t="35187" x="6326188" y="4295775"/>
          <p14:tracePt t="35195" x="6308725" y="4303713"/>
          <p14:tracePt t="35203" x="6291263" y="4322763"/>
          <p14:tracePt t="35212" x="6245225" y="4349750"/>
          <p14:tracePt t="35225" x="6218238" y="4368800"/>
          <p14:tracePt t="35233" x="6208713" y="4386263"/>
          <p14:tracePt t="35241" x="6172200" y="4413250"/>
          <p14:tracePt t="35249" x="6162675" y="4422775"/>
          <p14:tracePt t="35265" x="6145213" y="4441825"/>
          <p14:tracePt t="35273" x="6126163" y="4449763"/>
          <p14:tracePt t="35297" x="6116638" y="4459288"/>
          <p14:tracePt t="35305" x="6108700" y="4478338"/>
          <p14:tracePt t="35313" x="6099175" y="4486275"/>
          <p14:tracePt t="35321" x="6089650" y="4495800"/>
          <p14:tracePt t="35329" x="6080125" y="4514850"/>
          <p14:tracePt t="35338" x="6072188" y="4514850"/>
          <p14:tracePt t="35346" x="6062663" y="4532313"/>
          <p14:tracePt t="35353" x="6062663" y="4551363"/>
          <p14:tracePt t="35369" x="6043613" y="4568825"/>
          <p14:tracePt t="35402" x="6035675" y="4578350"/>
          <p14:tracePt t="35473" x="6016625" y="4578350"/>
          <p14:tracePt t="35489" x="6007100" y="4578350"/>
          <p14:tracePt t="35547" x="5999163" y="4578350"/>
          <p14:tracePt t="35555" x="5989638" y="4578350"/>
          <p14:tracePt t="35566" x="5962650" y="4578350"/>
          <p14:tracePt t="35570" x="5953125" y="4578350"/>
          <p14:tracePt t="35579" x="5953125" y="4587875"/>
          <p14:tracePt t="35594" x="5943600" y="4595813"/>
          <p14:tracePt t="35610" x="5935663" y="4605338"/>
          <p14:tracePt t="35659" x="5926138" y="4605338"/>
          <p14:tracePt t="35667" x="5916613" y="4595813"/>
          <p14:tracePt t="36035" x="5907088" y="4595813"/>
          <p14:tracePt t="36089" x="5889625" y="4595813"/>
          <p14:tracePt t="36266" x="5889625" y="4605338"/>
          <p14:tracePt t="36713" x="5889625" y="4614863"/>
          <p14:tracePt t="37137" x="5889625" y="4605338"/>
          <p14:tracePt t="37153" x="5889625" y="4595813"/>
          <p14:tracePt t="37161" x="5907088" y="4587875"/>
          <p14:tracePt t="37169" x="5926138" y="4568825"/>
          <p14:tracePt t="37178" x="5953125" y="4551363"/>
          <p14:tracePt t="37185" x="5972175" y="4532313"/>
          <p14:tracePt t="37194" x="5989638" y="4505325"/>
          <p14:tracePt t="37201" x="5999163" y="4478338"/>
          <p14:tracePt t="37209" x="6026150" y="4449763"/>
          <p14:tracePt t="37217" x="6035675" y="4432300"/>
          <p14:tracePt t="37225" x="6062663" y="4395788"/>
          <p14:tracePt t="37233" x="6080125" y="4376738"/>
          <p14:tracePt t="37243" x="6089650" y="4359275"/>
          <p14:tracePt t="37249" x="6099175" y="4349750"/>
          <p14:tracePt t="37259" x="6116638" y="4313238"/>
          <p14:tracePt t="37265" x="6126163" y="4303713"/>
          <p14:tracePt t="37273" x="6126163" y="4286250"/>
          <p14:tracePt t="37281" x="6135688" y="4268788"/>
          <p14:tracePt t="37297" x="6145213" y="4240213"/>
          <p14:tracePt t="37305" x="6153150" y="4232275"/>
          <p14:tracePt t="37313" x="6153150" y="4222750"/>
          <p14:tracePt t="37978" x="6162675" y="4213225"/>
          <p14:tracePt t="38130" x="6153150" y="4213225"/>
          <p14:tracePt t="38449" x="6153150" y="4195763"/>
          <p14:tracePt t="38457" x="6153150" y="4176713"/>
          <p14:tracePt t="38465" x="6162675" y="4167188"/>
          <p14:tracePt t="38473" x="6162675" y="4159250"/>
          <p14:tracePt t="38481" x="6172200" y="4140200"/>
          <p14:tracePt t="38591" x="6208713" y="4130675"/>
          <p14:tracePt t="38602" x="6208713" y="4122738"/>
          <p14:tracePt t="38611" x="6218238" y="4103688"/>
          <p14:tracePt t="38634" x="6226175" y="4094163"/>
          <p14:tracePt t="38642" x="6235700" y="4086225"/>
          <p14:tracePt t="38657" x="6254750" y="4067175"/>
          <p14:tracePt t="38673" x="6272213" y="4057650"/>
          <p14:tracePt t="38681" x="6281738" y="4057650"/>
          <p14:tracePt t="38689" x="6291263" y="4057650"/>
          <p14:tracePt t="38697" x="6299200" y="4057650"/>
          <p14:tracePt t="38721" x="6318250" y="4057650"/>
          <p14:tracePt t="38737" x="6326188" y="4057650"/>
          <p14:tracePt t="38753" x="6335713" y="4057650"/>
          <p14:tracePt t="39017" x="6345238" y="4057650"/>
          <p14:tracePt t="39025" x="6362700" y="4057650"/>
          <p14:tracePt t="39033" x="6381750" y="4021138"/>
          <p14:tracePt t="39041" x="6399213" y="3967163"/>
          <p14:tracePt t="39049" x="6445250" y="3903663"/>
          <p14:tracePt t="39058" x="6454775" y="3875088"/>
          <p14:tracePt t="39065" x="6491288" y="3803650"/>
          <p14:tracePt t="39073" x="6508750" y="3757613"/>
          <p14:tracePt t="39081" x="6545263" y="3694113"/>
          <p14:tracePt t="39089" x="6554788" y="3675063"/>
          <p14:tracePt t="39097" x="6581775" y="3638550"/>
          <p14:tracePt t="39106" x="6591300" y="3611563"/>
          <p14:tracePt t="39113" x="6600825" y="3602038"/>
          <p14:tracePt t="39121" x="6610350" y="3592513"/>
          <p14:tracePt t="39217" x="6618288" y="3592513"/>
          <p14:tracePt t="39409" x="6627813" y="3592513"/>
          <p14:tracePt t="39417" x="6637338" y="3592513"/>
          <p14:tracePt t="39425" x="6645275" y="3592513"/>
          <p14:tracePt t="39433" x="6654800" y="3592513"/>
          <p14:tracePt t="39449" x="6681788" y="3584575"/>
          <p14:tracePt t="39465" x="6710363" y="3575050"/>
          <p14:tracePt t="39473" x="6718300" y="3565525"/>
          <p14:tracePt t="39481" x="6737350" y="3548063"/>
          <p14:tracePt t="39489" x="6783388" y="3519488"/>
          <p14:tracePt t="39497" x="6800850" y="3502025"/>
          <p14:tracePt t="39505" x="6846888" y="3475038"/>
          <p14:tracePt t="39514" x="6864350" y="3446463"/>
          <p14:tracePt t="39521" x="6929438" y="3402013"/>
          <p14:tracePt t="39529" x="6946900" y="3382963"/>
          <p14:tracePt t="39537" x="7000875" y="3346450"/>
          <p14:tracePt t="39546" x="7046913" y="3328988"/>
          <p14:tracePt t="39553" x="7102475" y="3273425"/>
          <p14:tracePt t="39561" x="7146925" y="3255963"/>
          <p14:tracePt t="39569" x="7175500" y="3228975"/>
          <p14:tracePt t="39578" x="7229475" y="3209925"/>
          <p14:tracePt t="39585" x="7265988" y="3192463"/>
          <p14:tracePt t="39596" x="7292975" y="3182938"/>
          <p14:tracePt t="39605" x="7339013" y="3182938"/>
          <p14:tracePt t="39612" x="7366000" y="3163888"/>
          <p14:tracePt t="39622" x="7392988" y="3155950"/>
          <p14:tracePt t="39625" x="7439025" y="3155950"/>
          <p14:tracePt t="39635" x="7475538" y="3155950"/>
          <p14:tracePt t="39641" x="7531100" y="3155950"/>
          <p14:tracePt t="39649" x="7585075" y="3155950"/>
          <p14:tracePt t="39657" x="7631113" y="3155950"/>
          <p14:tracePt t="39666" x="7694613" y="3163888"/>
          <p14:tracePt t="39673" x="7794625" y="3200400"/>
          <p14:tracePt t="39681" x="7894638" y="3219450"/>
          <p14:tracePt t="39689" x="8004175" y="3255963"/>
          <p14:tracePt t="39698" x="8113713" y="3255963"/>
          <p14:tracePt t="39705" x="8196263" y="3282950"/>
          <p14:tracePt t="39715" x="8305800" y="3302000"/>
          <p14:tracePt t="39721" x="8396288" y="3302000"/>
          <p14:tracePt t="39730" x="8478838" y="3328988"/>
          <p14:tracePt t="39737" x="8605838" y="3328988"/>
          <p14:tracePt t="39747" x="8678863" y="3328988"/>
          <p14:tracePt t="39754" x="8770938" y="3328988"/>
          <p14:tracePt t="39763" x="8824913" y="3328988"/>
          <p14:tracePt t="39771" x="8897938" y="3328988"/>
          <p14:tracePt t="39781" x="8961438" y="3328988"/>
          <p14:tracePt t="39787" x="8997950" y="3328988"/>
          <p14:tracePt t="39793" x="9024938" y="3328988"/>
          <p14:tracePt t="39801" x="9070975" y="3328988"/>
          <p14:tracePt t="39809" x="9097963" y="3328988"/>
          <p14:tracePt t="39817" x="9117013" y="3328988"/>
          <p14:tracePt t="39833" x="9126538" y="3328988"/>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346"/>
            <a:ext cx="8229600" cy="1143000"/>
          </a:xfrm>
        </p:spPr>
        <p:txBody>
          <a:bodyPr/>
          <a:lstStyle/>
          <a:p>
            <a:r>
              <a:rPr kumimoji="1" lang="ja-JP" altLang="en-US" dirty="0"/>
              <a:t>今日の</a:t>
            </a:r>
            <a:r>
              <a:rPr kumimoji="1" lang="en-US" altLang="ja-JP" dirty="0"/>
              <a:t>Verilog</a:t>
            </a:r>
            <a:r>
              <a:rPr kumimoji="1" lang="ja-JP" altLang="en-US" dirty="0"/>
              <a:t> </a:t>
            </a:r>
            <a:r>
              <a:rPr lang="ja-JP" altLang="en-US" dirty="0"/>
              <a:t>構文</a:t>
            </a:r>
            <a:endParaRPr kumimoji="1" lang="ja-JP" altLang="en-US" dirty="0"/>
          </a:p>
        </p:txBody>
      </p:sp>
      <p:sp>
        <p:nvSpPr>
          <p:cNvPr id="3" name="コンテンツ プレースホルダー 2"/>
          <p:cNvSpPr>
            <a:spLocks noGrp="1"/>
          </p:cNvSpPr>
          <p:nvPr>
            <p:ph idx="1"/>
          </p:nvPr>
        </p:nvSpPr>
        <p:spPr>
          <a:xfrm>
            <a:off x="179512" y="1052736"/>
            <a:ext cx="8229600" cy="4525963"/>
          </a:xfrm>
        </p:spPr>
        <p:txBody>
          <a:bodyPr/>
          <a:lstStyle/>
          <a:p>
            <a:r>
              <a:rPr lang="ja-JP" altLang="en-US" sz="2400" dirty="0"/>
              <a:t>レジスタ構文</a:t>
            </a:r>
            <a:endParaRPr kumimoji="1" lang="en-US" altLang="ja-JP" sz="2400" dirty="0"/>
          </a:p>
          <a:p>
            <a:pPr lvl="1"/>
            <a:r>
              <a:rPr lang="en-US" altLang="ja-JP" sz="2400" dirty="0" err="1"/>
              <a:t>reg</a:t>
            </a:r>
            <a:r>
              <a:rPr lang="ja-JP" altLang="en-US" sz="2400" dirty="0"/>
              <a:t>　</a:t>
            </a:r>
            <a:r>
              <a:rPr lang="en-US" altLang="ja-JP" sz="2400" dirty="0"/>
              <a:t>[MSB</a:t>
            </a:r>
            <a:r>
              <a:rPr lang="ja-JP" altLang="en-US" sz="2400" dirty="0"/>
              <a:t>：</a:t>
            </a:r>
            <a:r>
              <a:rPr lang="en-US" altLang="ja-JP" sz="2400" dirty="0"/>
              <a:t>0]</a:t>
            </a:r>
            <a:r>
              <a:rPr lang="ja-JP" altLang="en-US" sz="2400" dirty="0"/>
              <a:t>　信号名</a:t>
            </a:r>
            <a:endParaRPr kumimoji="1" lang="en-US" altLang="ja-JP" sz="2400" dirty="0"/>
          </a:p>
          <a:p>
            <a:r>
              <a:rPr lang="en-US" altLang="ja-JP" sz="2400" dirty="0"/>
              <a:t>always @(</a:t>
            </a:r>
            <a:r>
              <a:rPr lang="en-US" altLang="ja-JP" sz="2400" dirty="0" err="1"/>
              <a:t>posedge</a:t>
            </a:r>
            <a:r>
              <a:rPr lang="en-US" altLang="ja-JP" sz="2400" dirty="0"/>
              <a:t> </a:t>
            </a:r>
            <a:r>
              <a:rPr lang="en-US" altLang="ja-JP" sz="2400" dirty="0" err="1"/>
              <a:t>clk</a:t>
            </a:r>
            <a:r>
              <a:rPr lang="en-US" altLang="ja-JP" sz="2400" dirty="0"/>
              <a:t> or </a:t>
            </a:r>
            <a:r>
              <a:rPr lang="en-US" altLang="ja-JP" sz="2400" dirty="0" err="1"/>
              <a:t>negedge</a:t>
            </a:r>
            <a:r>
              <a:rPr lang="en-US" altLang="ja-JP" sz="2400" dirty="0"/>
              <a:t> </a:t>
            </a:r>
            <a:r>
              <a:rPr lang="en-US" altLang="ja-JP" sz="2400" dirty="0" err="1"/>
              <a:t>rst_n</a:t>
            </a:r>
            <a:r>
              <a:rPr lang="en-US" altLang="ja-JP" sz="2400" dirty="0"/>
              <a:t>)</a:t>
            </a:r>
          </a:p>
          <a:p>
            <a:pPr lvl="1"/>
            <a:r>
              <a:rPr lang="ja-JP" altLang="en-US" sz="2400" dirty="0"/>
              <a:t>この授業ではこの形しか使わない</a:t>
            </a:r>
            <a:r>
              <a:rPr kumimoji="1" lang="en-US" altLang="ja-JP" sz="2400" dirty="0"/>
              <a:t> </a:t>
            </a:r>
          </a:p>
          <a:p>
            <a:r>
              <a:rPr lang="ja-JP" altLang="en-US" sz="2400" dirty="0"/>
              <a:t>ブロッキング代入文</a:t>
            </a:r>
            <a:endParaRPr lang="en-US" altLang="ja-JP" sz="2400" dirty="0"/>
          </a:p>
          <a:p>
            <a:pPr marL="457200" lvl="1" indent="0">
              <a:buNone/>
            </a:pPr>
            <a:r>
              <a:rPr lang="en-US" altLang="ja-JP" sz="2400" dirty="0" err="1"/>
              <a:t>accum</a:t>
            </a:r>
            <a:r>
              <a:rPr lang="en-US" altLang="ja-JP" sz="2400" dirty="0"/>
              <a:t> &lt;= </a:t>
            </a:r>
            <a:r>
              <a:rPr lang="en-US" altLang="ja-JP" sz="2400" dirty="0" err="1"/>
              <a:t>alu_y</a:t>
            </a:r>
            <a:r>
              <a:rPr lang="en-US" altLang="ja-JP" sz="2400" dirty="0"/>
              <a:t>; </a:t>
            </a:r>
            <a:r>
              <a:rPr lang="ja-JP" altLang="en-US" sz="2400" dirty="0"/>
              <a:t>レジスタの値を代入する</a:t>
            </a:r>
            <a:endParaRPr lang="en-US" altLang="ja-JP" sz="2400" dirty="0"/>
          </a:p>
          <a:p>
            <a:pPr marL="514350" indent="-457200"/>
            <a:r>
              <a:rPr lang="en-US" altLang="ja-JP" sz="2400" dirty="0"/>
              <a:t>if</a:t>
            </a:r>
            <a:r>
              <a:rPr lang="ja-JP" altLang="en-US" sz="2400" dirty="0"/>
              <a:t>文</a:t>
            </a:r>
            <a:endParaRPr lang="en-US" altLang="ja-JP" sz="2400" dirty="0"/>
          </a:p>
          <a:p>
            <a:pPr marL="914400" lvl="1" indent="-457200"/>
            <a:r>
              <a:rPr lang="en-US" altLang="ja-JP" sz="2400" dirty="0"/>
              <a:t>C</a:t>
            </a:r>
            <a:r>
              <a:rPr lang="ja-JP" altLang="en-US" sz="2400" dirty="0"/>
              <a:t>言語とほとんど同じ</a:t>
            </a:r>
            <a:endParaRPr lang="en-US" altLang="ja-JP" sz="2400" dirty="0"/>
          </a:p>
          <a:p>
            <a:pPr lvl="1"/>
            <a:r>
              <a:rPr lang="en-US" altLang="ja-JP" sz="2400" dirty="0"/>
              <a:t>always</a:t>
            </a:r>
            <a:r>
              <a:rPr lang="ja-JP" altLang="en-US" sz="2400" dirty="0"/>
              <a:t>文の中でのみ使える</a:t>
            </a:r>
            <a:endParaRPr lang="en-US" altLang="ja-JP" sz="2400" dirty="0"/>
          </a:p>
          <a:p>
            <a:pPr marL="514350" indent="-457200"/>
            <a:r>
              <a:rPr lang="ja-JP" altLang="en-US" sz="2400" dirty="0"/>
              <a:t>メモリ構文</a:t>
            </a:r>
            <a:endParaRPr lang="en-US" altLang="ja-JP" sz="2400" dirty="0"/>
          </a:p>
          <a:p>
            <a:pPr marL="914400" lvl="1" indent="-457200"/>
            <a:r>
              <a:rPr lang="en-US" altLang="ja-JP" sz="2400" dirty="0" err="1"/>
              <a:t>reg</a:t>
            </a:r>
            <a:r>
              <a:rPr lang="en-US" altLang="ja-JP" sz="2400" dirty="0"/>
              <a:t> [MSB:0][0:</a:t>
            </a:r>
            <a:r>
              <a:rPr lang="ja-JP" altLang="en-US" sz="2400" dirty="0"/>
              <a:t>最大番地</a:t>
            </a:r>
            <a:r>
              <a:rPr lang="en-US" altLang="ja-JP" sz="2400" dirty="0"/>
              <a:t>]</a:t>
            </a:r>
          </a:p>
          <a:p>
            <a:pPr marL="914400" lvl="1" indent="-457200"/>
            <a:r>
              <a:rPr lang="en-US" altLang="ja-JP" sz="2400" dirty="0"/>
              <a:t>$</a:t>
            </a:r>
            <a:r>
              <a:rPr lang="en-US" altLang="ja-JP" sz="2400" dirty="0" err="1"/>
              <a:t>readmemh</a:t>
            </a:r>
            <a:r>
              <a:rPr lang="en-US" altLang="ja-JP" sz="2400" dirty="0"/>
              <a:t>, $</a:t>
            </a:r>
            <a:r>
              <a:rPr lang="en-US" altLang="ja-JP" sz="2400" dirty="0" err="1"/>
              <a:t>readmemb</a:t>
            </a:r>
            <a:r>
              <a:rPr lang="ja-JP" altLang="en-US" sz="2400" dirty="0"/>
              <a:t>でファイルから値を</a:t>
            </a:r>
            <a:endParaRPr lang="en-US" altLang="ja-JP" sz="2400" dirty="0"/>
          </a:p>
          <a:p>
            <a:pPr marL="457200" lvl="1" indent="0">
              <a:buNone/>
            </a:pPr>
            <a:r>
              <a:rPr lang="ja-JP" altLang="en-US" sz="2400" dirty="0"/>
              <a:t>　　　初期化</a:t>
            </a:r>
            <a:endParaRPr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91424" y="4818725"/>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11876E5C-2739-48FF-9A5C-25821584A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7672969"/>
      </p:ext>
    </p:extLst>
  </p:cSld>
  <p:clrMapOvr>
    <a:masterClrMapping/>
  </p:clrMapOvr>
  <mc:AlternateContent xmlns:mc="http://schemas.openxmlformats.org/markup-compatibility/2006">
    <mc:Choice xmlns:p14="http://schemas.microsoft.com/office/powerpoint/2010/main" Requires="p14">
      <p:transition spd="slow" p14:dur="2000" advTm="15056"/>
    </mc:Choice>
    <mc:Fallback>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52" x="8697913" y="3419475"/>
          <p14:tracePt t="1158" x="8232775" y="3375025"/>
          <p14:tracePt t="1166" x="7840663" y="3309938"/>
          <p14:tracePt t="1174" x="7439025" y="3219450"/>
          <p14:tracePt t="1183" x="7119938" y="3182938"/>
          <p14:tracePt t="1190" x="6883400" y="3163888"/>
          <p14:tracePt t="1199" x="6664325" y="3119438"/>
          <p14:tracePt t="1206" x="6518275" y="3082925"/>
          <p14:tracePt t="1219" x="6418263" y="3046413"/>
          <p14:tracePt t="1222" x="6345238" y="3017838"/>
          <p14:tracePt t="1231" x="6262688" y="2982913"/>
          <p14:tracePt t="1238" x="6235700" y="2963863"/>
          <p14:tracePt t="1248" x="6172200" y="2936875"/>
          <p14:tracePt t="1255" x="6162675" y="2927350"/>
          <p14:tracePt t="1263" x="6135688" y="2917825"/>
          <p14:tracePt t="1271" x="6108700" y="2890838"/>
          <p14:tracePt t="1280" x="6080125" y="2873375"/>
          <p14:tracePt t="1290" x="6016625" y="2854325"/>
          <p14:tracePt t="1296" x="5989638" y="2827338"/>
          <p14:tracePt t="1306" x="5916613" y="2790825"/>
          <p14:tracePt t="1312" x="5834063" y="2735263"/>
          <p14:tracePt t="1320" x="5753100" y="2698750"/>
          <p14:tracePt t="1326" x="5670550" y="2671763"/>
          <p14:tracePt t="1335" x="5570538" y="2598738"/>
          <p14:tracePt t="1343" x="5507038" y="2562225"/>
          <p14:tracePt t="1352" x="5434013" y="2525713"/>
          <p14:tracePt t="1358" x="5341938" y="2452688"/>
          <p14:tracePt t="1366" x="5278438" y="2398713"/>
          <p14:tracePt t="1374" x="5214938" y="2362200"/>
          <p14:tracePt t="1382" x="5151438" y="2325688"/>
          <p14:tracePt t="1390" x="5086350" y="2270125"/>
          <p14:tracePt t="1399" x="5022850" y="2233613"/>
          <p14:tracePt t="1407" x="4978400" y="2206625"/>
          <p14:tracePt t="1415" x="4949825" y="2197100"/>
          <p14:tracePt t="1422" x="4905375" y="2170113"/>
          <p14:tracePt t="1431" x="4886325" y="2160588"/>
          <p14:tracePt t="1439" x="4822825" y="2133600"/>
          <p14:tracePt t="1447" x="4803775" y="2116138"/>
          <p14:tracePt t="1455" x="4776788" y="2097088"/>
          <p14:tracePt t="1464" x="4740275" y="2060575"/>
          <p14:tracePt t="1471" x="4703763" y="2043113"/>
          <p14:tracePt t="1479" x="4630738" y="1987550"/>
          <p14:tracePt t="1487" x="4586288" y="1951038"/>
          <p14:tracePt t="1495" x="4557713" y="1924050"/>
          <p14:tracePt t="1502" x="4484688" y="1870075"/>
          <p14:tracePt t="1510" x="4457700" y="1833563"/>
          <p14:tracePt t="1519" x="4403725" y="1768475"/>
          <p14:tracePt t="1526" x="4357688" y="1724025"/>
          <p14:tracePt t="1536" x="4340225" y="1687513"/>
          <p14:tracePt t="1543" x="4303713" y="1641475"/>
          <p14:tracePt t="1553" x="4275138" y="1595438"/>
          <p14:tracePt t="1560" x="4248150" y="1568450"/>
          <p14:tracePt t="1566" x="4230688" y="1541463"/>
          <p14:tracePt t="1576" x="4184650" y="1495425"/>
          <p14:tracePt t="1582" x="4175125" y="1485900"/>
          <p14:tracePt t="1590" x="4148138" y="1458913"/>
          <p14:tracePt t="1598" x="4138613" y="1449388"/>
          <p14:tracePt t="1607" x="4121150" y="1431925"/>
          <p14:tracePt t="1614" x="4111625" y="1431925"/>
          <p14:tracePt t="1630" x="4094163" y="1422400"/>
          <p14:tracePt t="1654" x="4084638" y="1422400"/>
          <p14:tracePt t="1663" x="4048125" y="1404938"/>
          <p14:tracePt t="1671" x="4038600" y="1395413"/>
          <p14:tracePt t="1678" x="4021138" y="1395413"/>
          <p14:tracePt t="1694" x="4011613" y="1395413"/>
          <p14:tracePt t="1702" x="4002088" y="1395413"/>
          <p14:tracePt t="1711" x="3965575" y="1385888"/>
          <p14:tracePt t="1720" x="3956050" y="1385888"/>
          <p14:tracePt t="1727" x="3919538" y="1376363"/>
          <p14:tracePt t="1738" x="3911600" y="1376363"/>
          <p14:tracePt t="1744" x="3875088" y="1358900"/>
          <p14:tracePt t="1760" x="3846513" y="1358900"/>
          <p14:tracePt t="1768" x="3838575" y="1349375"/>
          <p14:tracePt t="1775" x="3819525" y="1349375"/>
          <p14:tracePt t="1783" x="3792538" y="1349375"/>
          <p14:tracePt t="1791" x="3783013" y="1349375"/>
          <p14:tracePt t="1799" x="3775075" y="1349375"/>
          <p14:tracePt t="1806" x="3746500" y="1349375"/>
          <p14:tracePt t="1814" x="3738563" y="1349375"/>
          <p14:tracePt t="1928" x="3719513" y="1339850"/>
          <p14:tracePt t="1937" x="3702050" y="1331913"/>
          <p14:tracePt t="1944" x="3692525" y="1322388"/>
          <p14:tracePt t="1952" x="3683000" y="1312863"/>
          <p14:tracePt t="1958" x="3665538" y="1295400"/>
          <p14:tracePt t="1968" x="3656013" y="1295400"/>
          <p14:tracePt t="1974" x="3646488" y="1285875"/>
          <p14:tracePt t="1983" x="3636963" y="1268413"/>
          <p14:tracePt t="1999" x="3629025" y="1249363"/>
          <p14:tracePt t="2006" x="3609975" y="1212850"/>
          <p14:tracePt t="2023" x="3600450" y="1195388"/>
          <p14:tracePt t="2030" x="3600450" y="1176338"/>
          <p14:tracePt t="2054" x="3600450" y="1166813"/>
          <p14:tracePt t="2295" x="3600450" y="1149350"/>
          <p14:tracePt t="2310" x="3600450" y="1139825"/>
          <p14:tracePt t="2336" x="3600450" y="1130300"/>
          <p14:tracePt t="2345" x="3609975" y="1122363"/>
          <p14:tracePt t="2351" x="3619500" y="1122363"/>
          <p14:tracePt t="2366" x="3636963" y="1103313"/>
          <p14:tracePt t="2374" x="3636963" y="1093788"/>
          <p14:tracePt t="2382" x="3665538" y="1076325"/>
          <p14:tracePt t="2391" x="3692525" y="1039813"/>
          <p14:tracePt t="2398" x="3709988" y="1020763"/>
          <p14:tracePt t="2406" x="3738563" y="993775"/>
          <p14:tracePt t="2415" x="3756025" y="957263"/>
          <p14:tracePt t="2422" x="3783013" y="939800"/>
          <p14:tracePt t="2430" x="3802063" y="920750"/>
          <p14:tracePt t="2438" x="3819525" y="903288"/>
          <p14:tracePt t="2447" x="3829050" y="884238"/>
          <p14:tracePt t="2455" x="3846513" y="866775"/>
          <p14:tracePt t="2463" x="3856038" y="847725"/>
          <p14:tracePt t="2479" x="3865563" y="839788"/>
          <p14:tracePt t="2487" x="3875088" y="811213"/>
          <p14:tracePt t="2577" x="3883025" y="811213"/>
          <p14:tracePt t="2592" x="3892550" y="811213"/>
          <p14:tracePt t="2598" x="3892550" y="820738"/>
          <p14:tracePt t="2607" x="3892550" y="839788"/>
          <p14:tracePt t="2622" x="3892550" y="847725"/>
          <p14:tracePt t="2631" x="3892550" y="874713"/>
          <p14:tracePt t="2638" x="3892550" y="884238"/>
          <p14:tracePt t="2647" x="3892550" y="893763"/>
          <p14:tracePt t="2654" x="3892550" y="903288"/>
          <p14:tracePt t="2662" x="3892550" y="920750"/>
          <p14:tracePt t="2726" x="3892550" y="930275"/>
          <p14:tracePt t="2735" x="3892550" y="939800"/>
          <p14:tracePt t="2743" x="3892550" y="957263"/>
          <p14:tracePt t="2751" x="3892550" y="966788"/>
          <p14:tracePt t="2759" x="3892550" y="976313"/>
          <p14:tracePt t="2766" x="3892550" y="993775"/>
          <p14:tracePt t="2775" x="3902075" y="1020763"/>
          <p14:tracePt t="2791" x="3902075" y="1049338"/>
          <p14:tracePt t="2798" x="3902075" y="1057275"/>
          <p14:tracePt t="2806" x="3902075" y="1066800"/>
          <p14:tracePt t="2814" x="3911600" y="1076325"/>
          <p14:tracePt t="2927" x="3911600" y="1066800"/>
          <p14:tracePt t="2936" x="3911600" y="1057275"/>
          <p14:tracePt t="2944" x="3911600" y="1039813"/>
          <p14:tracePt t="2955" x="3948113" y="1012825"/>
          <p14:tracePt t="2958" x="3956050" y="1003300"/>
          <p14:tracePt t="2967" x="3975100" y="966788"/>
          <p14:tracePt t="2975" x="3992563" y="947738"/>
          <p14:tracePt t="2982" x="4002088" y="939800"/>
          <p14:tracePt t="2990" x="4002088" y="930275"/>
          <p14:tracePt t="2998" x="4011613" y="920750"/>
          <p14:tracePt t="3448" x="4021138" y="911225"/>
          <p14:tracePt t="3456" x="4029075" y="911225"/>
          <p14:tracePt t="3468" x="4038600" y="911225"/>
          <p14:tracePt t="3472" x="4057650" y="911225"/>
          <p14:tracePt t="3479" x="4065588" y="911225"/>
          <p14:tracePt t="3487" x="4075113" y="911225"/>
          <p14:tracePt t="3494" x="4094163" y="911225"/>
          <p14:tracePt t="3502" x="4111625" y="930275"/>
          <p14:tracePt t="3560" x="4121150" y="930275"/>
          <p14:tracePt t="3574" x="4138613" y="930275"/>
          <p14:tracePt t="3582" x="4148138" y="930275"/>
          <p14:tracePt t="3591" x="4165600" y="930275"/>
          <p14:tracePt t="3598" x="4184650" y="920750"/>
          <p14:tracePt t="3607" x="4194175" y="911225"/>
          <p14:tracePt t="3614" x="4211638" y="903288"/>
          <p14:tracePt t="3623" x="4221163" y="903288"/>
          <p14:tracePt t="3630" x="4248150" y="893763"/>
          <p14:tracePt t="3640" x="4248150" y="884238"/>
          <p14:tracePt t="3655" x="4257675" y="874713"/>
          <p14:tracePt t="3874" x="4257675" y="884238"/>
          <p14:tracePt t="3878" x="4257675" y="911225"/>
          <p14:tracePt t="3887" x="4238625" y="939800"/>
          <p14:tracePt t="3895" x="4221163" y="984250"/>
          <p14:tracePt t="3902" x="4202113" y="1012825"/>
          <p14:tracePt t="3910" x="4175125" y="1076325"/>
          <p14:tracePt t="3924" x="4157663" y="1103313"/>
          <p14:tracePt t="3926" x="4121150" y="1176338"/>
          <p14:tracePt t="3936" x="4111625" y="1203325"/>
          <p14:tracePt t="3942" x="4102100" y="1249363"/>
          <p14:tracePt t="3951" x="4094163" y="1295400"/>
          <p14:tracePt t="3958" x="4075113" y="1339850"/>
          <p14:tracePt t="3966" x="4075113" y="1358900"/>
          <p14:tracePt t="3974" x="4065588" y="1358900"/>
          <p14:tracePt t="4160" x="4065588" y="1368425"/>
          <p14:tracePt t="4174" x="4065588" y="1395413"/>
          <p14:tracePt t="4182" x="4057650" y="1404938"/>
          <p14:tracePt t="4190" x="4048125" y="1412875"/>
          <p14:tracePt t="4200" x="4048125" y="1431925"/>
          <p14:tracePt t="4206" x="4038600" y="1441450"/>
          <p14:tracePt t="4215" x="4029075" y="1441450"/>
          <p14:tracePt t="4222" x="4021138" y="1449388"/>
          <p14:tracePt t="4239" x="4021138" y="1458913"/>
          <p14:tracePt t="4247" x="4011613" y="1477963"/>
          <p14:tracePt t="4294" x="4002088" y="1477963"/>
          <p14:tracePt t="4528" x="3992563" y="1477963"/>
          <p14:tracePt t="4823" x="3984625" y="1485900"/>
          <p14:tracePt t="4830" x="3975100" y="1495425"/>
          <p14:tracePt t="4839" x="3965575" y="1504950"/>
          <p14:tracePt t="4855" x="3965575" y="1514475"/>
          <p14:tracePt t="4862" x="3965575" y="1522413"/>
          <p14:tracePt t="4871" x="3948113" y="1531938"/>
          <p14:tracePt t="4904" x="3929063" y="1541463"/>
          <p14:tracePt t="4921" x="3919538" y="1541463"/>
          <p14:tracePt t="5095" x="3911600" y="1550988"/>
          <p14:tracePt t="5110" x="3911600" y="1568450"/>
          <p14:tracePt t="5119" x="3911600" y="1577975"/>
          <p14:tracePt t="5126" x="3892550" y="1595438"/>
          <p14:tracePt t="5134" x="3883025" y="1614488"/>
          <p14:tracePt t="5142" x="3846513" y="1651000"/>
          <p14:tracePt t="5154" x="3838575" y="1660525"/>
          <p14:tracePt t="5158" x="3819525" y="1677988"/>
          <p14:tracePt t="5166" x="3792538" y="1714500"/>
          <p14:tracePt t="5174" x="3783013" y="1724025"/>
          <p14:tracePt t="5183" x="3756025" y="1760538"/>
          <p14:tracePt t="5190" x="3738563" y="1787525"/>
          <p14:tracePt t="5201" x="3692525" y="1833563"/>
          <p14:tracePt t="5206" x="3683000" y="1851025"/>
          <p14:tracePt t="5214" x="3646488" y="1897063"/>
          <p14:tracePt t="5223" x="3636963" y="1914525"/>
          <p14:tracePt t="5230" x="3629025" y="1951038"/>
          <p14:tracePt t="5238" x="3609975" y="1970088"/>
          <p14:tracePt t="5249" x="3609975" y="1997075"/>
          <p14:tracePt t="5255" x="3600450" y="2016125"/>
          <p14:tracePt t="5262" x="3600450" y="2043113"/>
          <p14:tracePt t="5271" x="3592513" y="2052638"/>
          <p14:tracePt t="5278" x="3592513" y="2089150"/>
          <p14:tracePt t="5286" x="3582988" y="2106613"/>
          <p14:tracePt t="5296" x="3582988" y="2133600"/>
          <p14:tracePt t="5303" x="3582988" y="2160588"/>
          <p14:tracePt t="5310" x="3582988" y="2197100"/>
          <p14:tracePt t="5318" x="3582988" y="2233613"/>
          <p14:tracePt t="5326" x="3582988" y="2262188"/>
          <p14:tracePt t="5335" x="3582988" y="2306638"/>
          <p14:tracePt t="5342" x="3582988" y="2343150"/>
          <p14:tracePt t="5351" x="3582988" y="2362200"/>
          <p14:tracePt t="5359" x="3582988" y="2389188"/>
          <p14:tracePt t="5368" x="3582988" y="2408238"/>
          <p14:tracePt t="5375" x="3582988" y="2425700"/>
          <p14:tracePt t="5494" x="3592513" y="2444750"/>
          <p14:tracePt t="5503" x="3619500" y="2462213"/>
          <p14:tracePt t="5510" x="3673475" y="2471738"/>
          <p14:tracePt t="5518" x="3746500" y="2525713"/>
          <p14:tracePt t="5527" x="3810000" y="2562225"/>
          <p14:tracePt t="5534" x="3838575" y="2581275"/>
          <p14:tracePt t="5544" x="3911600" y="2644775"/>
          <p14:tracePt t="5551" x="3965575" y="2690813"/>
          <p14:tracePt t="5558" x="3984625" y="2708275"/>
          <p14:tracePt t="5567" x="4029075" y="2754313"/>
          <p14:tracePt t="5575" x="4048125" y="2800350"/>
          <p14:tracePt t="5582" x="4065588" y="2836863"/>
          <p14:tracePt t="5591" x="4075113" y="2854325"/>
          <p14:tracePt t="5598" x="4075113" y="2890838"/>
          <p14:tracePt t="5607" x="4094163" y="2909888"/>
          <p14:tracePt t="5614" x="4094163" y="2927350"/>
          <p14:tracePt t="5623" x="4094163" y="2946400"/>
          <p14:tracePt t="5630" x="4094163" y="2973388"/>
          <p14:tracePt t="5639" x="4094163" y="2982913"/>
          <p14:tracePt t="5647" x="4094163" y="3000375"/>
          <p14:tracePt t="5654" x="4094163" y="3017838"/>
          <p14:tracePt t="5663" x="4094163" y="3036888"/>
          <p14:tracePt t="5670" x="4094163" y="3046413"/>
          <p14:tracePt t="5679" x="4094163" y="3073400"/>
          <p14:tracePt t="5686" x="4094163" y="3090863"/>
          <p14:tracePt t="5694" x="4094163" y="3119438"/>
          <p14:tracePt t="5703" x="4075113" y="3146425"/>
          <p14:tracePt t="5712" x="4075113" y="3155950"/>
          <p14:tracePt t="5721" x="4065588" y="3182938"/>
          <p14:tracePt t="5727" x="4057650" y="3209925"/>
          <p14:tracePt t="5736" x="4048125" y="3228975"/>
          <p14:tracePt t="5744" x="4038600" y="3273425"/>
          <p14:tracePt t="5753" x="4021138" y="3292475"/>
          <p14:tracePt t="5760" x="4011613" y="3319463"/>
          <p14:tracePt t="5766" x="4011613" y="3328988"/>
          <p14:tracePt t="5775" x="3975100" y="3382963"/>
          <p14:tracePt t="5782" x="3965575" y="3402013"/>
          <p14:tracePt t="5790" x="3948113" y="3419475"/>
          <p14:tracePt t="5798" x="3919538" y="3465513"/>
          <p14:tracePt t="5806" x="3892550" y="3482975"/>
          <p14:tracePt t="5815" x="3865563" y="3502025"/>
          <p14:tracePt t="5822" x="3846513" y="3519488"/>
          <p14:tracePt t="5830" x="3819525" y="3538538"/>
          <p14:tracePt t="5838" x="3810000" y="3538538"/>
          <p14:tracePt t="5847" x="3792538" y="3538538"/>
          <p14:tracePt t="5854" x="3775075" y="3538538"/>
          <p14:tracePt t="5862" x="3756025" y="3548063"/>
          <p14:tracePt t="5871" x="3738563" y="3556000"/>
          <p14:tracePt t="5878" x="3729038" y="3556000"/>
          <p14:tracePt t="5905" x="3683000" y="3556000"/>
          <p14:tracePt t="5922" x="3665538" y="3556000"/>
          <p14:tracePt t="5927" x="3656013" y="3556000"/>
          <p14:tracePt t="5939" x="3646488" y="3556000"/>
          <p14:tracePt t="5944" x="3619500" y="3556000"/>
          <p14:tracePt t="5956" x="3600450" y="3556000"/>
          <p14:tracePt t="5958" x="3592513" y="3556000"/>
          <p14:tracePt t="5967" x="3563938" y="3556000"/>
          <p14:tracePt t="5974" x="3519488" y="3556000"/>
          <p14:tracePt t="5982" x="3490913" y="3556000"/>
          <p14:tracePt t="5991" x="3436938" y="3556000"/>
          <p14:tracePt t="5998" x="3382963" y="3556000"/>
          <p14:tracePt t="6007" x="3336925" y="3556000"/>
          <p14:tracePt t="6014" x="3281363" y="3556000"/>
          <p14:tracePt t="6022" x="3227388" y="3556000"/>
          <p14:tracePt t="6030" x="3190875" y="3556000"/>
          <p14:tracePt t="6038" x="3144838" y="3556000"/>
          <p14:tracePt t="6047" x="3108325" y="3556000"/>
          <p14:tracePt t="6055" x="3071813" y="3556000"/>
          <p14:tracePt t="6063" x="3044825" y="3556000"/>
          <p14:tracePt t="6071" x="3027363" y="3556000"/>
          <p14:tracePt t="6079" x="2998788" y="3556000"/>
          <p14:tracePt t="6086" x="2981325" y="3556000"/>
          <p14:tracePt t="6095" x="2962275" y="3556000"/>
          <p14:tracePt t="6103" x="2944813" y="3548063"/>
          <p14:tracePt t="6110" x="2917825" y="3538538"/>
          <p14:tracePt t="6119" x="2898775" y="3519488"/>
          <p14:tracePt t="6128" x="2889250" y="3511550"/>
          <p14:tracePt t="6137" x="2862263" y="3492500"/>
          <p14:tracePt t="6143" x="2817813" y="3475038"/>
          <p14:tracePt t="6154" x="2789238" y="3455988"/>
          <p14:tracePt t="6159" x="2752725" y="3446463"/>
          <p14:tracePt t="6171" x="2725738" y="3411538"/>
          <p14:tracePt t="6174" x="2698750" y="3402013"/>
          <p14:tracePt t="6182" x="2652713" y="3382963"/>
          <p14:tracePt t="6190" x="2643188" y="3375025"/>
          <p14:tracePt t="6200" x="2635250" y="3365500"/>
          <p14:tracePt t="6206" x="2606675" y="3355975"/>
          <p14:tracePt t="6215" x="2598738" y="3355975"/>
          <p14:tracePt t="6222" x="2589213" y="3346450"/>
          <p14:tracePt t="6239" x="2579688" y="3346450"/>
          <p14:tracePt t="6295" x="2562225" y="3346450"/>
          <p14:tracePt t="6303" x="2525713" y="3328988"/>
          <p14:tracePt t="6311" x="2506663" y="3319463"/>
          <p14:tracePt t="6319" x="2462213" y="3292475"/>
          <p14:tracePt t="6326" x="2443163" y="3273425"/>
          <p14:tracePt t="6335" x="2406650" y="3255963"/>
          <p14:tracePt t="6342" x="2352675" y="3219450"/>
          <p14:tracePt t="6351" x="2333625" y="3209925"/>
          <p14:tracePt t="6359" x="2279650" y="3182938"/>
          <p14:tracePt t="6367" x="2233613" y="3155950"/>
          <p14:tracePt t="6375" x="2224088" y="3146425"/>
          <p14:tracePt t="6384" x="2187575" y="3136900"/>
          <p14:tracePt t="6392" x="2143125" y="3100388"/>
          <p14:tracePt t="6398" x="2106613" y="3082925"/>
          <p14:tracePt t="6407" x="2078038" y="3054350"/>
          <p14:tracePt t="6415" x="2033588" y="3027363"/>
          <p14:tracePt t="6422" x="2024063" y="3009900"/>
          <p14:tracePt t="6430" x="1978025" y="2982913"/>
          <p14:tracePt t="6438" x="1968500" y="2973388"/>
          <p14:tracePt t="6446" x="1941513" y="2946400"/>
          <p14:tracePt t="6455" x="1914525" y="2936875"/>
          <p14:tracePt t="6463" x="1895475" y="2927350"/>
          <p14:tracePt t="6471" x="1878013" y="2909888"/>
          <p14:tracePt t="6478" x="1860550" y="2890838"/>
          <p14:tracePt t="6487" x="1851025" y="2881313"/>
          <p14:tracePt t="6494" x="1831975" y="2863850"/>
          <p14:tracePt t="6504" x="1824038" y="2854325"/>
          <p14:tracePt t="6510" x="1814513" y="2844800"/>
          <p14:tracePt t="6527" x="1795463" y="2817813"/>
          <p14:tracePt t="6535" x="1778000" y="2808288"/>
          <p14:tracePt t="6543" x="1778000" y="2763838"/>
          <p14:tracePt t="6551" x="1768475" y="2708275"/>
          <p14:tracePt t="6558" x="1768475" y="2654300"/>
          <p14:tracePt t="6567" x="1768475" y="2598738"/>
          <p14:tracePt t="6575" x="1768475" y="2517775"/>
          <p14:tracePt t="6582" x="1768475" y="2444750"/>
          <p14:tracePt t="6592" x="1768475" y="2389188"/>
          <p14:tracePt t="6599" x="1768475" y="2316163"/>
          <p14:tracePt t="6607" x="1768475" y="2289175"/>
          <p14:tracePt t="6615" x="1768475" y="2243138"/>
          <p14:tracePt t="6622" x="1768475" y="2206625"/>
          <p14:tracePt t="6630" x="1768475" y="2189163"/>
          <p14:tracePt t="6640" x="1768475" y="2160588"/>
          <p14:tracePt t="6646" x="1768475" y="2143125"/>
          <p14:tracePt t="6654" x="1768475" y="2125663"/>
          <p14:tracePt t="6662" x="1768475" y="2116138"/>
          <p14:tracePt t="6686" x="1768475" y="2097088"/>
          <p14:tracePt t="6695" x="1787525" y="2079625"/>
          <p14:tracePt t="6703" x="1804988" y="2060575"/>
          <p14:tracePt t="6710" x="1814513" y="2016125"/>
          <p14:tracePt t="6718" x="1831975" y="1997075"/>
          <p14:tracePt t="6726" x="1868488" y="1970088"/>
          <p14:tracePt t="6736" x="1895475" y="1933575"/>
          <p14:tracePt t="6742" x="1924050" y="1906588"/>
          <p14:tracePt t="6751" x="1951038" y="1887538"/>
          <p14:tracePt t="6758" x="1968500" y="1841500"/>
          <p14:tracePt t="6767" x="2005013" y="1824038"/>
          <p14:tracePt t="6774" x="2033588" y="1787525"/>
          <p14:tracePt t="6782" x="2051050" y="1778000"/>
          <p14:tracePt t="6790" x="2087563" y="1751013"/>
          <p14:tracePt t="6800" x="2114550" y="1724025"/>
          <p14:tracePt t="6808" x="2160588" y="1704975"/>
          <p14:tracePt t="6815" x="2206625" y="1677988"/>
          <p14:tracePt t="6822" x="2243138" y="1668463"/>
          <p14:tracePt t="6831" x="2287588" y="1651000"/>
          <p14:tracePt t="6839" x="2333625" y="1641475"/>
          <p14:tracePt t="6847" x="2379663" y="1641475"/>
          <p14:tracePt t="6854" x="2416175" y="1641475"/>
          <p14:tracePt t="6863" x="2452688" y="1641475"/>
          <p14:tracePt t="6872" x="2516188" y="1624013"/>
          <p14:tracePt t="6885" x="2543175" y="1624013"/>
          <p14:tracePt t="6887" x="2598738" y="1624013"/>
          <p14:tracePt t="6895" x="2635250" y="1624013"/>
          <p14:tracePt t="6905" x="2679700" y="1624013"/>
          <p14:tracePt t="6911" x="2689225" y="1624013"/>
          <p14:tracePt t="6920" x="2698750" y="1624013"/>
          <p14:tracePt t="6926" x="2725738" y="1660525"/>
          <p14:tracePt t="6937" x="2744788" y="1704975"/>
          <p14:tracePt t="6942" x="2798763" y="1751013"/>
          <p14:tracePt t="6953" x="2817813" y="1797050"/>
          <p14:tracePt t="6958" x="2852738" y="1833563"/>
          <p14:tracePt t="6967" x="2871788" y="1887538"/>
          <p14:tracePt t="6974" x="2925763" y="1970088"/>
          <p14:tracePt t="6985" x="2954338" y="2016125"/>
          <p14:tracePt t="6991" x="2981325" y="2079625"/>
          <p14:tracePt t="6998" x="2981325" y="2106613"/>
          <p14:tracePt t="7007" x="2981325" y="2125663"/>
          <p14:tracePt t="7015" x="2990850" y="2160588"/>
          <p14:tracePt t="7022" x="2990850" y="2170113"/>
          <p14:tracePt t="7030" x="2990850" y="2189163"/>
          <p14:tracePt t="7039" x="2990850" y="2197100"/>
          <p14:tracePt t="7055" x="2990850" y="2206625"/>
          <p14:tracePt t="7112" x="2990850" y="2233613"/>
          <p14:tracePt t="7120" x="2990850" y="2243138"/>
          <p14:tracePt t="7128" x="2990850" y="2262188"/>
          <p14:tracePt t="7136" x="2990850" y="2289175"/>
          <p14:tracePt t="7143" x="2990850" y="2343150"/>
          <p14:tracePt t="7151" x="2954338" y="2408238"/>
          <p14:tracePt t="7158" x="2925763" y="2517775"/>
          <p14:tracePt t="7167" x="2871788" y="2654300"/>
          <p14:tracePt t="7174" x="2808288" y="2800350"/>
          <p14:tracePt t="7183" x="2744788" y="2990850"/>
          <p14:tracePt t="7190" x="2744788" y="3173413"/>
          <p14:tracePt t="7198" x="2744788" y="3355975"/>
          <p14:tracePt t="7206" x="2744788" y="3538538"/>
          <p14:tracePt t="7220" x="2744788" y="3721100"/>
          <p14:tracePt t="7222" x="2789238" y="3930650"/>
          <p14:tracePt t="7231" x="2844800" y="4057650"/>
          <p14:tracePt t="7238" x="2935288" y="4176713"/>
          <p14:tracePt t="7247" x="3008313" y="4295775"/>
          <p14:tracePt t="7254" x="3081338" y="4376738"/>
          <p14:tracePt t="7262" x="3144838" y="4449763"/>
          <p14:tracePt t="7271" x="3190875" y="4468813"/>
          <p14:tracePt t="7279" x="3217863" y="4505325"/>
          <p14:tracePt t="7286" x="3236913" y="4514850"/>
          <p14:tracePt t="7295" x="3244850" y="4522788"/>
          <p14:tracePt t="7310" x="3244850" y="4532313"/>
          <p14:tracePt t="7319" x="3244850" y="4551363"/>
          <p14:tracePt t="7328" x="3244850" y="4605338"/>
          <p14:tracePt t="7335" x="3244850" y="4651375"/>
          <p14:tracePt t="7342" x="3244850" y="4697413"/>
          <p14:tracePt t="7351" x="3244850" y="4778375"/>
          <p14:tracePt t="7358" x="3244850" y="4887913"/>
          <p14:tracePt t="7369" x="3244850" y="4979988"/>
          <p14:tracePt t="7374" x="3273425" y="5089525"/>
          <p14:tracePt t="7383" x="3317875" y="5243513"/>
          <p14:tracePt t="7390" x="3363913" y="5335588"/>
          <p14:tracePt t="7402" x="3373438" y="5462588"/>
          <p14:tracePt t="7409" x="3419475" y="5599113"/>
          <p14:tracePt t="7416" x="3446463" y="5699125"/>
          <p14:tracePt t="7423" x="3446463" y="5772150"/>
          <p14:tracePt t="7431" x="3455988" y="5808663"/>
          <p14:tracePt t="7439" x="3455988" y="5864225"/>
          <p14:tracePt t="7447" x="3455988" y="5900738"/>
          <p14:tracePt t="7455" x="3455988" y="5910263"/>
          <p14:tracePt t="7503" x="3455988" y="5918200"/>
          <p14:tracePt t="7513" x="3446463" y="5918200"/>
          <p14:tracePt t="7519" x="3427413" y="5918200"/>
          <p14:tracePt t="7526" x="3382963" y="5918200"/>
          <p14:tracePt t="7535" x="3354388" y="5918200"/>
          <p14:tracePt t="7545" x="3327400" y="5918200"/>
          <p14:tracePt t="7551" x="3300413" y="5918200"/>
          <p14:tracePt t="7559" x="3254375" y="5918200"/>
          <p14:tracePt t="7567" x="3236913" y="5918200"/>
          <p14:tracePt t="7576" x="3200400" y="5918200"/>
          <p14:tracePt t="7582" x="3181350" y="5918200"/>
          <p14:tracePt t="7592" x="3136900" y="5946775"/>
          <p14:tracePt t="7606" x="3108325" y="5954713"/>
          <p14:tracePt t="7614" x="3100388" y="5954713"/>
          <p14:tracePt t="7622" x="3081338" y="5954713"/>
          <p14:tracePt t="7630" x="3054350" y="5954713"/>
          <p14:tracePt t="7639" x="3017838" y="5954713"/>
          <p14:tracePt t="7646" x="2962275" y="5954713"/>
          <p14:tracePt t="7655" x="2917825" y="5954713"/>
          <p14:tracePt t="7662" x="2844800" y="5954713"/>
          <p14:tracePt t="7670" x="2789238" y="5954713"/>
          <p14:tracePt t="7679" x="2716213" y="5954713"/>
          <p14:tracePt t="7686" x="2643188" y="5954713"/>
          <p14:tracePt t="7694" x="2589213" y="5954713"/>
          <p14:tracePt t="7703" x="2506663" y="5946775"/>
          <p14:tracePt t="7711" x="2452688" y="5937250"/>
          <p14:tracePt t="7719" x="2406650" y="5918200"/>
          <p14:tracePt t="7727" x="2360613" y="5881688"/>
          <p14:tracePt t="7737" x="2324100" y="5845175"/>
          <p14:tracePt t="7743" x="2297113" y="5818188"/>
          <p14:tracePt t="7752" x="2270125" y="5754688"/>
          <p14:tracePt t="7759" x="2251075" y="5708650"/>
          <p14:tracePt t="7769" x="2233613" y="5645150"/>
          <p14:tracePt t="7776" x="2233613" y="5572125"/>
          <p14:tracePt t="7785" x="2233613" y="5518150"/>
          <p14:tracePt t="7792" x="2233613" y="5462588"/>
          <p14:tracePt t="7798" x="2233613" y="5408613"/>
          <p14:tracePt t="7807" x="2233613" y="5362575"/>
          <p14:tracePt t="7816" x="2233613" y="5326063"/>
          <p14:tracePt t="7822" x="2233613" y="5307013"/>
          <p14:tracePt t="7831" x="2251075" y="5262563"/>
          <p14:tracePt t="7839" x="2251075" y="5226050"/>
          <p14:tracePt t="7846" x="2270125" y="5197475"/>
          <p14:tracePt t="7855" x="2287588" y="5160963"/>
          <p14:tracePt t="7863" x="2324100" y="5126038"/>
          <p14:tracePt t="7873" x="2352675" y="5097463"/>
          <p14:tracePt t="7889" x="2443163" y="5060950"/>
          <p14:tracePt t="7894" x="2470150" y="5043488"/>
          <p14:tracePt t="7903" x="2516188" y="5033963"/>
          <p14:tracePt t="7910" x="2552700" y="5024438"/>
          <p14:tracePt t="7920" x="2589213" y="4997450"/>
          <p14:tracePt t="7927" x="2616200" y="4987925"/>
          <p14:tracePt t="7938" x="2671763" y="4979988"/>
          <p14:tracePt t="7944" x="2716213" y="4970463"/>
          <p14:tracePt t="7955" x="2762250" y="4943475"/>
          <p14:tracePt t="7958" x="2789238" y="4943475"/>
          <p14:tracePt t="7967" x="2817813" y="4933950"/>
          <p14:tracePt t="7974" x="2835275" y="4933950"/>
          <p14:tracePt t="7984" x="2871788" y="4924425"/>
          <p14:tracePt t="7990" x="2898775" y="4914900"/>
          <p14:tracePt t="7999" x="2917825" y="4906963"/>
          <p14:tracePt t="8006" x="2925763" y="4906963"/>
          <p14:tracePt t="8023" x="2935288" y="4906963"/>
          <p14:tracePt t="8030" x="2944813" y="4906963"/>
          <p14:tracePt t="8038" x="2962275" y="4906963"/>
          <p14:tracePt t="8046" x="2990850" y="4906963"/>
          <p14:tracePt t="8055" x="3008313" y="4906963"/>
          <p14:tracePt t="8062" x="3054350" y="4933950"/>
          <p14:tracePt t="8071" x="3090863" y="4960938"/>
          <p14:tracePt t="8079" x="3127375" y="5024438"/>
          <p14:tracePt t="8086" x="3144838" y="5060950"/>
          <p14:tracePt t="8094" x="3200400" y="5133975"/>
          <p14:tracePt t="8103" x="3244850" y="5197475"/>
          <p14:tracePt t="8111" x="3290888" y="5280025"/>
          <p14:tracePt t="8123" x="3327400" y="5343525"/>
          <p14:tracePt t="8126" x="3354388" y="5408613"/>
          <p14:tracePt t="8135" x="3373438" y="5435600"/>
          <p14:tracePt t="8142" x="3373438" y="5462588"/>
          <p14:tracePt t="8152" x="3382963" y="5489575"/>
          <p14:tracePt t="8167" x="3382963" y="5499100"/>
          <p14:tracePt t="8216" x="3382963" y="5508625"/>
          <p14:tracePt t="8223" x="3382963" y="5526088"/>
          <p14:tracePt t="8238" x="3382963" y="5545138"/>
          <p14:tracePt t="8248" x="3382963" y="5554663"/>
          <p14:tracePt t="8254" x="3363913" y="5589588"/>
          <p14:tracePt t="8264" x="3354388" y="5599113"/>
          <p14:tracePt t="8270" x="3346450" y="5618163"/>
          <p14:tracePt t="8281" x="3327400" y="5645150"/>
          <p14:tracePt t="8289" x="3317875" y="5662613"/>
          <p14:tracePt t="8298" x="3309938" y="5672138"/>
          <p14:tracePt t="8303" x="3300413" y="5691188"/>
          <p14:tracePt t="8310" x="3263900" y="5735638"/>
          <p14:tracePt t="8320" x="3263900" y="5745163"/>
          <p14:tracePt t="8326" x="3254375" y="5772150"/>
          <p14:tracePt t="8335" x="3244850" y="5772150"/>
          <p14:tracePt t="8342" x="3208338" y="5818188"/>
          <p14:tracePt t="8351" x="3190875" y="5827713"/>
          <p14:tracePt t="8358" x="3154363" y="5845175"/>
          <p14:tracePt t="8367" x="3108325" y="5873750"/>
          <p14:tracePt t="8376" x="3071813" y="5881688"/>
          <p14:tracePt t="8396" x="3027363" y="5881688"/>
          <p14:tracePt t="8398" x="3008313" y="5891213"/>
          <p14:tracePt t="8414" x="2990850" y="5891213"/>
          <p14:tracePt t="8422" x="2981325" y="5891213"/>
          <p14:tracePt t="8448" x="2971800" y="5891213"/>
          <p14:tracePt t="8455" x="2962275" y="5881688"/>
          <p14:tracePt t="8464" x="2944813" y="5864225"/>
          <p14:tracePt t="8479" x="2944813" y="5845175"/>
          <p14:tracePt t="8511" x="2944813" y="5837238"/>
          <p14:tracePt t="8527" x="2944813" y="5827713"/>
          <p14:tracePt t="8534" x="2944813" y="5808663"/>
          <p14:tracePt t="8543" x="2944813" y="5800725"/>
          <p14:tracePt t="8551" x="2944813" y="5791200"/>
          <p14:tracePt t="8558" x="2954338" y="5754688"/>
          <p14:tracePt t="8568" x="2998788" y="5718175"/>
          <p14:tracePt t="8574" x="3035300" y="5691188"/>
          <p14:tracePt t="8583" x="3071813" y="5635625"/>
          <p14:tracePt t="8591" x="3090863" y="5581650"/>
          <p14:tracePt t="8598" x="3117850" y="5535613"/>
          <p14:tracePt t="8606" x="3144838" y="5453063"/>
          <p14:tracePt t="8614" x="3144838" y="5362575"/>
          <p14:tracePt t="8622" x="3171825" y="5280025"/>
          <p14:tracePt t="8630" x="3171825" y="5170488"/>
          <p14:tracePt t="8638" x="3171825" y="5097463"/>
          <p14:tracePt t="8647" x="3171825" y="4987925"/>
          <p14:tracePt t="8655" x="3171825" y="4897438"/>
          <p14:tracePt t="8662" x="3171825" y="4805363"/>
          <p14:tracePt t="8670" x="3163888" y="4724400"/>
          <p14:tracePt t="8679" x="3136900" y="4632325"/>
          <p14:tracePt t="8687" x="3108325" y="4532313"/>
          <p14:tracePt t="8695" x="3100388" y="4459288"/>
          <p14:tracePt t="8703" x="3081338" y="4368800"/>
          <p14:tracePt t="8711" x="3071813" y="4268788"/>
          <p14:tracePt t="8719" x="3071813" y="4195763"/>
          <p14:tracePt t="8727" x="3044825" y="4103688"/>
          <p14:tracePt t="8737" x="3027363" y="4021138"/>
          <p14:tracePt t="8743" x="3027363" y="3930650"/>
          <p14:tracePt t="8751" x="3027363" y="3840163"/>
          <p14:tracePt t="8758" x="3027363" y="3730625"/>
          <p14:tracePt t="8767" x="3017838" y="3657600"/>
          <p14:tracePt t="8774" x="3008313" y="3592513"/>
          <p14:tracePt t="8784" x="3008313" y="3538538"/>
          <p14:tracePt t="8790" x="2990850" y="3475038"/>
          <p14:tracePt t="8798" x="2981325" y="3438525"/>
          <p14:tracePt t="8807" x="2962275" y="3402013"/>
          <p14:tracePt t="8814" x="2962275" y="3365500"/>
          <p14:tracePt t="8822" x="2954338" y="3319463"/>
          <p14:tracePt t="8830" x="2917825" y="3255963"/>
          <p14:tracePt t="8839" x="2908300" y="3228975"/>
          <p14:tracePt t="8848" x="2889250" y="3173413"/>
          <p14:tracePt t="8856" x="2871788" y="3136900"/>
          <p14:tracePt t="8863" x="2852738" y="3082925"/>
          <p14:tracePt t="8875" x="2808288" y="3000375"/>
          <p14:tracePt t="8889" x="2789238" y="2900363"/>
          <p14:tracePt t="8894" x="2771775" y="2808288"/>
          <p14:tracePt t="8904" x="2744788" y="2744788"/>
          <p14:tracePt t="8910" x="2735263" y="2690813"/>
          <p14:tracePt t="8921" x="2725738" y="2625725"/>
          <p14:tracePt t="8926" x="2716213" y="2598738"/>
          <p14:tracePt t="8936" x="2689225" y="2544763"/>
          <p14:tracePt t="8942" x="2689225" y="2517775"/>
          <p14:tracePt t="8953" x="2679700" y="2471738"/>
          <p14:tracePt t="8960" x="2671763" y="2452688"/>
          <p14:tracePt t="8970" x="2671763" y="2425700"/>
          <p14:tracePt t="8974" x="2662238" y="2416175"/>
          <p14:tracePt t="9040" x="2652713" y="2408238"/>
          <p14:tracePt t="9048" x="2643188" y="2408238"/>
          <p14:tracePt t="9062" x="2635250" y="2408238"/>
          <p14:tracePt t="9071" x="2625725" y="2416175"/>
          <p14:tracePt t="9078" x="2616200" y="2435225"/>
          <p14:tracePt t="9279" x="2598738" y="2452688"/>
          <p14:tracePt t="9287" x="2589213" y="2462213"/>
          <p14:tracePt t="9294" x="2579688" y="2462213"/>
          <p14:tracePt t="9342" x="2570163" y="2471738"/>
          <p14:tracePt t="9374" x="2562225" y="2471738"/>
          <p14:tracePt t="9816" x="2552700" y="2471738"/>
          <p14:tracePt t="9838" x="2552700" y="2462213"/>
          <p14:tracePt t="9936" x="2562225" y="2452688"/>
          <p14:tracePt t="11031" x="2562225" y="2444750"/>
          <p14:tracePt t="11039" x="2562225" y="2435225"/>
          <p14:tracePt t="11046" x="2516188" y="2435225"/>
          <p14:tracePt t="11054" x="2443163" y="2435225"/>
          <p14:tracePt t="11062" x="2389188" y="2435225"/>
          <p14:tracePt t="11070" x="2324100" y="2435225"/>
          <p14:tracePt t="11078" x="2287588" y="2435225"/>
          <p14:tracePt t="11087" x="2243138" y="2435225"/>
          <p14:tracePt t="11094" x="2233613" y="2435225"/>
          <p14:tracePt t="11102" x="2197100" y="2435225"/>
          <p14:tracePt t="11111" x="2187575" y="2435225"/>
          <p14:tracePt t="11193" x="2179638" y="2435225"/>
          <p14:tracePt t="11215" x="2160588" y="2435225"/>
          <p14:tracePt t="11238" x="2151063" y="2425700"/>
          <p14:tracePt t="11399" x="2143125" y="2425700"/>
          <p14:tracePt t="11406" x="2114550" y="2425700"/>
          <p14:tracePt t="11414" x="2097088" y="2435225"/>
          <p14:tracePt t="11423" x="2070100" y="2435225"/>
          <p14:tracePt t="11430" x="2051050" y="2435225"/>
          <p14:tracePt t="11438" x="2024063" y="2435225"/>
          <p14:tracePt t="11446" x="2005013" y="2435225"/>
          <p14:tracePt t="11454" x="1997075" y="2435225"/>
          <p14:tracePt t="11463" x="1978025" y="2435225"/>
          <p14:tracePt t="11564" x="1951038" y="2452688"/>
          <p14:tracePt t="11567" x="1941513" y="2462213"/>
          <p14:tracePt t="11576" x="1914525" y="2471738"/>
          <p14:tracePt t="11583" x="1887538" y="2508250"/>
          <p14:tracePt t="11591" x="1868488" y="2517775"/>
          <p14:tracePt t="11598" x="1824038" y="2525713"/>
          <p14:tracePt t="11606" x="1778000" y="2562225"/>
          <p14:tracePt t="11614" x="1758950" y="2571750"/>
          <p14:tracePt t="11623" x="1731963" y="2571750"/>
          <p14:tracePt t="11647" x="1722438" y="2571750"/>
          <p14:tracePt t="11655" x="1714500" y="2571750"/>
          <p14:tracePt t="11670" x="1704975" y="2571750"/>
          <p14:tracePt t="11679" x="1695450" y="2571750"/>
          <p14:tracePt t="11687" x="1677988" y="2554288"/>
          <p14:tracePt t="11705" x="1668463" y="2535238"/>
          <p14:tracePt t="11719" x="1668463" y="2525713"/>
          <p14:tracePt t="11735" x="1668463" y="2517775"/>
          <p14:tracePt t="11750" x="1668463" y="2508250"/>
          <p14:tracePt t="11758" x="1668463" y="2498725"/>
          <p14:tracePt t="11783" x="1668463" y="2489200"/>
          <p14:tracePt t="11816" x="1668463" y="2471738"/>
          <p14:tracePt t="11904" x="1668463" y="2452688"/>
          <p14:tracePt t="11991" x="1677988" y="2444750"/>
          <p14:tracePt t="12015" x="1685925" y="2444750"/>
          <p14:tracePt t="12022" x="1695450" y="2444750"/>
          <p14:tracePt t="12031" x="1714500" y="2452688"/>
          <p14:tracePt t="12046" x="1722438" y="2462213"/>
          <p14:tracePt t="12086" x="1741488" y="2462213"/>
          <p14:tracePt t="12094" x="1778000" y="2462213"/>
          <p14:tracePt t="12103" x="1814513" y="2462213"/>
          <p14:tracePt t="12110" x="1878013" y="2408238"/>
          <p14:tracePt t="12118" x="1960563" y="2362200"/>
          <p14:tracePt t="12126" x="2024063" y="2325688"/>
          <p14:tracePt t="12136" x="2087563" y="2289175"/>
          <p14:tracePt t="12142" x="2187575" y="2233613"/>
          <p14:tracePt t="12150" x="2224088" y="2216150"/>
          <p14:tracePt t="12158" x="2279650" y="2179638"/>
          <p14:tracePt t="12167" x="2306638" y="2152650"/>
          <p14:tracePt t="12174" x="2316163" y="2152650"/>
          <p14:tracePt t="12182" x="2333625" y="2133600"/>
          <p14:tracePt t="12190" x="2343150" y="2133600"/>
          <p14:tracePt t="12198" x="2352675" y="2125663"/>
          <p14:tracePt t="12326" x="2343150" y="2125663"/>
          <p14:tracePt t="12335" x="2324100" y="2143125"/>
          <p14:tracePt t="12342" x="2316163" y="2152650"/>
          <p14:tracePt t="12351" x="2306638" y="2170113"/>
          <p14:tracePt t="12358" x="2297113" y="2179638"/>
          <p14:tracePt t="12367" x="2287588" y="2179638"/>
          <p14:tracePt t="12374" x="2287588" y="2189163"/>
          <p14:tracePt t="12382" x="2287588" y="2197100"/>
          <p14:tracePt t="12391" x="2287588" y="2206625"/>
          <p14:tracePt t="12415" x="2287588" y="2216150"/>
          <p14:tracePt t="12430" x="2287588" y="2225675"/>
          <p14:tracePt t="12438" x="2287588" y="2233613"/>
          <p14:tracePt t="12446" x="2287588" y="2252663"/>
          <p14:tracePt t="12454" x="2287588" y="2262188"/>
          <p14:tracePt t="12471" x="2287588" y="2289175"/>
          <p14:tracePt t="12478" x="2306638" y="2306638"/>
          <p14:tracePt t="12487" x="2306638" y="2316163"/>
          <p14:tracePt t="12494" x="2316163" y="2316163"/>
          <p14:tracePt t="12502" x="2324100" y="2325688"/>
          <p14:tracePt t="12510" x="2343150" y="2335213"/>
          <p14:tracePt t="12518" x="2360613" y="2335213"/>
          <p14:tracePt t="12527" x="2389188" y="2335213"/>
          <p14:tracePt t="12535" x="2443163" y="2335213"/>
          <p14:tracePt t="12544" x="2470150" y="2335213"/>
          <p14:tracePt t="12551" x="2525713" y="2335213"/>
          <p14:tracePt t="12558" x="2579688" y="2335213"/>
          <p14:tracePt t="12567" x="2643188" y="2335213"/>
          <p14:tracePt t="12575" x="2698750" y="2316163"/>
          <p14:tracePt t="12583" x="2798763" y="2306638"/>
          <p14:tracePt t="12592" x="2889250" y="2279650"/>
          <p14:tracePt t="12598" x="2944813" y="2279650"/>
          <p14:tracePt t="12607" x="3008313" y="2262188"/>
          <p14:tracePt t="12614" x="3063875" y="2262188"/>
          <p14:tracePt t="12622" x="3108325" y="2252663"/>
          <p14:tracePt t="12631" x="3117850" y="2252663"/>
          <p14:tracePt t="12640" x="3127375" y="2252663"/>
          <p14:tracePt t="12647" x="3154363" y="2252663"/>
          <p14:tracePt t="12655" x="3190875" y="2243138"/>
          <p14:tracePt t="12663" x="3208338" y="2243138"/>
          <p14:tracePt t="12670" x="3236913" y="2243138"/>
          <p14:tracePt t="12679" x="3254375" y="2243138"/>
          <p14:tracePt t="12686" x="3281363" y="2243138"/>
          <p14:tracePt t="12695" x="3300413" y="2243138"/>
          <p14:tracePt t="12707" x="3309938" y="2243138"/>
          <p14:tracePt t="12710" x="3346450" y="2262188"/>
          <p14:tracePt t="12718" x="3354388" y="2270125"/>
          <p14:tracePt t="12727" x="3390900" y="2279650"/>
          <p14:tracePt t="12736" x="3455988" y="2298700"/>
          <p14:tracePt t="12742" x="3490913" y="2298700"/>
          <p14:tracePt t="12750" x="3527425" y="2298700"/>
          <p14:tracePt t="12758" x="3592513" y="2316163"/>
          <p14:tracePt t="12767" x="3619500" y="2316163"/>
          <p14:tracePt t="12775" x="3656013" y="2316163"/>
          <p14:tracePt t="12783" x="3692525" y="2316163"/>
          <p14:tracePt t="12791" x="3702050" y="2316163"/>
          <p14:tracePt t="12872" x="3709988" y="2316163"/>
          <p14:tracePt t="12878" x="3729038" y="2316163"/>
          <p14:tracePt t="12891" x="3738563" y="2316163"/>
          <p14:tracePt t="12894" x="3756025" y="2325688"/>
          <p14:tracePt t="12903" x="3802063" y="2343150"/>
          <p14:tracePt t="12911" x="3802063" y="2352675"/>
          <p14:tracePt t="12919" x="3819525" y="2371725"/>
          <p14:tracePt t="12926" x="3838575" y="2389188"/>
          <p14:tracePt t="12937" x="3883025" y="2398713"/>
          <p14:tracePt t="12942" x="3902075" y="2425700"/>
          <p14:tracePt t="12952" x="3948113" y="2435225"/>
          <p14:tracePt t="12958" x="3984625" y="2444750"/>
          <p14:tracePt t="12967" x="4065588" y="2471738"/>
          <p14:tracePt t="12976" x="4129088" y="2481263"/>
          <p14:tracePt t="12985" x="4202113" y="2508250"/>
          <p14:tracePt t="12992" x="4257675" y="2508250"/>
          <p14:tracePt t="13001" x="4357688" y="2535238"/>
          <p14:tracePt t="13006" x="4430713" y="2535238"/>
          <p14:tracePt t="13014" x="4494213" y="2544763"/>
          <p14:tracePt t="13022" x="4567238" y="2562225"/>
          <p14:tracePt t="13031" x="4622800" y="2562225"/>
          <p14:tracePt t="13038" x="4703763" y="2571750"/>
          <p14:tracePt t="13046" x="4776788" y="2581275"/>
          <p14:tracePt t="13055" x="4840288" y="2598738"/>
          <p14:tracePt t="13062" x="4913313" y="2598738"/>
          <p14:tracePt t="13070" x="4968875" y="2608263"/>
          <p14:tracePt t="13078" x="5014913" y="2617788"/>
          <p14:tracePt t="13086" x="5086350" y="2617788"/>
          <p14:tracePt t="13094" x="5141913" y="2635250"/>
          <p14:tracePt t="13102" x="5205413" y="2654300"/>
          <p14:tracePt t="13112" x="5232400" y="2654300"/>
          <p14:tracePt t="13119" x="5278438" y="2662238"/>
          <p14:tracePt t="13127" x="5341938" y="2681288"/>
          <p14:tracePt t="13139" x="5368925" y="2690813"/>
          <p14:tracePt t="13142" x="5414963" y="2708275"/>
          <p14:tracePt t="13150" x="5441950" y="2717800"/>
          <p14:tracePt t="13158" x="5470525" y="2717800"/>
          <p14:tracePt t="13169" x="5487988" y="2727325"/>
          <p14:tracePt t="13174" x="5497513" y="2727325"/>
          <p14:tracePt t="13183" x="5524500" y="2735263"/>
          <p14:tracePt t="13351" x="5524500" y="2754313"/>
          <p14:tracePt t="13360" x="5524500" y="2763838"/>
          <p14:tracePt t="13368" x="5534025" y="2790825"/>
          <p14:tracePt t="13375" x="5534025" y="2808288"/>
          <p14:tracePt t="13385" x="5534025" y="2817813"/>
          <p14:tracePt t="13391" x="5534025" y="2844800"/>
          <p14:tracePt t="13407" x="5534025" y="2863850"/>
          <p14:tracePt t="13414" x="5534025" y="2881313"/>
          <p14:tracePt t="13422" x="5534025" y="2890838"/>
          <p14:tracePt t="13430" x="5534025" y="2917825"/>
          <p14:tracePt t="13447" x="5534025" y="2927350"/>
          <p14:tracePt t="13455" x="5534025" y="2936875"/>
          <p14:tracePt t="13471" x="5534025" y="2946400"/>
          <p14:tracePt t="13478" x="5543550" y="2946400"/>
          <p14:tracePt t="13519" x="5551488" y="2963863"/>
          <p14:tracePt t="13526" x="5561013" y="2973388"/>
          <p14:tracePt t="13545" x="5570538" y="2982913"/>
          <p14:tracePt t="13550" x="5580063" y="2990850"/>
          <p14:tracePt t="13560" x="5588000" y="3000375"/>
          <p14:tracePt t="13568" x="5607050" y="3017838"/>
          <p14:tracePt t="13584" x="5616575" y="3027363"/>
          <p14:tracePt t="13592" x="5624513" y="3027363"/>
          <p14:tracePt t="13599" x="5643563" y="3027363"/>
          <p14:tracePt t="13606" x="5653088" y="3036888"/>
          <p14:tracePt t="13614" x="5661025" y="3054350"/>
          <p14:tracePt t="13632" x="5688013" y="3063875"/>
          <p14:tracePt t="13642" x="5707063" y="3073400"/>
          <p14:tracePt t="13646" x="5724525" y="3090863"/>
          <p14:tracePt t="13655" x="5753100" y="3109913"/>
          <p14:tracePt t="13671" x="5780088" y="3109913"/>
          <p14:tracePt t="13679" x="5797550" y="3109913"/>
          <p14:tracePt t="13687" x="5843588" y="3109913"/>
          <p14:tracePt t="13694" x="5880100" y="3109913"/>
          <p14:tracePt t="13702" x="5907088" y="3109913"/>
          <p14:tracePt t="13711" x="5962650" y="3109913"/>
          <p14:tracePt t="13719" x="6016625" y="3109913"/>
          <p14:tracePt t="13727" x="6116638" y="3109913"/>
          <p14:tracePt t="13735" x="6189663" y="3109913"/>
          <p14:tracePt t="13743" x="6281738" y="3109913"/>
          <p14:tracePt t="13751" x="6391275" y="3109913"/>
          <p14:tracePt t="13759" x="6464300" y="3109913"/>
          <p14:tracePt t="13767" x="6554788" y="3109913"/>
          <p14:tracePt t="13774" x="6627813" y="3109913"/>
          <p14:tracePt t="13784" x="6700838" y="3109913"/>
          <p14:tracePt t="13791" x="6746875" y="3109913"/>
          <p14:tracePt t="13799" x="6800850" y="3109913"/>
          <p14:tracePt t="13807" x="6827838" y="3119438"/>
          <p14:tracePt t="13814" x="6856413" y="3119438"/>
          <p14:tracePt t="13822" x="6900863" y="3127375"/>
          <p14:tracePt t="13830" x="6929438" y="3146425"/>
          <p14:tracePt t="13838" x="6973888" y="3155950"/>
          <p14:tracePt t="13846" x="7037388" y="3182938"/>
          <p14:tracePt t="13854" x="7092950" y="3209925"/>
          <p14:tracePt t="13862" x="7110413" y="3219450"/>
          <p14:tracePt t="13871" x="7146925" y="3228975"/>
          <p14:tracePt t="13890" x="7183438" y="3236913"/>
          <p14:tracePt t="13966" x="7202488" y="3236913"/>
          <p14:tracePt t="13974" x="7229475" y="3236913"/>
          <p14:tracePt t="13984" x="7275513" y="3236913"/>
          <p14:tracePt t="13991" x="7329488" y="3255963"/>
          <p14:tracePt t="14005" x="7375525" y="3255963"/>
          <p14:tracePt t="14006" x="7439025" y="3273425"/>
          <p14:tracePt t="14014" x="7521575" y="3282950"/>
          <p14:tracePt t="14022" x="7631113" y="3282950"/>
          <p14:tracePt t="14031" x="7748588" y="3328988"/>
          <p14:tracePt t="14038" x="7877175" y="3338513"/>
          <p14:tracePt t="14046" x="8004175" y="3355975"/>
          <p14:tracePt t="14055" x="8132763" y="3365500"/>
          <p14:tracePt t="14064" x="8240713" y="3392488"/>
          <p14:tracePt t="14072" x="8359775" y="3411538"/>
          <p14:tracePt t="14080" x="8451850" y="3419475"/>
          <p14:tracePt t="14088" x="8559800" y="3419475"/>
          <p14:tracePt t="14096" x="8642350" y="3438525"/>
          <p14:tracePt t="14103" x="8715375" y="3438525"/>
          <p14:tracePt t="14111" x="8770938" y="3438525"/>
          <p14:tracePt t="14119" x="8824913" y="3438525"/>
          <p14:tracePt t="14127" x="8878888" y="3438525"/>
          <p14:tracePt t="14135" x="8934450" y="3438525"/>
          <p14:tracePt t="14142" x="9024938" y="3438525"/>
          <p14:tracePt t="14151" x="9126538" y="34385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ja-JP" altLang="en-US" dirty="0"/>
              <a:t>演習</a:t>
            </a:r>
            <a:r>
              <a:rPr lang="en-US" altLang="ja-JP" dirty="0"/>
              <a:t>3</a:t>
            </a:r>
            <a:endParaRPr lang="ja-JP" altLang="en-US" dirty="0"/>
          </a:p>
        </p:txBody>
      </p:sp>
      <p:sp>
        <p:nvSpPr>
          <p:cNvPr id="35843" name="Rectangle 3"/>
          <p:cNvSpPr>
            <a:spLocks noGrp="1" noChangeArrowheads="1"/>
          </p:cNvSpPr>
          <p:nvPr>
            <p:ph type="body" idx="1"/>
          </p:nvPr>
        </p:nvSpPr>
        <p:spPr/>
        <p:txBody>
          <a:bodyPr/>
          <a:lstStyle/>
          <a:p>
            <a:pPr marL="0" indent="0">
              <a:buNone/>
            </a:pPr>
            <a:r>
              <a:rPr lang="en-US" altLang="ja-JP" dirty="0"/>
              <a:t>1</a:t>
            </a:r>
            <a:r>
              <a:rPr lang="ja-JP" altLang="en-US" dirty="0" err="1"/>
              <a:t>．</a:t>
            </a:r>
            <a:r>
              <a:rPr lang="ja-JP" altLang="en-US" dirty="0"/>
              <a:t>１から６まで数えて</a:t>
            </a:r>
            <a:r>
              <a:rPr lang="en-US" altLang="ja-JP" dirty="0"/>
              <a:t>1</a:t>
            </a:r>
            <a:r>
              <a:rPr lang="ja-JP" altLang="en-US" dirty="0"/>
              <a:t>にもどる。</a:t>
            </a:r>
            <a:r>
              <a:rPr lang="en-US" altLang="ja-JP" dirty="0"/>
              <a:t>stop</a:t>
            </a:r>
            <a:r>
              <a:rPr lang="ja-JP" altLang="en-US" dirty="0"/>
              <a:t>入力で停止するサイコロ</a:t>
            </a:r>
            <a:r>
              <a:rPr lang="en-US" altLang="ja-JP" dirty="0"/>
              <a:t>dice</a:t>
            </a:r>
            <a:r>
              <a:rPr lang="ja-JP" altLang="en-US" dirty="0"/>
              <a:t>を設計せよ</a:t>
            </a:r>
          </a:p>
          <a:p>
            <a:pPr lvl="1"/>
            <a:r>
              <a:rPr lang="ja-JP" altLang="en-US" dirty="0"/>
              <a:t>ヒント： 入力は</a:t>
            </a:r>
            <a:r>
              <a:rPr lang="en-US" altLang="ja-JP" dirty="0" err="1"/>
              <a:t>clk</a:t>
            </a:r>
            <a:r>
              <a:rPr lang="en-US" altLang="ja-JP" dirty="0"/>
              <a:t>, </a:t>
            </a:r>
            <a:r>
              <a:rPr lang="en-US" altLang="ja-JP" dirty="0" err="1"/>
              <a:t>stop,rst_n</a:t>
            </a:r>
            <a:r>
              <a:rPr lang="ja-JP" altLang="en-US" dirty="0"/>
              <a:t>の</a:t>
            </a:r>
            <a:r>
              <a:rPr lang="en-US" altLang="ja-JP" dirty="0"/>
              <a:t>3</a:t>
            </a:r>
            <a:r>
              <a:rPr lang="ja-JP" altLang="en-US" dirty="0"/>
              <a:t>本、出力は</a:t>
            </a:r>
            <a:r>
              <a:rPr lang="en-US" altLang="ja-JP" dirty="0"/>
              <a:t>3bit</a:t>
            </a:r>
            <a:r>
              <a:rPr lang="ja-JP" altLang="en-US" dirty="0"/>
              <a:t>のサイコロの目</a:t>
            </a:r>
            <a:endParaRPr lang="en-US" altLang="ja-JP" dirty="0"/>
          </a:p>
          <a:p>
            <a:pPr lvl="1"/>
            <a:r>
              <a:rPr lang="ja-JP" altLang="en-US" dirty="0"/>
              <a:t>テストベンチは、</a:t>
            </a:r>
            <a:r>
              <a:rPr lang="en-US" altLang="ja-JP" dirty="0"/>
              <a:t>counter</a:t>
            </a:r>
            <a:r>
              <a:rPr lang="ja-JP" altLang="en-US" dirty="0"/>
              <a:t>を参考にせよ</a:t>
            </a:r>
            <a:endParaRPr lang="en-US" altLang="ja-JP" dirty="0"/>
          </a:p>
          <a:p>
            <a:pPr marL="0" indent="0" eaLnBrk="1" hangingPunct="1">
              <a:buNone/>
            </a:pPr>
            <a:r>
              <a:rPr lang="en-US" altLang="ja-JP" dirty="0"/>
              <a:t>2</a:t>
            </a:r>
            <a:r>
              <a:rPr lang="ja-JP" altLang="en-US" dirty="0" err="1"/>
              <a:t>．</a:t>
            </a:r>
            <a:r>
              <a:rPr lang="en-US" altLang="ja-JP" dirty="0"/>
              <a:t>35</a:t>
            </a:r>
            <a:r>
              <a:rPr lang="ja-JP" altLang="en-US" dirty="0"/>
              <a:t>ページ演習</a:t>
            </a:r>
            <a:r>
              <a:rPr lang="en-US" altLang="ja-JP" dirty="0"/>
              <a:t>2-9</a:t>
            </a:r>
          </a:p>
          <a:p>
            <a:pPr lvl="1" eaLnBrk="1" hangingPunct="1"/>
            <a:r>
              <a:rPr lang="en-US" altLang="ja-JP" dirty="0"/>
              <a:t>A</a:t>
            </a:r>
            <a:r>
              <a:rPr lang="ja-JP" altLang="en-US" dirty="0"/>
              <a:t>を</a:t>
            </a:r>
            <a:r>
              <a:rPr lang="en-US" altLang="ja-JP" dirty="0"/>
              <a:t>0</a:t>
            </a:r>
            <a:r>
              <a:rPr lang="ja-JP" altLang="en-US" dirty="0"/>
              <a:t>番地、</a:t>
            </a:r>
            <a:r>
              <a:rPr lang="en-US" altLang="ja-JP" dirty="0"/>
              <a:t>B</a:t>
            </a:r>
            <a:r>
              <a:rPr lang="ja-JP" altLang="en-US" dirty="0"/>
              <a:t>を</a:t>
            </a:r>
            <a:r>
              <a:rPr lang="en-US" altLang="ja-JP" dirty="0"/>
              <a:t>1</a:t>
            </a:r>
            <a:r>
              <a:rPr lang="ja-JP" altLang="en-US" dirty="0"/>
              <a:t>番地のデータとして</a:t>
            </a:r>
            <a:r>
              <a:rPr lang="en-US" altLang="ja-JP" dirty="0"/>
              <a:t>(A+B) OR (A-B)</a:t>
            </a:r>
            <a:r>
              <a:rPr lang="ja-JP" altLang="en-US" dirty="0"/>
              <a:t>のデータを</a:t>
            </a:r>
            <a:r>
              <a:rPr lang="en-US" altLang="ja-JP" dirty="0"/>
              <a:t>2</a:t>
            </a:r>
            <a:r>
              <a:rPr lang="ja-JP" altLang="en-US" dirty="0"/>
              <a:t>番地にしまう命令の実行をプログラムしてミュレーションせよ　提出物は</a:t>
            </a:r>
            <a:r>
              <a:rPr lang="en-US" altLang="ja-JP" dirty="0"/>
              <a:t>imem.dat</a:t>
            </a:r>
          </a:p>
        </p:txBody>
      </p:sp>
      <p:pic>
        <p:nvPicPr>
          <p:cNvPr id="2" name="オーディオ 1">
            <a:hlinkClick r:id="" action="ppaction://media"/>
            <a:extLst>
              <a:ext uri="{FF2B5EF4-FFF2-40B4-BE49-F238E27FC236}">
                <a16:creationId xmlns:a16="http://schemas.microsoft.com/office/drawing/2014/main" id="{EC2732A7-E60A-4BF9-A3A4-E19501BAE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79"/>
    </mc:Choice>
    <mc:Fallback>
      <p:transition spd="slow" advTm="5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0" x="8897938" y="2844800"/>
          <p14:tracePt t="1478" x="8669338" y="2771775"/>
          <p14:tracePt t="1487" x="8432800" y="2681288"/>
          <p14:tracePt t="1496" x="8186738" y="2654300"/>
          <p14:tracePt t="1505" x="7931150" y="2598738"/>
          <p14:tracePt t="1513" x="7767638" y="2581275"/>
          <p14:tracePt t="1518" x="7621588" y="2562225"/>
          <p14:tracePt t="1526" x="7475538" y="2535238"/>
          <p14:tracePt t="1534" x="7348538" y="2525713"/>
          <p14:tracePt t="1542" x="7275513" y="2525713"/>
          <p14:tracePt t="1550" x="7175500" y="2508250"/>
          <p14:tracePt t="1559" x="7102475" y="2498725"/>
          <p14:tracePt t="1566" x="7056438" y="2498725"/>
          <p14:tracePt t="1574" x="7000875" y="2471738"/>
          <p14:tracePt t="1582" x="6973888" y="2462213"/>
          <p14:tracePt t="1590" x="6946900" y="2462213"/>
          <p14:tracePt t="1598" x="6900863" y="2462213"/>
          <p14:tracePt t="1606" x="6846888" y="2452688"/>
          <p14:tracePt t="1614" x="6800850" y="2425700"/>
          <p14:tracePt t="1622" x="6754813" y="2408238"/>
          <p14:tracePt t="1630" x="6700838" y="2398713"/>
          <p14:tracePt t="1638" x="6664325" y="2389188"/>
          <p14:tracePt t="1646" x="6610350" y="2352675"/>
          <p14:tracePt t="1654" x="6545263" y="2335213"/>
          <p14:tracePt t="1662" x="6500813" y="2298700"/>
          <p14:tracePt t="1671" x="6454775" y="2279650"/>
          <p14:tracePt t="1678" x="6408738" y="2270125"/>
          <p14:tracePt t="1686" x="6362700" y="2243138"/>
          <p14:tracePt t="1694" x="6308725" y="2225675"/>
          <p14:tracePt t="1703" x="6281738" y="2225675"/>
          <p14:tracePt t="1710" x="6254750" y="2216150"/>
          <p14:tracePt t="1719" x="6226175" y="2216150"/>
          <p14:tracePt t="1727" x="6199188" y="2189163"/>
          <p14:tracePt t="1736" x="6189663" y="2189163"/>
          <p14:tracePt t="1743" x="6172200" y="2179638"/>
          <p14:tracePt t="1750" x="6162675" y="2179638"/>
          <p14:tracePt t="1758" x="6153150" y="2179638"/>
          <p14:tracePt t="1767" x="6145213" y="2179638"/>
          <p14:tracePt t="1775" x="6126163" y="2179638"/>
          <p14:tracePt t="1784" x="6099175" y="2179638"/>
          <p14:tracePt t="1794" x="6062663" y="2179638"/>
          <p14:tracePt t="1799" x="6035675" y="2179638"/>
          <p14:tracePt t="1811" x="5999163" y="2179638"/>
          <p14:tracePt t="1814" x="5980113" y="2179638"/>
          <p14:tracePt t="1822" x="5943600" y="2170113"/>
          <p14:tracePt t="1830" x="5926138" y="2170113"/>
          <p14:tracePt t="1841" x="5899150" y="2160588"/>
          <p14:tracePt t="1846" x="5870575" y="2133600"/>
          <p14:tracePt t="1856" x="5862638" y="2125663"/>
          <p14:tracePt t="1862" x="5826125" y="2097088"/>
          <p14:tracePt t="1874" x="5797550" y="2079625"/>
          <p14:tracePt t="1887" x="5734050" y="1997075"/>
          <p14:tracePt t="1894" x="5707063" y="1970088"/>
          <p14:tracePt t="1903" x="5670550" y="1933575"/>
          <p14:tracePt t="1910" x="5643563" y="1870075"/>
          <p14:tracePt t="1919" x="5624513" y="1851025"/>
          <p14:tracePt t="1926" x="5597525" y="1824038"/>
          <p14:tracePt t="1934" x="5561013" y="1787525"/>
          <p14:tracePt t="1942" x="5543550" y="1768475"/>
          <p14:tracePt t="1950" x="5534025" y="1760538"/>
          <p14:tracePt t="1966" x="5524500" y="1760538"/>
          <p14:tracePt t="2038" x="5514975" y="1760538"/>
          <p14:tracePt t="2062" x="5507038" y="1751013"/>
          <p14:tracePt t="2070" x="5487988" y="1751013"/>
          <p14:tracePt t="2078" x="5470525" y="1731963"/>
          <p14:tracePt t="2086" x="5461000" y="1724025"/>
          <p14:tracePt t="2094" x="5441950" y="1714500"/>
          <p14:tracePt t="2103" x="5424488" y="1697038"/>
          <p14:tracePt t="2110" x="5414963" y="1687513"/>
          <p14:tracePt t="2118" x="5397500" y="1668463"/>
          <p14:tracePt t="2126" x="5387975" y="1651000"/>
          <p14:tracePt t="2135" x="5387975" y="1641475"/>
          <p14:tracePt t="2142" x="5378450" y="1631950"/>
          <p14:tracePt t="2150" x="5360988" y="1624013"/>
          <p14:tracePt t="2166" x="5351463" y="1604963"/>
          <p14:tracePt t="2174" x="5351463" y="1595438"/>
          <p14:tracePt t="2182" x="5351463" y="1587500"/>
          <p14:tracePt t="2190" x="5351463" y="1558925"/>
          <p14:tracePt t="2214" x="5341938" y="1531938"/>
          <p14:tracePt t="2302" x="5334000" y="1522413"/>
          <p14:tracePt t="2318" x="5324475" y="1522413"/>
          <p14:tracePt t="2326" x="5314950" y="1514475"/>
          <p14:tracePt t="2334" x="5305425" y="1514475"/>
          <p14:tracePt t="2342" x="5297488" y="1504950"/>
          <p14:tracePt t="2350" x="5297488" y="1495425"/>
          <p14:tracePt t="2358" x="5297488" y="1477963"/>
          <p14:tracePt t="2374" x="5297488" y="1468438"/>
          <p14:tracePt t="2582" x="5287963" y="1458913"/>
          <p14:tracePt t="2814" x="5278438" y="1458913"/>
          <p14:tracePt t="2830" x="5268913" y="1449388"/>
          <p14:tracePt t="2918" x="5178425" y="1477963"/>
          <p14:tracePt t="2926" x="5005388" y="1577975"/>
          <p14:tracePt t="2936" x="4840288" y="1651000"/>
          <p14:tracePt t="2942" x="4557713" y="1760538"/>
          <p14:tracePt t="2950" x="4248150" y="1906588"/>
          <p14:tracePt t="2958" x="3856038" y="2070100"/>
          <p14:tracePt t="2966" x="3455988" y="2179638"/>
          <p14:tracePt t="2974" x="3117850" y="2289175"/>
          <p14:tracePt t="2982" x="2781300" y="2371725"/>
          <p14:tracePt t="2990" x="2433638" y="2408238"/>
          <p14:tracePt t="2998" x="2187575" y="2444750"/>
          <p14:tracePt t="3006" x="2005013" y="2444750"/>
          <p14:tracePt t="3015" x="1860550" y="2444750"/>
          <p14:tracePt t="3023" x="1731963" y="2444750"/>
          <p14:tracePt t="3030" x="1649413" y="2425700"/>
          <p14:tracePt t="3039" x="1576388" y="2398713"/>
          <p14:tracePt t="3047" x="1531938" y="2379663"/>
          <p14:tracePt t="3054" x="1485900" y="2352675"/>
          <p14:tracePt t="3062" x="1468438" y="2343150"/>
          <p14:tracePt t="3071" x="1458913" y="2343150"/>
          <p14:tracePt t="3078" x="1449388" y="2335213"/>
          <p14:tracePt t="3086" x="1431925" y="2335213"/>
          <p14:tracePt t="3106" x="1422400" y="2325688"/>
          <p14:tracePt t="3158" x="1412875" y="2325688"/>
          <p14:tracePt t="3184" x="1403350" y="2325688"/>
          <p14:tracePt t="3206" x="1395413" y="2325688"/>
          <p14:tracePt t="3214" x="1385888" y="2325688"/>
          <p14:tracePt t="3222" x="1366838" y="2325688"/>
          <p14:tracePt t="3230" x="1349375" y="2325688"/>
          <p14:tracePt t="3238" x="1339850" y="2325688"/>
          <p14:tracePt t="3246" x="1330325" y="2316163"/>
          <p14:tracePt t="3255" x="1322388" y="2316163"/>
          <p14:tracePt t="3262" x="1312863" y="2306638"/>
          <p14:tracePt t="3270" x="1303338" y="2298700"/>
          <p14:tracePt t="3278" x="1285875" y="2298700"/>
          <p14:tracePt t="3286" x="1276350" y="2289175"/>
          <p14:tracePt t="3294" x="1258888" y="2270125"/>
          <p14:tracePt t="3310" x="1249363" y="2252663"/>
          <p14:tracePt t="3326" x="1249363" y="2243138"/>
          <p14:tracePt t="3334" x="1239838" y="2243138"/>
          <p14:tracePt t="3433" x="1230313" y="2243138"/>
          <p14:tracePt t="3438" x="1222375" y="2243138"/>
          <p14:tracePt t="3448" x="1203325" y="2252663"/>
          <p14:tracePt t="3456" x="1193800" y="2252663"/>
          <p14:tracePt t="3466" x="1185863" y="2262188"/>
          <p14:tracePt t="3471" x="1185863" y="2270125"/>
          <p14:tracePt t="3478" x="1166813" y="2289175"/>
          <p14:tracePt t="3488" x="1157288" y="2298700"/>
          <p14:tracePt t="3498" x="1149350" y="2306638"/>
          <p14:tracePt t="3502" x="1139825" y="2325688"/>
          <p14:tracePt t="3511" x="1120775" y="2362200"/>
          <p14:tracePt t="3518" x="1093788" y="2398713"/>
          <p14:tracePt t="3527" x="1076325" y="2452688"/>
          <p14:tracePt t="3534" x="1047750" y="2517775"/>
          <p14:tracePt t="3543" x="1039813" y="2571750"/>
          <p14:tracePt t="3550" x="1020763" y="2654300"/>
          <p14:tracePt t="3558" x="1011238" y="2763838"/>
          <p14:tracePt t="3566" x="1011238" y="2836863"/>
          <p14:tracePt t="3574" x="984250" y="2973388"/>
          <p14:tracePt t="3582" x="984250" y="3063875"/>
          <p14:tracePt t="3590" x="984250" y="3090863"/>
          <p14:tracePt t="3598" x="984250" y="3155950"/>
          <p14:tracePt t="3606" x="1003300" y="3236913"/>
          <p14:tracePt t="3614" x="1039813" y="3319463"/>
          <p14:tracePt t="3622" x="1057275" y="3365500"/>
          <p14:tracePt t="3630" x="1112838" y="3446463"/>
          <p14:tracePt t="3639" x="1139825" y="3492500"/>
          <p14:tracePt t="3646" x="1176338" y="3575050"/>
          <p14:tracePt t="3654" x="1203325" y="3621088"/>
          <p14:tracePt t="3662" x="1258888" y="3702050"/>
          <p14:tracePt t="3670" x="1266825" y="3738563"/>
          <p14:tracePt t="3678" x="1303338" y="3794125"/>
          <p14:tracePt t="3686" x="1330325" y="3848100"/>
          <p14:tracePt t="3695" x="1339850" y="3911600"/>
          <p14:tracePt t="3704" x="1376363" y="3957638"/>
          <p14:tracePt t="3711" x="1395413" y="3984625"/>
          <p14:tracePt t="3720" x="1431925" y="4030663"/>
          <p14:tracePt t="3727" x="1439863" y="4049713"/>
          <p14:tracePt t="3735" x="1476375" y="4094163"/>
          <p14:tracePt t="3747" x="1485900" y="4113213"/>
          <p14:tracePt t="3750" x="1504950" y="4149725"/>
          <p14:tracePt t="3758" x="1522413" y="4176713"/>
          <p14:tracePt t="3774" x="1531938" y="4186238"/>
          <p14:tracePt t="3856" x="1531938" y="4203700"/>
          <p14:tracePt t="3862" x="1531938" y="4213225"/>
          <p14:tracePt t="3878" x="1531938" y="4222750"/>
          <p14:tracePt t="3894" x="1531938" y="4240213"/>
          <p14:tracePt t="3967" x="1522413" y="4240213"/>
          <p14:tracePt t="3974" x="1512888" y="4232275"/>
          <p14:tracePt t="3982" x="1495425" y="4222750"/>
          <p14:tracePt t="3998" x="1476375" y="4195763"/>
          <p14:tracePt t="4006" x="1468438" y="4195763"/>
          <p14:tracePt t="4014" x="1458913" y="4176713"/>
          <p14:tracePt t="4022" x="1439863" y="4149725"/>
          <p14:tracePt t="4031" x="1422400" y="4140200"/>
          <p14:tracePt t="4038" x="1412875" y="4122738"/>
          <p14:tracePt t="4046" x="1376363" y="4113213"/>
          <p14:tracePt t="4054" x="1330325" y="4094163"/>
          <p14:tracePt t="4062" x="1276350" y="4040188"/>
          <p14:tracePt t="4071" x="1230313" y="3994150"/>
          <p14:tracePt t="4078" x="1157288" y="3930650"/>
          <p14:tracePt t="4086" x="1130300" y="3875088"/>
          <p14:tracePt t="4094" x="1103313" y="3803650"/>
          <p14:tracePt t="4104" x="1057275" y="3665538"/>
          <p14:tracePt t="4110" x="1057275" y="3575050"/>
          <p14:tracePt t="4122" x="1039813" y="3446463"/>
          <p14:tracePt t="4126" x="1030288" y="3338513"/>
          <p14:tracePt t="4139" x="1003300" y="3219450"/>
          <p14:tracePt t="4143" x="984250" y="3127375"/>
          <p14:tracePt t="4154" x="957263" y="3027363"/>
          <p14:tracePt t="4158" x="920750" y="2936875"/>
          <p14:tracePt t="4166" x="903288" y="2854325"/>
          <p14:tracePt t="4176" x="893763" y="2763838"/>
          <p14:tracePt t="4184" x="893763" y="2690813"/>
          <p14:tracePt t="4191" x="866775" y="2625725"/>
          <p14:tracePt t="4199" x="838200" y="2562225"/>
          <p14:tracePt t="4207" x="838200" y="2535238"/>
          <p14:tracePt t="4215" x="838200" y="2498725"/>
          <p14:tracePt t="4222" x="838200" y="2481263"/>
          <p14:tracePt t="4230" x="838200" y="2444750"/>
          <p14:tracePt t="4247" x="838200" y="2425700"/>
          <p14:tracePt t="4254" x="838200" y="2408238"/>
          <p14:tracePt t="4262" x="838200" y="2398713"/>
          <p14:tracePt t="4270" x="847725" y="2379663"/>
          <p14:tracePt t="4278" x="857250" y="2379663"/>
          <p14:tracePt t="4286" x="866775" y="2371725"/>
          <p14:tracePt t="4294" x="884238" y="2352675"/>
          <p14:tracePt t="4305" x="903288" y="2352675"/>
          <p14:tracePt t="4310" x="911225" y="2343150"/>
          <p14:tracePt t="4318" x="930275" y="2343150"/>
          <p14:tracePt t="4326" x="947738" y="2343150"/>
          <p14:tracePt t="4335" x="993775" y="2343150"/>
          <p14:tracePt t="4342" x="1020763" y="2343150"/>
          <p14:tracePt t="4350" x="1039813" y="2343150"/>
          <p14:tracePt t="4358" x="1076325" y="2343150"/>
          <p14:tracePt t="4366" x="1084263" y="2343150"/>
          <p14:tracePt t="4374" x="1112838" y="2335213"/>
          <p14:tracePt t="4382" x="1130300" y="2335213"/>
          <p14:tracePt t="4391" x="1157288" y="2325688"/>
          <p14:tracePt t="4398" x="1166813" y="2325688"/>
          <p14:tracePt t="4406" x="1185863" y="2306638"/>
          <p14:tracePt t="4414" x="1203325" y="2298700"/>
          <p14:tracePt t="4422" x="1222375" y="2289175"/>
          <p14:tracePt t="4438" x="1239838" y="2279650"/>
          <p14:tracePt t="4447" x="1249363" y="2279650"/>
          <p14:tracePt t="4454" x="1276350" y="2262188"/>
          <p14:tracePt t="4470" x="1303338" y="2262188"/>
          <p14:tracePt t="4478" x="1312863" y="2262188"/>
          <p14:tracePt t="4488" x="1322388" y="2252663"/>
          <p14:tracePt t="4497" x="1358900" y="2243138"/>
          <p14:tracePt t="4511" x="1366838" y="2243138"/>
          <p14:tracePt t="4519" x="1385888" y="2243138"/>
          <p14:tracePt t="4534" x="1395413" y="2243138"/>
          <p14:tracePt t="4792" x="1385888" y="2243138"/>
          <p14:tracePt t="4808" x="1366838" y="2243138"/>
          <p14:tracePt t="4904" x="1358900" y="2225675"/>
          <p14:tracePt t="4910" x="1358900" y="2206625"/>
          <p14:tracePt t="4918" x="1358900" y="2189163"/>
          <p14:tracePt t="4926" x="1366838" y="2152650"/>
          <p14:tracePt t="4936" x="1395413" y="2125663"/>
          <p14:tracePt t="4942" x="1412875" y="2097088"/>
          <p14:tracePt t="4950" x="1422400" y="2079625"/>
          <p14:tracePt t="4958" x="1449388" y="2070100"/>
          <p14:tracePt t="4966" x="1468438" y="2043113"/>
          <p14:tracePt t="4974" x="1476375" y="2024063"/>
          <p14:tracePt t="4982" x="1512888" y="2016125"/>
          <p14:tracePt t="4990" x="1512888" y="2006600"/>
          <p14:tracePt t="4998" x="1522413" y="2006600"/>
          <p14:tracePt t="5006" x="1522413" y="1997075"/>
          <p14:tracePt t="5174" x="1522413" y="2006600"/>
          <p14:tracePt t="5190" x="1522413" y="2024063"/>
          <p14:tracePt t="5206" x="1504950" y="2052638"/>
          <p14:tracePt t="5598" x="1504950" y="2060575"/>
          <p14:tracePt t="5606" x="1531938" y="2060575"/>
          <p14:tracePt t="5614" x="1558925" y="2060575"/>
          <p14:tracePt t="5622" x="1612900" y="2060575"/>
          <p14:tracePt t="5630" x="1677988" y="2060575"/>
          <p14:tracePt t="5638" x="1787525" y="2060575"/>
          <p14:tracePt t="5646" x="1860550" y="2060575"/>
          <p14:tracePt t="5654" x="1931988" y="2060575"/>
          <p14:tracePt t="5662" x="2024063" y="2060575"/>
          <p14:tracePt t="5670" x="2078038" y="2060575"/>
          <p14:tracePt t="5678" x="2106613" y="2060575"/>
          <p14:tracePt t="5686" x="2143125" y="2060575"/>
          <p14:tracePt t="5694" x="2160588" y="2060575"/>
          <p14:tracePt t="5703" x="2179638" y="2070100"/>
          <p14:tracePt t="5839" x="2187575" y="2070100"/>
          <p14:tracePt t="5878" x="2197100" y="2070100"/>
          <p14:tracePt t="5886" x="2243138" y="2070100"/>
          <p14:tracePt t="5894" x="2306638" y="2070100"/>
          <p14:tracePt t="5902" x="2370138" y="2070100"/>
          <p14:tracePt t="5910" x="2425700" y="2070100"/>
          <p14:tracePt t="5919" x="2498725" y="2070100"/>
          <p14:tracePt t="5926" x="2570163" y="2070100"/>
          <p14:tracePt t="5935" x="2625725" y="2070100"/>
          <p14:tracePt t="5942" x="2679700" y="2070100"/>
          <p14:tracePt t="5950" x="2744788" y="2070100"/>
          <p14:tracePt t="5958" x="2771775" y="2070100"/>
          <p14:tracePt t="5966" x="2798763" y="2070100"/>
          <p14:tracePt t="5974" x="2808288" y="2070100"/>
          <p14:tracePt t="5982" x="2817813" y="2070100"/>
          <p14:tracePt t="5990" x="2835275" y="2070100"/>
          <p14:tracePt t="6022" x="2852738" y="2070100"/>
          <p14:tracePt t="6030" x="2889250" y="2070100"/>
          <p14:tracePt t="6038" x="2925763" y="2070100"/>
          <p14:tracePt t="6046" x="2944813" y="2060575"/>
          <p14:tracePt t="6054" x="2971800" y="2060575"/>
          <p14:tracePt t="6062" x="2998788" y="2060575"/>
          <p14:tracePt t="6070" x="3044825" y="2060575"/>
          <p14:tracePt t="6078" x="3081338" y="2060575"/>
          <p14:tracePt t="6086" x="3100388" y="2060575"/>
          <p14:tracePt t="6094" x="3144838" y="2060575"/>
          <p14:tracePt t="6103" x="3163888" y="2060575"/>
          <p14:tracePt t="6110" x="3181350" y="2060575"/>
          <p14:tracePt t="6122" x="3190875" y="2060575"/>
          <p14:tracePt t="6142" x="3200400" y="2060575"/>
          <p14:tracePt t="6151" x="3208338" y="2060575"/>
          <p14:tracePt t="6281" x="3236913" y="2060575"/>
          <p14:tracePt t="6288" x="3336925" y="2060575"/>
          <p14:tracePt t="6295" x="3463925" y="2060575"/>
          <p14:tracePt t="6304" x="3556000" y="2060575"/>
          <p14:tracePt t="6310" x="3683000" y="2060575"/>
          <p14:tracePt t="6321" x="3829050" y="2060575"/>
          <p14:tracePt t="6327" x="3956050" y="2060575"/>
          <p14:tracePt t="6336" x="4048125" y="2060575"/>
          <p14:tracePt t="6342" x="4175125" y="2060575"/>
          <p14:tracePt t="6352" x="4248150" y="2060575"/>
          <p14:tracePt t="6359" x="4321175" y="2060575"/>
          <p14:tracePt t="6366" x="4376738" y="2060575"/>
          <p14:tracePt t="6374" x="4421188" y="2060575"/>
          <p14:tracePt t="6382" x="4440238" y="2060575"/>
          <p14:tracePt t="6391" x="4457700" y="2060575"/>
          <p14:tracePt t="6398" x="4467225" y="2060575"/>
          <p14:tracePt t="6478" x="4484688" y="2060575"/>
          <p14:tracePt t="6486" x="4494213" y="2060575"/>
          <p14:tracePt t="6496" x="4503738" y="2060575"/>
          <p14:tracePt t="6775" x="4513263" y="2060575"/>
          <p14:tracePt t="6782" x="4557713" y="2060575"/>
          <p14:tracePt t="6790" x="4630738" y="2060575"/>
          <p14:tracePt t="6798" x="4722813" y="2060575"/>
          <p14:tracePt t="6806" x="4868863" y="2060575"/>
          <p14:tracePt t="6814" x="4978400" y="2060575"/>
          <p14:tracePt t="6823" x="5105400" y="2060575"/>
          <p14:tracePt t="6830" x="5251450" y="2060575"/>
          <p14:tracePt t="6839" x="5360988" y="2060575"/>
          <p14:tracePt t="6846" x="5487988" y="2043113"/>
          <p14:tracePt t="6854" x="5570538" y="2033588"/>
          <p14:tracePt t="6862" x="5624513" y="2006600"/>
          <p14:tracePt t="6873" x="5653088" y="1997075"/>
          <p14:tracePt t="7279" x="5653088" y="2006600"/>
          <p14:tracePt t="7286" x="5653088" y="2016125"/>
          <p14:tracePt t="7294" x="5653088" y="2033588"/>
          <p14:tracePt t="7310" x="5653088" y="2043113"/>
          <p14:tracePt t="7319" x="5653088" y="2052638"/>
          <p14:tracePt t="7326" x="5653088" y="2070100"/>
          <p14:tracePt t="7342" x="5653088" y="2079625"/>
          <p14:tracePt t="7422" x="5661025" y="2089150"/>
          <p14:tracePt t="7502" x="5670550" y="2089150"/>
          <p14:tracePt t="7982" x="5680075" y="2089150"/>
          <p14:tracePt t="9758" x="5716588" y="2089150"/>
          <p14:tracePt t="9766" x="5770563" y="2089150"/>
          <p14:tracePt t="9774" x="5789613" y="2089150"/>
          <p14:tracePt t="9782" x="5816600" y="2089150"/>
          <p14:tracePt t="9790" x="5862638" y="2133600"/>
          <p14:tracePt t="9798" x="5899150" y="2160588"/>
          <p14:tracePt t="9806" x="5926138" y="2197100"/>
          <p14:tracePt t="9814" x="5972175" y="2243138"/>
          <p14:tracePt t="9823" x="6007100" y="2289175"/>
          <p14:tracePt t="9830" x="6026150" y="2352675"/>
          <p14:tracePt t="9839" x="6053138" y="2425700"/>
          <p14:tracePt t="9847" x="6072188" y="2489200"/>
          <p14:tracePt t="9857" x="6072188" y="2544763"/>
          <p14:tracePt t="9862" x="6089650" y="2625725"/>
          <p14:tracePt t="9871" x="6089650" y="2681288"/>
          <p14:tracePt t="9888" x="6089650" y="2808288"/>
          <p14:tracePt t="9894" x="6089650" y="2900363"/>
          <p14:tracePt t="9902" x="6089650" y="2946400"/>
          <p14:tracePt t="9910" x="6089650" y="2982913"/>
          <p14:tracePt t="9919" x="6089650" y="3027363"/>
          <p14:tracePt t="9926" x="6089650" y="3054350"/>
          <p14:tracePt t="9938" x="6089650" y="3082925"/>
          <p14:tracePt t="9942" x="6089650" y="3119438"/>
          <p14:tracePt t="9958" x="6089650" y="3146425"/>
          <p14:tracePt t="9966" x="6089650" y="3163888"/>
          <p14:tracePt t="9975" x="6089650" y="3192463"/>
          <p14:tracePt t="9982" x="6089650" y="3228975"/>
          <p14:tracePt t="9990" x="6089650" y="3255963"/>
          <p14:tracePt t="9998" x="6089650" y="3292475"/>
          <p14:tracePt t="10006" x="6089650" y="3319463"/>
          <p14:tracePt t="10014" x="6089650" y="3375025"/>
          <p14:tracePt t="10022" x="6080125" y="3438525"/>
          <p14:tracePt t="10030" x="6035675" y="3502025"/>
          <p14:tracePt t="10038" x="5989638" y="3565525"/>
          <p14:tracePt t="10046" x="5953125" y="3629025"/>
          <p14:tracePt t="10054" x="5916613" y="3675063"/>
          <p14:tracePt t="10062" x="5899150" y="3721100"/>
          <p14:tracePt t="10070" x="5843588" y="3794125"/>
          <p14:tracePt t="10078" x="5816600" y="3811588"/>
          <p14:tracePt t="10087" x="5797550" y="3821113"/>
          <p14:tracePt t="10094" x="5761038" y="3840163"/>
          <p14:tracePt t="10102" x="5716588" y="3857625"/>
          <p14:tracePt t="10110" x="5688013" y="3875088"/>
          <p14:tracePt t="10124" x="5643563" y="3894138"/>
          <p14:tracePt t="10126" x="5616575" y="3894138"/>
          <p14:tracePt t="10137" x="5551488" y="3894138"/>
          <p14:tracePt t="10142" x="5487988" y="3903663"/>
          <p14:tracePt t="10152" x="5414963" y="3903663"/>
          <p14:tracePt t="10158" x="5341938" y="3903663"/>
          <p14:tracePt t="10167" x="5232400" y="3903663"/>
          <p14:tracePt t="10174" x="5159375" y="3903663"/>
          <p14:tracePt t="10185" x="5078413" y="3903663"/>
          <p14:tracePt t="10190" x="4986338" y="3903663"/>
          <p14:tracePt t="10200" x="4913313" y="3903663"/>
          <p14:tracePt t="10208" x="4822825" y="3903663"/>
          <p14:tracePt t="10217" x="4713288" y="3903663"/>
          <p14:tracePt t="10222" x="4622800" y="3903663"/>
          <p14:tracePt t="10231" x="4513263" y="3903663"/>
          <p14:tracePt t="10238" x="4384675" y="3903663"/>
          <p14:tracePt t="10246" x="4257675" y="3884613"/>
          <p14:tracePt t="10255" x="4129088" y="3867150"/>
          <p14:tracePt t="10264" x="3975100" y="3857625"/>
          <p14:tracePt t="10271" x="3829050" y="3830638"/>
          <p14:tracePt t="10279" x="3702050" y="3794125"/>
          <p14:tracePt t="10287" x="3582988" y="3757613"/>
          <p14:tracePt t="10295" x="3482975" y="3711575"/>
          <p14:tracePt t="10304" x="3382963" y="3638550"/>
          <p14:tracePt t="10312" x="3317875" y="3584575"/>
          <p14:tracePt t="10319" x="3263900" y="3519488"/>
          <p14:tracePt t="10326" x="3208338" y="3438525"/>
          <p14:tracePt t="10334" x="3171825" y="3346450"/>
          <p14:tracePt t="10342" x="3127375" y="3265488"/>
          <p14:tracePt t="10350" x="3108325" y="3182938"/>
          <p14:tracePt t="10360" x="3081338" y="3100388"/>
          <p14:tracePt t="10366" x="3063875" y="3009900"/>
          <p14:tracePt t="10374" x="3054350" y="2954338"/>
          <p14:tracePt t="10382" x="3027363" y="2854325"/>
          <p14:tracePt t="10390" x="3027363" y="2800350"/>
          <p14:tracePt t="10398" x="3008313" y="2708275"/>
          <p14:tracePt t="10406" x="3008313" y="2644775"/>
          <p14:tracePt t="10414" x="3008313" y="2608263"/>
          <p14:tracePt t="10423" x="3008313" y="2562225"/>
          <p14:tracePt t="10430" x="3027363" y="2508250"/>
          <p14:tracePt t="10438" x="3063875" y="2462213"/>
          <p14:tracePt t="10447" x="3127375" y="2389188"/>
          <p14:tracePt t="10455" x="3227388" y="2325688"/>
          <p14:tracePt t="10464" x="3346450" y="2262188"/>
          <p14:tracePt t="10470" x="3482975" y="2206625"/>
          <p14:tracePt t="10478" x="3609975" y="2143125"/>
          <p14:tracePt t="10486" x="3746500" y="2089150"/>
          <p14:tracePt t="10496" x="3892550" y="2024063"/>
          <p14:tracePt t="10502" x="4029075" y="1970088"/>
          <p14:tracePt t="10512" x="4129088" y="1943100"/>
          <p14:tracePt t="10519" x="4202113" y="1914525"/>
          <p14:tracePt t="10526" x="4284663" y="1887538"/>
          <p14:tracePt t="10534" x="4340225" y="1870075"/>
          <p14:tracePt t="10542" x="4376738" y="1860550"/>
          <p14:tracePt t="10550" x="4430713" y="1841500"/>
          <p14:tracePt t="10559" x="4448175" y="1841500"/>
          <p14:tracePt t="10566" x="4476750" y="1841500"/>
          <p14:tracePt t="10575" x="4521200" y="1841500"/>
          <p14:tracePt t="10582" x="4576763" y="1841500"/>
          <p14:tracePt t="10590" x="4613275" y="1841500"/>
          <p14:tracePt t="10598" x="4686300" y="1851025"/>
          <p14:tracePt t="10606" x="4803775" y="1897063"/>
          <p14:tracePt t="10614" x="4895850" y="1924050"/>
          <p14:tracePt t="10622" x="5032375" y="1987550"/>
          <p14:tracePt t="10630" x="5151438" y="2043113"/>
          <p14:tracePt t="10638" x="5260975" y="2089150"/>
          <p14:tracePt t="10646" x="5341938" y="2143125"/>
          <p14:tracePt t="10654" x="5461000" y="2233613"/>
          <p14:tracePt t="10662" x="5543550" y="2298700"/>
          <p14:tracePt t="10670" x="5616575" y="2371725"/>
          <p14:tracePt t="10678" x="5661025" y="2416175"/>
          <p14:tracePt t="10686" x="5707063" y="2517775"/>
          <p14:tracePt t="10694" x="5743575" y="2581275"/>
          <p14:tracePt t="10703" x="5753100" y="2654300"/>
          <p14:tracePt t="10710" x="5753100" y="2708275"/>
          <p14:tracePt t="10718" x="5770563" y="2771775"/>
          <p14:tracePt t="10726" x="5770563" y="2827338"/>
          <p14:tracePt t="10734" x="5770563" y="2873375"/>
          <p14:tracePt t="10742" x="5770563" y="2900363"/>
          <p14:tracePt t="10751" x="5770563" y="2927350"/>
          <p14:tracePt t="10759" x="5770563" y="2946400"/>
          <p14:tracePt t="10766" x="5770563" y="2963863"/>
          <p14:tracePt t="10774" x="5770563" y="2973388"/>
          <p14:tracePt t="10783" x="5770563" y="2982913"/>
          <p14:tracePt t="10878" x="5770563" y="3000375"/>
          <p14:tracePt t="10895" x="5770563" y="3009900"/>
          <p14:tracePt t="10921" x="5770563" y="3017838"/>
          <p14:tracePt t="10936" x="5770563" y="3027363"/>
          <p14:tracePt t="10950" x="5770563" y="3046413"/>
          <p14:tracePt t="11171" x="5770563" y="3054350"/>
          <p14:tracePt t="11175" x="5770563" y="3073400"/>
          <p14:tracePt t="11185" x="5770563" y="3090863"/>
          <p14:tracePt t="11190" x="5789613" y="3109913"/>
          <p14:tracePt t="11198" x="5789613" y="3127375"/>
          <p14:tracePt t="11206" x="5789613" y="3136900"/>
          <p14:tracePt t="11214" x="5789613" y="3146425"/>
          <p14:tracePt t="11246" x="5789613" y="3155950"/>
          <p14:tracePt t="11262" x="5789613" y="3173413"/>
          <p14:tracePt t="11279" x="5789613" y="3182938"/>
          <p14:tracePt t="11302" x="5789613" y="3192463"/>
          <p14:tracePt t="11310" x="5789613" y="3209925"/>
          <p14:tracePt t="11318" x="5789613" y="3219450"/>
          <p14:tracePt t="11326" x="5780088" y="3236913"/>
          <p14:tracePt t="11335" x="5743575" y="3265488"/>
          <p14:tracePt t="11342" x="5743575" y="3273425"/>
          <p14:tracePt t="11350" x="5697538" y="3292475"/>
          <p14:tracePt t="11360" x="5670550" y="3328988"/>
          <p14:tracePt t="11366" x="5643563" y="3338513"/>
          <p14:tracePt t="11374" x="5607050" y="3346450"/>
          <p14:tracePt t="11382" x="5580063" y="3375025"/>
          <p14:tracePt t="11390" x="5534025" y="3392488"/>
          <p14:tracePt t="11398" x="5487988" y="3411538"/>
          <p14:tracePt t="11406" x="5470525" y="3429000"/>
          <p14:tracePt t="11414" x="5424488" y="3455988"/>
          <p14:tracePt t="11422" x="5405438" y="3475038"/>
          <p14:tracePt t="11431" x="5387975" y="3482975"/>
          <p14:tracePt t="11440" x="5360988" y="3492500"/>
          <p14:tracePt t="11447" x="5341938" y="3502025"/>
          <p14:tracePt t="11457" x="5334000" y="3502025"/>
          <p14:tracePt t="11466" x="5324475" y="3502025"/>
          <p14:tracePt t="11470" x="5297488" y="3519488"/>
          <p14:tracePt t="11486" x="5278438" y="3519488"/>
          <p14:tracePt t="11496" x="5251450" y="3529013"/>
          <p14:tracePt t="11511" x="5232400" y="3529013"/>
          <p14:tracePt t="11520" x="5205413" y="3538538"/>
          <p14:tracePt t="11527" x="5187950" y="3538538"/>
          <p14:tracePt t="11536" x="5159375" y="3548063"/>
          <p14:tracePt t="11544" x="5141913" y="3548063"/>
          <p14:tracePt t="11551" x="5095875" y="3548063"/>
          <p14:tracePt t="11560" x="5068888" y="3565525"/>
          <p14:tracePt t="11568" x="5041900" y="3565525"/>
          <p14:tracePt t="11575" x="4995863" y="3584575"/>
          <p14:tracePt t="11583" x="4949825" y="3584575"/>
          <p14:tracePt t="11592" x="4913313" y="3592513"/>
          <p14:tracePt t="11598" x="4886325" y="3602038"/>
          <p14:tracePt t="11607" x="4813300" y="3638550"/>
          <p14:tracePt t="11614" x="4730750" y="3648075"/>
          <p14:tracePt t="11623" x="4695825" y="3657600"/>
          <p14:tracePt t="11630" x="4594225" y="3684588"/>
          <p14:tracePt t="11638" x="4530725" y="3711575"/>
          <p14:tracePt t="11646" x="4476750" y="3721100"/>
          <p14:tracePt t="11654" x="4403725" y="3721100"/>
          <p14:tracePt t="11662" x="4321175" y="3748088"/>
          <p14:tracePt t="11670" x="4267200" y="3748088"/>
          <p14:tracePt t="11678" x="4194175" y="3748088"/>
          <p14:tracePt t="11686" x="4148138" y="3748088"/>
          <p14:tracePt t="11694" x="4094163" y="3748088"/>
          <p14:tracePt t="11701" x="4038600" y="3748088"/>
          <p14:tracePt t="11710" x="3992563" y="3748088"/>
          <p14:tracePt t="11719" x="3965575" y="3730625"/>
          <p14:tracePt t="11726" x="3902075" y="3694113"/>
          <p14:tracePt t="11734" x="3875088" y="3675063"/>
          <p14:tracePt t="11742" x="3829050" y="3638550"/>
          <p14:tracePt t="11750" x="3783013" y="3602038"/>
          <p14:tracePt t="11758" x="3746500" y="3575050"/>
          <p14:tracePt t="11766" x="3683000" y="3519488"/>
          <p14:tracePt t="11774" x="3656013" y="3482975"/>
          <p14:tracePt t="11782" x="3592513" y="3438525"/>
          <p14:tracePt t="11791" x="3556000" y="3402013"/>
          <p14:tracePt t="11798" x="3519488" y="3355975"/>
          <p14:tracePt t="11808" x="3463925" y="3292475"/>
          <p14:tracePt t="11814" x="3446463" y="3273425"/>
          <p14:tracePt t="11823" x="3419475" y="3228975"/>
          <p14:tracePt t="11830" x="3382963" y="3173413"/>
          <p14:tracePt t="11838" x="3354388" y="3127375"/>
          <p14:tracePt t="11846" x="3336925" y="3100388"/>
          <p14:tracePt t="11855" x="3300413" y="3054350"/>
          <p14:tracePt t="11862" x="3290888" y="3000375"/>
          <p14:tracePt t="11872" x="3254375" y="2917825"/>
          <p14:tracePt t="11892" x="3227388" y="2744788"/>
          <p14:tracePt t="11894" x="3208338" y="2671763"/>
          <p14:tracePt t="11903" x="3208338" y="2608263"/>
          <p14:tracePt t="11910" x="3181350" y="2535238"/>
          <p14:tracePt t="11919" x="3171825" y="2444750"/>
          <p14:tracePt t="11927" x="3171825" y="2379663"/>
          <p14:tracePt t="11939" x="3171825" y="2343150"/>
          <p14:tracePt t="11942" x="3171825" y="2270125"/>
          <p14:tracePt t="11950" x="3171825" y="2243138"/>
          <p14:tracePt t="11958" x="3171825" y="2189163"/>
          <p14:tracePt t="11966" x="3171825" y="2152650"/>
          <p14:tracePt t="11974" x="3171825" y="2097088"/>
          <p14:tracePt t="11982" x="3181350" y="2052638"/>
          <p14:tracePt t="11990" x="3208338" y="2006600"/>
          <p14:tracePt t="11998" x="3244850" y="1951038"/>
          <p14:tracePt t="12006" x="3263900" y="1914525"/>
          <p14:tracePt t="12014" x="3300413" y="1860550"/>
          <p14:tracePt t="12022" x="3317875" y="1841500"/>
          <p14:tracePt t="12031" x="3354388" y="1814513"/>
          <p14:tracePt t="12041" x="3400425" y="1787525"/>
          <p14:tracePt t="12046" x="3463925" y="1751013"/>
          <p14:tracePt t="12054" x="3482975" y="1741488"/>
          <p14:tracePt t="12062" x="3536950" y="1731963"/>
          <p14:tracePt t="12070" x="3563938" y="1731963"/>
          <p14:tracePt t="12078" x="3609975" y="1704975"/>
          <p14:tracePt t="12086" x="3665538" y="1704975"/>
          <p14:tracePt t="12094" x="3709988" y="1704975"/>
          <p14:tracePt t="12102" x="3765550" y="1704975"/>
          <p14:tracePt t="12110" x="3802063" y="1704975"/>
          <p14:tracePt t="12125" x="3875088" y="1704975"/>
          <p14:tracePt t="12126" x="3948113" y="1704975"/>
          <p14:tracePt t="12136" x="4002088" y="1704975"/>
          <p14:tracePt t="12142" x="4075113" y="1704975"/>
          <p14:tracePt t="12151" x="4129088" y="1704975"/>
          <p14:tracePt t="12158" x="4184650" y="1704975"/>
          <p14:tracePt t="12170" x="4230688" y="1704975"/>
          <p14:tracePt t="12174" x="4257675" y="1704975"/>
          <p14:tracePt t="12182" x="4303713" y="1704975"/>
          <p14:tracePt t="12190" x="4340225" y="1704975"/>
          <p14:tracePt t="12198" x="4384675" y="1704975"/>
          <p14:tracePt t="12206" x="4413250" y="1704975"/>
          <p14:tracePt t="12215" x="4448175" y="1704975"/>
          <p14:tracePt t="12222" x="4494213" y="1704975"/>
          <p14:tracePt t="12230" x="4549775" y="1704975"/>
          <p14:tracePt t="12238" x="4586288" y="1704975"/>
          <p14:tracePt t="12246" x="4613275" y="1704975"/>
          <p14:tracePt t="12254" x="4667250" y="1704975"/>
          <p14:tracePt t="12262" x="4713288" y="1724025"/>
          <p14:tracePt t="12270" x="4776788" y="1760538"/>
          <p14:tracePt t="12279" x="4813300" y="1768475"/>
          <p14:tracePt t="12286" x="4868863" y="1797050"/>
          <p14:tracePt t="12294" x="4913313" y="1833563"/>
          <p14:tracePt t="12303" x="4959350" y="1851025"/>
          <p14:tracePt t="12310" x="5041900" y="1906588"/>
          <p14:tracePt t="12318" x="5105400" y="1943100"/>
          <p14:tracePt t="12326" x="5141913" y="1970088"/>
          <p14:tracePt t="12335" x="5187950" y="2016125"/>
          <p14:tracePt t="12343" x="5205413" y="2033588"/>
          <p14:tracePt t="12352" x="5232400" y="2060575"/>
          <p14:tracePt t="12361" x="5241925" y="2070100"/>
          <p14:tracePt t="12368" x="5260975" y="2089150"/>
          <p14:tracePt t="12377" x="5278438" y="2106613"/>
          <p14:tracePt t="12527" x="5287963" y="2106613"/>
          <p14:tracePt t="12534" x="5297488" y="2106613"/>
          <p14:tracePt t="12543" x="5314950" y="2116138"/>
          <p14:tracePt t="12550" x="5324475" y="2133600"/>
          <p14:tracePt t="12558" x="5334000" y="2143125"/>
          <p14:tracePt t="12566" x="5334000" y="2152650"/>
          <p14:tracePt t="12575" x="5334000" y="2160588"/>
          <p14:tracePt t="12582" x="5334000" y="2179638"/>
          <p14:tracePt t="12879" x="5334000" y="2189163"/>
          <p14:tracePt t="12887" x="5334000" y="2197100"/>
          <p14:tracePt t="12894" x="5341938" y="2216150"/>
          <p14:tracePt t="12902" x="5341938" y="2225675"/>
          <p14:tracePt t="12910" x="5341938" y="2233613"/>
          <p14:tracePt t="12918" x="5341938" y="2243138"/>
          <p14:tracePt t="12935" x="5341938" y="2252663"/>
          <p14:tracePt t="12950" x="5341938" y="2262188"/>
          <p14:tracePt t="12966" x="5341938" y="2270125"/>
          <p14:tracePt t="12974" x="5341938" y="2279650"/>
          <p14:tracePt t="12983" x="5341938" y="2306638"/>
          <p14:tracePt t="12990" x="5341938" y="2316163"/>
          <p14:tracePt t="12998" x="5341938" y="2335213"/>
          <p14:tracePt t="13006" x="5341938" y="2343150"/>
          <p14:tracePt t="13014" x="5341938" y="2362200"/>
          <p14:tracePt t="13022" x="5341938" y="2389188"/>
          <p14:tracePt t="13030" x="5341938" y="2408238"/>
          <p14:tracePt t="13038" x="5341938" y="2435225"/>
          <p14:tracePt t="13047" x="5341938" y="2452688"/>
          <p14:tracePt t="13055" x="5341938" y="2489200"/>
          <p14:tracePt t="13062" x="5341938" y="2508250"/>
          <p14:tracePt t="13070" x="5341938" y="2535238"/>
          <p14:tracePt t="13078" x="5341938" y="2544763"/>
          <p14:tracePt t="13102" x="5341938" y="2562225"/>
          <p14:tracePt t="13110" x="5341938" y="2571750"/>
          <p14:tracePt t="13174" x="5341938" y="2581275"/>
          <p14:tracePt t="13182" x="5341938" y="2608263"/>
          <p14:tracePt t="13190" x="5341938" y="2617788"/>
          <p14:tracePt t="13198" x="5341938" y="2625725"/>
          <p14:tracePt t="13215" x="5341938" y="2644775"/>
          <p14:tracePt t="13222" x="5341938" y="2654300"/>
          <p14:tracePt t="13230" x="5341938" y="2671763"/>
          <p14:tracePt t="13239" x="5341938" y="2690813"/>
          <p14:tracePt t="13251" x="5341938" y="2698750"/>
          <p14:tracePt t="13254" x="5341938" y="2717800"/>
          <p14:tracePt t="13262" x="5341938" y="2727325"/>
          <p14:tracePt t="13270" x="5324475" y="2754313"/>
          <p14:tracePt t="13286" x="5314950" y="2754313"/>
          <p14:tracePt t="13294" x="5314950" y="2771775"/>
          <p14:tracePt t="13318" x="5314950" y="2781300"/>
          <p14:tracePt t="13342" x="5305425" y="2790825"/>
          <p14:tracePt t="13358" x="5297488" y="2808288"/>
          <p14:tracePt t="13366" x="5287963" y="2817813"/>
          <p14:tracePt t="13374" x="5278438" y="2827338"/>
          <p14:tracePt t="13382" x="5268913" y="2827338"/>
          <p14:tracePt t="13398" x="5260975" y="2844800"/>
          <p14:tracePt t="13415" x="5260975" y="2854325"/>
          <p14:tracePt t="13430" x="5241925" y="2873375"/>
          <p14:tracePt t="13454" x="5241925" y="2881313"/>
          <p14:tracePt t="13470" x="5241925" y="2900363"/>
          <p14:tracePt t="13486" x="5241925" y="2909888"/>
          <p14:tracePt t="14263" x="5232400" y="2917825"/>
          <p14:tracePt t="14342" x="5232400" y="2936875"/>
          <p14:tracePt t="14351" x="5232400" y="2946400"/>
          <p14:tracePt t="14366" x="5232400" y="2954338"/>
          <p14:tracePt t="14599" x="5232400" y="2963863"/>
          <p14:tracePt t="14630" x="5224463" y="2990850"/>
          <p14:tracePt t="14638" x="5214938" y="2990850"/>
          <p14:tracePt t="14646" x="5205413" y="3000375"/>
          <p14:tracePt t="14654" x="5195888" y="3009900"/>
          <p14:tracePt t="14662" x="5187950" y="3017838"/>
          <p14:tracePt t="14670" x="5178425" y="3027363"/>
          <p14:tracePt t="14678" x="5168900" y="3046413"/>
          <p14:tracePt t="14686" x="5159375" y="3054350"/>
          <p14:tracePt t="14695" x="5141913" y="3073400"/>
          <p14:tracePt t="14703" x="5122863" y="3090863"/>
          <p14:tracePt t="14711" x="5105400" y="3100388"/>
          <p14:tracePt t="14718" x="5068888" y="3119438"/>
          <p14:tracePt t="14726" x="5049838" y="3136900"/>
          <p14:tracePt t="14735" x="5022850" y="3146425"/>
          <p14:tracePt t="14746" x="4978400" y="3173413"/>
          <p14:tracePt t="14750" x="4949825" y="3192463"/>
          <p14:tracePt t="14758" x="4886325" y="3236913"/>
          <p14:tracePt t="14766" x="4840288" y="3273425"/>
          <p14:tracePt t="14774" x="4776788" y="3309938"/>
          <p14:tracePt t="14782" x="4722813" y="3365500"/>
          <p14:tracePt t="14790" x="4667250" y="3382963"/>
          <p14:tracePt t="14798" x="4594225" y="3438525"/>
          <p14:tracePt t="14808" x="4530725" y="3492500"/>
          <p14:tracePt t="14814" x="4503738" y="3511550"/>
          <p14:tracePt t="14823" x="4457700" y="3548063"/>
          <p14:tracePt t="14830" x="4413250" y="3565525"/>
          <p14:tracePt t="14839" x="4348163" y="3602038"/>
          <p14:tracePt t="14846" x="4303713" y="3621088"/>
          <p14:tracePt t="14854" x="4267200" y="3629025"/>
          <p14:tracePt t="14862" x="4230688" y="3648075"/>
          <p14:tracePt t="14873" x="4202113" y="3648075"/>
          <p14:tracePt t="14886" x="4157663" y="3648075"/>
          <p14:tracePt t="14894" x="4121150" y="3648075"/>
          <p14:tracePt t="14902" x="4084638" y="3648075"/>
          <p14:tracePt t="14910" x="4057650" y="3648075"/>
          <p14:tracePt t="14919" x="4038600" y="3648075"/>
          <p14:tracePt t="14926" x="3984625" y="3648075"/>
          <p14:tracePt t="14935" x="3956050" y="3638550"/>
          <p14:tracePt t="14942" x="3902075" y="3621088"/>
          <p14:tracePt t="14950" x="3865563" y="3611563"/>
          <p14:tracePt t="14959" x="3819525" y="3592513"/>
          <p14:tracePt t="14966" x="3783013" y="3584575"/>
          <p14:tracePt t="14974" x="3719513" y="3556000"/>
          <p14:tracePt t="14983" x="3692525" y="3538538"/>
          <p14:tracePt t="14991" x="3656013" y="3519488"/>
          <p14:tracePt t="14999" x="3600450" y="3482975"/>
          <p14:tracePt t="15007" x="3582988" y="3475038"/>
          <p14:tracePt t="15014" x="3536950" y="3446463"/>
          <p14:tracePt t="15022" x="3519488" y="3429000"/>
          <p14:tracePt t="15030" x="3509963" y="3419475"/>
          <p14:tracePt t="15038" x="3490913" y="3411538"/>
          <p14:tracePt t="15046" x="3482975" y="3392488"/>
          <p14:tracePt t="15054" x="3463925" y="3375025"/>
          <p14:tracePt t="15062" x="3455988" y="3365500"/>
          <p14:tracePt t="15070" x="3427413" y="3328988"/>
          <p14:tracePt t="15078" x="3409950" y="3302000"/>
          <p14:tracePt t="15086" x="3373438" y="3236913"/>
          <p14:tracePt t="15094" x="3346450" y="3173413"/>
          <p14:tracePt t="15102" x="3309938" y="3127375"/>
          <p14:tracePt t="15110" x="3273425" y="3036888"/>
          <p14:tracePt t="15119" x="3236913" y="2982913"/>
          <p14:tracePt t="15126" x="3208338" y="2927350"/>
          <p14:tracePt t="15136" x="3154363" y="2844800"/>
          <p14:tracePt t="15142" x="3117850" y="2771775"/>
          <p14:tracePt t="15150" x="3090863" y="2735263"/>
          <p14:tracePt t="15158" x="3081338" y="2671763"/>
          <p14:tracePt t="15168" x="3054350" y="2589213"/>
          <p14:tracePt t="15175" x="3054350" y="2554288"/>
          <p14:tracePt t="15184" x="3054350" y="2498725"/>
          <p14:tracePt t="15191" x="3054350" y="2452688"/>
          <p14:tracePt t="15199" x="3054350" y="2425700"/>
          <p14:tracePt t="15207" x="3054350" y="2398713"/>
          <p14:tracePt t="15215" x="3054350" y="2352675"/>
          <p14:tracePt t="15223" x="3063875" y="2335213"/>
          <p14:tracePt t="15230" x="3071813" y="2335213"/>
          <p14:tracePt t="15238" x="3071813" y="2306638"/>
          <p14:tracePt t="15247" x="3090863" y="2289175"/>
          <p14:tracePt t="15254" x="3100388" y="2289175"/>
          <p14:tracePt t="15262" x="3108325" y="2279650"/>
          <p14:tracePt t="15270" x="3136900" y="2262188"/>
          <p14:tracePt t="15278" x="3144838" y="2262188"/>
          <p14:tracePt t="15286" x="3171825" y="2252663"/>
          <p14:tracePt t="15294" x="3190875" y="2252663"/>
          <p14:tracePt t="15303" x="3227388" y="2243138"/>
          <p14:tracePt t="15310" x="3281363" y="2243138"/>
          <p14:tracePt t="15318" x="3346450" y="2243138"/>
          <p14:tracePt t="15326" x="3382963" y="2243138"/>
          <p14:tracePt t="15335" x="3436938" y="2243138"/>
          <p14:tracePt t="15343" x="3490913" y="2243138"/>
          <p14:tracePt t="15351" x="3563938" y="2243138"/>
          <p14:tracePt t="15358" x="3629025" y="2243138"/>
          <p14:tracePt t="15366" x="3665538" y="2243138"/>
          <p14:tracePt t="15374" x="3692525" y="2243138"/>
          <p14:tracePt t="15383" x="3719513" y="2243138"/>
          <p14:tracePt t="15390" x="3756025" y="2243138"/>
          <p14:tracePt t="15398" x="3783013" y="2243138"/>
          <p14:tracePt t="15406" x="3792538" y="2243138"/>
          <p14:tracePt t="15414" x="3810000" y="2243138"/>
          <p14:tracePt t="15430" x="3819525" y="2243138"/>
          <p14:tracePt t="15438" x="3838575" y="2252663"/>
          <p14:tracePt t="15446" x="3875088" y="2270125"/>
          <p14:tracePt t="15463" x="3919538" y="2289175"/>
          <p14:tracePt t="15470" x="3965575" y="2306638"/>
          <p14:tracePt t="15478" x="3992563" y="2325688"/>
          <p14:tracePt t="15486" x="4021138" y="2352675"/>
          <p14:tracePt t="15496" x="4084638" y="2371725"/>
          <p14:tracePt t="15504" x="4084638" y="2379663"/>
          <p14:tracePt t="15510" x="4138613" y="2425700"/>
          <p14:tracePt t="15519" x="4157663" y="2435225"/>
          <p14:tracePt t="15526" x="4194175" y="2462213"/>
          <p14:tracePt t="15535" x="4202113" y="2471738"/>
          <p14:tracePt t="15542" x="4230688" y="2498725"/>
          <p14:tracePt t="15550" x="4230688" y="2508250"/>
          <p14:tracePt t="15559" x="4238625" y="2517775"/>
          <p14:tracePt t="15582" x="4248150" y="2517775"/>
          <p14:tracePt t="15598" x="4257675" y="2517775"/>
          <p14:tracePt t="15638" x="4257675" y="2525713"/>
          <p14:tracePt t="15646" x="4267200" y="2535238"/>
          <p14:tracePt t="15654" x="4275138" y="2554288"/>
          <p14:tracePt t="15662" x="4284663" y="2571750"/>
          <p14:tracePt t="15671" x="4303713" y="2598738"/>
          <p14:tracePt t="15678" x="4311650" y="2617788"/>
          <p14:tracePt t="15686" x="4321175" y="2654300"/>
          <p14:tracePt t="15694" x="4330700" y="2681288"/>
          <p14:tracePt t="15702" x="4357688" y="2727325"/>
          <p14:tracePt t="15710" x="4367213" y="2744788"/>
          <p14:tracePt t="15718" x="4376738" y="2790825"/>
          <p14:tracePt t="15726" x="4384675" y="2808288"/>
          <p14:tracePt t="15736" x="4403725" y="2844800"/>
          <p14:tracePt t="15748" x="4403725" y="2854325"/>
          <p14:tracePt t="15750" x="4413250" y="2873375"/>
          <p14:tracePt t="15758" x="4413250" y="2881313"/>
          <p14:tracePt t="15766" x="4413250" y="2890838"/>
          <p14:tracePt t="15791" x="4413250" y="2900363"/>
          <p14:tracePt t="15846" x="4413250" y="2927350"/>
          <p14:tracePt t="15862" x="4413250" y="2954338"/>
          <p14:tracePt t="15871" x="4413250" y="2973388"/>
          <p14:tracePt t="15878" x="4413250" y="2982913"/>
          <p14:tracePt t="15888" x="4413250" y="3009900"/>
          <p14:tracePt t="15894" x="4413250" y="3017838"/>
          <p14:tracePt t="15902" x="4413250" y="3027363"/>
          <p14:tracePt t="15911" x="4413250" y="3046413"/>
          <p14:tracePt t="15918" x="4413250" y="3063875"/>
          <p14:tracePt t="15926" x="4413250" y="3082925"/>
          <p14:tracePt t="15935" x="4413250" y="3090863"/>
          <p14:tracePt t="15942" x="4413250" y="3100388"/>
          <p14:tracePt t="15958" x="4413250" y="3109913"/>
          <p14:tracePt t="16142" x="4413250" y="3127375"/>
          <p14:tracePt t="16152" x="4413250" y="3136900"/>
          <p14:tracePt t="16158" x="4403725" y="3146425"/>
          <p14:tracePt t="16166" x="4403725" y="3163888"/>
          <p14:tracePt t="16175" x="4403725" y="3173413"/>
          <p14:tracePt t="16191" x="4403725" y="3182938"/>
          <p14:tracePt t="16219" x="4394200" y="3192463"/>
          <p14:tracePt t="16255" x="4394200" y="3209925"/>
          <p14:tracePt t="16262" x="4394200" y="3219450"/>
          <p14:tracePt t="16294" x="4394200" y="3228975"/>
          <p14:tracePt t="16302" x="4384675" y="3255963"/>
          <p14:tracePt t="16310" x="4376738" y="3265488"/>
          <p14:tracePt t="16318" x="4357688" y="3282950"/>
          <p14:tracePt t="16326" x="4357688" y="3292475"/>
          <p14:tracePt t="16334" x="4348163" y="3309938"/>
          <p14:tracePt t="16342" x="4330700" y="3338513"/>
          <p14:tracePt t="16350" x="4321175" y="3346450"/>
          <p14:tracePt t="16359" x="4311650" y="3365500"/>
          <p14:tracePt t="16367" x="4275138" y="3419475"/>
          <p14:tracePt t="16376" x="4257675" y="3455988"/>
          <p14:tracePt t="16382" x="4248150" y="3475038"/>
          <p14:tracePt t="16390" x="4221163" y="3511550"/>
          <p14:tracePt t="16398" x="4202113" y="3548063"/>
          <p14:tracePt t="16406" x="4194175" y="3565525"/>
          <p14:tracePt t="16414" x="4184650" y="3575050"/>
          <p14:tracePt t="16422" x="4175125" y="3584575"/>
          <p14:tracePt t="16431" x="4157663" y="3602038"/>
          <p14:tracePt t="16470" x="4148138" y="3602038"/>
          <p14:tracePt t="16478" x="4138613" y="3602038"/>
          <p14:tracePt t="16487" x="4121150" y="3602038"/>
          <p14:tracePt t="16497" x="4102100" y="3602038"/>
          <p14:tracePt t="16502" x="4075113" y="3602038"/>
          <p14:tracePt t="16511" x="4029075" y="3602038"/>
          <p14:tracePt t="16520" x="3992563" y="3602038"/>
          <p14:tracePt t="16527" x="3938588" y="3602038"/>
          <p14:tracePt t="16537" x="3883025" y="3602038"/>
          <p14:tracePt t="16544" x="3819525" y="3602038"/>
          <p14:tracePt t="16550" x="3783013" y="3602038"/>
          <p14:tracePt t="16559" x="3729038" y="3602038"/>
          <p14:tracePt t="16566" x="3702050" y="3602038"/>
          <p14:tracePt t="16574" x="3656013" y="3602038"/>
          <p14:tracePt t="16582" x="3619500" y="3592513"/>
          <p14:tracePt t="16590" x="3600450" y="3592513"/>
          <p14:tracePt t="16598" x="3556000" y="3592513"/>
          <p14:tracePt t="16606" x="3527425" y="3592513"/>
          <p14:tracePt t="16614" x="3509963" y="3584575"/>
          <p14:tracePt t="16622" x="3500438" y="3584575"/>
          <p14:tracePt t="16630" x="3473450" y="3584575"/>
          <p14:tracePt t="16647" x="3463925" y="3584575"/>
          <p14:tracePt t="16718" x="3463925" y="3565525"/>
          <p14:tracePt t="16726" x="3463925" y="3556000"/>
          <p14:tracePt t="16735" x="3463925" y="3529013"/>
          <p14:tracePt t="16742" x="3446463" y="3511550"/>
          <p14:tracePt t="16758" x="3427413" y="3492500"/>
          <p14:tracePt t="16856" x="3400425" y="3482975"/>
          <p14:tracePt t="16862" x="3354388" y="3465513"/>
          <p14:tracePt t="16872" x="3317875" y="3465513"/>
          <p14:tracePt t="16878" x="3273425" y="3455988"/>
          <p14:tracePt t="16888" x="3217863" y="3438525"/>
          <p14:tracePt t="16894" x="3171825" y="3411538"/>
          <p14:tracePt t="16903" x="3136900" y="3402013"/>
          <p14:tracePt t="16910" x="3100388" y="3392488"/>
          <p14:tracePt t="16918" x="3054350" y="3392488"/>
          <p14:tracePt t="16926" x="3035300" y="3375025"/>
          <p14:tracePt t="16936" x="3027363" y="3365500"/>
          <p14:tracePt t="16942" x="2998788" y="3338513"/>
          <p14:tracePt t="16950" x="2998788" y="3319463"/>
          <p14:tracePt t="16958" x="2990850" y="3302000"/>
          <p14:tracePt t="16966" x="2981325" y="3273425"/>
          <p14:tracePt t="16974" x="2981325" y="3265488"/>
          <p14:tracePt t="16983" x="2981325" y="3255963"/>
          <p14:tracePt t="16991" x="2962275" y="3236913"/>
          <p14:tracePt t="17374" x="2962275" y="3228975"/>
          <p14:tracePt t="17382" x="2962275" y="3219450"/>
          <p14:tracePt t="17390" x="2962275" y="3192463"/>
          <p14:tracePt t="17406" x="2962275" y="3173413"/>
          <p14:tracePt t="17414" x="2962275" y="3136900"/>
          <p14:tracePt t="17430" x="2971800" y="3109913"/>
          <p14:tracePt t="17438" x="2971800" y="3090863"/>
          <p14:tracePt t="17446" x="2981325" y="3054350"/>
          <p14:tracePt t="17464" x="2981325" y="3046413"/>
          <p14:tracePt t="17470" x="2998788" y="3017838"/>
          <p14:tracePt t="17479" x="2998788" y="3009900"/>
          <p14:tracePt t="17486" x="2998788" y="3000375"/>
          <p14:tracePt t="17496" x="2998788" y="2990850"/>
          <p14:tracePt t="17512" x="2998788" y="2973388"/>
          <p14:tracePt t="17518" x="3008313" y="2954338"/>
          <p14:tracePt t="17526" x="3008313" y="2946400"/>
          <p14:tracePt t="17535" x="3008313" y="2917825"/>
          <p14:tracePt t="17543" x="3017838" y="2881313"/>
          <p14:tracePt t="17550" x="3035300" y="2854325"/>
          <p14:tracePt t="17558" x="3054350" y="2800350"/>
          <p14:tracePt t="17566" x="3063875" y="2754313"/>
          <p14:tracePt t="17574" x="3071813" y="2708275"/>
          <p14:tracePt t="17582" x="3090863" y="2654300"/>
          <p14:tracePt t="17590" x="3108325" y="2608263"/>
          <p14:tracePt t="17598" x="3127375" y="2544763"/>
          <p14:tracePt t="17606" x="3136900" y="2517775"/>
          <p14:tracePt t="17614" x="3144838" y="2489200"/>
          <p14:tracePt t="17622" x="3163888" y="2444750"/>
          <p14:tracePt t="17630" x="3171825" y="2416175"/>
          <p14:tracePt t="17638" x="3171825" y="2379663"/>
          <p14:tracePt t="17646" x="3181350" y="2362200"/>
          <p14:tracePt t="17655" x="3190875" y="2343150"/>
          <p14:tracePt t="17662" x="3200400" y="2325688"/>
          <p14:tracePt t="17670" x="3208338" y="2316163"/>
          <p14:tracePt t="17678" x="3217863" y="2316163"/>
          <p14:tracePt t="17686" x="3236913" y="2306638"/>
          <p14:tracePt t="17694" x="3254375" y="2289175"/>
          <p14:tracePt t="17703" x="3263900" y="2289175"/>
          <p14:tracePt t="17710" x="3273425" y="2279650"/>
          <p14:tracePt t="17719" x="3300413" y="2279650"/>
          <p14:tracePt t="17726" x="3336925" y="2279650"/>
          <p14:tracePt t="17736" x="3390900" y="2262188"/>
          <p14:tracePt t="17742" x="3419475" y="2262188"/>
          <p14:tracePt t="17750" x="3473450" y="2262188"/>
          <p14:tracePt t="17758" x="3573463" y="2262188"/>
          <p14:tracePt t="17766" x="3629025" y="2262188"/>
          <p14:tracePt t="17774" x="3702050" y="2262188"/>
          <p14:tracePt t="17782" x="3756025" y="2262188"/>
          <p14:tracePt t="17790" x="3829050" y="2262188"/>
          <p14:tracePt t="17798" x="3902075" y="2262188"/>
          <p14:tracePt t="17809" x="3956050" y="2262188"/>
          <p14:tracePt t="17815" x="4038600" y="2262188"/>
          <p14:tracePt t="17822" x="4075113" y="2262188"/>
          <p14:tracePt t="17832" x="4129088" y="2262188"/>
          <p14:tracePt t="17842" x="4175125" y="2262188"/>
          <p14:tracePt t="17846" x="4230688" y="2262188"/>
          <p14:tracePt t="17855" x="4267200" y="2262188"/>
          <p14:tracePt t="17862" x="4284663" y="2262188"/>
          <p14:tracePt t="17871" x="4311650" y="2262188"/>
          <p14:tracePt t="17888" x="4376738" y="2289175"/>
          <p14:tracePt t="17894" x="4384675" y="2298700"/>
          <p14:tracePt t="17903" x="4403725" y="2306638"/>
          <p14:tracePt t="17911" x="4421188" y="2316163"/>
          <p14:tracePt t="17923" x="4448175" y="2335213"/>
          <p14:tracePt t="17926" x="4484688" y="2352675"/>
          <p14:tracePt t="17935" x="4503738" y="2362200"/>
          <p14:tracePt t="17942" x="4521200" y="2379663"/>
          <p14:tracePt t="17951" x="4557713" y="2408238"/>
          <p14:tracePt t="17958" x="4586288" y="2425700"/>
          <p14:tracePt t="17966" x="4603750" y="2444750"/>
          <p14:tracePt t="17974" x="4622800" y="2462213"/>
          <p14:tracePt t="17982" x="4667250" y="2508250"/>
          <p14:tracePt t="17990" x="4676775" y="2525713"/>
          <p14:tracePt t="17998" x="4695825" y="2544763"/>
          <p14:tracePt t="18006" x="4730750" y="2589213"/>
          <p14:tracePt t="18014" x="4740275" y="2608263"/>
          <p14:tracePt t="18022" x="4749800" y="2644775"/>
          <p14:tracePt t="18030" x="4759325" y="2671763"/>
          <p14:tracePt t="18038" x="4767263" y="2681288"/>
          <p14:tracePt t="18046" x="4776788" y="2698750"/>
          <p14:tracePt t="18062" x="4776788" y="2708275"/>
          <p14:tracePt t="18070" x="4776788" y="2717800"/>
          <p14:tracePt t="18078" x="4786313" y="2735263"/>
          <p14:tracePt t="18102" x="4786313" y="2744788"/>
          <p14:tracePt t="18118" x="4786313" y="2763838"/>
          <p14:tracePt t="18126" x="4786313" y="2771775"/>
          <p14:tracePt t="18142" x="4795838" y="2781300"/>
          <p14:tracePt t="18158" x="4795838" y="2808288"/>
          <p14:tracePt t="18169" x="4795838" y="2817813"/>
          <p14:tracePt t="18191" x="4813300" y="2844800"/>
          <p14:tracePt t="18199" x="4813300" y="2863850"/>
          <p14:tracePt t="18208" x="4822825" y="2881313"/>
          <p14:tracePt t="18218" x="4822825" y="2900363"/>
          <p14:tracePt t="18222" x="4822825" y="2917825"/>
          <p14:tracePt t="18231" x="4822825" y="2954338"/>
          <p14:tracePt t="18238" x="4822825" y="2963863"/>
          <p14:tracePt t="18246" x="4832350" y="2990850"/>
          <p14:tracePt t="18254" x="4832350" y="3000375"/>
          <p14:tracePt t="18262" x="4832350" y="3009900"/>
          <p14:tracePt t="18278" x="4832350" y="3027363"/>
          <p14:tracePt t="18406" x="4832350" y="3036888"/>
          <p14:tracePt t="18422" x="4832350" y="3046413"/>
          <p14:tracePt t="18430" x="4832350" y="3073400"/>
          <p14:tracePt t="18438" x="4832350" y="3082925"/>
          <p14:tracePt t="18446" x="4832350" y="3100388"/>
          <p14:tracePt t="18454" x="4832350" y="3119438"/>
          <p14:tracePt t="18462" x="4832350" y="3127375"/>
          <p14:tracePt t="18471" x="4822825" y="3155950"/>
          <p14:tracePt t="18486" x="4813300" y="3163888"/>
          <p14:tracePt t="18495" x="4813300" y="3173413"/>
          <p14:tracePt t="18510" x="4803775" y="3182938"/>
          <p14:tracePt t="18695" x="4795838" y="3200400"/>
          <p14:tracePt t="18712" x="4795838" y="3209925"/>
          <p14:tracePt t="18719" x="4786313" y="3209925"/>
          <p14:tracePt t="18736" x="4776788" y="3219450"/>
          <p14:tracePt t="19135" x="4767263" y="3228975"/>
          <p14:tracePt t="19142" x="4767263" y="3236913"/>
          <p14:tracePt t="19150" x="4767263" y="3246438"/>
          <p14:tracePt t="19158" x="4767263" y="3255963"/>
          <p14:tracePt t="19168" x="4767263" y="3273425"/>
          <p14:tracePt t="19182" x="4767263" y="3282950"/>
          <p14:tracePt t="19190" x="4767263" y="3292475"/>
          <p14:tracePt t="19214" x="4767263" y="3309938"/>
          <p14:tracePt t="19319" x="4767263" y="3319463"/>
          <p14:tracePt t="19327" x="4749800" y="3319463"/>
          <p14:tracePt t="19342" x="4740275" y="3319463"/>
          <p14:tracePt t="19758" x="4730750" y="3319463"/>
          <p14:tracePt t="24151" x="4703763" y="3319463"/>
          <p14:tracePt t="24158" x="4695825" y="3319463"/>
          <p14:tracePt t="24455" x="4686300" y="3319463"/>
          <p14:tracePt t="24478" x="4676775" y="3319463"/>
          <p14:tracePt t="24550" x="4667250" y="3319463"/>
          <p14:tracePt t="26126" x="4659313" y="3319463"/>
          <p14:tracePt t="26215" x="4649788" y="3319463"/>
          <p14:tracePt t="26223" x="4630738" y="3338513"/>
          <p14:tracePt t="26233" x="4613275" y="3338513"/>
          <p14:tracePt t="26239" x="4594225" y="3346450"/>
          <p14:tracePt t="26251" x="4567238" y="3346450"/>
          <p14:tracePt t="26254" x="4549775" y="3355975"/>
          <p14:tracePt t="26262" x="4530725" y="3375025"/>
          <p14:tracePt t="26270" x="4513263" y="3375025"/>
          <p14:tracePt t="26279" x="4484688" y="3375025"/>
          <p14:tracePt t="26286" x="4476750" y="3382963"/>
          <p14:tracePt t="26294" x="4457700" y="3382963"/>
          <p14:tracePt t="26302" x="4440238" y="3392488"/>
          <p14:tracePt t="26311" x="4430713" y="3392488"/>
          <p14:tracePt t="26318" x="4413250" y="3392488"/>
          <p14:tracePt t="26326" x="4394200" y="3411538"/>
          <p14:tracePt t="26334" x="4376738" y="3411538"/>
          <p14:tracePt t="26350" x="4348163" y="3411538"/>
          <p14:tracePt t="26358" x="4330700" y="3411538"/>
          <p14:tracePt t="26367" x="4303713" y="3411538"/>
          <p14:tracePt t="26375" x="4284663" y="3411538"/>
          <p14:tracePt t="26383" x="4238625" y="3411538"/>
          <p14:tracePt t="26391" x="4202113" y="3411538"/>
          <p14:tracePt t="26398" x="4157663" y="3411538"/>
          <p14:tracePt t="26406" x="4129088" y="3411538"/>
          <p14:tracePt t="26414" x="4075113" y="3411538"/>
          <p14:tracePt t="26422" x="4048125" y="3411538"/>
          <p14:tracePt t="26430" x="4002088" y="3411538"/>
          <p14:tracePt t="26438" x="3975100" y="3402013"/>
          <p14:tracePt t="26446" x="3948113" y="3392488"/>
          <p14:tracePt t="26455" x="3911600" y="3365500"/>
          <p14:tracePt t="26464" x="3883025" y="3355975"/>
          <p14:tracePt t="26470" x="3865563" y="3355975"/>
          <p14:tracePt t="26478" x="3846513" y="3346450"/>
          <p14:tracePt t="26486" x="3838575" y="3346450"/>
          <p14:tracePt t="26495" x="3810000" y="3338513"/>
          <p14:tracePt t="26502" x="3792538" y="3319463"/>
          <p14:tracePt t="26511" x="3783013" y="3309938"/>
          <p14:tracePt t="26518" x="3756025" y="3309938"/>
          <p14:tracePt t="26526" x="3738563" y="3302000"/>
          <p14:tracePt t="26535" x="3709988" y="3292475"/>
          <p14:tracePt t="26542" x="3692525" y="3273425"/>
          <p14:tracePt t="26550" x="3656013" y="3265488"/>
          <p14:tracePt t="26559" x="3636963" y="3255963"/>
          <p14:tracePt t="26566" x="3600450" y="3219450"/>
          <p14:tracePt t="26574" x="3563938" y="3200400"/>
          <p14:tracePt t="26582" x="3536950" y="3163888"/>
          <p14:tracePt t="26590" x="3482975" y="3136900"/>
          <p14:tracePt t="26598" x="3455988" y="3109913"/>
          <p14:tracePt t="26606" x="3427413" y="3082925"/>
          <p14:tracePt t="26614" x="3390900" y="3036888"/>
          <p14:tracePt t="26622" x="3336925" y="2982913"/>
          <p14:tracePt t="26630" x="3300413" y="2936875"/>
          <p14:tracePt t="26638" x="3290888" y="2890838"/>
          <p14:tracePt t="26646" x="3263900" y="2863850"/>
          <p14:tracePt t="26654" x="3254375" y="2817813"/>
          <p14:tracePt t="26662" x="3236913" y="2781300"/>
          <p14:tracePt t="26670" x="3236913" y="2735263"/>
          <p14:tracePt t="26678" x="3217863" y="2708275"/>
          <p14:tracePt t="26686" x="3208338" y="2681288"/>
          <p14:tracePt t="26694" x="3208338" y="2662238"/>
          <p14:tracePt t="26702" x="3208338" y="2644775"/>
          <p14:tracePt t="26710" x="3208338" y="2625725"/>
          <p14:tracePt t="26718" x="3208338" y="2617788"/>
          <p14:tracePt t="26726" x="3208338" y="2598738"/>
          <p14:tracePt t="26735" x="3208338" y="2581275"/>
          <p14:tracePt t="26742" x="3208338" y="2554288"/>
          <p14:tracePt t="26751" x="3208338" y="2535238"/>
          <p14:tracePt t="26758" x="3208338" y="2508250"/>
          <p14:tracePt t="26767" x="3208338" y="2489200"/>
          <p14:tracePt t="26774" x="3208338" y="2481263"/>
          <p14:tracePt t="26782" x="3217863" y="2452688"/>
          <p14:tracePt t="26790" x="3217863" y="2435225"/>
          <p14:tracePt t="26798" x="3227388" y="2408238"/>
          <p14:tracePt t="26807" x="3236913" y="2389188"/>
          <p14:tracePt t="26814" x="3263900" y="2352675"/>
          <p14:tracePt t="26822" x="3273425" y="2335213"/>
          <p14:tracePt t="26830" x="3290888" y="2306638"/>
          <p14:tracePt t="26839" x="3309938" y="2279650"/>
          <p14:tracePt t="26846" x="3336925" y="2243138"/>
          <p14:tracePt t="26854" x="3373438" y="2225675"/>
          <p14:tracePt t="26862" x="3400425" y="2206625"/>
          <p14:tracePt t="26870" x="3436938" y="2179638"/>
          <p14:tracePt t="26888" x="3536950" y="2133600"/>
          <p14:tracePt t="26894" x="3573463" y="2125663"/>
          <p14:tracePt t="26902" x="3656013" y="2116138"/>
          <p14:tracePt t="26910" x="3692525" y="2116138"/>
          <p14:tracePt t="26919" x="3783013" y="2089150"/>
          <p14:tracePt t="26926" x="3819525" y="2089150"/>
          <p14:tracePt t="26937" x="3865563" y="2089150"/>
          <p14:tracePt t="26942" x="3919538" y="2089150"/>
          <p14:tracePt t="26951" x="3956050" y="2089150"/>
          <p14:tracePt t="26958" x="3975100" y="2089150"/>
          <p14:tracePt t="26966" x="4021138" y="2089150"/>
          <p14:tracePt t="26984" x="4048125" y="2089150"/>
          <p14:tracePt t="26990" x="4057650" y="2089150"/>
          <p14:tracePt t="26998" x="4065588" y="2089150"/>
          <p14:tracePt t="27006" x="4094163" y="2089150"/>
          <p14:tracePt t="27014" x="4102100" y="2089150"/>
          <p14:tracePt t="27022" x="4121150" y="2089150"/>
          <p14:tracePt t="27030" x="4148138" y="2089150"/>
          <p14:tracePt t="27038" x="4165600" y="2097088"/>
          <p14:tracePt t="27046" x="4194175" y="2106613"/>
          <p14:tracePt t="27054" x="4221163" y="2125663"/>
          <p14:tracePt t="27062" x="4238625" y="2133600"/>
          <p14:tracePt t="27070" x="4267200" y="2143125"/>
          <p14:tracePt t="27078" x="4284663" y="2152650"/>
          <p14:tracePt t="27086" x="4303713" y="2179638"/>
          <p14:tracePt t="27096" x="4321175" y="2189163"/>
          <p14:tracePt t="27102" x="4330700" y="2189163"/>
          <p14:tracePt t="27110" x="4348163" y="2206625"/>
          <p14:tracePt t="27119" x="4357688" y="2225675"/>
          <p14:tracePt t="27126" x="4376738" y="2270125"/>
          <p14:tracePt t="27134" x="4394200" y="2289175"/>
          <p14:tracePt t="27142" x="4413250" y="2325688"/>
          <p14:tracePt t="27151" x="4440238" y="2362200"/>
          <p14:tracePt t="27158" x="4457700" y="2398713"/>
          <p14:tracePt t="27167" x="4476750" y="2452688"/>
          <p14:tracePt t="27174" x="4503738" y="2489200"/>
          <p14:tracePt t="27184" x="4513263" y="2544763"/>
          <p14:tracePt t="27190" x="4521200" y="2562225"/>
          <p14:tracePt t="27198" x="4557713" y="2608263"/>
          <p14:tracePt t="27206" x="4567238" y="2644775"/>
          <p14:tracePt t="27214" x="4567238" y="2654300"/>
          <p14:tracePt t="27222" x="4567238" y="2662238"/>
          <p14:tracePt t="27230" x="4576763" y="2690813"/>
          <p14:tracePt t="27254" x="4576763" y="2698750"/>
          <p14:tracePt t="27262" x="4576763" y="2708275"/>
          <p14:tracePt t="27278" x="4576763" y="2717800"/>
          <p14:tracePt t="27304" x="4576763" y="2727325"/>
          <p14:tracePt t="27326" x="4586288" y="2735263"/>
          <p14:tracePt t="27334" x="4594225" y="2744788"/>
          <p14:tracePt t="27352" x="4594225" y="2771775"/>
          <p14:tracePt t="27359" x="4594225" y="2781300"/>
          <p14:tracePt t="27367" x="4594225" y="2808288"/>
          <p14:tracePt t="27374" x="4603750" y="2827338"/>
          <p14:tracePt t="27382" x="4603750" y="2836863"/>
          <p14:tracePt t="27390" x="4603750" y="2854325"/>
          <p14:tracePt t="27398" x="4603750" y="2873375"/>
          <p14:tracePt t="27406" x="4603750" y="2909888"/>
          <p14:tracePt t="27422" x="4603750" y="2917825"/>
          <p14:tracePt t="27430" x="4603750" y="2936875"/>
          <p14:tracePt t="27438" x="4603750" y="2946400"/>
          <p14:tracePt t="27446" x="4603750" y="2954338"/>
          <p14:tracePt t="27646" x="4603750" y="2963863"/>
          <p14:tracePt t="27654" x="4603750" y="2973388"/>
          <p14:tracePt t="27718" x="4603750" y="2982913"/>
          <p14:tracePt t="27874" x="4603750" y="2990850"/>
          <p14:tracePt t="27878" x="4603750" y="3027363"/>
          <p14:tracePt t="27887" x="4603750" y="3036888"/>
          <p14:tracePt t="27895" x="4594225" y="3054350"/>
          <p14:tracePt t="27905" x="4586288" y="3073400"/>
          <p14:tracePt t="27911" x="4576763" y="3082925"/>
          <p14:tracePt t="27922" x="4576763" y="3090863"/>
          <p14:tracePt t="27927" x="4557713" y="3109913"/>
          <p14:tracePt t="27942" x="4549775" y="3119438"/>
          <p14:tracePt t="27998" x="4540250" y="3127375"/>
          <p14:tracePt t="28263" x="4540250" y="3136900"/>
          <p14:tracePt t="28270" x="4576763" y="3155950"/>
          <p14:tracePt t="28278" x="4622800" y="3155950"/>
          <p14:tracePt t="28286" x="4659313" y="3173413"/>
          <p14:tracePt t="28294" x="4722813" y="3219450"/>
          <p14:tracePt t="28302" x="4749800" y="3236913"/>
          <p14:tracePt t="28310" x="4795838" y="3273425"/>
          <p14:tracePt t="28318" x="4822825" y="3292475"/>
          <p14:tracePt t="28326" x="4832350" y="3309938"/>
          <p14:tracePt t="28335" x="4840288" y="3328988"/>
          <p14:tracePt t="28342" x="4849813" y="3338513"/>
          <p14:tracePt t="28351" x="4849813" y="3365500"/>
          <p14:tracePt t="28398" x="4849813" y="3375025"/>
          <p14:tracePt t="28422" x="4849813" y="3402013"/>
          <p14:tracePt t="28430" x="4840288" y="3411538"/>
          <p14:tracePt t="28438" x="4822825" y="3419475"/>
          <p14:tracePt t="28446" x="4803775" y="3438525"/>
          <p14:tracePt t="28454" x="4786313" y="3475038"/>
          <p14:tracePt t="28462" x="4776788" y="3475038"/>
          <p14:tracePt t="28470" x="4767263" y="3502025"/>
          <p14:tracePt t="28478" x="4767263" y="3511550"/>
          <p14:tracePt t="28486" x="4767263" y="3538538"/>
          <p14:tracePt t="28496" x="4759325" y="3556000"/>
          <p14:tracePt t="28502" x="4759325" y="3575050"/>
          <p14:tracePt t="28511" x="4759325" y="3592513"/>
          <p14:tracePt t="28518" x="4759325" y="3629025"/>
          <p14:tracePt t="28527" x="4759325" y="3638550"/>
          <p14:tracePt t="28534" x="4759325" y="3675063"/>
          <p14:tracePt t="28542" x="4759325" y="3694113"/>
          <p14:tracePt t="28552" x="4759325" y="3738563"/>
          <p14:tracePt t="28561" x="4776788" y="3784600"/>
          <p14:tracePt t="28567" x="4795838" y="3840163"/>
          <p14:tracePt t="28574" x="4813300" y="3903663"/>
          <p14:tracePt t="28582" x="4840288" y="3948113"/>
          <p14:tracePt t="28590" x="4849813" y="4021138"/>
          <p14:tracePt t="28598" x="4876800" y="4086225"/>
          <p14:tracePt t="28607" x="4932363" y="4167188"/>
          <p14:tracePt t="28614" x="4986338" y="4232275"/>
          <p14:tracePt t="28622" x="5005388" y="4276725"/>
          <p14:tracePt t="28630" x="5049838" y="4340225"/>
          <p14:tracePt t="28638" x="5059363" y="4359275"/>
          <p14:tracePt t="28646" x="5068888" y="4405313"/>
          <p14:tracePt t="28654" x="5086350" y="4432300"/>
          <p14:tracePt t="28662" x="5105400" y="4468813"/>
          <p14:tracePt t="28670" x="5114925" y="4486275"/>
          <p14:tracePt t="28686" x="5151438" y="4514850"/>
          <p14:tracePt t="28702" x="5159375" y="4522788"/>
          <p14:tracePt t="28718" x="5159375" y="4532313"/>
          <p14:tracePt t="28726" x="5159375" y="4541838"/>
          <p14:tracePt t="28734" x="5178425" y="4559300"/>
          <p14:tracePt t="28752" x="5187950" y="4578350"/>
          <p14:tracePt t="28758" x="5195888" y="4605338"/>
          <p14:tracePt t="28767" x="5195888" y="4624388"/>
          <p14:tracePt t="28774" x="5205413" y="4632325"/>
          <p14:tracePt t="28783" x="5205413" y="4651375"/>
          <p14:tracePt t="28792" x="5205413" y="4678363"/>
          <p14:tracePt t="28798" x="5205413" y="4687888"/>
          <p14:tracePt t="28814" x="5205413" y="4697413"/>
          <p14:tracePt t="29014" x="5205413" y="4705350"/>
          <p14:tracePt t="29022" x="5205413" y="4741863"/>
          <p14:tracePt t="29031" x="5205413" y="4778375"/>
          <p14:tracePt t="29039" x="5205413" y="4805363"/>
          <p14:tracePt t="29047" x="5205413" y="4833938"/>
          <p14:tracePt t="29055" x="5205413" y="4878388"/>
          <p14:tracePt t="29062" x="5205413" y="4906963"/>
          <p14:tracePt t="29071" x="5205413" y="4933950"/>
          <p14:tracePt t="29079" x="5205413" y="4951413"/>
          <p14:tracePt t="29091" x="5205413" y="4970463"/>
          <p14:tracePt t="29094" x="5205413" y="4979988"/>
          <p14:tracePt t="29105" x="5187950" y="5016500"/>
          <p14:tracePt t="29111" x="5168900" y="5033963"/>
          <p14:tracePt t="29119" x="5159375" y="5053013"/>
          <p14:tracePt t="29126" x="5141913" y="5080000"/>
          <p14:tracePt t="29137" x="5132388" y="5080000"/>
          <p14:tracePt t="29142" x="5114925" y="5097463"/>
          <p14:tracePt t="29151" x="5086350" y="5133975"/>
          <p14:tracePt t="29158" x="5068888" y="5153025"/>
          <p14:tracePt t="29169" x="5032375" y="5170488"/>
          <p14:tracePt t="29174" x="4978400" y="5207000"/>
          <p14:tracePt t="29183" x="4932363" y="5243513"/>
          <p14:tracePt t="29190" x="4876800" y="5280025"/>
          <p14:tracePt t="29198" x="4832350" y="5326063"/>
          <p14:tracePt t="29206" x="4786313" y="5353050"/>
          <p14:tracePt t="29214" x="4740275" y="5389563"/>
          <p14:tracePt t="29222" x="4695825" y="5426075"/>
          <p14:tracePt t="29231" x="4640263" y="5472113"/>
          <p14:tracePt t="29238" x="4594225" y="5508625"/>
          <p14:tracePt t="29246" x="4567238" y="5526088"/>
          <p14:tracePt t="29254" x="4530725" y="5535613"/>
          <p14:tracePt t="29262" x="4494213" y="5562600"/>
          <p14:tracePt t="29271" x="4467225" y="5572125"/>
          <p14:tracePt t="29278" x="4448175" y="5581650"/>
          <p14:tracePt t="29294" x="4421188" y="5581650"/>
          <p14:tracePt t="29302" x="4413250" y="5581650"/>
          <p14:tracePt t="29310" x="4384675" y="5589588"/>
          <p14:tracePt t="29326" x="4367213" y="5589588"/>
          <p14:tracePt t="29334" x="4321175" y="5589588"/>
          <p14:tracePt t="29342" x="4267200" y="5589588"/>
          <p14:tracePt t="29352" x="4211638" y="5589588"/>
          <p14:tracePt t="29358" x="4138613" y="5589588"/>
          <p14:tracePt t="29369" x="4029075" y="5581650"/>
          <p14:tracePt t="29375" x="4011613" y="5581650"/>
          <p14:tracePt t="29383" x="3938588" y="5581650"/>
          <p14:tracePt t="29390" x="3865563" y="5581650"/>
          <p14:tracePt t="29398" x="3810000" y="5581650"/>
          <p14:tracePt t="29406" x="3756025" y="5581650"/>
          <p14:tracePt t="29414" x="3729038" y="5581650"/>
          <p14:tracePt t="29422" x="3683000" y="5581650"/>
          <p14:tracePt t="29430" x="3656013" y="5581650"/>
          <p14:tracePt t="29438" x="3629025" y="5581650"/>
          <p14:tracePt t="29447" x="3609975" y="5581650"/>
          <p14:tracePt t="29455" x="3592513" y="5581650"/>
          <p14:tracePt t="29467" x="3563938" y="5581650"/>
          <p14:tracePt t="29471" x="3546475" y="5581650"/>
          <p14:tracePt t="29480" x="3509963" y="5581650"/>
          <p14:tracePt t="29487" x="3482975" y="5581650"/>
          <p14:tracePt t="29497" x="3455988" y="5581650"/>
          <p14:tracePt t="29502" x="3427413" y="5581650"/>
          <p14:tracePt t="29511" x="3382963" y="5581650"/>
          <p14:tracePt t="29518" x="3346450" y="5581650"/>
          <p14:tracePt t="29526" x="3290888" y="5581650"/>
          <p14:tracePt t="29534" x="3244850" y="5581650"/>
          <p14:tracePt t="29542" x="3208338" y="5581650"/>
          <p14:tracePt t="29551" x="3154363" y="5545138"/>
          <p14:tracePt t="29559" x="3127375" y="5535613"/>
          <p14:tracePt t="29567" x="3117850" y="5526088"/>
          <p14:tracePt t="29574" x="3090863" y="5499100"/>
          <p14:tracePt t="29583" x="3063875" y="5481638"/>
          <p14:tracePt t="29590" x="3044825" y="5445125"/>
          <p14:tracePt t="29598" x="3035300" y="5445125"/>
          <p14:tracePt t="29606" x="3027363" y="5426075"/>
          <p14:tracePt t="29614" x="3017838" y="5408613"/>
          <p14:tracePt t="29622" x="3008313" y="5389563"/>
          <p14:tracePt t="29630" x="2998788" y="5380038"/>
          <p14:tracePt t="29638" x="2998788" y="5372100"/>
          <p14:tracePt t="29646" x="2990850" y="5362575"/>
          <p14:tracePt t="29655" x="2990850" y="5335588"/>
          <p14:tracePt t="29662" x="2990850" y="5326063"/>
          <p14:tracePt t="29670" x="2981325" y="5299075"/>
          <p14:tracePt t="29678" x="2981325" y="5280025"/>
          <p14:tracePt t="29687" x="2981325" y="5270500"/>
          <p14:tracePt t="29695" x="2981325" y="5233988"/>
          <p14:tracePt t="29704" x="2981325" y="5216525"/>
          <p14:tracePt t="29711" x="2981325" y="5207000"/>
          <p14:tracePt t="29718" x="2981325" y="5170488"/>
          <p14:tracePt t="29727" x="2981325" y="5143500"/>
          <p14:tracePt t="29738" x="2981325" y="5126038"/>
          <p14:tracePt t="29751" x="2981325" y="5097463"/>
          <p14:tracePt t="29754" x="2981325" y="5060950"/>
          <p14:tracePt t="29758" x="2998788" y="5016500"/>
          <p14:tracePt t="29768" x="2998788" y="4987925"/>
          <p14:tracePt t="29774" x="3017838" y="4943475"/>
          <p14:tracePt t="29782" x="3027363" y="4924425"/>
          <p14:tracePt t="29791" x="3054350" y="4860925"/>
          <p14:tracePt t="29798" x="3071813" y="4814888"/>
          <p14:tracePt t="29808" x="3090863" y="4768850"/>
          <p14:tracePt t="29814" x="3117850" y="4751388"/>
          <p14:tracePt t="29824" x="3163888" y="4697413"/>
          <p14:tracePt t="29830" x="3200400" y="4651375"/>
          <p14:tracePt t="29839" x="3227388" y="4614863"/>
          <p14:tracePt t="29847" x="3263900" y="4568825"/>
          <p14:tracePt t="29855" x="3317875" y="4514850"/>
          <p14:tracePt t="29862" x="3363913" y="4495800"/>
          <p14:tracePt t="29871" x="3390900" y="4459288"/>
          <p14:tracePt t="29878" x="3455988" y="4422775"/>
          <p14:tracePt t="29887" x="3482975" y="4405313"/>
          <p14:tracePt t="29895" x="3519488" y="4395788"/>
          <p14:tracePt t="29904" x="3573463" y="4368800"/>
          <p14:tracePt t="29921" x="3619500" y="4368800"/>
          <p14:tracePt t="29926" x="3656013" y="4368800"/>
          <p14:tracePt t="29934" x="3702050" y="4368800"/>
          <p14:tracePt t="29942" x="3756025" y="4368800"/>
          <p14:tracePt t="29951" x="3775075" y="4368800"/>
          <p14:tracePt t="29958" x="3810000" y="4368800"/>
          <p14:tracePt t="29967" x="3838575" y="4368800"/>
          <p14:tracePt t="29974" x="3865563" y="4386263"/>
          <p14:tracePt t="29982" x="3875088" y="4386263"/>
          <p14:tracePt t="29990" x="3883025" y="4386263"/>
          <p14:tracePt t="29999" x="3892550" y="4405313"/>
          <p14:tracePt t="30006" x="3902075" y="4413250"/>
          <p14:tracePt t="30022" x="3902075" y="4441825"/>
          <p14:tracePt t="30030" x="3902075" y="4449763"/>
          <p14:tracePt t="30038" x="3902075" y="4486275"/>
          <p14:tracePt t="30046" x="3902075" y="4505325"/>
          <p14:tracePt t="30054" x="3902075" y="4532313"/>
          <p14:tracePt t="30062" x="3902075" y="4551363"/>
          <p14:tracePt t="30070" x="3902075" y="4578350"/>
          <p14:tracePt t="30078" x="3892550" y="4595813"/>
          <p14:tracePt t="30087" x="3865563" y="4660900"/>
          <p14:tracePt t="30102" x="3846513" y="4678363"/>
          <p14:tracePt t="30110" x="3838575" y="4687888"/>
          <p14:tracePt t="30118" x="3819525" y="4714875"/>
          <p14:tracePt t="30126" x="3783013" y="4732338"/>
          <p14:tracePt t="30137" x="3756025" y="4760913"/>
          <p14:tracePt t="30142" x="3702050" y="4778375"/>
          <p14:tracePt t="30150" x="3636963" y="4814888"/>
          <p14:tracePt t="30158" x="3519488" y="4860925"/>
          <p14:tracePt t="30169" x="3409950" y="4906963"/>
          <p14:tracePt t="30174" x="3217863" y="4951413"/>
          <p14:tracePt t="30182" x="3054350" y="4979988"/>
          <p14:tracePt t="30190" x="2871788" y="5024438"/>
          <p14:tracePt t="30198" x="2689225" y="5043488"/>
          <p14:tracePt t="30206" x="2525713" y="5043488"/>
          <p14:tracePt t="30214" x="2379663" y="5053013"/>
          <p14:tracePt t="30222" x="2233613" y="5053013"/>
          <p14:tracePt t="30230" x="2143125" y="5053013"/>
          <p14:tracePt t="30238" x="2033588" y="5053013"/>
          <p14:tracePt t="30246" x="1960563" y="5053013"/>
          <p14:tracePt t="30254" x="1895475" y="5053013"/>
          <p14:tracePt t="30262" x="1851025" y="5033963"/>
          <p14:tracePt t="30270" x="1814513" y="5024438"/>
          <p14:tracePt t="30278" x="1778000" y="5006975"/>
          <p14:tracePt t="30286" x="1758950" y="5006975"/>
          <p14:tracePt t="30294" x="1741488" y="4997450"/>
          <p14:tracePt t="30310" x="1714500" y="4997450"/>
          <p14:tracePt t="30318" x="1695450" y="4997450"/>
          <p14:tracePt t="30327" x="1658938" y="4979988"/>
          <p14:tracePt t="30336" x="1641475" y="4979988"/>
          <p14:tracePt t="30343" x="1631950" y="4979988"/>
          <p14:tracePt t="30362" x="1622425" y="4979988"/>
          <p14:tracePt t="30598" x="1604963" y="4979988"/>
          <p14:tracePt t="30606" x="1595438" y="4987925"/>
          <p14:tracePt t="30615" x="1576388" y="4997450"/>
          <p14:tracePt t="30625" x="1568450" y="5006975"/>
          <p14:tracePt t="30630" x="1558925" y="5024438"/>
          <p14:tracePt t="30638" x="1558925" y="5053013"/>
          <p14:tracePt t="30646" x="1549400" y="5060950"/>
          <p14:tracePt t="30654" x="1541463" y="5089525"/>
          <p14:tracePt t="30662" x="1522413" y="5116513"/>
          <p14:tracePt t="30671" x="1522413" y="5126038"/>
          <p14:tracePt t="30678" x="1512888" y="5153025"/>
          <p14:tracePt t="30686" x="1504950" y="5160963"/>
          <p14:tracePt t="30702" x="1485900" y="5180013"/>
          <p14:tracePt t="30710" x="1485900" y="5197475"/>
          <p14:tracePt t="30985" x="1485900" y="5189538"/>
          <p14:tracePt t="31006" x="1485900" y="5180013"/>
          <p14:tracePt t="31169" x="1485900" y="5170488"/>
          <p14:tracePt t="31206" x="1485900" y="5153025"/>
          <p14:tracePt t="31214" x="1485900" y="5143500"/>
          <p14:tracePt t="31230" x="1485900" y="5133975"/>
          <p14:tracePt t="31238" x="1485900" y="5126038"/>
          <p14:tracePt t="31246" x="1485900" y="5116513"/>
          <p14:tracePt t="31262" x="1495425" y="5106988"/>
          <p14:tracePt t="31310" x="1495425" y="5089525"/>
          <p14:tracePt t="31584" x="1504950" y="5089525"/>
          <p14:tracePt t="31598" x="1522413" y="5106988"/>
          <p14:tracePt t="31614" x="1522413" y="5116513"/>
          <p14:tracePt t="31742" x="1531938" y="5126038"/>
          <p14:tracePt t="31750" x="1568450" y="5126038"/>
          <p14:tracePt t="31758" x="1604963" y="5126038"/>
          <p14:tracePt t="31766" x="1631950" y="5126038"/>
          <p14:tracePt t="31774" x="1668463" y="5126038"/>
          <p14:tracePt t="31783" x="1704975" y="5126038"/>
          <p14:tracePt t="31790" x="1731963" y="5126038"/>
          <p14:tracePt t="31800" x="1768475" y="5126038"/>
          <p14:tracePt t="31807" x="1804988" y="5126038"/>
          <p14:tracePt t="31814" x="1831975" y="5133975"/>
          <p14:tracePt t="31830" x="1860550" y="5133975"/>
          <p14:tracePt t="31846" x="1868488" y="5133975"/>
          <p14:tracePt t="31854" x="1878013" y="5133975"/>
          <p14:tracePt t="31862" x="1887538" y="5133975"/>
          <p14:tracePt t="31870" x="1905000" y="5133975"/>
          <p14:tracePt t="31888" x="1931988" y="5126038"/>
          <p14:tracePt t="31895" x="1951038" y="5116513"/>
          <p14:tracePt t="31905" x="1968500" y="5116513"/>
          <p14:tracePt t="31911" x="1997075" y="5106988"/>
          <p14:tracePt t="31924" x="2005013" y="5097463"/>
          <p14:tracePt t="31927" x="2041525" y="5097463"/>
          <p14:tracePt t="31935" x="2070100" y="5097463"/>
          <p14:tracePt t="31943" x="2097088" y="5097463"/>
          <p14:tracePt t="31952" x="2143125" y="5097463"/>
          <p14:tracePt t="31970" x="2151063" y="5097463"/>
          <p14:tracePt t="32238" x="2170113" y="5097463"/>
          <p14:tracePt t="32246" x="2179638" y="5097463"/>
          <p14:tracePt t="32254" x="2214563" y="5097463"/>
          <p14:tracePt t="32262" x="2270125" y="5097463"/>
          <p14:tracePt t="32270" x="2324100" y="5097463"/>
          <p14:tracePt t="32278" x="2379663" y="5097463"/>
          <p14:tracePt t="32287" x="2433638" y="5097463"/>
          <p14:tracePt t="32294" x="2470150" y="5097463"/>
          <p14:tracePt t="32302" x="2525713" y="5097463"/>
          <p14:tracePt t="32310" x="2562225" y="5097463"/>
          <p14:tracePt t="32318" x="2616200" y="5097463"/>
          <p14:tracePt t="32326" x="2643188" y="5080000"/>
          <p14:tracePt t="32335" x="2662238" y="5080000"/>
          <p14:tracePt t="32342" x="2679700" y="5070475"/>
          <p14:tracePt t="32350" x="2689225" y="5070475"/>
          <p14:tracePt t="32390" x="2708275" y="5060950"/>
          <p14:tracePt t="32406" x="2725738" y="5053013"/>
          <p14:tracePt t="32414" x="2735263" y="5053013"/>
          <p14:tracePt t="32423" x="2744788" y="5043488"/>
          <p14:tracePt t="32430" x="2752725" y="5033963"/>
          <p14:tracePt t="32446" x="2762250" y="5024438"/>
          <p14:tracePt t="32465" x="2771775" y="5024438"/>
          <p14:tracePt t="32590" x="2781300" y="5016500"/>
          <p14:tracePt t="32598" x="2789238" y="5006975"/>
          <p14:tracePt t="32606" x="2817813" y="4987925"/>
          <p14:tracePt t="32614" x="2844800" y="4970463"/>
          <p14:tracePt t="32622" x="2881313" y="4960938"/>
          <p14:tracePt t="32630" x="2898775" y="4951413"/>
          <p14:tracePt t="32638" x="2925763" y="4933950"/>
          <p14:tracePt t="32646" x="2935288" y="4933950"/>
          <p14:tracePt t="32654" x="2962275" y="4924425"/>
          <p14:tracePt t="32662" x="2990850" y="4924425"/>
          <p14:tracePt t="32670" x="3017838" y="4914900"/>
          <p14:tracePt t="32678" x="3035300" y="4914900"/>
          <p14:tracePt t="32686" x="3071813" y="4914900"/>
          <p14:tracePt t="32694" x="3090863" y="4914900"/>
          <p14:tracePt t="32702" x="3117850" y="4914900"/>
          <p14:tracePt t="32710" x="3127375" y="4914900"/>
          <p14:tracePt t="32718" x="3144838" y="4914900"/>
          <p14:tracePt t="32726" x="3163888" y="4914900"/>
          <p14:tracePt t="32735" x="3200400" y="4914900"/>
          <p14:tracePt t="32742" x="3217863" y="4914900"/>
          <p14:tracePt t="32751" x="3254375" y="4914900"/>
          <p14:tracePt t="32758" x="3273425" y="4914900"/>
          <p14:tracePt t="32767" x="3290888" y="4914900"/>
          <p14:tracePt t="32774" x="3300413" y="4914900"/>
          <p14:tracePt t="32782" x="3309938" y="4914900"/>
          <p14:tracePt t="32926" x="3327400" y="4914900"/>
          <p14:tracePt t="32936" x="3363913" y="4933950"/>
          <p14:tracePt t="32942" x="3373438" y="4943475"/>
          <p14:tracePt t="32950" x="3382963" y="4970463"/>
          <p14:tracePt t="32958" x="3409950" y="4997450"/>
          <p14:tracePt t="32967" x="3419475" y="5006975"/>
          <p14:tracePt t="32974" x="3436938" y="5033963"/>
          <p14:tracePt t="32984" x="3436938" y="5043488"/>
          <p14:tracePt t="32990" x="3463925" y="5043488"/>
          <p14:tracePt t="32999" x="3473450" y="5053013"/>
          <p14:tracePt t="33070" x="3490913" y="5053013"/>
          <p14:tracePt t="33078" x="3519488" y="5053013"/>
          <p14:tracePt t="33086" x="3563938" y="5053013"/>
          <p14:tracePt t="33095" x="3619500" y="5053013"/>
          <p14:tracePt t="33102" x="3692525" y="5043488"/>
          <p14:tracePt t="33110" x="3775075" y="5006975"/>
          <p14:tracePt t="33119" x="3846513" y="4997450"/>
          <p14:tracePt t="33126" x="3956050" y="4997450"/>
          <p14:tracePt t="33138" x="4057650" y="4979988"/>
          <p14:tracePt t="33142" x="4165600" y="4951413"/>
          <p14:tracePt t="33150" x="4257675" y="4951413"/>
          <p14:tracePt t="33158" x="4330700" y="4951413"/>
          <p14:tracePt t="33168" x="4421188" y="4951413"/>
          <p14:tracePt t="33174" x="4484688" y="4951413"/>
          <p14:tracePt t="33182" x="4540250" y="4951413"/>
          <p14:tracePt t="33190" x="4557713" y="4951413"/>
          <p14:tracePt t="33198" x="4586288" y="4951413"/>
          <p14:tracePt t="33207" x="4594225" y="4951413"/>
          <p14:tracePt t="33446" x="4603750" y="4951413"/>
          <p14:tracePt t="33454" x="4613275" y="4951413"/>
          <p14:tracePt t="33462" x="4630738" y="4951413"/>
          <p14:tracePt t="33526" x="4640263" y="4960938"/>
          <p14:tracePt t="33567" x="4676775" y="4970463"/>
          <p14:tracePt t="33575" x="4759325" y="4979988"/>
          <p14:tracePt t="33584" x="4813300" y="4997450"/>
          <p14:tracePt t="33594" x="4859338" y="5006975"/>
          <p14:tracePt t="33599" x="4941888" y="5033963"/>
          <p14:tracePt t="33606" x="4995863" y="5043488"/>
          <p14:tracePt t="33615" x="5041900" y="5053013"/>
          <p14:tracePt t="33623" x="5114925" y="5080000"/>
          <p14:tracePt t="33630" x="5178425" y="5089525"/>
          <p14:tracePt t="33638" x="5241925" y="5116513"/>
          <p14:tracePt t="33646" x="5278438" y="5126038"/>
          <p14:tracePt t="33654" x="5324475" y="5133975"/>
          <p14:tracePt t="33662" x="5351463" y="5143500"/>
          <p14:tracePt t="33670" x="5368925" y="5143500"/>
          <p14:tracePt t="34104" x="5378450" y="5143500"/>
          <p14:tracePt t="34110" x="5414963" y="5143500"/>
          <p14:tracePt t="34119" x="5434013" y="5143500"/>
          <p14:tracePt t="34126" x="5461000" y="5143500"/>
          <p14:tracePt t="34136" x="5478463" y="5143500"/>
          <p14:tracePt t="34142" x="5507038" y="5143500"/>
          <p14:tracePt t="34151" x="5524500" y="5143500"/>
          <p14:tracePt t="34158" x="5543550" y="5143500"/>
          <p14:tracePt t="34167" x="5561013" y="5170488"/>
          <p14:tracePt t="34185" x="5570538" y="5170488"/>
          <p14:tracePt t="34198" x="5588000" y="5170488"/>
          <p14:tracePt t="34206" x="5597525" y="5170488"/>
          <p14:tracePt t="34214" x="5607050" y="5170488"/>
          <p14:tracePt t="34222" x="5634038" y="5170488"/>
          <p14:tracePt t="34230" x="5653088" y="5170488"/>
          <p14:tracePt t="34238" x="5697538" y="5170488"/>
          <p14:tracePt t="34246" x="5753100" y="5160963"/>
          <p14:tracePt t="34254" x="5807075" y="5160963"/>
          <p14:tracePt t="34262" x="5870575" y="5153025"/>
          <p14:tracePt t="34270" x="5926138" y="5153025"/>
          <p14:tracePt t="34278" x="5999163" y="5143500"/>
          <p14:tracePt t="34286" x="6062663" y="5143500"/>
          <p14:tracePt t="34294" x="6116638" y="5143500"/>
          <p14:tracePt t="34302" x="6172200" y="5143500"/>
          <p14:tracePt t="34310" x="6226175" y="5143500"/>
          <p14:tracePt t="34318" x="6254750" y="5143500"/>
          <p14:tracePt t="34326" x="6291263" y="5143500"/>
          <p14:tracePt t="34334" x="6299200" y="5143500"/>
          <p14:tracePt t="34342" x="6308725" y="5143500"/>
          <p14:tracePt t="34350" x="6318250" y="5143500"/>
          <p14:tracePt t="34367" x="6335713" y="5143500"/>
          <p14:tracePt t="34561" x="6345238" y="5143500"/>
          <p14:tracePt t="34566" x="6362700" y="5143500"/>
          <p14:tracePt t="34574" x="6391275" y="5143500"/>
          <p14:tracePt t="34582" x="6408738" y="5143500"/>
          <p14:tracePt t="34590" x="6435725" y="5143500"/>
          <p14:tracePt t="34599" x="6454775" y="5143500"/>
          <p14:tracePt t="34607" x="6481763" y="5143500"/>
          <p14:tracePt t="34614" x="6491288" y="5143500"/>
          <p14:tracePt t="34622" x="6518275" y="5126038"/>
          <p14:tracePt t="34632" x="6537325" y="5116513"/>
          <p14:tracePt t="34640" x="6564313" y="5106988"/>
          <p14:tracePt t="34647" x="6581775" y="5097463"/>
          <p14:tracePt t="34655" x="6600825" y="5070475"/>
          <p14:tracePt t="34664" x="6627813" y="5053013"/>
          <p14:tracePt t="34678" x="6627813" y="5043488"/>
          <p14:tracePt t="34686" x="6645275" y="5024438"/>
          <p14:tracePt t="34864" x="6645275" y="5033963"/>
          <p14:tracePt t="35190" x="6673850" y="5033963"/>
          <p14:tracePt t="35198" x="6691313" y="5016500"/>
          <p14:tracePt t="35206" x="6710363" y="5016500"/>
          <p14:tracePt t="35214" x="6727825" y="5006975"/>
          <p14:tracePt t="35222" x="6773863" y="5006975"/>
          <p14:tracePt t="35230" x="6800850" y="5006975"/>
          <p14:tracePt t="35238" x="6819900" y="5006975"/>
          <p14:tracePt t="35246" x="6846888" y="5006975"/>
          <p14:tracePt t="35254" x="6856413" y="4997450"/>
          <p14:tracePt t="35262" x="6864350" y="4997450"/>
          <p14:tracePt t="35270" x="6873875" y="4997450"/>
          <p14:tracePt t="35278" x="6892925" y="4997450"/>
          <p14:tracePt t="35422" x="6900863" y="4997450"/>
          <p14:tracePt t="35430" x="6929438" y="4997450"/>
          <p14:tracePt t="35438" x="6946900" y="4997450"/>
          <p14:tracePt t="35446" x="6992938" y="4997450"/>
          <p14:tracePt t="35454" x="7000875" y="4997450"/>
          <p14:tracePt t="35462" x="7056438" y="4997450"/>
          <p14:tracePt t="35470" x="7102475" y="4997450"/>
          <p14:tracePt t="35478" x="7138988" y="4997450"/>
          <p14:tracePt t="35487" x="7192963" y="4997450"/>
          <p14:tracePt t="35494" x="7239000" y="4997450"/>
          <p14:tracePt t="35503" x="7265988" y="4997450"/>
          <p14:tracePt t="35511" x="7312025" y="4997450"/>
          <p14:tracePt t="35518" x="7348538" y="5024438"/>
          <p14:tracePt t="35527" x="7366000" y="5033963"/>
          <p14:tracePt t="35535" x="7402513" y="5033963"/>
          <p14:tracePt t="35542" x="7412038" y="5033963"/>
          <p14:tracePt t="35559" x="7429500" y="5033963"/>
          <p14:tracePt t="35574" x="7439025" y="5033963"/>
          <p14:tracePt t="35598" x="7448550" y="5033963"/>
          <p14:tracePt t="35622" x="7458075" y="5033963"/>
          <p14:tracePt t="35630" x="7475538" y="5033963"/>
          <p14:tracePt t="35646" x="7494588" y="5033963"/>
          <p14:tracePt t="35654" x="7521575" y="5033963"/>
          <p14:tracePt t="35662" x="7548563" y="5033963"/>
          <p14:tracePt t="35670" x="7594600" y="5033963"/>
          <p14:tracePt t="35678" x="7648575" y="5016500"/>
          <p14:tracePt t="35686" x="7704138" y="5016500"/>
          <p14:tracePt t="35695" x="7777163" y="5016500"/>
          <p14:tracePt t="35704" x="7877175" y="5006975"/>
          <p14:tracePt t="35711" x="7950200" y="4987925"/>
          <p14:tracePt t="35718" x="8004175" y="4987925"/>
          <p14:tracePt t="35726" x="8077200" y="4987925"/>
          <p14:tracePt t="35735" x="8123238" y="4987925"/>
          <p14:tracePt t="35742" x="8159750" y="4987925"/>
          <p14:tracePt t="35750" x="8196263" y="4970463"/>
          <p14:tracePt t="35872" x="8177213" y="4970463"/>
          <p14:tracePt t="35878" x="8132763" y="4970463"/>
          <p14:tracePt t="35887" x="8077200" y="4987925"/>
          <p14:tracePt t="35895" x="8013700" y="4997450"/>
          <p14:tracePt t="35905" x="7921625" y="5024438"/>
          <p14:tracePt t="35911" x="7804150" y="5070475"/>
          <p14:tracePt t="35922" x="7658100" y="5116513"/>
          <p14:tracePt t="35926" x="7439025" y="5180013"/>
          <p14:tracePt t="35935" x="7183438" y="5233988"/>
          <p14:tracePt t="35942" x="6864350" y="5299075"/>
          <p14:tracePt t="35950" x="6500813" y="5380038"/>
          <p14:tracePt t="35958" x="6135688" y="5445125"/>
          <p14:tracePt t="35966" x="5634038" y="5518150"/>
          <p14:tracePt t="35974" x="5214938" y="5535613"/>
          <p14:tracePt t="35983" x="4840288" y="5562600"/>
          <p14:tracePt t="35990" x="4576763" y="5562600"/>
          <p14:tracePt t="35998" x="4238625" y="5562600"/>
          <p14:tracePt t="36006" x="4011613" y="5562600"/>
          <p14:tracePt t="36014" x="3783013" y="5562600"/>
          <p14:tracePt t="36022" x="3629025" y="5562600"/>
          <p14:tracePt t="36030" x="3482975" y="5562600"/>
          <p14:tracePt t="36038" x="3354388" y="5562600"/>
          <p14:tracePt t="36046" x="3281363" y="5562600"/>
          <p14:tracePt t="36054" x="3217863" y="5562600"/>
          <p14:tracePt t="36062" x="3190875" y="5562600"/>
          <p14:tracePt t="36070" x="3171825" y="5562600"/>
          <p14:tracePt t="36190" x="3163888" y="5562600"/>
          <p14:tracePt t="36199" x="3136900" y="5562600"/>
          <p14:tracePt t="36207" x="3100388" y="5562600"/>
          <p14:tracePt t="36216" x="3044825" y="5562600"/>
          <p14:tracePt t="36222" x="2990850" y="5562600"/>
          <p14:tracePt t="36235" x="2917825" y="5562600"/>
          <p14:tracePt t="36239" x="2862263" y="5562600"/>
          <p14:tracePt t="36249" x="2762250" y="5562600"/>
          <p14:tracePt t="36254" x="2652713" y="5562600"/>
          <p14:tracePt t="36262" x="2562225" y="5562600"/>
          <p14:tracePt t="36270" x="2452688" y="5562600"/>
          <p14:tracePt t="36278" x="2360613" y="5554663"/>
          <p14:tracePt t="36286" x="2260600" y="5526088"/>
          <p14:tracePt t="36294" x="2233613" y="5526088"/>
          <p14:tracePt t="36302" x="2197100" y="5518150"/>
          <p14:tracePt t="36310" x="2179638" y="5518150"/>
          <p14:tracePt t="36318" x="2170113" y="5518150"/>
          <p14:tracePt t="36326" x="2160588" y="5518150"/>
          <p14:tracePt t="36528" x="2143125" y="5518150"/>
          <p14:tracePt t="36535" x="2106613" y="5518150"/>
          <p14:tracePt t="36543" x="2070100" y="5518150"/>
          <p14:tracePt t="36550" x="2060575" y="5518150"/>
          <p14:tracePt t="36560" x="2024063" y="5518150"/>
          <p14:tracePt t="36567" x="2005013" y="5526088"/>
          <p14:tracePt t="36574" x="1997075" y="5526088"/>
          <p14:tracePt t="36583" x="1968500" y="5526088"/>
          <p14:tracePt t="36590" x="1968500" y="5535613"/>
          <p14:tracePt t="36792" x="1968500" y="5526088"/>
          <p14:tracePt t="36798" x="1968500" y="5518150"/>
          <p14:tracePt t="36807" x="1968500" y="5508625"/>
          <p14:tracePt t="36814" x="1978025" y="5499100"/>
          <p14:tracePt t="36822" x="1997075" y="5489575"/>
          <p14:tracePt t="36839" x="2005013" y="5489575"/>
          <p14:tracePt t="36846" x="2014538" y="5489575"/>
          <p14:tracePt t="36854" x="2024063" y="5481638"/>
          <p14:tracePt t="36886" x="2033588" y="5481638"/>
          <p14:tracePt t="36895" x="2041525" y="5481638"/>
          <p14:tracePt t="36904" x="2051050" y="5481638"/>
          <p14:tracePt t="36922" x="2060575" y="5481638"/>
          <p14:tracePt t="37350" x="2078038" y="5489575"/>
          <p14:tracePt t="37359" x="2097088" y="5508625"/>
          <p14:tracePt t="37366" x="2133600" y="5508625"/>
          <p14:tracePt t="37374" x="2170113" y="5526088"/>
          <p14:tracePt t="37383" x="2187575" y="5526088"/>
          <p14:tracePt t="37390" x="2224088" y="5535613"/>
          <p14:tracePt t="37398" x="2243138" y="5545138"/>
          <p14:tracePt t="37406" x="2251075" y="5545138"/>
          <p14:tracePt t="37414" x="2279650" y="5554663"/>
          <p14:tracePt t="37422" x="2287588" y="5554663"/>
          <p14:tracePt t="37678" x="2297113" y="5554663"/>
          <p14:tracePt t="37686" x="2324100" y="5554663"/>
          <p14:tracePt t="37694" x="2360613" y="5554663"/>
          <p14:tracePt t="37702" x="2389188" y="5535613"/>
          <p14:tracePt t="37710" x="2425700" y="5518150"/>
          <p14:tracePt t="37718" x="2470150" y="5508625"/>
          <p14:tracePt t="37726" x="2498725" y="5499100"/>
          <p14:tracePt t="37734" x="2552700" y="5481638"/>
          <p14:tracePt t="37742" x="2598738" y="5481638"/>
          <p14:tracePt t="37751" x="2652713" y="5462588"/>
          <p14:tracePt t="37758" x="2679700" y="5462588"/>
          <p14:tracePt t="37766" x="2708275" y="5462588"/>
          <p14:tracePt t="37774" x="2744788" y="5462588"/>
          <p14:tracePt t="37783" x="2781300" y="5462588"/>
          <p14:tracePt t="37791" x="2798763" y="5462588"/>
          <p14:tracePt t="37798" x="2852738" y="5462588"/>
          <p14:tracePt t="37806" x="2881313" y="5472113"/>
          <p14:tracePt t="37814" x="2925763" y="5481638"/>
          <p14:tracePt t="37822" x="2954338" y="5481638"/>
          <p14:tracePt t="37830" x="2998788" y="5489575"/>
          <p14:tracePt t="37839" x="3035300" y="5499100"/>
          <p14:tracePt t="37846" x="3071813" y="5518150"/>
          <p14:tracePt t="37855" x="3108325" y="5526088"/>
          <p14:tracePt t="37862" x="3154363" y="5526088"/>
          <p14:tracePt t="37871" x="3190875" y="5545138"/>
          <p14:tracePt t="37886" x="3254375" y="5545138"/>
          <p14:tracePt t="37894" x="3290888" y="5545138"/>
          <p14:tracePt t="37902" x="3309938" y="5545138"/>
          <p14:tracePt t="37910" x="3354388" y="5545138"/>
          <p14:tracePt t="37921" x="3363913" y="5545138"/>
          <p14:tracePt t="37926" x="3382963" y="5545138"/>
          <p14:tracePt t="37936" x="3390900" y="5545138"/>
          <p14:tracePt t="37942" x="3409950" y="5545138"/>
          <p14:tracePt t="37950" x="3427413" y="5545138"/>
          <p14:tracePt t="37958" x="3436938" y="5545138"/>
          <p14:tracePt t="37967" x="3455988" y="5545138"/>
          <p14:tracePt t="37974" x="3509963" y="5526088"/>
          <p14:tracePt t="37983" x="3556000" y="5526088"/>
          <p14:tracePt t="37990" x="3600450" y="5526088"/>
          <p14:tracePt t="37998" x="3683000" y="5526088"/>
          <p14:tracePt t="38006" x="3775075" y="5526088"/>
          <p14:tracePt t="38014" x="3865563" y="5526088"/>
          <p14:tracePt t="38022" x="3975100" y="5526088"/>
          <p14:tracePt t="38030" x="4065588" y="5526088"/>
          <p14:tracePt t="38038" x="4175125" y="5526088"/>
          <p14:tracePt t="38046" x="4248150" y="5526088"/>
          <p14:tracePt t="38054" x="4340225" y="5526088"/>
          <p14:tracePt t="38062" x="4448175" y="5526088"/>
          <p14:tracePt t="38070" x="4503738" y="5526088"/>
          <p14:tracePt t="38078" x="4549775" y="5526088"/>
          <p14:tracePt t="38086" x="4557713" y="5526088"/>
          <p14:tracePt t="38095" x="4567238" y="5526088"/>
          <p14:tracePt t="38712" x="4603750" y="5526088"/>
          <p14:tracePt t="38721" x="4640263" y="5526088"/>
          <p14:tracePt t="38726" x="4667250" y="5526088"/>
          <p14:tracePt t="38734" x="4695825" y="5526088"/>
          <p14:tracePt t="38742" x="4713288" y="5526088"/>
          <p14:tracePt t="38750" x="4749800" y="5526088"/>
          <p14:tracePt t="38767" x="4759325" y="5526088"/>
          <p14:tracePt t="39535" x="4767263" y="5526088"/>
          <p14:tracePt t="39550" x="4776788" y="5526088"/>
          <p14:tracePt t="39561" x="4786313" y="5518150"/>
          <p14:tracePt t="39655" x="4795838" y="5508625"/>
          <p14:tracePt t="39862" x="4803775" y="5508625"/>
          <p14:tracePt t="39870" x="4832350" y="5508625"/>
          <p14:tracePt t="39878" x="4868863" y="5508625"/>
          <p14:tracePt t="39887" x="4922838" y="5526088"/>
          <p14:tracePt t="39895" x="4986338" y="5535613"/>
          <p14:tracePt t="39904" x="5022850" y="5535613"/>
          <p14:tracePt t="39911" x="5078413" y="5545138"/>
          <p14:tracePt t="39922" x="5122863" y="5545138"/>
          <p14:tracePt t="39926" x="5159375" y="5545138"/>
          <p14:tracePt t="39936" x="5205413" y="5545138"/>
          <p14:tracePt t="39942" x="5241925" y="5545138"/>
          <p14:tracePt t="39950" x="5251450" y="5545138"/>
          <p14:tracePt t="39958" x="5268913" y="5545138"/>
          <p14:tracePt t="39966" x="5297488" y="5545138"/>
          <p14:tracePt t="39974" x="5305425" y="5545138"/>
          <p14:tracePt t="39983" x="5314950" y="5545138"/>
          <p14:tracePt t="39990" x="5334000" y="5535613"/>
          <p14:tracePt t="39998" x="5360988" y="5526088"/>
          <p14:tracePt t="40006" x="5387975" y="5518150"/>
          <p14:tracePt t="40015" x="5405438" y="5518150"/>
          <p14:tracePt t="40023" x="5461000" y="5508625"/>
          <p14:tracePt t="40035" x="5524500" y="5481638"/>
          <p14:tracePt t="40039" x="5580063" y="5481638"/>
          <p14:tracePt t="40047" x="5680075" y="5472113"/>
          <p14:tracePt t="40054" x="5753100" y="5472113"/>
          <p14:tracePt t="40062" x="5826125" y="5472113"/>
          <p14:tracePt t="40070" x="5899150" y="5472113"/>
          <p14:tracePt t="40078" x="5972175" y="5472113"/>
          <p14:tracePt t="40086" x="6043613" y="5472113"/>
          <p14:tracePt t="40094" x="6099175" y="5472113"/>
          <p14:tracePt t="40102" x="6135688" y="5472113"/>
          <p14:tracePt t="40110" x="6172200" y="5472113"/>
          <p14:tracePt t="40119" x="6199188" y="5472113"/>
          <p14:tracePt t="40126" x="6218238" y="5472113"/>
          <p14:tracePt t="40137" x="6226175" y="5472113"/>
          <p14:tracePt t="40142" x="6254750" y="5462588"/>
          <p14:tracePt t="40174" x="6262688" y="5462588"/>
          <p14:tracePt t="40185" x="6272213" y="5462588"/>
          <p14:tracePt t="40190" x="6281738" y="5453063"/>
          <p14:tracePt t="40199" x="6291263" y="5453063"/>
          <p14:tracePt t="40206" x="6299200" y="5453063"/>
          <p14:tracePt t="40214" x="6318250" y="5435600"/>
          <p14:tracePt t="40222" x="6326188" y="5435600"/>
          <p14:tracePt t="41006" x="6281738" y="5472113"/>
          <p14:tracePt t="41014" x="6235700" y="5508625"/>
          <p14:tracePt t="41023" x="6135688" y="5562600"/>
          <p14:tracePt t="41030" x="6053138" y="5599113"/>
          <p14:tracePt t="41038" x="5943600" y="5645150"/>
          <p14:tracePt t="41046" x="5862638" y="5681663"/>
          <p14:tracePt t="41054" x="5734050" y="5718175"/>
          <p14:tracePt t="41062" x="5616575" y="5727700"/>
          <p14:tracePt t="41070" x="5543550" y="5772150"/>
          <p14:tracePt t="41078" x="5461000" y="5781675"/>
          <p14:tracePt t="41086" x="5387975" y="5791200"/>
          <p14:tracePt t="41094" x="5297488" y="5791200"/>
          <p14:tracePt t="41102" x="5214938" y="5818188"/>
          <p14:tracePt t="41110" x="5159375" y="5818188"/>
          <p14:tracePt t="41119" x="5114925" y="5827713"/>
          <p14:tracePt t="41126" x="5059363" y="5827713"/>
          <p14:tracePt t="41136" x="5032375" y="5827713"/>
          <p14:tracePt t="41142" x="5005388" y="5827713"/>
          <p14:tracePt t="41150" x="4995863" y="5827713"/>
          <p14:tracePt t="41158" x="4986338" y="5827713"/>
          <p14:tracePt t="41167" x="4968875" y="5827713"/>
          <p14:tracePt t="41246" x="4959350" y="5837238"/>
          <p14:tracePt t="41262" x="4949825" y="5845175"/>
          <p14:tracePt t="41270" x="4932363" y="5864225"/>
          <p14:tracePt t="41278" x="4932363" y="5873750"/>
          <p14:tracePt t="41286" x="4922838" y="5873750"/>
          <p14:tracePt t="41295" x="4913313" y="5881688"/>
          <p14:tracePt t="41313" x="4905375" y="5891213"/>
          <p14:tracePt t="41335" x="4886325" y="5891213"/>
          <p14:tracePt t="41343" x="4876800" y="5891213"/>
          <p14:tracePt t="41351" x="4868863" y="5900738"/>
          <p14:tracePt t="41694" x="4859338" y="5910263"/>
          <p14:tracePt t="41966" x="4859338" y="5918200"/>
          <p14:tracePt t="41982" x="4859338" y="5927725"/>
          <p14:tracePt t="42518" x="4868863" y="5937250"/>
          <p14:tracePt t="42534" x="4868863" y="5946775"/>
          <p14:tracePt t="42550" x="4859338" y="5954713"/>
          <p14:tracePt t="42560" x="4849813" y="5954713"/>
          <p14:tracePt t="42566" x="4840288" y="5964238"/>
          <p14:tracePt t="42574" x="4822825" y="5973763"/>
          <p14:tracePt t="42583" x="4803775" y="5983288"/>
          <p14:tracePt t="42590" x="4795838" y="5991225"/>
          <p14:tracePt t="42598" x="4786313" y="6000750"/>
          <p14:tracePt t="42606" x="4776788" y="6010275"/>
          <p14:tracePt t="42614" x="4740275" y="6027738"/>
          <p14:tracePt t="42622" x="4730750" y="6027738"/>
          <p14:tracePt t="42630" x="4722813" y="6037263"/>
          <p14:tracePt t="42638" x="4713288" y="6037263"/>
          <p14:tracePt t="42646" x="4695825" y="6037263"/>
          <p14:tracePt t="42655" x="4676775" y="6037263"/>
          <p14:tracePt t="42662" x="4667250" y="6037263"/>
          <p14:tracePt t="42670" x="4659313" y="6037263"/>
          <p14:tracePt t="42686" x="4649788" y="6037263"/>
          <p14:tracePt t="42702" x="4630738" y="6037263"/>
          <p14:tracePt t="42742" x="4622800" y="6037263"/>
          <p14:tracePt t="42750" x="4613275" y="6037263"/>
          <p14:tracePt t="42766" x="4603750" y="6027738"/>
          <p14:tracePt t="43254" x="4613275" y="6027738"/>
          <p14:tracePt t="43262" x="4640263" y="6027738"/>
          <p14:tracePt t="43270" x="4695825" y="6027738"/>
          <p14:tracePt t="43278" x="4740275" y="6027738"/>
          <p14:tracePt t="43286" x="4776788" y="6027738"/>
          <p14:tracePt t="43294" x="4813300" y="6027738"/>
          <p14:tracePt t="43302" x="4868863" y="6027738"/>
          <p14:tracePt t="43310" x="4905375" y="6027738"/>
          <p14:tracePt t="43319" x="4941888" y="6027738"/>
          <p14:tracePt t="43326" x="4949825" y="6027738"/>
          <p14:tracePt t="43335" x="4968875" y="6027738"/>
          <p14:tracePt t="43638" x="4978400" y="6018213"/>
          <p14:tracePt t="44438" x="4968875" y="6018213"/>
          <p14:tracePt t="44446" x="4959350" y="6027738"/>
          <p14:tracePt t="44454" x="4941888" y="6046788"/>
          <p14:tracePt t="44465" x="4932363" y="6046788"/>
          <p14:tracePt t="44470" x="4905375" y="6054725"/>
          <p14:tracePt t="44478" x="4886325" y="6073775"/>
          <p14:tracePt t="44486" x="4859338" y="6073775"/>
          <p14:tracePt t="44494" x="4832350" y="6083300"/>
          <p14:tracePt t="44502" x="4767263" y="6091238"/>
          <p14:tracePt t="44511" x="4659313" y="6091238"/>
          <p14:tracePt t="44520" x="4567238" y="6091238"/>
          <p14:tracePt t="44527" x="4457700" y="6091238"/>
          <p14:tracePt t="44536" x="4330700" y="6091238"/>
          <p14:tracePt t="44545" x="4221163" y="6091238"/>
          <p14:tracePt t="44550" x="4075113" y="6091238"/>
          <p14:tracePt t="44558" x="3948113" y="6091238"/>
          <p14:tracePt t="44566" x="3819525" y="6091238"/>
          <p14:tracePt t="44574" x="3692525" y="6091238"/>
          <p14:tracePt t="44582" x="3600450" y="6091238"/>
          <p14:tracePt t="44590" x="3527425" y="6091238"/>
          <p14:tracePt t="44599" x="3473450" y="6091238"/>
          <p14:tracePt t="44606" x="3427413" y="6091238"/>
          <p14:tracePt t="44614" x="3400425" y="6091238"/>
          <p14:tracePt t="44622" x="3382963" y="6100763"/>
          <p14:tracePt t="44630" x="3373438" y="6100763"/>
          <p14:tracePt t="44638" x="3346450" y="6110288"/>
          <p14:tracePt t="44646" x="3346450" y="6119813"/>
          <p14:tracePt t="44654" x="3336925" y="6127750"/>
          <p14:tracePt t="44662" x="3309938" y="6137275"/>
          <p14:tracePt t="44670" x="3281363" y="6146800"/>
          <p14:tracePt t="44678" x="3244850" y="6156325"/>
          <p14:tracePt t="44686" x="3236913" y="6164263"/>
          <p14:tracePt t="44694" x="3208338" y="6173788"/>
          <p14:tracePt t="44702" x="3181350" y="6173788"/>
          <p14:tracePt t="44710" x="3163888" y="6173788"/>
          <p14:tracePt t="44718" x="3144838" y="6183313"/>
          <p14:tracePt t="44735" x="3127375" y="6183313"/>
          <p14:tracePt t="44742" x="3117850" y="6183313"/>
          <p14:tracePt t="44968" x="3117850" y="6192838"/>
          <p14:tracePt t="44976" x="3100388" y="6210300"/>
          <p14:tracePt t="44985" x="3081338" y="6210300"/>
          <p14:tracePt t="44991" x="3063875" y="6219825"/>
          <p14:tracePt t="45001" x="3017838" y="6219825"/>
          <p14:tracePt t="45006" x="2990850" y="6229350"/>
          <p14:tracePt t="45015" x="2944813" y="6237288"/>
          <p14:tracePt t="45022" x="2898775" y="6265863"/>
          <p14:tracePt t="45030" x="2844800" y="6273800"/>
          <p14:tracePt t="45038" x="2781300" y="6302375"/>
          <p14:tracePt t="45046" x="2698750" y="6329363"/>
          <p14:tracePt t="45054" x="2671763" y="6338888"/>
          <p14:tracePt t="45062" x="2616200" y="6346825"/>
          <p14:tracePt t="45070" x="2570163" y="6356350"/>
          <p14:tracePt t="45078" x="2552700" y="6365875"/>
          <p14:tracePt t="45086" x="2525713" y="6383338"/>
          <p14:tracePt t="45094" x="2506663" y="6383338"/>
          <p14:tracePt t="45102" x="2479675" y="6392863"/>
          <p14:tracePt t="45110" x="2452688" y="6392863"/>
          <p14:tracePt t="45118" x="2416175" y="6402388"/>
          <p14:tracePt t="45126" x="2389188" y="6402388"/>
          <p14:tracePt t="45134" x="2360613" y="6402388"/>
          <p14:tracePt t="45143" x="2316163" y="6402388"/>
          <p14:tracePt t="45152" x="2260600" y="6402388"/>
          <p14:tracePt t="45158" x="2206625" y="6402388"/>
          <p14:tracePt t="45168" x="2114550" y="6402388"/>
          <p14:tracePt t="45174" x="2041525" y="6402388"/>
          <p14:tracePt t="45187" x="1951038" y="6402388"/>
          <p14:tracePt t="45190" x="1868488" y="6402388"/>
          <p14:tracePt t="45199" x="1795463" y="6392863"/>
          <p14:tracePt t="45206" x="1751013" y="6375400"/>
          <p14:tracePt t="45214" x="1695450" y="6365875"/>
          <p14:tracePt t="45222" x="1668463" y="6365875"/>
          <p14:tracePt t="45231" x="1649413" y="6365875"/>
          <p14:tracePt t="45238" x="1631950" y="6365875"/>
          <p14:tracePt t="45246" x="1622425" y="6356350"/>
          <p14:tracePt t="45326" x="1612900" y="6356350"/>
          <p14:tracePt t="45334" x="1585913" y="6356350"/>
          <p14:tracePt t="45342" x="1568450" y="6356350"/>
          <p14:tracePt t="45350" x="1541463" y="6329363"/>
          <p14:tracePt t="45358" x="1522413" y="6319838"/>
          <p14:tracePt t="45366" x="1476375" y="6310313"/>
          <p14:tracePt t="45374" x="1449388" y="6273800"/>
          <p14:tracePt t="45383" x="1412875" y="6256338"/>
          <p14:tracePt t="45390" x="1412875" y="6246813"/>
          <p14:tracePt t="45398" x="1385888" y="6219825"/>
          <p14:tracePt t="45414" x="1376363" y="6210300"/>
          <p14:tracePt t="45422" x="1366838" y="6200775"/>
          <p14:tracePt t="45446" x="1366838" y="6183313"/>
          <p14:tracePt t="45454" x="1376363" y="6164263"/>
          <p14:tracePt t="45462" x="1395413" y="6137275"/>
          <p14:tracePt t="45470" x="1403350" y="6137275"/>
          <p14:tracePt t="45479" x="1422400" y="6119813"/>
          <p14:tracePt t="45486" x="1439863" y="6100763"/>
          <p14:tracePt t="45502" x="1458913" y="6091238"/>
          <p14:tracePt t="45511" x="1468438" y="6091238"/>
          <p14:tracePt t="45518" x="1485900" y="6083300"/>
          <p14:tracePt t="45528" x="1512888" y="6064250"/>
          <p14:tracePt t="45536" x="1531938" y="6054725"/>
          <p14:tracePt t="45542" x="1568450" y="6037263"/>
          <p14:tracePt t="45550" x="1585913" y="6027738"/>
          <p14:tracePt t="45560" x="1612900" y="6027738"/>
          <p14:tracePt t="45566" x="1649413" y="6018213"/>
          <p14:tracePt t="45574" x="1695450" y="6000750"/>
          <p14:tracePt t="45582" x="1741488" y="5983288"/>
          <p14:tracePt t="45590" x="1795463" y="5973763"/>
          <p14:tracePt t="45599" x="1895475" y="5973763"/>
          <p14:tracePt t="45606" x="1951038" y="5964238"/>
          <p14:tracePt t="45614" x="2051050" y="5937250"/>
          <p14:tracePt t="45622" x="2087563" y="5937250"/>
          <p14:tracePt t="45630" x="2143125" y="5937250"/>
          <p14:tracePt t="45638" x="2214563" y="5918200"/>
          <p14:tracePt t="45646" x="2260600" y="5918200"/>
          <p14:tracePt t="45655" x="2316163" y="5918200"/>
          <p14:tracePt t="45662" x="2352675" y="5918200"/>
          <p14:tracePt t="45670" x="2370138" y="5918200"/>
          <p14:tracePt t="45679" x="2406650" y="5918200"/>
          <p14:tracePt t="45687" x="2416175" y="5918200"/>
          <p14:tracePt t="45694" x="2452688" y="5918200"/>
          <p14:tracePt t="45703" x="2470150" y="5918200"/>
          <p14:tracePt t="45710" x="2498725" y="5937250"/>
          <p14:tracePt t="45718" x="2516188" y="5946775"/>
          <p14:tracePt t="45726" x="2562225" y="5954713"/>
          <p14:tracePt t="45734" x="2579688" y="5973763"/>
          <p14:tracePt t="45742" x="2616200" y="5983288"/>
          <p14:tracePt t="45750" x="2652713" y="5991225"/>
          <p14:tracePt t="45758" x="2671763" y="6000750"/>
          <p14:tracePt t="45767" x="2708275" y="6000750"/>
          <p14:tracePt t="45774" x="2725738" y="6010275"/>
          <p14:tracePt t="45783" x="2735263" y="6018213"/>
          <p14:tracePt t="45791" x="2744788" y="6018213"/>
          <p14:tracePt t="45799" x="2752725" y="6018213"/>
          <p14:tracePt t="45814" x="2762250" y="6018213"/>
          <p14:tracePt t="45902" x="2771775" y="6027738"/>
          <p14:tracePt t="45910" x="2808288" y="6037263"/>
          <p14:tracePt t="45926" x="2808288" y="6046788"/>
          <p14:tracePt t="45934" x="2825750" y="6064250"/>
          <p14:tracePt t="45942" x="2835275" y="6064250"/>
          <p14:tracePt t="45950" x="2844800" y="6073775"/>
          <p14:tracePt t="45966" x="2852738" y="6083300"/>
          <p14:tracePt t="45974" x="2852738" y="6091238"/>
          <p14:tracePt t="45982" x="2862263" y="6100763"/>
          <p14:tracePt t="46078" x="2862263" y="6119813"/>
          <p14:tracePt t="46086" x="2862263" y="6137275"/>
          <p14:tracePt t="46102" x="2862263" y="6156325"/>
          <p14:tracePt t="46110" x="2852738" y="6164263"/>
          <p14:tracePt t="46118" x="2835275" y="6192838"/>
          <p14:tracePt t="46126" x="2825750" y="6200775"/>
          <p14:tracePt t="46135" x="2817813" y="6210300"/>
          <p14:tracePt t="46142" x="2817813" y="6229350"/>
          <p14:tracePt t="46151" x="2798763" y="6246813"/>
          <p14:tracePt t="46159" x="2781300" y="6265863"/>
          <p14:tracePt t="46173" x="2771775" y="6283325"/>
          <p14:tracePt t="46175" x="2744788" y="6302375"/>
          <p14:tracePt t="46187" x="2725738" y="6319838"/>
          <p14:tracePt t="46190" x="2708275" y="6329363"/>
          <p14:tracePt t="46199" x="2698750" y="6338888"/>
          <p14:tracePt t="46206" x="2689225" y="6346825"/>
          <p14:tracePt t="46214" x="2671763" y="6346825"/>
          <p14:tracePt t="46222" x="2662238" y="6356350"/>
          <p14:tracePt t="46238" x="2652713" y="6365875"/>
          <p14:tracePt t="46863" x="2652713" y="6356350"/>
          <p14:tracePt t="46872" x="2689225" y="6319838"/>
          <p14:tracePt t="46883" x="2708275" y="6319838"/>
          <p14:tracePt t="46886" x="2725738" y="6310313"/>
          <p14:tracePt t="46894" x="2752725" y="6302375"/>
          <p14:tracePt t="46902" x="2798763" y="6273800"/>
          <p14:tracePt t="46910" x="2825750" y="6256338"/>
          <p14:tracePt t="46920" x="2852738" y="6246813"/>
          <p14:tracePt t="46926" x="2862263" y="6246813"/>
          <p14:tracePt t="46935" x="2881313" y="6237288"/>
          <p14:tracePt t="46942" x="2898775" y="6210300"/>
          <p14:tracePt t="46950" x="2908300" y="6210300"/>
          <p14:tracePt t="46967" x="2925763" y="6200775"/>
          <p14:tracePt t="46974" x="2935288" y="6200775"/>
          <p14:tracePt t="46983" x="2944813" y="6192838"/>
          <p14:tracePt t="46990" x="2954338" y="6183313"/>
          <p14:tracePt t="47006" x="2962275" y="6173788"/>
          <p14:tracePt t="47022" x="2971800" y="6164263"/>
          <p14:tracePt t="47030" x="2981325" y="6156325"/>
          <p14:tracePt t="47038" x="2981325" y="6146800"/>
          <p14:tracePt t="47046" x="2990850" y="6137275"/>
          <p14:tracePt t="47054" x="2990850" y="6127750"/>
          <p14:tracePt t="47062" x="2998788" y="6119813"/>
          <p14:tracePt t="47070" x="2998788" y="6110288"/>
          <p14:tracePt t="47078" x="2998788" y="6091238"/>
          <p14:tracePt t="47086" x="2998788" y="6083300"/>
          <p14:tracePt t="47095" x="2998788" y="6073775"/>
          <p14:tracePt t="47104" x="2998788" y="6064250"/>
          <p14:tracePt t="47111" x="2998788" y="6054725"/>
          <p14:tracePt t="47121" x="3008313" y="6046788"/>
          <p14:tracePt t="47126" x="3008313" y="6018213"/>
          <p14:tracePt t="47138" x="3008313" y="6010275"/>
          <p14:tracePt t="47142" x="3008313" y="6000750"/>
          <p14:tracePt t="47150" x="3027363" y="5991225"/>
          <p14:tracePt t="47158" x="3027363" y="5983288"/>
          <p14:tracePt t="47168" x="3035300" y="5964238"/>
          <p14:tracePt t="47174" x="3035300" y="5946775"/>
          <p14:tracePt t="47186" x="3044825" y="5927725"/>
          <p14:tracePt t="47190" x="3054350" y="5918200"/>
          <p14:tracePt t="47206" x="3063875" y="5900738"/>
          <p14:tracePt t="47214" x="3071813" y="5881688"/>
          <p14:tracePt t="47222" x="3081338" y="5873750"/>
          <p14:tracePt t="47230" x="3090863" y="5864225"/>
          <p14:tracePt t="47238" x="3108325" y="5845175"/>
          <p14:tracePt t="47246" x="3117850" y="5845175"/>
          <p14:tracePt t="47254" x="3127375" y="5837238"/>
          <p14:tracePt t="47262" x="3154363" y="5818188"/>
          <p14:tracePt t="47270" x="3171825" y="5800725"/>
          <p14:tracePt t="47278" x="3181350" y="5791200"/>
          <p14:tracePt t="47286" x="3200400" y="5781675"/>
          <p14:tracePt t="47294" x="3208338" y="5772150"/>
          <p14:tracePt t="47302" x="3208338" y="5764213"/>
          <p14:tracePt t="47310" x="3217863" y="5754688"/>
          <p14:tracePt t="47318" x="3227388" y="5745163"/>
          <p14:tracePt t="47326" x="3236913" y="5745163"/>
          <p14:tracePt t="47334" x="3244850" y="5727700"/>
          <p14:tracePt t="47342" x="3254375" y="5718175"/>
          <p14:tracePt t="47350" x="3254375" y="5708650"/>
          <p14:tracePt t="47360" x="3254375" y="5691188"/>
          <p14:tracePt t="47366" x="3254375" y="5681663"/>
          <p14:tracePt t="47374" x="3254375" y="5662613"/>
          <p14:tracePt t="47382" x="3254375" y="5654675"/>
          <p14:tracePt t="47390" x="3254375" y="5645150"/>
          <p14:tracePt t="47398" x="3254375" y="5626100"/>
          <p14:tracePt t="47406" x="3254375" y="5608638"/>
          <p14:tracePt t="47414" x="3236913" y="5581650"/>
          <p14:tracePt t="47422" x="3236913" y="5572125"/>
          <p14:tracePt t="47430" x="3227388" y="5554663"/>
          <p14:tracePt t="47438" x="3227388" y="5545138"/>
          <p14:tracePt t="47446" x="3227388" y="5535613"/>
          <p14:tracePt t="47463" x="3227388" y="5518150"/>
          <p14:tracePt t="47470" x="3217863" y="5508625"/>
          <p14:tracePt t="47568" x="3217863" y="5499100"/>
          <p14:tracePt t="47575" x="3217863" y="5481638"/>
          <p14:tracePt t="47583" x="3217863" y="5472113"/>
          <p14:tracePt t="47590" x="3217863" y="5462588"/>
          <p14:tracePt t="47599" x="3217863" y="5453063"/>
          <p14:tracePt t="47607" x="3200400" y="5435600"/>
          <p14:tracePt t="47622" x="3190875" y="5416550"/>
          <p14:tracePt t="47662" x="3181350" y="5416550"/>
          <p14:tracePt t="47678" x="3154363" y="5408613"/>
          <p14:tracePt t="47686" x="3144838" y="5408613"/>
          <p14:tracePt t="47695" x="3117850" y="5389563"/>
          <p14:tracePt t="47703" x="3100388" y="5389563"/>
          <p14:tracePt t="47712" x="3081338" y="5380038"/>
          <p14:tracePt t="47720" x="3071813" y="5380038"/>
          <p14:tracePt t="47726" x="3063875" y="5380038"/>
          <p14:tracePt t="47734" x="3054350" y="5380038"/>
          <p14:tracePt t="47742" x="3035300" y="5372100"/>
          <p14:tracePt t="47750" x="3027363" y="5372100"/>
          <p14:tracePt t="47758" x="3008313" y="5362575"/>
          <p14:tracePt t="47775" x="2981325" y="5362575"/>
          <p14:tracePt t="47782" x="2962275" y="5343525"/>
          <p14:tracePt t="47790" x="2954338" y="5326063"/>
          <p14:tracePt t="47798" x="2917825" y="5280025"/>
          <p14:tracePt t="47806" x="2908300" y="5243513"/>
          <p14:tracePt t="47815" x="2898775" y="5216525"/>
          <p14:tracePt t="47823" x="2862263" y="5143500"/>
          <p14:tracePt t="47830" x="2862263" y="5116513"/>
          <p14:tracePt t="47839" x="2852738" y="5070475"/>
          <p14:tracePt t="47846" x="2852738" y="4997450"/>
          <p14:tracePt t="47854" x="2835275" y="4924425"/>
          <p14:tracePt t="47862" x="2808288" y="4805363"/>
          <p14:tracePt t="47871" x="2808288" y="4751388"/>
          <p14:tracePt t="47887" x="2808288" y="4605338"/>
          <p14:tracePt t="47894" x="2808288" y="4514850"/>
          <p14:tracePt t="47902" x="2808288" y="4449763"/>
          <p14:tracePt t="47910" x="2808288" y="4376738"/>
          <p14:tracePt t="47918" x="2808288" y="4322763"/>
          <p14:tracePt t="47926" x="2808288" y="4268788"/>
          <p14:tracePt t="47934" x="2808288" y="4222750"/>
          <p14:tracePt t="47942" x="2808288" y="4195763"/>
          <p14:tracePt t="47950" x="2808288" y="4167188"/>
          <p14:tracePt t="47958" x="2817813" y="4122738"/>
          <p14:tracePt t="47966" x="2835275" y="4103688"/>
          <p14:tracePt t="47974" x="2852738" y="4076700"/>
          <p14:tracePt t="47982" x="2871788" y="4049713"/>
          <p14:tracePt t="47990" x="2881313" y="4013200"/>
          <p14:tracePt t="47999" x="2898775" y="3984625"/>
          <p14:tracePt t="48006" x="2908300" y="3967163"/>
          <p14:tracePt t="48014" x="2925763" y="3911600"/>
          <p14:tracePt t="48022" x="2935288" y="3867150"/>
          <p14:tracePt t="48030" x="2935288" y="3830638"/>
          <p14:tracePt t="48038" x="2935288" y="3784600"/>
          <p14:tracePt t="48049" x="2935288" y="3757613"/>
          <p14:tracePt t="48055" x="2935288" y="3711575"/>
          <p14:tracePt t="48063" x="2935288" y="3684588"/>
          <p14:tracePt t="48071" x="2935288" y="3657600"/>
          <p14:tracePt t="48079" x="2935288" y="3648075"/>
          <p14:tracePt t="48087" x="2935288" y="3638550"/>
          <p14:tracePt t="48102" x="2935288" y="3621088"/>
          <p14:tracePt t="48174" x="2917825" y="3592513"/>
          <p14:tracePt t="48184" x="2898775" y="3556000"/>
          <p14:tracePt t="48190" x="2862263" y="3502025"/>
          <p14:tracePt t="48198" x="2825750" y="3465513"/>
          <p14:tracePt t="48207" x="2781300" y="3402013"/>
          <p14:tracePt t="48216" x="2744788" y="3375025"/>
          <p14:tracePt t="48223" x="2716213" y="3309938"/>
          <p14:tracePt t="48232" x="2689225" y="3273425"/>
          <p14:tracePt t="48238" x="2671763" y="3255963"/>
          <p14:tracePt t="48247" x="2635250" y="3200400"/>
          <p14:tracePt t="48254" x="2616200" y="3182938"/>
          <p14:tracePt t="48262" x="2606675" y="3146425"/>
          <p14:tracePt t="48270" x="2570163" y="3119438"/>
          <p14:tracePt t="48279" x="2552700" y="3100388"/>
          <p14:tracePt t="48286" x="2525713" y="3063875"/>
          <p14:tracePt t="48294" x="2498725" y="3017838"/>
          <p14:tracePt t="48302" x="2470150" y="2990850"/>
          <p14:tracePt t="48310" x="2443163" y="2946400"/>
          <p14:tracePt t="48318" x="2397125" y="2900363"/>
          <p14:tracePt t="48326" x="2343150" y="2844800"/>
          <p14:tracePt t="48334" x="2260600" y="2763838"/>
          <p14:tracePt t="48342" x="2197100" y="2708275"/>
          <p14:tracePt t="48351" x="2133600" y="2671763"/>
          <p14:tracePt t="48359" x="2070100" y="2617788"/>
          <p14:tracePt t="48366" x="2024063" y="2598738"/>
          <p14:tracePt t="48374" x="1968500" y="2544763"/>
          <p14:tracePt t="48382" x="1924050" y="2508250"/>
          <p14:tracePt t="48390" x="1895475" y="2489200"/>
          <p14:tracePt t="48399" x="1831975" y="2444750"/>
          <p14:tracePt t="48407" x="1787525" y="2408238"/>
          <p14:tracePt t="48414" x="1751013" y="2371725"/>
          <p14:tracePt t="48422" x="1668463" y="2316163"/>
          <p14:tracePt t="48430" x="1622425" y="2298700"/>
          <p14:tracePt t="48438" x="1558925" y="2243138"/>
          <p14:tracePt t="48446" x="1495425" y="2179638"/>
          <p14:tracePt t="48454" x="1422400" y="2106613"/>
          <p14:tracePt t="48465" x="1322388" y="2024063"/>
          <p14:tracePt t="48470" x="1258888" y="1943100"/>
          <p14:tracePt t="48478" x="1166813" y="1851025"/>
          <p14:tracePt t="48486" x="1084263" y="1768475"/>
          <p14:tracePt t="48495" x="984250" y="1677988"/>
          <p14:tracePt t="48502" x="903288" y="1614488"/>
          <p14:tracePt t="48510" x="811213" y="1522413"/>
          <p14:tracePt t="48518" x="728663" y="1422400"/>
          <p14:tracePt t="48526" x="655638" y="1358900"/>
          <p14:tracePt t="48534" x="592138" y="1295400"/>
          <p14:tracePt t="48543" x="519113" y="1203325"/>
          <p14:tracePt t="48550" x="474663" y="1139825"/>
          <p14:tracePt t="48558" x="401638" y="1076325"/>
          <p14:tracePt t="48566" x="336550" y="1003300"/>
          <p14:tracePt t="48574" x="265113" y="939800"/>
          <p14:tracePt t="48583" x="182563" y="884238"/>
          <p14:tracePt t="48590" x="73025" y="8112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a:t>レジスタへのデータの書き込み</a:t>
            </a:r>
          </a:p>
        </p:txBody>
      </p:sp>
      <p:sp>
        <p:nvSpPr>
          <p:cNvPr id="5123" name="Line 16"/>
          <p:cNvSpPr>
            <a:spLocks noChangeShapeType="1"/>
          </p:cNvSpPr>
          <p:nvPr/>
        </p:nvSpPr>
        <p:spPr bwMode="auto">
          <a:xfrm flipV="1">
            <a:off x="2268538" y="250190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 name="Rectangle 20"/>
          <p:cNvSpPr>
            <a:spLocks noChangeArrowheads="1"/>
          </p:cNvSpPr>
          <p:nvPr/>
        </p:nvSpPr>
        <p:spPr bwMode="auto">
          <a:xfrm>
            <a:off x="1547813" y="3003550"/>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25" name="Line 24"/>
          <p:cNvSpPr>
            <a:spLocks noChangeShapeType="1"/>
          </p:cNvSpPr>
          <p:nvPr/>
        </p:nvSpPr>
        <p:spPr bwMode="auto">
          <a:xfrm flipV="1">
            <a:off x="2266950" y="336391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6" name="Line 25"/>
          <p:cNvSpPr>
            <a:spLocks noChangeShapeType="1"/>
          </p:cNvSpPr>
          <p:nvPr/>
        </p:nvSpPr>
        <p:spPr bwMode="auto">
          <a:xfrm>
            <a:off x="1547813" y="3148013"/>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7" name="Line 26"/>
          <p:cNvSpPr>
            <a:spLocks noChangeShapeType="1"/>
          </p:cNvSpPr>
          <p:nvPr/>
        </p:nvSpPr>
        <p:spPr bwMode="auto">
          <a:xfrm flipH="1">
            <a:off x="1547813" y="3219450"/>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8" name="Line 27"/>
          <p:cNvSpPr>
            <a:spLocks noChangeShapeType="1"/>
          </p:cNvSpPr>
          <p:nvPr/>
        </p:nvSpPr>
        <p:spPr bwMode="auto">
          <a:xfrm>
            <a:off x="755650" y="3219450"/>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9" name="Text Box 28"/>
          <p:cNvSpPr txBox="1">
            <a:spLocks noChangeArrowheads="1"/>
          </p:cNvSpPr>
          <p:nvPr/>
        </p:nvSpPr>
        <p:spPr bwMode="auto">
          <a:xfrm>
            <a:off x="1979613" y="2982913"/>
            <a:ext cx="966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レジスタ</a:t>
            </a:r>
          </a:p>
        </p:txBody>
      </p:sp>
      <p:sp>
        <p:nvSpPr>
          <p:cNvPr id="5130" name="Text Box 55"/>
          <p:cNvSpPr txBox="1">
            <a:spLocks noChangeArrowheads="1"/>
          </p:cNvSpPr>
          <p:nvPr/>
        </p:nvSpPr>
        <p:spPr bwMode="auto">
          <a:xfrm>
            <a:off x="1692275" y="5799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b="1"/>
          </a:p>
        </p:txBody>
      </p:sp>
      <p:sp>
        <p:nvSpPr>
          <p:cNvPr id="5131" name="Line 83"/>
          <p:cNvSpPr>
            <a:spLocks noChangeShapeType="1"/>
          </p:cNvSpPr>
          <p:nvPr/>
        </p:nvSpPr>
        <p:spPr bwMode="auto">
          <a:xfrm>
            <a:off x="3779838" y="29337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2" name="Line 84"/>
          <p:cNvSpPr>
            <a:spLocks noChangeShapeType="1"/>
          </p:cNvSpPr>
          <p:nvPr/>
        </p:nvSpPr>
        <p:spPr bwMode="auto">
          <a:xfrm flipV="1">
            <a:off x="3995738" y="25733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3" name="Line 85"/>
          <p:cNvSpPr>
            <a:spLocks noChangeShapeType="1"/>
          </p:cNvSpPr>
          <p:nvPr/>
        </p:nvSpPr>
        <p:spPr bwMode="auto">
          <a:xfrm>
            <a:off x="3995738" y="257333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4" name="Line 86"/>
          <p:cNvSpPr>
            <a:spLocks noChangeShapeType="1"/>
          </p:cNvSpPr>
          <p:nvPr/>
        </p:nvSpPr>
        <p:spPr bwMode="auto">
          <a:xfrm flipV="1">
            <a:off x="4643438" y="25733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5" name="Line 87"/>
          <p:cNvSpPr>
            <a:spLocks noChangeShapeType="1"/>
          </p:cNvSpPr>
          <p:nvPr/>
        </p:nvSpPr>
        <p:spPr bwMode="auto">
          <a:xfrm>
            <a:off x="4645025" y="2933700"/>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6" name="Line 88"/>
          <p:cNvSpPr>
            <a:spLocks noChangeShapeType="1"/>
          </p:cNvSpPr>
          <p:nvPr/>
        </p:nvSpPr>
        <p:spPr bwMode="auto">
          <a:xfrm>
            <a:off x="5076825" y="29337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7" name="Line 89"/>
          <p:cNvSpPr>
            <a:spLocks noChangeShapeType="1"/>
          </p:cNvSpPr>
          <p:nvPr/>
        </p:nvSpPr>
        <p:spPr bwMode="auto">
          <a:xfrm flipV="1">
            <a:off x="5292725" y="25733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8" name="Line 90"/>
          <p:cNvSpPr>
            <a:spLocks noChangeShapeType="1"/>
          </p:cNvSpPr>
          <p:nvPr/>
        </p:nvSpPr>
        <p:spPr bwMode="auto">
          <a:xfrm>
            <a:off x="5292725" y="257333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39" name="Line 91"/>
          <p:cNvSpPr>
            <a:spLocks noChangeShapeType="1"/>
          </p:cNvSpPr>
          <p:nvPr/>
        </p:nvSpPr>
        <p:spPr bwMode="auto">
          <a:xfrm flipV="1">
            <a:off x="5940425" y="25733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0" name="Line 92"/>
          <p:cNvSpPr>
            <a:spLocks noChangeShapeType="1"/>
          </p:cNvSpPr>
          <p:nvPr/>
        </p:nvSpPr>
        <p:spPr bwMode="auto">
          <a:xfrm>
            <a:off x="5940425" y="2933700"/>
            <a:ext cx="649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1" name="Line 93"/>
          <p:cNvSpPr>
            <a:spLocks noChangeShapeType="1"/>
          </p:cNvSpPr>
          <p:nvPr/>
        </p:nvSpPr>
        <p:spPr bwMode="auto">
          <a:xfrm flipV="1">
            <a:off x="6589713" y="257333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2" name="Line 94"/>
          <p:cNvSpPr>
            <a:spLocks noChangeShapeType="1"/>
          </p:cNvSpPr>
          <p:nvPr/>
        </p:nvSpPr>
        <p:spPr bwMode="auto">
          <a:xfrm>
            <a:off x="6589713" y="257333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3" name="Line 95"/>
          <p:cNvSpPr>
            <a:spLocks noChangeShapeType="1"/>
          </p:cNvSpPr>
          <p:nvPr/>
        </p:nvSpPr>
        <p:spPr bwMode="auto">
          <a:xfrm flipV="1">
            <a:off x="7237413" y="25733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4" name="Line 96"/>
          <p:cNvSpPr>
            <a:spLocks noChangeShapeType="1"/>
          </p:cNvSpPr>
          <p:nvPr/>
        </p:nvSpPr>
        <p:spPr bwMode="auto">
          <a:xfrm>
            <a:off x="3995738" y="2933700"/>
            <a:ext cx="0" cy="14398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5" name="Line 97"/>
          <p:cNvSpPr>
            <a:spLocks noChangeShapeType="1"/>
          </p:cNvSpPr>
          <p:nvPr/>
        </p:nvSpPr>
        <p:spPr bwMode="auto">
          <a:xfrm>
            <a:off x="5292725" y="2933700"/>
            <a:ext cx="0" cy="14398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6" name="Line 98"/>
          <p:cNvSpPr>
            <a:spLocks noChangeShapeType="1"/>
          </p:cNvSpPr>
          <p:nvPr/>
        </p:nvSpPr>
        <p:spPr bwMode="auto">
          <a:xfrm>
            <a:off x="6589713" y="2933700"/>
            <a:ext cx="0" cy="14398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47" name="Text Box 99"/>
          <p:cNvSpPr txBox="1">
            <a:spLocks noChangeArrowheads="1"/>
          </p:cNvSpPr>
          <p:nvPr/>
        </p:nvSpPr>
        <p:spPr bwMode="auto">
          <a:xfrm>
            <a:off x="3327400" y="4451350"/>
            <a:ext cx="1063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書き込み</a:t>
            </a:r>
          </a:p>
        </p:txBody>
      </p:sp>
      <p:sp>
        <p:nvSpPr>
          <p:cNvPr id="5148" name="Text Box 100"/>
          <p:cNvSpPr txBox="1">
            <a:spLocks noChangeArrowheads="1"/>
          </p:cNvSpPr>
          <p:nvPr/>
        </p:nvSpPr>
        <p:spPr bwMode="auto">
          <a:xfrm>
            <a:off x="4732338" y="4446588"/>
            <a:ext cx="1063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書き込み</a:t>
            </a:r>
          </a:p>
        </p:txBody>
      </p:sp>
      <p:sp>
        <p:nvSpPr>
          <p:cNvPr id="5149" name="Text Box 101"/>
          <p:cNvSpPr txBox="1">
            <a:spLocks noChangeArrowheads="1"/>
          </p:cNvSpPr>
          <p:nvPr/>
        </p:nvSpPr>
        <p:spPr bwMode="auto">
          <a:xfrm>
            <a:off x="6137275" y="4441825"/>
            <a:ext cx="1063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書き込み</a:t>
            </a:r>
          </a:p>
        </p:txBody>
      </p:sp>
      <p:sp>
        <p:nvSpPr>
          <p:cNvPr id="5150" name="Text Box 102"/>
          <p:cNvSpPr txBox="1">
            <a:spLocks noChangeArrowheads="1"/>
          </p:cNvSpPr>
          <p:nvPr/>
        </p:nvSpPr>
        <p:spPr bwMode="auto">
          <a:xfrm>
            <a:off x="3924300" y="344328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新しいデータ</a:t>
            </a:r>
          </a:p>
        </p:txBody>
      </p:sp>
      <p:sp>
        <p:nvSpPr>
          <p:cNvPr id="5151" name="Text Box 103"/>
          <p:cNvSpPr txBox="1">
            <a:spLocks noChangeArrowheads="1"/>
          </p:cNvSpPr>
          <p:nvPr/>
        </p:nvSpPr>
        <p:spPr bwMode="auto">
          <a:xfrm>
            <a:off x="5243513" y="343693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新しいデータ</a:t>
            </a:r>
          </a:p>
        </p:txBody>
      </p:sp>
      <p:sp>
        <p:nvSpPr>
          <p:cNvPr id="5152" name="Text Box 104"/>
          <p:cNvSpPr txBox="1">
            <a:spLocks noChangeArrowheads="1"/>
          </p:cNvSpPr>
          <p:nvPr/>
        </p:nvSpPr>
        <p:spPr bwMode="auto">
          <a:xfrm>
            <a:off x="6562725" y="343058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新しいデータ</a:t>
            </a:r>
          </a:p>
        </p:txBody>
      </p:sp>
      <p:sp>
        <p:nvSpPr>
          <p:cNvPr id="5153" name="Text Box 105"/>
          <p:cNvSpPr txBox="1">
            <a:spLocks noChangeArrowheads="1"/>
          </p:cNvSpPr>
          <p:nvPr/>
        </p:nvSpPr>
        <p:spPr bwMode="auto">
          <a:xfrm>
            <a:off x="611188" y="32210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5154" name="Text Box 106"/>
          <p:cNvSpPr txBox="1">
            <a:spLocks noChangeArrowheads="1"/>
          </p:cNvSpPr>
          <p:nvPr/>
        </p:nvSpPr>
        <p:spPr bwMode="auto">
          <a:xfrm>
            <a:off x="1619250" y="3854450"/>
            <a:ext cx="1257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入力データ</a:t>
            </a:r>
          </a:p>
        </p:txBody>
      </p:sp>
      <p:sp>
        <p:nvSpPr>
          <p:cNvPr id="5155" name="Text Box 107"/>
          <p:cNvSpPr txBox="1">
            <a:spLocks noChangeArrowheads="1"/>
          </p:cNvSpPr>
          <p:nvPr/>
        </p:nvSpPr>
        <p:spPr bwMode="auto">
          <a:xfrm>
            <a:off x="3276600" y="27178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5156" name="Text Box 108"/>
          <p:cNvSpPr txBox="1">
            <a:spLocks noChangeArrowheads="1"/>
          </p:cNvSpPr>
          <p:nvPr/>
        </p:nvSpPr>
        <p:spPr bwMode="auto">
          <a:xfrm>
            <a:off x="4033838" y="5237163"/>
            <a:ext cx="46394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err="1"/>
              <a:t>clk</a:t>
            </a:r>
            <a:r>
              <a:rPr lang="ja-JP" altLang="en-US" sz="1800" b="1" dirty="0"/>
              <a:t>の立ち上がり（立下り）に同期して書き込む</a:t>
            </a:r>
          </a:p>
          <a:p>
            <a:pPr eaLnBrk="1" hangingPunct="1">
              <a:spcBef>
                <a:spcPct val="0"/>
              </a:spcBef>
              <a:buFontTx/>
              <a:buNone/>
            </a:pPr>
            <a:r>
              <a:rPr lang="ja-JP" altLang="en-US" sz="1800" b="1" dirty="0"/>
              <a:t>→レジスタの中身は</a:t>
            </a:r>
            <a:r>
              <a:rPr lang="en-US" altLang="ja-JP" sz="1800" b="1" dirty="0" err="1"/>
              <a:t>clk</a:t>
            </a:r>
            <a:r>
              <a:rPr lang="ja-JP" altLang="en-US" sz="1800" b="1" dirty="0"/>
              <a:t>に同期して変化する</a:t>
            </a:r>
          </a:p>
        </p:txBody>
      </p:sp>
      <p:sp>
        <p:nvSpPr>
          <p:cNvPr id="5157" name="Text Box 109"/>
          <p:cNvSpPr txBox="1">
            <a:spLocks noChangeArrowheads="1"/>
          </p:cNvSpPr>
          <p:nvPr/>
        </p:nvSpPr>
        <p:spPr bwMode="auto">
          <a:xfrm>
            <a:off x="1692275" y="1470025"/>
            <a:ext cx="4011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途中結果を蓄えるためにレジスタを導入</a:t>
            </a:r>
          </a:p>
          <a:p>
            <a:pPr eaLnBrk="1" hangingPunct="1">
              <a:spcBef>
                <a:spcPct val="0"/>
              </a:spcBef>
              <a:buFontTx/>
              <a:buNone/>
            </a:pPr>
            <a:r>
              <a:rPr lang="ja-JP" altLang="en-US" sz="1800" b="1"/>
              <a:t>レジスタ＝</a:t>
            </a:r>
            <a:r>
              <a:rPr lang="en-US" altLang="ja-JP" sz="1800" b="1"/>
              <a:t>D.F.F</a:t>
            </a:r>
            <a:r>
              <a:rPr lang="ja-JP" altLang="en-US" sz="1800" b="1"/>
              <a:t>の集合</a:t>
            </a:r>
          </a:p>
        </p:txBody>
      </p:sp>
      <p:sp>
        <p:nvSpPr>
          <p:cNvPr id="5158" name="Rectangle 110"/>
          <p:cNvSpPr>
            <a:spLocks noChangeArrowheads="1"/>
          </p:cNvSpPr>
          <p:nvPr/>
        </p:nvSpPr>
        <p:spPr bwMode="auto">
          <a:xfrm>
            <a:off x="684213" y="5157788"/>
            <a:ext cx="358775"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59" name="Line 114"/>
          <p:cNvSpPr>
            <a:spLocks noChangeShapeType="1"/>
          </p:cNvSpPr>
          <p:nvPr/>
        </p:nvSpPr>
        <p:spPr bwMode="auto">
          <a:xfrm>
            <a:off x="684213" y="5300663"/>
            <a:ext cx="71437"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60" name="Line 115"/>
          <p:cNvSpPr>
            <a:spLocks noChangeShapeType="1"/>
          </p:cNvSpPr>
          <p:nvPr/>
        </p:nvSpPr>
        <p:spPr bwMode="auto">
          <a:xfrm flipH="1">
            <a:off x="684213" y="5373688"/>
            <a:ext cx="71437"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61" name="Text Box 116"/>
          <p:cNvSpPr txBox="1">
            <a:spLocks noChangeArrowheads="1"/>
          </p:cNvSpPr>
          <p:nvPr/>
        </p:nvSpPr>
        <p:spPr bwMode="auto">
          <a:xfrm>
            <a:off x="735013" y="5386388"/>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162" name="Text Box 117"/>
          <p:cNvSpPr txBox="1">
            <a:spLocks noChangeArrowheads="1"/>
          </p:cNvSpPr>
          <p:nvPr/>
        </p:nvSpPr>
        <p:spPr bwMode="auto">
          <a:xfrm>
            <a:off x="739775" y="5099050"/>
            <a:ext cx="303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nvGrpSpPr>
          <p:cNvPr id="5163" name="Group 138"/>
          <p:cNvGrpSpPr>
            <a:grpSpLocks/>
          </p:cNvGrpSpPr>
          <p:nvPr/>
        </p:nvGrpSpPr>
        <p:grpSpPr bwMode="auto">
          <a:xfrm>
            <a:off x="1044575" y="5099050"/>
            <a:ext cx="358775" cy="561975"/>
            <a:chOff x="658" y="3394"/>
            <a:chExt cx="226" cy="354"/>
          </a:xfrm>
        </p:grpSpPr>
        <p:sp>
          <p:nvSpPr>
            <p:cNvPr id="5201" name="Rectangle 133"/>
            <p:cNvSpPr>
              <a:spLocks noChangeArrowheads="1"/>
            </p:cNvSpPr>
            <p:nvPr/>
          </p:nvSpPr>
          <p:spPr bwMode="auto">
            <a:xfrm>
              <a:off x="658" y="3431"/>
              <a:ext cx="226"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202" name="Line 134"/>
            <p:cNvSpPr>
              <a:spLocks noChangeShapeType="1"/>
            </p:cNvSpPr>
            <p:nvPr/>
          </p:nvSpPr>
          <p:spPr bwMode="auto">
            <a:xfrm>
              <a:off x="658" y="3521"/>
              <a:ext cx="45"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03" name="Line 135"/>
            <p:cNvSpPr>
              <a:spLocks noChangeShapeType="1"/>
            </p:cNvSpPr>
            <p:nvPr/>
          </p:nvSpPr>
          <p:spPr bwMode="auto">
            <a:xfrm flipH="1">
              <a:off x="658" y="3567"/>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04" name="Text Box 136"/>
            <p:cNvSpPr txBox="1">
              <a:spLocks noChangeArrowheads="1"/>
            </p:cNvSpPr>
            <p:nvPr/>
          </p:nvSpPr>
          <p:spPr bwMode="auto">
            <a:xfrm>
              <a:off x="690" y="357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205" name="Text Box 137"/>
            <p:cNvSpPr txBox="1">
              <a:spLocks noChangeArrowheads="1"/>
            </p:cNvSpPr>
            <p:nvPr/>
          </p:nvSpPr>
          <p:spPr bwMode="auto">
            <a:xfrm>
              <a:off x="693" y="3394"/>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sp>
        <p:nvSpPr>
          <p:cNvPr id="5164" name="Rectangle 139"/>
          <p:cNvSpPr>
            <a:spLocks noChangeArrowheads="1"/>
          </p:cNvSpPr>
          <p:nvPr/>
        </p:nvSpPr>
        <p:spPr bwMode="auto">
          <a:xfrm>
            <a:off x="1404938" y="5157788"/>
            <a:ext cx="358775"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65" name="Line 140"/>
          <p:cNvSpPr>
            <a:spLocks noChangeShapeType="1"/>
          </p:cNvSpPr>
          <p:nvPr/>
        </p:nvSpPr>
        <p:spPr bwMode="auto">
          <a:xfrm>
            <a:off x="1404938" y="5300663"/>
            <a:ext cx="71437"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66" name="Line 141"/>
          <p:cNvSpPr>
            <a:spLocks noChangeShapeType="1"/>
          </p:cNvSpPr>
          <p:nvPr/>
        </p:nvSpPr>
        <p:spPr bwMode="auto">
          <a:xfrm flipH="1">
            <a:off x="1404938" y="5373688"/>
            <a:ext cx="71437"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67" name="Text Box 142"/>
          <p:cNvSpPr txBox="1">
            <a:spLocks noChangeArrowheads="1"/>
          </p:cNvSpPr>
          <p:nvPr/>
        </p:nvSpPr>
        <p:spPr bwMode="auto">
          <a:xfrm>
            <a:off x="1455738" y="5386388"/>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168" name="Text Box 143"/>
          <p:cNvSpPr txBox="1">
            <a:spLocks noChangeArrowheads="1"/>
          </p:cNvSpPr>
          <p:nvPr/>
        </p:nvSpPr>
        <p:spPr bwMode="auto">
          <a:xfrm>
            <a:off x="1460500" y="5099050"/>
            <a:ext cx="303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nvGrpSpPr>
          <p:cNvPr id="5169" name="Group 144"/>
          <p:cNvGrpSpPr>
            <a:grpSpLocks/>
          </p:cNvGrpSpPr>
          <p:nvPr/>
        </p:nvGrpSpPr>
        <p:grpSpPr bwMode="auto">
          <a:xfrm>
            <a:off x="1765300" y="5099050"/>
            <a:ext cx="358775" cy="561975"/>
            <a:chOff x="658" y="3394"/>
            <a:chExt cx="226" cy="354"/>
          </a:xfrm>
        </p:grpSpPr>
        <p:sp>
          <p:nvSpPr>
            <p:cNvPr id="5196" name="Rectangle 145"/>
            <p:cNvSpPr>
              <a:spLocks noChangeArrowheads="1"/>
            </p:cNvSpPr>
            <p:nvPr/>
          </p:nvSpPr>
          <p:spPr bwMode="auto">
            <a:xfrm>
              <a:off x="658" y="3431"/>
              <a:ext cx="226"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97" name="Line 146"/>
            <p:cNvSpPr>
              <a:spLocks noChangeShapeType="1"/>
            </p:cNvSpPr>
            <p:nvPr/>
          </p:nvSpPr>
          <p:spPr bwMode="auto">
            <a:xfrm>
              <a:off x="658" y="3521"/>
              <a:ext cx="45"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98" name="Line 147"/>
            <p:cNvSpPr>
              <a:spLocks noChangeShapeType="1"/>
            </p:cNvSpPr>
            <p:nvPr/>
          </p:nvSpPr>
          <p:spPr bwMode="auto">
            <a:xfrm flipH="1">
              <a:off x="658" y="3567"/>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99" name="Text Box 148"/>
            <p:cNvSpPr txBox="1">
              <a:spLocks noChangeArrowheads="1"/>
            </p:cNvSpPr>
            <p:nvPr/>
          </p:nvSpPr>
          <p:spPr bwMode="auto">
            <a:xfrm>
              <a:off x="690" y="357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200" name="Text Box 149"/>
            <p:cNvSpPr txBox="1">
              <a:spLocks noChangeArrowheads="1"/>
            </p:cNvSpPr>
            <p:nvPr/>
          </p:nvSpPr>
          <p:spPr bwMode="auto">
            <a:xfrm>
              <a:off x="693" y="3394"/>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sp>
        <p:nvSpPr>
          <p:cNvPr id="5170" name="Rectangle 150"/>
          <p:cNvSpPr>
            <a:spLocks noChangeArrowheads="1"/>
          </p:cNvSpPr>
          <p:nvPr/>
        </p:nvSpPr>
        <p:spPr bwMode="auto">
          <a:xfrm>
            <a:off x="2557463" y="5143500"/>
            <a:ext cx="358775" cy="431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71" name="Line 151"/>
          <p:cNvSpPr>
            <a:spLocks noChangeShapeType="1"/>
          </p:cNvSpPr>
          <p:nvPr/>
        </p:nvSpPr>
        <p:spPr bwMode="auto">
          <a:xfrm>
            <a:off x="2557463" y="5286375"/>
            <a:ext cx="71437"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2" name="Line 152"/>
          <p:cNvSpPr>
            <a:spLocks noChangeShapeType="1"/>
          </p:cNvSpPr>
          <p:nvPr/>
        </p:nvSpPr>
        <p:spPr bwMode="auto">
          <a:xfrm flipH="1">
            <a:off x="2557463" y="5359400"/>
            <a:ext cx="71437"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3" name="Text Box 153"/>
          <p:cNvSpPr txBox="1">
            <a:spLocks noChangeArrowheads="1"/>
          </p:cNvSpPr>
          <p:nvPr/>
        </p:nvSpPr>
        <p:spPr bwMode="auto">
          <a:xfrm>
            <a:off x="2608263" y="5372100"/>
            <a:ext cx="293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174" name="Text Box 154"/>
          <p:cNvSpPr txBox="1">
            <a:spLocks noChangeArrowheads="1"/>
          </p:cNvSpPr>
          <p:nvPr/>
        </p:nvSpPr>
        <p:spPr bwMode="auto">
          <a:xfrm>
            <a:off x="2613025" y="5084763"/>
            <a:ext cx="303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nvGrpSpPr>
          <p:cNvPr id="5175" name="Group 155"/>
          <p:cNvGrpSpPr>
            <a:grpSpLocks/>
          </p:cNvGrpSpPr>
          <p:nvPr/>
        </p:nvGrpSpPr>
        <p:grpSpPr bwMode="auto">
          <a:xfrm>
            <a:off x="2917825" y="5084763"/>
            <a:ext cx="358775" cy="561975"/>
            <a:chOff x="658" y="3394"/>
            <a:chExt cx="226" cy="354"/>
          </a:xfrm>
        </p:grpSpPr>
        <p:sp>
          <p:nvSpPr>
            <p:cNvPr id="5191" name="Rectangle 156"/>
            <p:cNvSpPr>
              <a:spLocks noChangeArrowheads="1"/>
            </p:cNvSpPr>
            <p:nvPr/>
          </p:nvSpPr>
          <p:spPr bwMode="auto">
            <a:xfrm>
              <a:off x="658" y="3431"/>
              <a:ext cx="226"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192" name="Line 157"/>
            <p:cNvSpPr>
              <a:spLocks noChangeShapeType="1"/>
            </p:cNvSpPr>
            <p:nvPr/>
          </p:nvSpPr>
          <p:spPr bwMode="auto">
            <a:xfrm>
              <a:off x="658" y="3521"/>
              <a:ext cx="45"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93" name="Line 158"/>
            <p:cNvSpPr>
              <a:spLocks noChangeShapeType="1"/>
            </p:cNvSpPr>
            <p:nvPr/>
          </p:nvSpPr>
          <p:spPr bwMode="auto">
            <a:xfrm flipH="1">
              <a:off x="658" y="3567"/>
              <a:ext cx="45"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94" name="Text Box 159"/>
            <p:cNvSpPr txBox="1">
              <a:spLocks noChangeArrowheads="1"/>
            </p:cNvSpPr>
            <p:nvPr/>
          </p:nvSpPr>
          <p:spPr bwMode="auto">
            <a:xfrm>
              <a:off x="690" y="357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D</a:t>
              </a:r>
            </a:p>
          </p:txBody>
        </p:sp>
        <p:sp>
          <p:nvSpPr>
            <p:cNvPr id="5195" name="Text Box 160"/>
            <p:cNvSpPr txBox="1">
              <a:spLocks noChangeArrowheads="1"/>
            </p:cNvSpPr>
            <p:nvPr/>
          </p:nvSpPr>
          <p:spPr bwMode="auto">
            <a:xfrm>
              <a:off x="693" y="3394"/>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Q</a:t>
              </a:r>
            </a:p>
          </p:txBody>
        </p:sp>
      </p:grpSp>
      <p:sp>
        <p:nvSpPr>
          <p:cNvPr id="5176" name="Text Box 161"/>
          <p:cNvSpPr txBox="1">
            <a:spLocks noChangeArrowheads="1"/>
          </p:cNvSpPr>
          <p:nvPr/>
        </p:nvSpPr>
        <p:spPr bwMode="auto">
          <a:xfrm>
            <a:off x="2103438" y="51768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t>
            </a:r>
          </a:p>
        </p:txBody>
      </p:sp>
      <p:sp>
        <p:nvSpPr>
          <p:cNvPr id="5177" name="Line 162"/>
          <p:cNvSpPr>
            <a:spLocks noChangeShapeType="1"/>
          </p:cNvSpPr>
          <p:nvPr/>
        </p:nvSpPr>
        <p:spPr bwMode="auto">
          <a:xfrm>
            <a:off x="827088"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8" name="Line 163"/>
          <p:cNvSpPr>
            <a:spLocks noChangeShapeType="1"/>
          </p:cNvSpPr>
          <p:nvPr/>
        </p:nvSpPr>
        <p:spPr bwMode="auto">
          <a:xfrm>
            <a:off x="1187450"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79" name="Line 164"/>
          <p:cNvSpPr>
            <a:spLocks noChangeShapeType="1"/>
          </p:cNvSpPr>
          <p:nvPr/>
        </p:nvSpPr>
        <p:spPr bwMode="auto">
          <a:xfrm>
            <a:off x="1547813"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0" name="Line 165"/>
          <p:cNvSpPr>
            <a:spLocks noChangeShapeType="1"/>
          </p:cNvSpPr>
          <p:nvPr/>
        </p:nvSpPr>
        <p:spPr bwMode="auto">
          <a:xfrm>
            <a:off x="1908175"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1" name="Line 166"/>
          <p:cNvSpPr>
            <a:spLocks noChangeShapeType="1"/>
          </p:cNvSpPr>
          <p:nvPr/>
        </p:nvSpPr>
        <p:spPr bwMode="auto">
          <a:xfrm>
            <a:off x="2700338"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2" name="Line 167"/>
          <p:cNvSpPr>
            <a:spLocks noChangeShapeType="1"/>
          </p:cNvSpPr>
          <p:nvPr/>
        </p:nvSpPr>
        <p:spPr bwMode="auto">
          <a:xfrm>
            <a:off x="3132138" y="5589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3" name="Line 168"/>
          <p:cNvSpPr>
            <a:spLocks noChangeShapeType="1"/>
          </p:cNvSpPr>
          <p:nvPr/>
        </p:nvSpPr>
        <p:spPr bwMode="auto">
          <a:xfrm>
            <a:off x="900113"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4" name="Line 169"/>
          <p:cNvSpPr>
            <a:spLocks noChangeShapeType="1"/>
          </p:cNvSpPr>
          <p:nvPr/>
        </p:nvSpPr>
        <p:spPr bwMode="auto">
          <a:xfrm>
            <a:off x="1258888"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5" name="Line 170"/>
          <p:cNvSpPr>
            <a:spLocks noChangeShapeType="1"/>
          </p:cNvSpPr>
          <p:nvPr/>
        </p:nvSpPr>
        <p:spPr bwMode="auto">
          <a:xfrm>
            <a:off x="1617663"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6" name="Line 171"/>
          <p:cNvSpPr>
            <a:spLocks noChangeShapeType="1"/>
          </p:cNvSpPr>
          <p:nvPr/>
        </p:nvSpPr>
        <p:spPr bwMode="auto">
          <a:xfrm>
            <a:off x="1979613"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7" name="Line 172"/>
          <p:cNvSpPr>
            <a:spLocks noChangeShapeType="1"/>
          </p:cNvSpPr>
          <p:nvPr/>
        </p:nvSpPr>
        <p:spPr bwMode="auto">
          <a:xfrm>
            <a:off x="2700338"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8" name="Line 173"/>
          <p:cNvSpPr>
            <a:spLocks noChangeShapeType="1"/>
          </p:cNvSpPr>
          <p:nvPr/>
        </p:nvSpPr>
        <p:spPr bwMode="auto">
          <a:xfrm>
            <a:off x="3132138" y="49418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89" name="Line 174"/>
          <p:cNvSpPr>
            <a:spLocks noChangeShapeType="1"/>
          </p:cNvSpPr>
          <p:nvPr/>
        </p:nvSpPr>
        <p:spPr bwMode="auto">
          <a:xfrm flipH="1">
            <a:off x="755650" y="3357563"/>
            <a:ext cx="792163" cy="1511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90" name="Line 175"/>
          <p:cNvSpPr>
            <a:spLocks noChangeShapeType="1"/>
          </p:cNvSpPr>
          <p:nvPr/>
        </p:nvSpPr>
        <p:spPr bwMode="auto">
          <a:xfrm>
            <a:off x="2987675" y="3357563"/>
            <a:ext cx="215900" cy="1439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C61B4BAA-18B8-4389-AE34-33F669E70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150"/>
    </mc:Choice>
    <mc:Fallback xmlns="">
      <p:transition spd="slow" advTm="7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0" x="9061450" y="4086225"/>
          <p14:tracePt t="528" x="8997950" y="4113213"/>
          <p14:tracePt t="536" x="8915400" y="4149725"/>
          <p14:tracePt t="545" x="8824913" y="4195763"/>
          <p14:tracePt t="552" x="8742363" y="4232275"/>
          <p14:tracePt t="561" x="8642350" y="4259263"/>
          <p14:tracePt t="568" x="8559800" y="4303713"/>
          <p14:tracePt t="576" x="8469313" y="4332288"/>
          <p14:tracePt t="586" x="8405813" y="4368800"/>
          <p14:tracePt t="593" x="8342313" y="4376738"/>
          <p14:tracePt t="601" x="8286750" y="4395788"/>
          <p14:tracePt t="609" x="8240713" y="4413250"/>
          <p14:tracePt t="617" x="8204200" y="4422775"/>
          <p14:tracePt t="633" x="8186738" y="4422775"/>
          <p14:tracePt t="641" x="8177213" y="4422775"/>
          <p14:tracePt t="656" x="8169275" y="4432300"/>
          <p14:tracePt t="812" x="8159750" y="4441825"/>
          <p14:tracePt t="819" x="8150225" y="4449763"/>
          <p14:tracePt t="829" x="8132763" y="4468813"/>
          <p14:tracePt t="833" x="8113713" y="4486275"/>
          <p14:tracePt t="843" x="8113713" y="4505325"/>
          <p14:tracePt t="848" x="8096250" y="4522788"/>
          <p14:tracePt t="857" x="8077200" y="4541838"/>
          <p14:tracePt t="865" x="8067675" y="4551363"/>
          <p14:tracePt t="872" x="8059738" y="4578350"/>
          <p14:tracePt t="880" x="8040688" y="4605338"/>
          <p14:tracePt t="888" x="8031163" y="4614863"/>
          <p14:tracePt t="896" x="8023225" y="4624388"/>
          <p14:tracePt t="904" x="8013700" y="4632325"/>
          <p14:tracePt t="914" x="8004175" y="4651375"/>
          <p14:tracePt t="1330" x="8013700" y="4641850"/>
          <p14:tracePt t="1353" x="8013700" y="4632325"/>
          <p14:tracePt t="1361" x="8013700" y="4614863"/>
          <p14:tracePt t="1369" x="8013700" y="4595813"/>
          <p14:tracePt t="1377" x="8031163" y="4578350"/>
          <p14:tracePt t="1384" x="8031163" y="4568825"/>
          <p14:tracePt t="1393" x="8031163" y="4559300"/>
          <p14:tracePt t="1401" x="8031163" y="4551363"/>
          <p14:tracePt t="1408" x="8040688" y="4551363"/>
          <p14:tracePt t="1416" x="8040688" y="4522788"/>
          <p14:tracePt t="1424" x="8040688" y="4514850"/>
          <p14:tracePt t="1440" x="8040688" y="4505325"/>
          <p14:tracePt t="1456" x="8040688" y="4486275"/>
          <p14:tracePt t="2688" x="8050213" y="4486275"/>
          <p14:tracePt t="2938" x="8067675" y="4486275"/>
          <p14:tracePt t="2945" x="8077200" y="4486275"/>
          <p14:tracePt t="3003" x="8086725" y="4486275"/>
          <p14:tracePt t="3019" x="8113713" y="4478338"/>
          <p14:tracePt t="3025" x="8140700" y="4459288"/>
          <p14:tracePt t="3032" x="8140700" y="4449763"/>
          <p14:tracePt t="3040" x="8159750" y="4432300"/>
          <p14:tracePt t="3056" x="8169275" y="4422775"/>
          <p14:tracePt t="3178" x="8177213" y="4395788"/>
          <p14:tracePt t="3188" x="8186738" y="4395788"/>
          <p14:tracePt t="3224" x="8186738" y="4386263"/>
          <p14:tracePt t="3642" x="8186738" y="4376738"/>
          <p14:tracePt t="3650" x="8150225" y="4376738"/>
          <p14:tracePt t="3657" x="8096250" y="4376738"/>
          <p14:tracePt t="3664" x="8067675" y="4386263"/>
          <p14:tracePt t="3672" x="8023225" y="4386263"/>
          <p14:tracePt t="3680" x="7958138" y="4386263"/>
          <p14:tracePt t="3688" x="7877175" y="4386263"/>
          <p14:tracePt t="3696" x="7804150" y="4386263"/>
          <p14:tracePt t="3704" x="7712075" y="4386263"/>
          <p14:tracePt t="3712" x="7658100" y="4386263"/>
          <p14:tracePt t="3720" x="7631113" y="4386263"/>
          <p14:tracePt t="3729" x="7575550" y="4386263"/>
          <p14:tracePt t="3736" x="7531100" y="4376738"/>
          <p14:tracePt t="3747" x="7485063" y="4368800"/>
          <p14:tracePt t="3752" x="7439025" y="4332288"/>
          <p14:tracePt t="3761" x="7385050" y="4313238"/>
          <p14:tracePt t="3768" x="7339013" y="4295775"/>
          <p14:tracePt t="3778" x="7302500" y="4276725"/>
          <p14:tracePt t="3784" x="7265988" y="4249738"/>
          <p14:tracePt t="3795" x="7202488" y="4213225"/>
          <p14:tracePt t="3800" x="7175500" y="4195763"/>
          <p14:tracePt t="3808" x="7119938" y="4149725"/>
          <p14:tracePt t="3816" x="7037388" y="4103688"/>
          <p14:tracePt t="3824" x="6992938" y="4067175"/>
          <p14:tracePt t="3832" x="6910388" y="4003675"/>
          <p14:tracePt t="3842" x="6827838" y="3948113"/>
          <p14:tracePt t="3849" x="6727825" y="3875088"/>
          <p14:tracePt t="3857" x="6664325" y="3840163"/>
          <p14:tracePt t="3866" x="6591300" y="3784600"/>
          <p14:tracePt t="3874" x="6545263" y="3748088"/>
          <p14:tracePt t="3883" x="6464300" y="3694113"/>
          <p14:tracePt t="3888" x="6399213" y="3638550"/>
          <p14:tracePt t="3896" x="6335713" y="3611563"/>
          <p14:tracePt t="3904" x="6254750" y="3556000"/>
          <p14:tracePt t="3912" x="6199188" y="3548063"/>
          <p14:tracePt t="3920" x="6135688" y="3511550"/>
          <p14:tracePt t="3929" x="6089650" y="3482975"/>
          <p14:tracePt t="3936" x="6043613" y="3475038"/>
          <p14:tracePt t="3944" x="6016625" y="3455988"/>
          <p14:tracePt t="3952" x="5980113" y="3446463"/>
          <p14:tracePt t="3961" x="5953125" y="3438525"/>
          <p14:tracePt t="3968" x="5926138" y="3429000"/>
          <p14:tracePt t="3977" x="5880100" y="3402013"/>
          <p14:tracePt t="3984" x="5870575" y="3402013"/>
          <p14:tracePt t="3992" x="5843588" y="3392488"/>
          <p14:tracePt t="4000" x="5816600" y="3375025"/>
          <p14:tracePt t="4008" x="5789613" y="3355975"/>
          <p14:tracePt t="4016" x="5753100" y="3346450"/>
          <p14:tracePt t="4024" x="5724525" y="3328988"/>
          <p14:tracePt t="4032" x="5680075" y="3292475"/>
          <p14:tracePt t="4040" x="5653088" y="3282950"/>
          <p14:tracePt t="4048" x="5607050" y="3246438"/>
          <p14:tracePt t="4056" x="5551488" y="3209925"/>
          <p14:tracePt t="4064" x="5507038" y="3163888"/>
          <p14:tracePt t="4074" x="5487988" y="3136900"/>
          <p14:tracePt t="4080" x="5451475" y="3090863"/>
          <p14:tracePt t="4088" x="5434013" y="3054350"/>
          <p14:tracePt t="4096" x="5397500" y="3009900"/>
          <p14:tracePt t="4104" x="5387975" y="2982913"/>
          <p14:tracePt t="4113" x="5397500" y="2982913"/>
          <p14:tracePt t="4122" x="5387975" y="2973388"/>
          <p14:tracePt t="4129" x="5360988" y="2954338"/>
          <p14:tracePt t="4136" x="5324475" y="2909888"/>
          <p14:tracePt t="4145" x="5268913" y="2854325"/>
          <p14:tracePt t="4152" x="5205413" y="2790825"/>
          <p14:tracePt t="4161" x="5141913" y="2727325"/>
          <p14:tracePt t="4168" x="5095875" y="2690813"/>
          <p14:tracePt t="4177" x="5022850" y="2617788"/>
          <p14:tracePt t="4184" x="4941888" y="2554288"/>
          <p14:tracePt t="4193" x="4876800" y="2498725"/>
          <p14:tracePt t="4200" x="4813300" y="2462213"/>
          <p14:tracePt t="4208" x="4730750" y="2389188"/>
          <p14:tracePt t="4216" x="4695825" y="2371725"/>
          <p14:tracePt t="4224" x="4640263" y="2325688"/>
          <p14:tracePt t="4232" x="4586288" y="2289175"/>
          <p14:tracePt t="4240" x="4557713" y="2252663"/>
          <p14:tracePt t="4248" x="4521200" y="2225675"/>
          <p14:tracePt t="4256" x="4503738" y="2179638"/>
          <p14:tracePt t="4264" x="4476750" y="2143125"/>
          <p14:tracePt t="4273" x="4448175" y="2097088"/>
          <p14:tracePt t="4280" x="4430713" y="2079625"/>
          <p14:tracePt t="4288" x="4413250" y="2052638"/>
          <p14:tracePt t="4296" x="4413250" y="2033588"/>
          <p14:tracePt t="4304" x="4403725" y="2016125"/>
          <p14:tracePt t="4312" x="4376738" y="1987550"/>
          <p14:tracePt t="4321" x="4367213" y="1951038"/>
          <p14:tracePt t="4331" x="4367213" y="1943100"/>
          <p14:tracePt t="4339" x="4357688" y="1933575"/>
          <p14:tracePt t="4345" x="4357688" y="1924050"/>
          <p14:tracePt t="4352" x="4357688" y="1914525"/>
          <p14:tracePt t="4368" x="4357688" y="1906588"/>
          <p14:tracePt t="4378" x="4348163" y="1897063"/>
          <p14:tracePt t="4384" x="4340225" y="1887538"/>
          <p14:tracePt t="4392" x="4340225" y="1878013"/>
          <p14:tracePt t="4602" x="4340225" y="1870075"/>
          <p14:tracePt t="4610" x="4340225" y="1851025"/>
          <p14:tracePt t="4626" x="4340225" y="1841500"/>
          <p14:tracePt t="4642" x="4348163" y="1841500"/>
          <p14:tracePt t="4648" x="4357688" y="1841500"/>
          <p14:tracePt t="4656" x="4376738" y="1841500"/>
          <p14:tracePt t="4664" x="4384675" y="1841500"/>
          <p14:tracePt t="4672" x="4413250" y="1841500"/>
          <p14:tracePt t="4680" x="4421188" y="1841500"/>
          <p14:tracePt t="4688" x="4430713" y="1841500"/>
          <p14:tracePt t="4832" x="4457700" y="1841500"/>
          <p14:tracePt t="4849" x="4494213" y="1841500"/>
          <p14:tracePt t="4856" x="4540250" y="1851025"/>
          <p14:tracePt t="4864" x="4557713" y="1851025"/>
          <p14:tracePt t="4872" x="4586288" y="1851025"/>
          <p14:tracePt t="4880" x="4613275" y="1851025"/>
          <p14:tracePt t="4888" x="4649788" y="1860550"/>
          <p14:tracePt t="4896" x="4659313" y="1860550"/>
          <p14:tracePt t="4904" x="4667250" y="1878013"/>
          <p14:tracePt t="5049" x="4676775" y="1878013"/>
          <p14:tracePt t="6202" x="4686300" y="1878013"/>
          <p14:tracePt t="6232" x="4695825" y="1878013"/>
          <p14:tracePt t="6240" x="4713288" y="1870075"/>
          <p14:tracePt t="6248" x="4730750" y="1870075"/>
          <p14:tracePt t="6256" x="4740275" y="1860550"/>
          <p14:tracePt t="8173" x="4759325" y="1851025"/>
          <p14:tracePt t="8930" x="4767263" y="1841500"/>
          <p14:tracePt t="8939" x="4776788" y="1833563"/>
          <p14:tracePt t="8945" x="4786313" y="1824038"/>
          <p14:tracePt t="8955" x="4795838" y="1814513"/>
          <p14:tracePt t="9586" x="4786313" y="1804988"/>
          <p14:tracePt t="9598" x="4767263" y="1804988"/>
          <p14:tracePt t="9602" x="4759325" y="1804988"/>
          <p14:tracePt t="9609" x="4730750" y="1814513"/>
          <p14:tracePt t="9624" x="4722813" y="1814513"/>
          <p14:tracePt t="9632" x="4713288" y="1824038"/>
          <p14:tracePt t="10348" x="4703763" y="1841500"/>
          <p14:tracePt t="10352" x="4676775" y="1851025"/>
          <p14:tracePt t="10361" x="4640263" y="1860550"/>
          <p14:tracePt t="10370" x="4613275" y="1878013"/>
          <p14:tracePt t="10377" x="4576763" y="1906588"/>
          <p14:tracePt t="10384" x="4521200" y="1914525"/>
          <p14:tracePt t="10395" x="4503738" y="1933575"/>
          <p14:tracePt t="10402" x="4467225" y="1951038"/>
          <p14:tracePt t="10408" x="4430713" y="1960563"/>
          <p14:tracePt t="10418" x="4384675" y="1979613"/>
          <p14:tracePt t="10424" x="4357688" y="2006600"/>
          <p14:tracePt t="10432" x="4311650" y="2016125"/>
          <p14:tracePt t="10440" x="4294188" y="2024063"/>
          <p14:tracePt t="10448" x="4267200" y="2052638"/>
          <p14:tracePt t="10456" x="4248150" y="2060575"/>
          <p14:tracePt t="10464" x="4211638" y="2070100"/>
          <p14:tracePt t="10472" x="4194175" y="2089150"/>
          <p14:tracePt t="10480" x="4175125" y="2097088"/>
          <p14:tracePt t="10488" x="4165600" y="2106613"/>
          <p14:tracePt t="10496" x="4138613" y="2125663"/>
          <p14:tracePt t="10505" x="4121150" y="2143125"/>
          <p14:tracePt t="10513" x="4111625" y="2152650"/>
          <p14:tracePt t="10521" x="4075113" y="2160588"/>
          <p14:tracePt t="10531" x="4029075" y="2179638"/>
          <p14:tracePt t="10537" x="4011613" y="2189163"/>
          <p14:tracePt t="10548" x="3975100" y="2216150"/>
          <p14:tracePt t="10553" x="3938588" y="2225675"/>
          <p14:tracePt t="10564" x="3911600" y="2243138"/>
          <p14:tracePt t="10569" x="3883025" y="2252663"/>
          <p14:tracePt t="10579" x="3865563" y="2262188"/>
          <p14:tracePt t="10585" x="3829050" y="2270125"/>
          <p14:tracePt t="10593" x="3802063" y="2279650"/>
          <p14:tracePt t="10600" x="3783013" y="2289175"/>
          <p14:tracePt t="10608" x="3756025" y="2298700"/>
          <p14:tracePt t="10616" x="3746500" y="2298700"/>
          <p14:tracePt t="10672" x="3738563" y="2298700"/>
          <p14:tracePt t="10688" x="3738563" y="2289175"/>
          <p14:tracePt t="10906" x="3738563" y="2270125"/>
          <p14:tracePt t="10914" x="3738563" y="2252663"/>
          <p14:tracePt t="10936" x="3738563" y="2243138"/>
          <p14:tracePt t="10944" x="3738563" y="2225675"/>
          <p14:tracePt t="10952" x="3746500" y="2225675"/>
          <p14:tracePt t="10968" x="3746500" y="2216150"/>
          <p14:tracePt t="10984" x="3756025" y="2206625"/>
          <p14:tracePt t="10996" x="3765550" y="2197100"/>
          <p14:tracePt t="11016" x="3775075" y="2189163"/>
          <p14:tracePt t="11040" x="3775075" y="2179638"/>
          <p14:tracePt t="11048" x="3783013" y="2170113"/>
          <p14:tracePt t="11160" x="3802063" y="2170113"/>
          <p14:tracePt t="11896" x="3819525" y="2170113"/>
          <p14:tracePt t="11904" x="3846513" y="2160588"/>
          <p14:tracePt t="11912" x="3856038" y="2152650"/>
          <p14:tracePt t="11921" x="3875088" y="2152650"/>
          <p14:tracePt t="12760" x="3875088" y="2160588"/>
          <p14:tracePt t="12768" x="3875088" y="2170113"/>
          <p14:tracePt t="12780" x="3875088" y="2189163"/>
          <p14:tracePt t="12784" x="3875088" y="2225675"/>
          <p14:tracePt t="12794" x="3875088" y="2262188"/>
          <p14:tracePt t="12800" x="3856038" y="2316163"/>
          <p14:tracePt t="12810" x="3846513" y="2352675"/>
          <p14:tracePt t="12816" x="3846513" y="2389188"/>
          <p14:tracePt t="12824" x="3819525" y="2462213"/>
          <p14:tracePt t="12832" x="3802063" y="2508250"/>
          <p14:tracePt t="12840" x="3775075" y="2598738"/>
          <p14:tracePt t="12848" x="3709988" y="2735263"/>
          <p14:tracePt t="12856" x="3702050" y="2827338"/>
          <p14:tracePt t="12864" x="3683000" y="2990850"/>
          <p14:tracePt t="12872" x="3636963" y="3136900"/>
          <p14:tracePt t="12880" x="3609975" y="3273425"/>
          <p14:tracePt t="12888" x="3536950" y="3419475"/>
          <p14:tracePt t="12896" x="3473450" y="3575050"/>
          <p14:tracePt t="12904" x="3419475" y="3694113"/>
          <p14:tracePt t="12912" x="3346450" y="3830638"/>
          <p14:tracePt t="12920" x="3254375" y="3930650"/>
          <p14:tracePt t="12928" x="3181350" y="4030663"/>
          <p14:tracePt t="12936" x="3108325" y="4130675"/>
          <p14:tracePt t="12945" x="3035300" y="4232275"/>
          <p14:tracePt t="12952" x="2971800" y="4313238"/>
          <p14:tracePt t="12960" x="2889250" y="4386263"/>
          <p14:tracePt t="12968" x="2835275" y="4413250"/>
          <p14:tracePt t="12977" x="2789238" y="4468813"/>
          <p14:tracePt t="12984" x="2752725" y="4514850"/>
          <p14:tracePt t="12994" x="2708275" y="4568825"/>
          <p14:tracePt t="13000" x="2652713" y="4632325"/>
          <p14:tracePt t="13008" x="2616200" y="4660900"/>
          <p14:tracePt t="13016" x="2579688" y="4705350"/>
          <p14:tracePt t="13024" x="2533650" y="4760913"/>
          <p14:tracePt t="13032" x="2498725" y="4824413"/>
          <p14:tracePt t="13040" x="2462213" y="4887913"/>
          <p14:tracePt t="13048" x="2433638" y="4914900"/>
          <p14:tracePt t="13056" x="2416175" y="4951413"/>
          <p14:tracePt t="13064" x="2406650" y="4987925"/>
          <p14:tracePt t="13073" x="2389188" y="5033963"/>
          <p14:tracePt t="13080" x="2370138" y="5097463"/>
          <p14:tracePt t="13090" x="2360613" y="5153025"/>
          <p14:tracePt t="13096" x="2360613" y="5207000"/>
          <p14:tracePt t="13104" x="2352675" y="5216525"/>
          <p14:tracePt t="13112" x="2352675" y="5243513"/>
          <p14:tracePt t="13121" x="2352675" y="5253038"/>
          <p14:tracePt t="13128" x="2352675" y="5270500"/>
          <p14:tracePt t="13136" x="2352675" y="5289550"/>
          <p14:tracePt t="13144" x="2343150" y="5307013"/>
          <p14:tracePt t="13153" x="2333625" y="5316538"/>
          <p14:tracePt t="13168" x="2324100" y="5316538"/>
          <p14:tracePt t="13284" x="2324100" y="5326063"/>
          <p14:tracePt t="13304" x="2324100" y="5335588"/>
          <p14:tracePt t="13320" x="2324100" y="5353050"/>
          <p14:tracePt t="13336" x="2324100" y="5372100"/>
          <p14:tracePt t="13344" x="2324100" y="5380038"/>
          <p14:tracePt t="13352" x="2324100" y="5389563"/>
          <p14:tracePt t="13451" x="2324100" y="5408613"/>
          <p14:tracePt t="13456" x="2324100" y="5416550"/>
          <p14:tracePt t="13488" x="2324100" y="5426075"/>
          <p14:tracePt t="13505" x="2333625" y="5453063"/>
          <p14:tracePt t="13513" x="2333625" y="5472113"/>
          <p14:tracePt t="13521" x="2333625" y="5499100"/>
          <p14:tracePt t="13531" x="2333625" y="5518150"/>
          <p14:tracePt t="13537" x="2343150" y="5545138"/>
          <p14:tracePt t="13546" x="2352675" y="5562600"/>
          <p14:tracePt t="13553" x="2360613" y="5581650"/>
          <p14:tracePt t="13564" x="2379663" y="5599113"/>
          <p14:tracePt t="13569" x="2389188" y="5608638"/>
          <p14:tracePt t="13579" x="2397125" y="5618163"/>
          <p14:tracePt t="13585" x="2406650" y="5626100"/>
          <p14:tracePt t="13594" x="2425700" y="5645150"/>
          <p14:tracePt t="13609" x="2433638" y="5645150"/>
          <p14:tracePt t="13616" x="2462213" y="5654675"/>
          <p14:tracePt t="13640" x="2470150" y="5654675"/>
          <p14:tracePt t="13672" x="2489200" y="5654675"/>
          <p14:tracePt t="13680" x="2506663" y="5654675"/>
          <p14:tracePt t="13688" x="2516188" y="5654675"/>
          <p14:tracePt t="13697" x="2543175" y="5645150"/>
          <p14:tracePt t="13704" x="2552700" y="5635625"/>
          <p14:tracePt t="13714" x="2562225" y="5626100"/>
          <p14:tracePt t="13729" x="2570163" y="5608638"/>
          <p14:tracePt t="13736" x="2589213" y="5608638"/>
          <p14:tracePt t="13752" x="2606675" y="5599113"/>
          <p14:tracePt t="13768" x="2625725" y="5589588"/>
          <p14:tracePt t="13779" x="2643188" y="5562600"/>
          <p14:tracePt t="13784" x="2679700" y="5554663"/>
          <p14:tracePt t="13795" x="2698750" y="5545138"/>
          <p14:tracePt t="13800" x="2716213" y="5535613"/>
          <p14:tracePt t="13808" x="2725738" y="5535613"/>
          <p14:tracePt t="13816" x="2752725" y="5518150"/>
          <p14:tracePt t="13824" x="2771775" y="5508625"/>
          <p14:tracePt t="13833" x="2789238" y="5499100"/>
          <p14:tracePt t="13850" x="2835275" y="5489575"/>
          <p14:tracePt t="13857" x="2862263" y="5489575"/>
          <p14:tracePt t="13865" x="2908300" y="5489575"/>
          <p14:tracePt t="13873" x="2935288" y="5472113"/>
          <p14:tracePt t="13882" x="2981325" y="5472113"/>
          <p14:tracePt t="13892" x="3008313" y="5462588"/>
          <p14:tracePt t="13897" x="3017838" y="5462588"/>
          <p14:tracePt t="13904" x="3035300" y="5462588"/>
          <p14:tracePt t="13912" x="3063875" y="5453063"/>
          <p14:tracePt t="13928" x="3071813" y="5445125"/>
          <p14:tracePt t="13936" x="3081338" y="5445125"/>
          <p14:tracePt t="13944" x="3100388" y="5435600"/>
          <p14:tracePt t="13960" x="3108325" y="5426075"/>
          <p14:tracePt t="14306" x="3117850" y="5426075"/>
          <p14:tracePt t="14326" x="3136900" y="5426075"/>
          <p14:tracePt t="14329" x="3144838" y="5426075"/>
          <p14:tracePt t="14336" x="3154363" y="5426075"/>
          <p14:tracePt t="14352" x="3163888" y="5435600"/>
          <p14:tracePt t="14376" x="3171825" y="5435600"/>
          <p14:tracePt t="14810" x="3208338" y="5435600"/>
          <p14:tracePt t="14818" x="3217863" y="5435600"/>
          <p14:tracePt t="14833" x="3227388" y="5435600"/>
          <p14:tracePt t="14848" x="3236913" y="5435600"/>
          <p14:tracePt t="17376" x="3244850" y="5445125"/>
          <p14:tracePt t="17392" x="3244850" y="5453063"/>
          <p14:tracePt t="17408" x="3244850" y="5472113"/>
          <p14:tracePt t="17424" x="3244850" y="5489575"/>
          <p14:tracePt t="17440" x="3244850" y="5499100"/>
          <p14:tracePt t="18153" x="3244850" y="5518150"/>
          <p14:tracePt t="18160" x="3208338" y="5562600"/>
          <p14:tracePt t="18168" x="3190875" y="5572125"/>
          <p14:tracePt t="18176" x="3144838" y="5608638"/>
          <p14:tracePt t="18185" x="3117850" y="5618163"/>
          <p14:tracePt t="18193" x="3081338" y="5635625"/>
          <p14:tracePt t="18200" x="3044825" y="5654675"/>
          <p14:tracePt t="18210" x="3008313" y="5662613"/>
          <p14:tracePt t="18216" x="2971800" y="5681663"/>
          <p14:tracePt t="18224" x="2954338" y="5691188"/>
          <p14:tracePt t="18232" x="2917825" y="5691188"/>
          <p14:tracePt t="18240" x="2881313" y="5691188"/>
          <p14:tracePt t="18248" x="2835275" y="5691188"/>
          <p14:tracePt t="18256" x="2798763" y="5691188"/>
          <p14:tracePt t="18264" x="2752725" y="5691188"/>
          <p14:tracePt t="18273" x="2698750" y="5691188"/>
          <p14:tracePt t="18283" x="2662238" y="5691188"/>
          <p14:tracePt t="18289" x="2606675" y="5691188"/>
          <p14:tracePt t="18297" x="2570163" y="5691188"/>
          <p14:tracePt t="18305" x="2498725" y="5691188"/>
          <p14:tracePt t="18315" x="2443163" y="5691188"/>
          <p14:tracePt t="18321" x="2370138" y="5691188"/>
          <p14:tracePt t="18328" x="2324100" y="5691188"/>
          <p14:tracePt t="18336" x="2287588" y="5691188"/>
          <p14:tracePt t="18344" x="2251075" y="5691188"/>
          <p14:tracePt t="18352" x="2214563" y="5691188"/>
          <p14:tracePt t="18361" x="2160588" y="5691188"/>
          <p14:tracePt t="18368" x="2106613" y="5691188"/>
          <p14:tracePt t="18376" x="2051050" y="5691188"/>
          <p14:tracePt t="18385" x="2005013" y="5691188"/>
          <p14:tracePt t="18393" x="1951038" y="5691188"/>
          <p14:tracePt t="18402" x="1914525" y="5691188"/>
          <p14:tracePt t="18409" x="1878013" y="5691188"/>
          <p14:tracePt t="18418" x="1841500" y="5691188"/>
          <p14:tracePt t="18424" x="1814513" y="5691188"/>
          <p14:tracePt t="18432" x="1768475" y="5699125"/>
          <p14:tracePt t="18440" x="1722438" y="5718175"/>
          <p14:tracePt t="18450" x="1668463" y="5727700"/>
          <p14:tracePt t="18456" x="1585913" y="5745163"/>
          <p14:tracePt t="18466" x="1531938" y="5745163"/>
          <p14:tracePt t="18472" x="1468438" y="5772150"/>
          <p14:tracePt t="18480" x="1431925" y="5772150"/>
          <p14:tracePt t="18488" x="1376363" y="5781675"/>
          <p14:tracePt t="18496" x="1312863" y="5781675"/>
          <p14:tracePt t="18504" x="1258888" y="5791200"/>
          <p14:tracePt t="18512" x="1203325" y="5791200"/>
          <p14:tracePt t="18520" x="1120775" y="5808663"/>
          <p14:tracePt t="18528" x="1084263" y="5808663"/>
          <p14:tracePt t="18536" x="1030288" y="5827713"/>
          <p14:tracePt t="18545" x="984250" y="5827713"/>
          <p14:tracePt t="18552" x="957263" y="5837238"/>
          <p14:tracePt t="18561" x="930275" y="5837238"/>
          <p14:tracePt t="18568" x="884238" y="5845175"/>
          <p14:tracePt t="18577" x="838200" y="5845175"/>
          <p14:tracePt t="18584" x="784225" y="5864225"/>
          <p14:tracePt t="18593" x="728663" y="5864225"/>
          <p14:tracePt t="18600" x="692150" y="5864225"/>
          <p14:tracePt t="18610" x="647700" y="5864225"/>
          <p14:tracePt t="18616" x="620713" y="5864225"/>
          <p14:tracePt t="18624" x="592138" y="5864225"/>
          <p14:tracePt t="18632" x="574675" y="5864225"/>
          <p14:tracePt t="18640" x="565150" y="5864225"/>
          <p14:tracePt t="18784" x="547688" y="5873750"/>
          <p14:tracePt t="18906" x="538163" y="5873750"/>
          <p14:tracePt t="18921" x="547688" y="5864225"/>
          <p14:tracePt t="18928" x="547688" y="5854700"/>
          <p14:tracePt t="18992" x="547688" y="5845175"/>
          <p14:tracePt t="19008" x="547688" y="5837238"/>
          <p14:tracePt t="19032" x="547688" y="5818188"/>
          <p14:tracePt t="19041" x="547688" y="5808663"/>
          <p14:tracePt t="19056" x="547688" y="5791200"/>
          <p14:tracePt t="19064" x="555625" y="5764213"/>
          <p14:tracePt t="19074" x="565150" y="5745163"/>
          <p14:tracePt t="19080" x="574675" y="5727700"/>
          <p14:tracePt t="19088" x="584200" y="5708650"/>
          <p14:tracePt t="19096" x="592138" y="5672138"/>
          <p14:tracePt t="19104" x="601663" y="5654675"/>
          <p14:tracePt t="19126" x="601663" y="5618163"/>
          <p14:tracePt t="19129" x="620713" y="5599113"/>
          <p14:tracePt t="19144" x="620713" y="5581650"/>
          <p14:tracePt t="19168" x="628650" y="5581650"/>
          <p14:tracePt t="19210" x="638175" y="5562600"/>
          <p14:tracePt t="19219" x="674688" y="5526088"/>
          <p14:tracePt t="19224" x="674688" y="5518150"/>
          <p14:tracePt t="19232" x="701675" y="5508625"/>
          <p14:tracePt t="19242" x="747713" y="5481638"/>
          <p14:tracePt t="19248" x="765175" y="5472113"/>
          <p14:tracePt t="19256" x="811213" y="5445125"/>
          <p14:tracePt t="19265" x="893763" y="5408613"/>
          <p14:tracePt t="19272" x="911225" y="5399088"/>
          <p14:tracePt t="19280" x="966788" y="5389563"/>
          <p14:tracePt t="19289" x="1011238" y="5353050"/>
          <p14:tracePt t="19297" x="1057275" y="5343525"/>
          <p14:tracePt t="19306" x="1076325" y="5335588"/>
          <p14:tracePt t="19324" x="1103313" y="5316538"/>
          <p14:tracePt t="19328" x="1112838" y="5316538"/>
          <p14:tracePt t="19336" x="1120775" y="5316538"/>
          <p14:tracePt t="19352" x="1139825" y="5307013"/>
          <p14:tracePt t="20306" x="1149350" y="5307013"/>
          <p14:tracePt t="20344" x="1139825" y="5326063"/>
          <p14:tracePt t="20352" x="1130300" y="5335588"/>
          <p14:tracePt t="20360" x="1103313" y="5362575"/>
          <p14:tracePt t="20368" x="1076325" y="5372100"/>
          <p14:tracePt t="20377" x="1030288" y="5399088"/>
          <p14:tracePt t="20384" x="1003300" y="5416550"/>
          <p14:tracePt t="20392" x="974725" y="5426075"/>
          <p14:tracePt t="20402" x="947738" y="5445125"/>
          <p14:tracePt t="20413" x="930275" y="5462588"/>
          <p14:tracePt t="20421" x="884238" y="5508625"/>
          <p14:tracePt t="20424" x="874713" y="5518150"/>
          <p14:tracePt t="20432" x="866775" y="5526088"/>
          <p14:tracePt t="20440" x="847725" y="5545138"/>
          <p14:tracePt t="20456" x="838200" y="5554663"/>
          <p14:tracePt t="20472" x="838200" y="5562600"/>
          <p14:tracePt t="20608" x="838200" y="5572125"/>
          <p14:tracePt t="20672" x="847725" y="5572125"/>
          <p14:tracePt t="20680" x="847725" y="5581650"/>
          <p14:tracePt t="20688" x="857250" y="5599113"/>
          <p14:tracePt t="20696" x="857250" y="5626100"/>
          <p14:tracePt t="20704" x="857250" y="5662613"/>
          <p14:tracePt t="20712" x="857250" y="5672138"/>
          <p14:tracePt t="20720" x="866775" y="5681663"/>
          <p14:tracePt t="20728" x="866775" y="5708650"/>
          <p14:tracePt t="20736" x="866775" y="5727700"/>
          <p14:tracePt t="20745" x="866775" y="5735638"/>
          <p14:tracePt t="20752" x="866775" y="5764213"/>
          <p14:tracePt t="20760" x="866775" y="5772150"/>
          <p14:tracePt t="20986" x="874713" y="5781675"/>
          <p14:tracePt t="21184" x="874713" y="5791200"/>
          <p14:tracePt t="21306" x="874713" y="5800725"/>
          <p14:tracePt t="21314" x="874713" y="5808663"/>
          <p14:tracePt t="21328" x="874713" y="5818188"/>
          <p14:tracePt t="22098" x="903288" y="5827713"/>
          <p14:tracePt t="22106" x="911225" y="5827713"/>
          <p14:tracePt t="22116" x="920750" y="5827713"/>
          <p14:tracePt t="22124" x="930275" y="5827713"/>
          <p14:tracePt t="22128" x="947738" y="5818188"/>
          <p14:tracePt t="22137" x="957263" y="5808663"/>
          <p14:tracePt t="22160" x="966788" y="5800725"/>
          <p14:tracePt t="22216" x="974725" y="5800725"/>
          <p14:tracePt t="23280" x="984250" y="5800725"/>
          <p14:tracePt t="23312" x="984250" y="5791200"/>
          <p14:tracePt t="23610" x="1003300" y="5791200"/>
          <p14:tracePt t="23616" x="1011238" y="5791200"/>
          <p14:tracePt t="23664" x="1030288" y="5772150"/>
          <p14:tracePt t="23688" x="1039813" y="5764213"/>
          <p14:tracePt t="23704" x="1039813" y="5754688"/>
          <p14:tracePt t="23712" x="1057275" y="5735638"/>
          <p14:tracePt t="23722" x="1057275" y="5718175"/>
          <p14:tracePt t="23731" x="1057275" y="5708650"/>
          <p14:tracePt t="23737" x="1066800" y="5681663"/>
          <p14:tracePt t="23752" x="1066800" y="5672138"/>
          <p14:tracePt t="23761" x="1066800" y="5654675"/>
          <p14:tracePt t="23768" x="1066800" y="5645150"/>
          <p14:tracePt t="23785" x="1066800" y="5635625"/>
          <p14:tracePt t="24331" x="1066800" y="5645150"/>
          <p14:tracePt t="24338" x="1066800" y="5654675"/>
          <p14:tracePt t="24346" x="1066800" y="5672138"/>
          <p14:tracePt t="24733" x="1066800" y="5681663"/>
          <p14:tracePt t="24738" x="1066800" y="5699125"/>
          <p14:tracePt t="24747" x="1057275" y="5708650"/>
          <p14:tracePt t="24752" x="1039813" y="5727700"/>
          <p14:tracePt t="24760" x="1030288" y="5735638"/>
          <p14:tracePt t="24768" x="1020763" y="5745163"/>
          <p14:tracePt t="24780" x="1011238" y="5754688"/>
          <p14:tracePt t="24793" x="1003300" y="5764213"/>
          <p14:tracePt t="24809" x="993775" y="5764213"/>
          <p14:tracePt t="24953" x="984250" y="5764213"/>
          <p14:tracePt t="24961" x="974725" y="5764213"/>
          <p14:tracePt t="24969" x="966788" y="5764213"/>
          <p14:tracePt t="24979" x="957263" y="5745163"/>
          <p14:tracePt t="24985" x="957263" y="5735638"/>
          <p14:tracePt t="24998" x="939800" y="5708650"/>
          <p14:tracePt t="25000" x="939800" y="5699125"/>
          <p14:tracePt t="25009" x="939800" y="5691188"/>
          <p14:tracePt t="25016" x="930275" y="5672138"/>
          <p14:tracePt t="25027" x="930275" y="5662613"/>
          <p14:tracePt t="25032" x="920750" y="5635625"/>
          <p14:tracePt t="25040" x="911225" y="5618163"/>
          <p14:tracePt t="25048" x="903288" y="5618163"/>
          <p14:tracePt t="25057" x="893763" y="5608638"/>
          <p14:tracePt t="25064" x="884238" y="5589588"/>
          <p14:tracePt t="25072" x="884238" y="5581650"/>
          <p14:tracePt t="25080" x="874713" y="5554663"/>
          <p14:tracePt t="25089" x="857250" y="5535613"/>
          <p14:tracePt t="25097" x="847725" y="5526088"/>
          <p14:tracePt t="25115" x="838200" y="5508625"/>
          <p14:tracePt t="25123" x="838200" y="5499100"/>
          <p14:tracePt t="25128" x="830263" y="5489575"/>
          <p14:tracePt t="25160" x="830263" y="5481638"/>
          <p14:tracePt t="25169" x="820738" y="5472113"/>
          <p14:tracePt t="25176" x="820738" y="5462588"/>
          <p14:tracePt t="25200" x="820738" y="5453063"/>
          <p14:tracePt t="25210" x="811213" y="5426075"/>
          <p14:tracePt t="25232" x="801688" y="5416550"/>
          <p14:tracePt t="25248" x="801688" y="5408613"/>
          <p14:tracePt t="25256" x="793750" y="5408613"/>
          <p14:tracePt t="25272" x="793750" y="5399088"/>
          <p14:tracePt t="25288" x="784225" y="5389563"/>
          <p14:tracePt t="25328" x="774700" y="5380038"/>
          <p14:tracePt t="25576" x="774700" y="5389563"/>
          <p14:tracePt t="25584" x="774700" y="5399088"/>
          <p14:tracePt t="25592" x="774700" y="5408613"/>
          <p14:tracePt t="25601" x="774700" y="5416550"/>
          <p14:tracePt t="25618" x="774700" y="5426075"/>
          <p14:tracePt t="25629" x="774700" y="5435600"/>
          <p14:tracePt t="25633" x="774700" y="5453063"/>
          <p14:tracePt t="25656" x="774700" y="5462588"/>
          <p14:tracePt t="25914" x="774700" y="5472113"/>
          <p14:tracePt t="25922" x="774700" y="5481638"/>
          <p14:tracePt t="25929" x="765175" y="5489575"/>
          <p14:tracePt t="25937" x="757238" y="5499100"/>
          <p14:tracePt t="26050" x="747713" y="5508625"/>
          <p14:tracePt t="26179" x="738188" y="5508625"/>
          <p14:tracePt t="26187" x="728663" y="5499100"/>
          <p14:tracePt t="26209" x="728663" y="5489575"/>
          <p14:tracePt t="26218" x="728663" y="5472113"/>
          <p14:tracePt t="26225" x="720725" y="5472113"/>
          <p14:tracePt t="26233" x="711200" y="5462588"/>
          <p14:tracePt t="26250" x="701675" y="5453063"/>
          <p14:tracePt t="26258" x="692150" y="5445125"/>
          <p14:tracePt t="26274" x="665163" y="5426075"/>
          <p14:tracePt t="26289" x="655638" y="5426075"/>
          <p14:tracePt t="26297" x="647700" y="5426075"/>
          <p14:tracePt t="26305" x="628650" y="5426075"/>
          <p14:tracePt t="26313" x="601663" y="5416550"/>
          <p14:tracePt t="26338" x="592138" y="5416550"/>
          <p14:tracePt t="26347" x="574675" y="5416550"/>
          <p14:tracePt t="26353" x="547688" y="5416550"/>
          <p14:tracePt t="26361" x="519113" y="5416550"/>
          <p14:tracePt t="26369" x="511175" y="5416550"/>
          <p14:tracePt t="26377" x="501650" y="5416550"/>
          <p14:tracePt t="26385" x="474663" y="5416550"/>
          <p14:tracePt t="26393" x="465138" y="5416550"/>
          <p14:tracePt t="26409" x="455613" y="5416550"/>
          <p14:tracePt t="26449" x="455613" y="5408613"/>
          <p14:tracePt t="26456" x="446088" y="5408613"/>
          <p14:tracePt t="26466" x="438150" y="5408613"/>
          <p14:tracePt t="26472" x="428625" y="5408613"/>
          <p14:tracePt t="26480" x="419100" y="5408613"/>
          <p14:tracePt t="27073" x="401638" y="5408613"/>
          <p14:tracePt t="27081" x="392113" y="5408613"/>
          <p14:tracePt t="27096" x="365125" y="5408613"/>
          <p14:tracePt t="27104" x="328613" y="5399088"/>
          <p14:tracePt t="27126" x="319088" y="5399088"/>
          <p14:tracePt t="27144" x="292100" y="5380038"/>
          <p14:tracePt t="27160" x="292100" y="5372100"/>
          <p14:tracePt t="27360" x="301625" y="5362575"/>
          <p14:tracePt t="27368" x="373063" y="5362575"/>
          <p14:tracePt t="27376" x="428625" y="5362575"/>
          <p14:tracePt t="27384" x="519113" y="5362575"/>
          <p14:tracePt t="27393" x="547688" y="5362575"/>
          <p14:tracePt t="27403" x="592138" y="5362575"/>
          <p14:tracePt t="27409" x="620713" y="5362575"/>
          <p14:tracePt t="27417" x="638175" y="5362575"/>
          <p14:tracePt t="27426" x="665163" y="5362575"/>
          <p14:tracePt t="27441" x="674688" y="5362575"/>
          <p14:tracePt t="27722" x="684213" y="5353050"/>
          <p14:tracePt t="27842" x="684213" y="5335588"/>
          <p14:tracePt t="27872" x="684213" y="5326063"/>
          <p14:tracePt t="27888" x="684213" y="5307013"/>
          <p14:tracePt t="27960" x="674688" y="5299075"/>
          <p14:tracePt t="27978" x="665163" y="5299075"/>
          <p14:tracePt t="27985" x="655638" y="5299075"/>
          <p14:tracePt t="27992" x="647700" y="5299075"/>
          <p14:tracePt t="28009" x="638175" y="5299075"/>
          <p14:tracePt t="28040" x="628650" y="5299075"/>
          <p14:tracePt t="28048" x="620713" y="5307013"/>
          <p14:tracePt t="28057" x="611188" y="5307013"/>
          <p14:tracePt t="28064" x="601663" y="5307013"/>
          <p14:tracePt t="28075" x="601663" y="5316538"/>
          <p14:tracePt t="28096" x="592138" y="5316538"/>
          <p14:tracePt t="28114" x="574675" y="5316538"/>
          <p14:tracePt t="28178" x="565150" y="5316538"/>
          <p14:tracePt t="28186" x="555625" y="5316538"/>
          <p14:tracePt t="28201" x="547688" y="5316538"/>
          <p14:tracePt t="28209" x="528638" y="5316538"/>
          <p14:tracePt t="28240" x="519113" y="5307013"/>
          <p14:tracePt t="28248" x="511175" y="5299075"/>
          <p14:tracePt t="28296" x="492125" y="5299075"/>
          <p14:tracePt t="28312" x="482600" y="5289550"/>
          <p14:tracePt t="28339" x="474663" y="5280025"/>
          <p14:tracePt t="28576" x="474663" y="5289550"/>
          <p14:tracePt t="28594" x="492125" y="5289550"/>
          <p14:tracePt t="28600" x="519113" y="5289550"/>
          <p14:tracePt t="28608" x="538163" y="5289550"/>
          <p14:tracePt t="28616" x="584200" y="5289550"/>
          <p14:tracePt t="28625" x="611188" y="5289550"/>
          <p14:tracePt t="28632" x="628650" y="5289550"/>
          <p14:tracePt t="28642" x="655638" y="5289550"/>
          <p14:tracePt t="28648" x="665163" y="5289550"/>
          <p14:tracePt t="28656" x="674688" y="5289550"/>
          <p14:tracePt t="28664" x="701675" y="5289550"/>
          <p14:tracePt t="28680" x="720725" y="5289550"/>
          <p14:tracePt t="28688" x="738188" y="5289550"/>
          <p14:tracePt t="28696" x="747713" y="5289550"/>
          <p14:tracePt t="29472" x="738188" y="5280025"/>
          <p14:tracePt t="29488" x="738188" y="5262563"/>
          <p14:tracePt t="29497" x="738188" y="5243513"/>
          <p14:tracePt t="29504" x="738188" y="5216525"/>
          <p14:tracePt t="29512" x="738188" y="5170488"/>
          <p14:tracePt t="29520" x="738188" y="5153025"/>
          <p14:tracePt t="29528" x="757238" y="5126038"/>
          <p14:tracePt t="29536" x="765175" y="5106988"/>
          <p14:tracePt t="29544" x="765175" y="5097463"/>
          <p14:tracePt t="29552" x="765175" y="5070475"/>
          <p14:tracePt t="29560" x="774700" y="5053013"/>
          <p14:tracePt t="29568" x="801688" y="5024438"/>
          <p14:tracePt t="29576" x="811213" y="5016500"/>
          <p14:tracePt t="29584" x="811213" y="4987925"/>
          <p14:tracePt t="29592" x="820738" y="4970463"/>
          <p14:tracePt t="29600" x="820738" y="4943475"/>
          <p14:tracePt t="29609" x="820738" y="4933950"/>
          <p14:tracePt t="29616" x="820738" y="4924425"/>
          <p14:tracePt t="29626" x="830263" y="4906963"/>
          <p14:tracePt t="29834" x="838200" y="4906963"/>
          <p14:tracePt t="29872" x="838200" y="4914900"/>
          <p14:tracePt t="29904" x="838200" y="4924425"/>
          <p14:tracePt t="29920" x="847725" y="4933950"/>
          <p14:tracePt t="29928" x="893763" y="4933950"/>
          <p14:tracePt t="29937" x="939800" y="4933950"/>
          <p14:tracePt t="29944" x="966788" y="4924425"/>
          <p14:tracePt t="29952" x="1057275" y="4906963"/>
          <p14:tracePt t="29961" x="1120775" y="4870450"/>
          <p14:tracePt t="29968" x="1212850" y="4824413"/>
          <p14:tracePt t="29976" x="1349375" y="4760913"/>
          <p14:tracePt t="29984" x="1485900" y="4705350"/>
          <p14:tracePt t="29993" x="1612900" y="4641850"/>
          <p14:tracePt t="30000" x="1787525" y="4595813"/>
          <p14:tracePt t="30009" x="1914525" y="4522788"/>
          <p14:tracePt t="30016" x="2070100" y="4468813"/>
          <p14:tracePt t="30025" x="2214563" y="4386263"/>
          <p14:tracePt t="30033" x="2333625" y="4332288"/>
          <p14:tracePt t="30046" x="2452688" y="4303713"/>
          <p14:tracePt t="30050" x="2552700" y="4249738"/>
          <p14:tracePt t="30062" x="2662238" y="4203700"/>
          <p14:tracePt t="30067" x="2725738" y="4167188"/>
          <p14:tracePt t="30080" x="2808288" y="4113213"/>
          <p14:tracePt t="30081" x="2908300" y="4049713"/>
          <p14:tracePt t="30091" x="2954338" y="4030663"/>
          <p14:tracePt t="30096" x="3035300" y="3976688"/>
          <p14:tracePt t="30105" x="3117850" y="3940175"/>
          <p14:tracePt t="30112" x="3181350" y="3911600"/>
          <p14:tracePt t="30127" x="3263900" y="3857625"/>
          <p14:tracePt t="30128" x="3300413" y="3848100"/>
          <p14:tracePt t="30136" x="3336925" y="3840163"/>
          <p14:tracePt t="30144" x="3373438" y="3811588"/>
          <p14:tracePt t="30152" x="3419475" y="3794125"/>
          <p14:tracePt t="30161" x="3436938" y="3784600"/>
          <p14:tracePt t="30168" x="3473450" y="3757613"/>
          <p14:tracePt t="30176" x="3490913" y="3748088"/>
          <p14:tracePt t="30193" x="3509963" y="3738563"/>
          <p14:tracePt t="30200" x="3527425" y="3730625"/>
          <p14:tracePt t="30208" x="3546475" y="3711575"/>
          <p14:tracePt t="30217" x="3563938" y="3694113"/>
          <p14:tracePt t="30225" x="3573463" y="3684588"/>
          <p14:tracePt t="30232" x="3592513" y="3665538"/>
          <p14:tracePt t="30242" x="3609975" y="3648075"/>
          <p14:tracePt t="30249" x="3619500" y="3621088"/>
          <p14:tracePt t="30256" x="3636963" y="3584575"/>
          <p14:tracePt t="30264" x="3656013" y="3556000"/>
          <p14:tracePt t="30272" x="3656013" y="3548063"/>
          <p14:tracePt t="30281" x="3665538" y="3519488"/>
          <p14:tracePt t="30288" x="3673475" y="3502025"/>
          <p14:tracePt t="30296" x="3673475" y="3482975"/>
          <p14:tracePt t="30304" x="3673475" y="3475038"/>
          <p14:tracePt t="30312" x="3673475" y="3465513"/>
          <p14:tracePt t="30320" x="3673475" y="3438525"/>
          <p14:tracePt t="30329" x="3673475" y="3429000"/>
          <p14:tracePt t="30336" x="3673475" y="3419475"/>
          <p14:tracePt t="30344" x="3673475" y="3392488"/>
          <p14:tracePt t="30352" x="3673475" y="3375025"/>
          <p14:tracePt t="30360" x="3673475" y="3355975"/>
          <p14:tracePt t="30368" x="3673475" y="3338513"/>
          <p14:tracePt t="30376" x="3673475" y="3319463"/>
          <p14:tracePt t="30385" x="3673475" y="3309938"/>
          <p14:tracePt t="30393" x="3673475" y="3292475"/>
          <p14:tracePt t="30400" x="3673475" y="3273425"/>
          <p14:tracePt t="30409" x="3673475" y="3246438"/>
          <p14:tracePt t="30417" x="3673475" y="3228975"/>
          <p14:tracePt t="30425" x="3673475" y="3219450"/>
          <p14:tracePt t="30433" x="3673475" y="3200400"/>
          <p14:tracePt t="30445" x="3673475" y="3182938"/>
          <p14:tracePt t="30451" x="3683000" y="3155950"/>
          <p14:tracePt t="30464" x="3709988" y="3119438"/>
          <p14:tracePt t="30472" x="3719513" y="3119438"/>
          <p14:tracePt t="30480" x="3719513" y="3109913"/>
          <p14:tracePt t="30488" x="3719513" y="3082925"/>
          <p14:tracePt t="30496" x="3719513" y="3073400"/>
          <p14:tracePt t="30505" x="3719513" y="3063875"/>
          <p14:tracePt t="30513" x="3719513" y="3046413"/>
          <p14:tracePt t="30745" x="3719513" y="3036888"/>
          <p14:tracePt t="30768" x="3729038" y="3017838"/>
          <p14:tracePt t="30778" x="3729038" y="3009900"/>
          <p14:tracePt t="30794" x="3729038" y="3000375"/>
          <p14:tracePt t="30816" x="3738563" y="2990850"/>
          <p14:tracePt t="30832" x="3746500" y="2982913"/>
          <p14:tracePt t="31272" x="3746500" y="2963863"/>
          <p14:tracePt t="31328" x="3738563" y="2973388"/>
          <p14:tracePt t="31336" x="3738563" y="2982913"/>
          <p14:tracePt t="31344" x="3738563" y="2990850"/>
          <p14:tracePt t="31410" x="3729038" y="3000375"/>
          <p14:tracePt t="31520" x="3746500" y="3000375"/>
          <p14:tracePt t="31528" x="3756025" y="3000375"/>
          <p14:tracePt t="31536" x="3792538" y="3000375"/>
          <p14:tracePt t="31544" x="3810000" y="2990850"/>
          <p14:tracePt t="31552" x="3819525" y="2990850"/>
          <p14:tracePt t="31560" x="3846513" y="2982913"/>
          <p14:tracePt t="31577" x="3856038" y="2973388"/>
          <p14:tracePt t="31584" x="3883025" y="2973388"/>
          <p14:tracePt t="31592" x="3902075" y="2954338"/>
          <p14:tracePt t="31618" x="3911600" y="2946400"/>
          <p14:tracePt t="31628" x="3929063" y="2936875"/>
          <p14:tracePt t="31633" x="3938588" y="2936875"/>
          <p14:tracePt t="31645" x="3948113" y="2927350"/>
          <p14:tracePt t="31649" x="3956050" y="2909888"/>
          <p14:tracePt t="31656" x="3975100" y="2900363"/>
          <p14:tracePt t="31664" x="3984625" y="2900363"/>
          <p14:tracePt t="31672" x="3984625" y="2890838"/>
          <p14:tracePt t="31680" x="4002088" y="2881313"/>
          <p14:tracePt t="31688" x="4021138" y="2863850"/>
          <p14:tracePt t="31696" x="4029075" y="2854325"/>
          <p14:tracePt t="31704" x="4038600" y="2844800"/>
          <p14:tracePt t="31712" x="4065588" y="2836863"/>
          <p14:tracePt t="31720" x="4084638" y="2817813"/>
          <p14:tracePt t="31728" x="4094163" y="2808288"/>
          <p14:tracePt t="31736" x="4111625" y="2808288"/>
          <p14:tracePt t="31744" x="4121150" y="2800350"/>
          <p14:tracePt t="31760" x="4129088" y="2790825"/>
          <p14:tracePt t="31768" x="4129088" y="2781300"/>
          <p14:tracePt t="31778" x="4138613" y="2771775"/>
          <p14:tracePt t="31784" x="4138613" y="2763838"/>
          <p14:tracePt t="32078" x="4138613" y="2754313"/>
          <p14:tracePt t="32080" x="4102100" y="2781300"/>
          <p14:tracePt t="32091" x="4075113" y="2800350"/>
          <p14:tracePt t="32096" x="4029075" y="2836863"/>
          <p14:tracePt t="32106" x="3984625" y="2854325"/>
          <p14:tracePt t="32115" x="3938588" y="2900363"/>
          <p14:tracePt t="32127" x="3919538" y="2917825"/>
          <p14:tracePt t="32132" x="3856038" y="2936875"/>
          <p14:tracePt t="32137" x="3838575" y="2954338"/>
          <p14:tracePt t="32144" x="3819525" y="2963863"/>
          <p14:tracePt t="32153" x="3810000" y="2973388"/>
          <p14:tracePt t="32168" x="3802063" y="2982913"/>
          <p14:tracePt t="32176" x="3792538" y="2990850"/>
          <p14:tracePt t="32240" x="3783013" y="3000375"/>
          <p14:tracePt t="32433" x="3783013" y="2990850"/>
          <p14:tracePt t="32440" x="3792538" y="2973388"/>
          <p14:tracePt t="32449" x="3810000" y="2954338"/>
          <p14:tracePt t="32458" x="3819525" y="2946400"/>
          <p14:tracePt t="32469" x="3838575" y="2927350"/>
          <p14:tracePt t="32472" x="3846513" y="2909888"/>
          <p14:tracePt t="32485" x="3865563" y="2890838"/>
          <p14:tracePt t="32489" x="3883025" y="2863850"/>
          <p14:tracePt t="32500" x="3892550" y="2844800"/>
          <p14:tracePt t="32504" x="3902075" y="2844800"/>
          <p14:tracePt t="32512" x="3919538" y="2827338"/>
          <p14:tracePt t="32520" x="3938588" y="2800350"/>
          <p14:tracePt t="32528" x="3948113" y="2800350"/>
          <p14:tracePt t="32536" x="3975100" y="2781300"/>
          <p14:tracePt t="32544" x="3992563" y="2763838"/>
          <p14:tracePt t="32553" x="4002088" y="2754313"/>
          <p14:tracePt t="32561" x="4021138" y="2744788"/>
          <p14:tracePt t="32570" x="4048125" y="2717800"/>
          <p14:tracePt t="32578" x="4065588" y="2717800"/>
          <p14:tracePt t="32585" x="4094163" y="2708275"/>
          <p14:tracePt t="32596" x="4111625" y="2708275"/>
          <p14:tracePt t="32601" x="4129088" y="2708275"/>
          <p14:tracePt t="32612" x="4138613" y="2708275"/>
          <p14:tracePt t="32618" x="4148138" y="2708275"/>
          <p14:tracePt t="32648" x="4157663" y="2708275"/>
          <p14:tracePt t="32792" x="4157663" y="2727325"/>
          <p14:tracePt t="32801" x="4157663" y="2754313"/>
          <p14:tracePt t="32811" x="4121150" y="2790825"/>
          <p14:tracePt t="32817" x="4057650" y="2844800"/>
          <p14:tracePt t="32829" x="3992563" y="2881313"/>
          <p14:tracePt t="32834" x="3892550" y="2917825"/>
          <p14:tracePt t="32847" x="3792538" y="2990850"/>
          <p14:tracePt t="32850" x="3673475" y="3054350"/>
          <p14:tracePt t="32861" x="3546475" y="3127375"/>
          <p14:tracePt t="32865" x="3446463" y="3182938"/>
          <p14:tracePt t="32872" x="3290888" y="3273425"/>
          <p14:tracePt t="32880" x="3117850" y="3365500"/>
          <p14:tracePt t="32888" x="2935288" y="3482975"/>
          <p14:tracePt t="32896" x="2725738" y="3592513"/>
          <p14:tracePt t="32904" x="2589213" y="3684588"/>
          <p14:tracePt t="32912" x="2433638" y="3757613"/>
          <p14:tracePt t="32920" x="2316163" y="3848100"/>
          <p14:tracePt t="32928" x="2133600" y="3976688"/>
          <p14:tracePt t="32936" x="1978025" y="4086225"/>
          <p14:tracePt t="32944" x="1860550" y="4159250"/>
          <p14:tracePt t="32952" x="1795463" y="4213225"/>
          <p14:tracePt t="32960" x="1641475" y="4303713"/>
          <p14:tracePt t="32968" x="1522413" y="4413250"/>
          <p14:tracePt t="32976" x="1385888" y="4505325"/>
          <p14:tracePt t="32984" x="1266825" y="4605338"/>
          <p14:tracePt t="32993" x="1149350" y="4678363"/>
          <p14:tracePt t="33000" x="1103313" y="4724400"/>
          <p14:tracePt t="33008" x="1066800" y="4760913"/>
          <p14:tracePt t="33016" x="1003300" y="4824413"/>
          <p14:tracePt t="33027" x="939800" y="4878388"/>
          <p14:tracePt t="33032" x="884238" y="4933950"/>
          <p14:tracePt t="33042" x="866775" y="4960938"/>
          <p14:tracePt t="33048" x="838200" y="4987925"/>
          <p14:tracePt t="33056" x="830263" y="5006975"/>
          <p14:tracePt t="33064" x="793750" y="5053013"/>
          <p14:tracePt t="33075" x="784225" y="5060950"/>
          <p14:tracePt t="33080" x="774700" y="5070475"/>
          <p14:tracePt t="33185" x="765175" y="5089525"/>
          <p14:tracePt t="33192" x="765175" y="5097463"/>
          <p14:tracePt t="33200" x="765175" y="5116513"/>
          <p14:tracePt t="33208" x="738188" y="5133975"/>
          <p14:tracePt t="33216" x="728663" y="5153025"/>
          <p14:tracePt t="33225" x="728663" y="5160963"/>
          <p14:tracePt t="33232" x="720725" y="5170488"/>
          <p14:tracePt t="33242" x="692150" y="5207000"/>
          <p14:tracePt t="33248" x="684213" y="5226050"/>
          <p14:tracePt t="33257" x="674688" y="5243513"/>
          <p14:tracePt t="33264" x="665163" y="5253038"/>
          <p14:tracePt t="33273" x="647700" y="5299075"/>
          <p14:tracePt t="33280" x="647700" y="5316538"/>
          <p14:tracePt t="33288" x="638175" y="5326063"/>
          <p14:tracePt t="33296" x="638175" y="5343525"/>
          <p14:tracePt t="33304" x="628650" y="5372100"/>
          <p14:tracePt t="33312" x="628650" y="5389563"/>
          <p14:tracePt t="33320" x="620713" y="5416550"/>
          <p14:tracePt t="33328" x="601663" y="5481638"/>
          <p14:tracePt t="33336" x="592138" y="5499100"/>
          <p14:tracePt t="33344" x="592138" y="5535613"/>
          <p14:tracePt t="33352" x="584200" y="5581650"/>
          <p14:tracePt t="33360" x="565150" y="5626100"/>
          <p14:tracePt t="33369" x="547688" y="5662613"/>
          <p14:tracePt t="33376" x="547688" y="5699125"/>
          <p14:tracePt t="33385" x="547688" y="5718175"/>
          <p14:tracePt t="33392" x="547688" y="5735638"/>
          <p14:tracePt t="33474" x="547688" y="5727700"/>
          <p14:tracePt t="33586" x="555625" y="5735638"/>
          <p14:tracePt t="33597" x="565150" y="5745163"/>
          <p14:tracePt t="33608" x="565150" y="5764213"/>
          <p14:tracePt t="33616" x="565150" y="5781675"/>
          <p14:tracePt t="33629" x="565150" y="5791200"/>
          <p14:tracePt t="33633" x="584200" y="5818188"/>
          <p14:tracePt t="33645" x="592138" y="5837238"/>
          <p14:tracePt t="33649" x="611188" y="5881688"/>
          <p14:tracePt t="33658" x="628650" y="5900738"/>
          <p14:tracePt t="33664" x="674688" y="5937250"/>
          <p14:tracePt t="33672" x="701675" y="5946775"/>
          <p14:tracePt t="33680" x="728663" y="5954713"/>
          <p14:tracePt t="33689" x="757238" y="5973763"/>
          <p14:tracePt t="33712" x="774700" y="5973763"/>
          <p14:tracePt t="33749" x="784225" y="5973763"/>
          <p14:tracePt t="33770" x="793750" y="5973763"/>
          <p14:tracePt t="33779" x="801688" y="5973763"/>
          <p14:tracePt t="33784" x="811213" y="5964238"/>
          <p14:tracePt t="33792" x="830263" y="5954713"/>
          <p14:tracePt t="33809" x="838200" y="5937250"/>
          <p14:tracePt t="33825" x="847725" y="5927725"/>
          <p14:tracePt t="33849" x="847725" y="5910263"/>
          <p14:tracePt t="33856" x="857250" y="5900738"/>
          <p14:tracePt t="34187" x="874713" y="5881688"/>
          <p14:tracePt t="34192" x="874713" y="5873750"/>
          <p14:tracePt t="34200" x="884238" y="5854700"/>
          <p14:tracePt t="34208" x="903288" y="5854700"/>
          <p14:tracePt t="34217" x="920750" y="5845175"/>
          <p14:tracePt t="34224" x="966788" y="5827713"/>
          <p14:tracePt t="34233" x="1011238" y="5791200"/>
          <p14:tracePt t="34241" x="1030288" y="5772150"/>
          <p14:tracePt t="34248" x="1084263" y="5727700"/>
          <p14:tracePt t="34258" x="1157288" y="5681663"/>
          <p14:tracePt t="34264" x="1212850" y="5635625"/>
          <p14:tracePt t="34272" x="1276350" y="5581650"/>
          <p14:tracePt t="34280" x="1339850" y="5518150"/>
          <p14:tracePt t="34288" x="1431925" y="5445125"/>
          <p14:tracePt t="34296" x="1541463" y="5389563"/>
          <p14:tracePt t="34304" x="1641475" y="5316538"/>
          <p14:tracePt t="34312" x="1778000" y="5226050"/>
          <p14:tracePt t="34320" x="1914525" y="5106988"/>
          <p14:tracePt t="34328" x="1987550" y="5053013"/>
          <p14:tracePt t="34336" x="2051050" y="5016500"/>
          <p14:tracePt t="34344" x="2170113" y="4887913"/>
          <p14:tracePt t="34352" x="2287588" y="4805363"/>
          <p14:tracePt t="34360" x="2443163" y="4697413"/>
          <p14:tracePt t="34368" x="2579688" y="4568825"/>
          <p14:tracePt t="34377" x="2698750" y="4468813"/>
          <p14:tracePt t="34384" x="2762250" y="4413250"/>
          <p14:tracePt t="34392" x="2798763" y="4386263"/>
          <p14:tracePt t="34402" x="2898775" y="4295775"/>
          <p14:tracePt t="34409" x="2981325" y="4222750"/>
          <p14:tracePt t="34417" x="3081338" y="4140200"/>
          <p14:tracePt t="34424" x="3144838" y="4086225"/>
          <p14:tracePt t="34433" x="3217863" y="4021138"/>
          <p14:tracePt t="34441" x="3300413" y="3967163"/>
          <p14:tracePt t="34448" x="3382963" y="3894138"/>
          <p14:tracePt t="34461" x="3446463" y="3840163"/>
          <p14:tracePt t="34468" x="3509963" y="3794125"/>
          <p14:tracePt t="34472" x="3573463" y="3738563"/>
          <p14:tracePt t="34480" x="3636963" y="3702050"/>
          <p14:tracePt t="34488" x="3673475" y="3675063"/>
          <p14:tracePt t="34496" x="3746500" y="3629025"/>
          <p14:tracePt t="34504" x="3775075" y="3621088"/>
          <p14:tracePt t="34512" x="3819525" y="3584575"/>
          <p14:tracePt t="34520" x="3838575" y="3584575"/>
          <p14:tracePt t="34528" x="3856038" y="3584575"/>
          <p14:tracePt t="34536" x="3883025" y="3565525"/>
          <p14:tracePt t="34544" x="3892550" y="3556000"/>
          <p14:tracePt t="34552" x="3919538" y="3538538"/>
          <p14:tracePt t="34560" x="3929063" y="3529013"/>
          <p14:tracePt t="34568" x="3948113" y="3519488"/>
          <p14:tracePt t="34576" x="3975100" y="3502025"/>
          <p14:tracePt t="34584" x="3984625" y="3492500"/>
          <p14:tracePt t="34600" x="3992563" y="3482975"/>
          <p14:tracePt t="34616" x="4002088" y="3475038"/>
          <p14:tracePt t="34625" x="4011613" y="3475038"/>
          <p14:tracePt t="34632" x="4021138" y="3465513"/>
          <p14:tracePt t="34642" x="4021138" y="3455988"/>
          <p14:tracePt t="34648" x="4021138" y="3446463"/>
          <p14:tracePt t="34657" x="4029075" y="3438525"/>
          <p14:tracePt t="34664" x="4038600" y="3419475"/>
          <p14:tracePt t="34672" x="4048125" y="3411538"/>
          <p14:tracePt t="34680" x="4065588" y="3392488"/>
          <p14:tracePt t="34688" x="4094163" y="3382963"/>
          <p14:tracePt t="34696" x="4111625" y="3375025"/>
          <p14:tracePt t="34704" x="4157663" y="3355975"/>
          <p14:tracePt t="34712" x="4202113" y="3346450"/>
          <p14:tracePt t="34722" x="4248150" y="3319463"/>
          <p14:tracePt t="34732" x="4275138" y="3302000"/>
          <p14:tracePt t="34736" x="4321175" y="3292475"/>
          <p14:tracePt t="34745" x="4367213" y="3265488"/>
          <p14:tracePt t="34752" x="4413250" y="3246438"/>
          <p14:tracePt t="34760" x="4440238" y="3236913"/>
          <p14:tracePt t="34768" x="4467225" y="3236913"/>
          <p14:tracePt t="34778" x="4521200" y="3209925"/>
          <p14:tracePt t="34784" x="4557713" y="3200400"/>
          <p14:tracePt t="34792" x="4594225" y="3182938"/>
          <p14:tracePt t="34801" x="4659313" y="3155950"/>
          <p14:tracePt t="34811" x="4703763" y="3136900"/>
          <p14:tracePt t="34818" x="4722813" y="3127375"/>
          <p14:tracePt t="34828" x="4767263" y="3100388"/>
          <p14:tracePt t="34833" x="4795838" y="3090863"/>
          <p14:tracePt t="34844" x="4813300" y="3082925"/>
          <p14:tracePt t="34849" x="4859338" y="3046413"/>
          <p14:tracePt t="34859" x="4876800" y="3036888"/>
          <p14:tracePt t="34865" x="4895850" y="3027363"/>
          <p14:tracePt t="34872" x="4922838" y="3009900"/>
          <p14:tracePt t="34880" x="4922838" y="3000375"/>
          <p14:tracePt t="34888" x="4949825" y="2973388"/>
          <p14:tracePt t="34896" x="4959350" y="2954338"/>
          <p14:tracePt t="34904" x="4968875" y="2946400"/>
          <p14:tracePt t="34936" x="4968875" y="2927350"/>
          <p14:tracePt t="35138" x="4968875" y="2917825"/>
          <p14:tracePt t="35158" x="4959350" y="2917825"/>
          <p14:tracePt t="35160" x="4941888" y="2917825"/>
          <p14:tracePt t="35168" x="4922838" y="2917825"/>
          <p14:tracePt t="35176" x="4913313" y="2927350"/>
          <p14:tracePt t="35184" x="4905375" y="2927350"/>
          <p14:tracePt t="35192" x="4876800" y="2927350"/>
          <p14:tracePt t="35200" x="4868863" y="2927350"/>
          <p14:tracePt t="35224" x="4868863" y="2936875"/>
          <p14:tracePt t="35256" x="4859338" y="2936875"/>
          <p14:tracePt t="35264" x="4859338" y="2927350"/>
          <p14:tracePt t="35272" x="4859338" y="2909888"/>
          <p14:tracePt t="35280" x="4849813" y="2900363"/>
          <p14:tracePt t="35288" x="4849813" y="2873375"/>
          <p14:tracePt t="35296" x="4832350" y="2854325"/>
          <p14:tracePt t="35304" x="4832350" y="2836863"/>
          <p14:tracePt t="35312" x="4822825" y="2808288"/>
          <p14:tracePt t="35322" x="4822825" y="2781300"/>
          <p14:tracePt t="35332" x="4822825" y="2771775"/>
          <p14:tracePt t="35347" x="4822825" y="2735263"/>
          <p14:tracePt t="35353" x="4822825" y="2717800"/>
          <p14:tracePt t="35362" x="4822825" y="2698750"/>
          <p14:tracePt t="35377" x="4822825" y="2690813"/>
          <p14:tracePt t="35394" x="4822825" y="2681288"/>
          <p14:tracePt t="35404" x="4822825" y="2662238"/>
          <p14:tracePt t="35416" x="4822825" y="2654300"/>
          <p14:tracePt t="35440" x="4822825" y="2644775"/>
          <p14:tracePt t="35658" x="4813300" y="2635250"/>
          <p14:tracePt t="35666" x="4795838" y="2635250"/>
          <p14:tracePt t="35673" x="4786313" y="2635250"/>
          <p14:tracePt t="35681" x="4776788" y="2635250"/>
          <p14:tracePt t="35761" x="4767263" y="2625725"/>
          <p14:tracePt t="35778" x="4767263" y="2617788"/>
          <p14:tracePt t="35800" x="4767263" y="2608263"/>
          <p14:tracePt t="36033" x="4767263" y="2617788"/>
          <p14:tracePt t="36040" x="4759325" y="2625725"/>
          <p14:tracePt t="36048" x="4759325" y="2654300"/>
          <p14:tracePt t="36058" x="4740275" y="2690813"/>
          <p14:tracePt t="36064" x="4740275" y="2708275"/>
          <p14:tracePt t="36074" x="4740275" y="2735263"/>
          <p14:tracePt t="36080" x="4740275" y="2754313"/>
          <p14:tracePt t="36092" x="4730750" y="2771775"/>
          <p14:tracePt t="36096" x="4730750" y="2800350"/>
          <p14:tracePt t="36104" x="4722813" y="2808288"/>
          <p14:tracePt t="36113" x="4722813" y="2827338"/>
          <p14:tracePt t="36125" x="4722813" y="2836863"/>
          <p14:tracePt t="36144" x="4722813" y="2844800"/>
          <p14:tracePt t="36216" x="4722813" y="2854325"/>
          <p14:tracePt t="36224" x="4722813" y="2863850"/>
          <p14:tracePt t="36232" x="4703763" y="2881313"/>
          <p14:tracePt t="36264" x="4695825" y="2890838"/>
          <p14:tracePt t="36280" x="4686300" y="2900363"/>
          <p14:tracePt t="36467" x="4676775" y="2900363"/>
          <p14:tracePt t="36472" x="4676775" y="2890838"/>
          <p14:tracePt t="36482" x="4676775" y="2881313"/>
          <p14:tracePt t="36496" x="4659313" y="2863850"/>
          <p14:tracePt t="36635" x="4659313" y="2844800"/>
          <p14:tracePt t="36659" x="4659313" y="2836863"/>
          <p14:tracePt t="36977" x="4667250" y="2836863"/>
          <p14:tracePt t="36986" x="4695825" y="2836863"/>
          <p14:tracePt t="36993" x="4730750" y="2836863"/>
          <p14:tracePt t="37002" x="4749800" y="2836863"/>
          <p14:tracePt t="37012" x="4776788" y="2836863"/>
          <p14:tracePt t="37017" x="4786313" y="2836863"/>
          <p14:tracePt t="37034" x="4795838" y="2836863"/>
          <p14:tracePt t="37043" x="4803775" y="2836863"/>
          <p14:tracePt t="37048" x="4832350" y="2827338"/>
          <p14:tracePt t="37064" x="4840288" y="2827338"/>
          <p14:tracePt t="37075" x="4849813" y="2827338"/>
          <p14:tracePt t="37091" x="4868863" y="2827338"/>
          <p14:tracePt t="37096" x="4876800" y="2817813"/>
          <p14:tracePt t="37104" x="4886325" y="2817813"/>
          <p14:tracePt t="37127" x="4922838" y="2790825"/>
          <p14:tracePt t="37128" x="4932363" y="2790825"/>
          <p14:tracePt t="37136" x="4949825" y="2781300"/>
          <p14:tracePt t="37152" x="4959350" y="2771775"/>
          <p14:tracePt t="37232" x="4968875" y="2771775"/>
          <p14:tracePt t="37240" x="4968875" y="2781300"/>
          <p14:tracePt t="37248" x="4959350" y="2808288"/>
          <p14:tracePt t="37257" x="4905375" y="2827338"/>
          <p14:tracePt t="37264" x="4840288" y="2863850"/>
          <p14:tracePt t="37272" x="4740275" y="2909888"/>
          <p14:tracePt t="37281" x="4622800" y="2982913"/>
          <p14:tracePt t="37288" x="4484688" y="3054350"/>
          <p14:tracePt t="37296" x="4357688" y="3127375"/>
          <p14:tracePt t="37304" x="4202113" y="3228975"/>
          <p14:tracePt t="37312" x="4065588" y="3309938"/>
          <p14:tracePt t="37320" x="3911600" y="3411538"/>
          <p14:tracePt t="37328" x="3702050" y="3565525"/>
          <p14:tracePt t="37336" x="3509963" y="3702050"/>
          <p14:tracePt t="37344" x="3354388" y="3811588"/>
          <p14:tracePt t="37352" x="3171825" y="3967163"/>
          <p14:tracePt t="37360" x="3017838" y="4067175"/>
          <p14:tracePt t="37372" x="2835275" y="4203700"/>
          <p14:tracePt t="37376" x="2606675" y="4376738"/>
          <p14:tracePt t="37385" x="2416175" y="4495800"/>
          <p14:tracePt t="37396" x="2160588" y="4651375"/>
          <p14:tracePt t="37402" x="1941513" y="4805363"/>
          <p14:tracePt t="37410" x="1731963" y="4906963"/>
          <p14:tracePt t="37418" x="1595438" y="4997450"/>
          <p14:tracePt t="37424" x="1439863" y="5089525"/>
          <p14:tracePt t="37432" x="1303338" y="5160963"/>
          <p14:tracePt t="37441" x="1185863" y="5226050"/>
          <p14:tracePt t="37450" x="1076325" y="5280025"/>
          <p14:tracePt t="37457" x="993775" y="5335588"/>
          <p14:tracePt t="37465" x="874713" y="5408613"/>
          <p14:tracePt t="37472" x="793750" y="5453063"/>
          <p14:tracePt t="37480" x="711200" y="5508625"/>
          <p14:tracePt t="37488" x="665163" y="5526088"/>
          <p14:tracePt t="37496" x="628650" y="5562600"/>
          <p14:tracePt t="37504" x="611188" y="5572125"/>
          <p14:tracePt t="37512" x="584200" y="5589588"/>
          <p14:tracePt t="37520" x="574675" y="5589588"/>
          <p14:tracePt t="37528" x="555625" y="5608638"/>
          <p14:tracePt t="37833" x="555625" y="5645150"/>
          <p14:tracePt t="37840" x="555625" y="5662613"/>
          <p14:tracePt t="37848" x="555625" y="5672138"/>
          <p14:tracePt t="37857" x="555625" y="5699125"/>
          <p14:tracePt t="37864" x="565150" y="5718175"/>
          <p14:tracePt t="37874" x="565150" y="5735638"/>
          <p14:tracePt t="37880" x="565150" y="5754688"/>
          <p14:tracePt t="37888" x="565150" y="5764213"/>
          <p14:tracePt t="37896" x="565150" y="5772150"/>
          <p14:tracePt t="38144" x="565150" y="5764213"/>
          <p14:tracePt t="38152" x="565150" y="5754688"/>
          <p14:tracePt t="38161" x="565150" y="5735638"/>
          <p14:tracePt t="38169" x="574675" y="5718175"/>
          <p14:tracePt t="38178" x="601663" y="5691188"/>
          <p14:tracePt t="38185" x="611188" y="5681663"/>
          <p14:tracePt t="38194" x="620713" y="5662613"/>
          <p14:tracePt t="38211" x="628650" y="5654675"/>
          <p14:tracePt t="38216" x="647700" y="5635625"/>
          <p14:tracePt t="38224" x="665163" y="5618163"/>
          <p14:tracePt t="38234" x="674688" y="5608638"/>
          <p14:tracePt t="38248" x="720725" y="5589588"/>
          <p14:tracePt t="38257" x="747713" y="5589588"/>
          <p14:tracePt t="38264" x="765175" y="5589588"/>
          <p14:tracePt t="38272" x="801688" y="5589588"/>
          <p14:tracePt t="38282" x="830263" y="5572125"/>
          <p14:tracePt t="38290" x="838200" y="5572125"/>
          <p14:tracePt t="38313" x="857250" y="5572125"/>
          <p14:tracePt t="38322" x="857250" y="5581650"/>
          <p14:tracePt t="38342" x="866775" y="5608638"/>
          <p14:tracePt t="38352" x="884238" y="5626100"/>
          <p14:tracePt t="38360" x="884238" y="5635625"/>
          <p14:tracePt t="38370" x="893763" y="5654675"/>
          <p14:tracePt t="38392" x="893763" y="5662613"/>
          <p14:tracePt t="38408" x="893763" y="5681663"/>
          <p14:tracePt t="38417" x="893763" y="5691188"/>
          <p14:tracePt t="38441" x="893763" y="5718175"/>
          <p14:tracePt t="38448" x="884238" y="5727700"/>
          <p14:tracePt t="38457" x="884238" y="5745163"/>
          <p14:tracePt t="38465" x="847725" y="5764213"/>
          <p14:tracePt t="38472" x="838200" y="5772150"/>
          <p14:tracePt t="38480" x="830263" y="5781675"/>
          <p14:tracePt t="38488" x="830263" y="5791200"/>
          <p14:tracePt t="38496" x="820738" y="5800725"/>
          <p14:tracePt t="38504" x="801688" y="5808663"/>
          <p14:tracePt t="38512" x="793750" y="5818188"/>
          <p14:tracePt t="38544" x="774700" y="5818188"/>
          <p14:tracePt t="38552" x="765175" y="5818188"/>
          <p14:tracePt t="38592" x="757238" y="5818188"/>
          <p14:tracePt t="38616" x="738188" y="5818188"/>
          <p14:tracePt t="38658" x="728663" y="5818188"/>
          <p14:tracePt t="38686" x="728663" y="5808663"/>
          <p14:tracePt t="38693" x="728663" y="5791200"/>
          <p14:tracePt t="38700" x="728663" y="5781675"/>
          <p14:tracePt t="38712" x="728663" y="5764213"/>
          <p14:tracePt t="38720" x="738188" y="5754688"/>
          <p14:tracePt t="38736" x="747713" y="5754688"/>
          <p14:tracePt t="38752" x="765175" y="5735638"/>
          <p14:tracePt t="38768" x="765175" y="5727700"/>
          <p14:tracePt t="38793" x="765175" y="5699125"/>
          <p14:tracePt t="38808" x="765175" y="5691188"/>
          <p14:tracePt t="38832" x="765175" y="5681663"/>
          <p14:tracePt t="38848" x="765175" y="5662613"/>
          <p14:tracePt t="38880" x="765175" y="5654675"/>
          <p14:tracePt t="38888" x="765175" y="5635625"/>
          <p14:tracePt t="38896" x="765175" y="5626100"/>
          <p14:tracePt t="38905" x="747713" y="5608638"/>
          <p14:tracePt t="38912" x="738188" y="5599113"/>
          <p14:tracePt t="38920" x="728663" y="5589588"/>
          <p14:tracePt t="38928" x="720725" y="5581650"/>
          <p14:tracePt t="38944" x="711200" y="5554663"/>
          <p14:tracePt t="38960" x="711200" y="5545138"/>
          <p14:tracePt t="38968" x="711200" y="5535613"/>
          <p14:tracePt t="38976" x="711200" y="5526088"/>
          <p14:tracePt t="38984" x="711200" y="5518150"/>
          <p14:tracePt t="38992" x="711200" y="5499100"/>
          <p14:tracePt t="39001" x="711200" y="5489575"/>
          <p14:tracePt t="39011" x="711200" y="5481638"/>
          <p14:tracePt t="39017" x="711200" y="5462588"/>
          <p14:tracePt t="39030" x="711200" y="5453063"/>
          <p14:tracePt t="39032" x="711200" y="5435600"/>
          <p14:tracePt t="39041" x="711200" y="5416550"/>
          <p14:tracePt t="39049" x="711200" y="5399088"/>
          <p14:tracePt t="39061" x="711200" y="5389563"/>
          <p14:tracePt t="39081" x="711200" y="5372100"/>
          <p14:tracePt t="39172" x="711200" y="5362575"/>
          <p14:tracePt t="39177" x="728663" y="5362575"/>
          <p14:tracePt t="39186" x="738188" y="5362575"/>
          <p14:tracePt t="39194" x="747713" y="5362575"/>
          <p14:tracePt t="39210" x="757238" y="5362575"/>
          <p14:tracePt t="39216" x="765175" y="5362575"/>
          <p14:tracePt t="39232" x="774700" y="5362575"/>
          <p14:tracePt t="39241" x="793750" y="5362575"/>
          <p14:tracePt t="39258" x="801688" y="5362575"/>
          <p14:tracePt t="39288" x="811213" y="5362575"/>
          <p14:tracePt t="39304" x="830263" y="5362575"/>
          <p14:tracePt t="39634" x="838200" y="5362575"/>
          <p14:tracePt t="39682" x="838200" y="5372100"/>
          <p14:tracePt t="39692" x="838200" y="5389563"/>
          <p14:tracePt t="39705" x="838200" y="5399088"/>
          <p14:tracePt t="39720" x="838200" y="5408613"/>
          <p14:tracePt t="40107" x="838200" y="5416550"/>
          <p14:tracePt t="40127" x="847725" y="5416550"/>
          <p14:tracePt t="40138" x="866775" y="5416550"/>
          <p14:tracePt t="40145" x="874713" y="5408613"/>
          <p14:tracePt t="40456" x="884238" y="5399088"/>
          <p14:tracePt t="40600" x="893763" y="5372100"/>
          <p14:tracePt t="40608" x="903288" y="5362575"/>
          <p14:tracePt t="40616" x="920750" y="5335588"/>
          <p14:tracePt t="40624" x="920750" y="5307013"/>
          <p14:tracePt t="40632" x="930275" y="5280025"/>
          <p14:tracePt t="40641" x="939800" y="5243513"/>
          <p14:tracePt t="40648" x="947738" y="5207000"/>
          <p14:tracePt t="40657" x="974725" y="5180013"/>
          <p14:tracePt t="40664" x="993775" y="5153025"/>
          <p14:tracePt t="40672" x="993775" y="5126038"/>
          <p14:tracePt t="40680" x="1003300" y="5106988"/>
          <p14:tracePt t="40688" x="1011238" y="5070475"/>
          <p14:tracePt t="40696" x="1020763" y="5060950"/>
          <p14:tracePt t="40704" x="1030288" y="5033963"/>
          <p14:tracePt t="40712" x="1039813" y="5024438"/>
          <p14:tracePt t="40721" x="1039813" y="5016500"/>
          <p14:tracePt t="40732" x="1039813" y="5006975"/>
          <p14:tracePt t="40753" x="1039813" y="4987925"/>
          <p14:tracePt t="40897" x="1039813" y="5006975"/>
          <p14:tracePt t="40904" x="1039813" y="5016500"/>
          <p14:tracePt t="40928" x="1039813" y="5024438"/>
          <p14:tracePt t="40952" x="1039813" y="5033963"/>
          <p14:tracePt t="41114" x="1030288" y="5043488"/>
          <p14:tracePt t="41126" x="1020763" y="5053013"/>
          <p14:tracePt t="41130" x="1011238" y="5060950"/>
          <p14:tracePt t="41136" x="1003300" y="5070475"/>
          <p14:tracePt t="41144" x="993775" y="5080000"/>
          <p14:tracePt t="41176" x="984250" y="5089525"/>
          <p14:tracePt t="41338" x="984250" y="5097463"/>
          <p14:tracePt t="41362" x="984250" y="5106988"/>
          <p14:tracePt t="41393" x="974725" y="5133975"/>
          <p14:tracePt t="41784" x="966788" y="5133975"/>
          <p14:tracePt t="41794" x="957263" y="5126038"/>
          <p14:tracePt t="41808" x="947738" y="5126038"/>
          <p14:tracePt t="42178" x="947738" y="5116513"/>
          <p14:tracePt t="42187" x="947738" y="5106988"/>
          <p14:tracePt t="42194" x="947738" y="5097463"/>
          <p14:tracePt t="42216" x="947738" y="5080000"/>
          <p14:tracePt t="42224" x="947738" y="5070475"/>
          <p14:tracePt t="42449" x="947738" y="5060950"/>
          <p14:tracePt t="42456" x="930275" y="5060950"/>
          <p14:tracePt t="42465" x="911225" y="5060950"/>
          <p14:tracePt t="42504" x="903288" y="5060950"/>
          <p14:tracePt t="42512" x="884238" y="5053013"/>
          <p14:tracePt t="42536" x="884238" y="5033963"/>
          <p14:tracePt t="42544" x="884238" y="5024438"/>
          <p14:tracePt t="42584" x="884238" y="5016500"/>
          <p14:tracePt t="42600" x="884238" y="4987925"/>
          <p14:tracePt t="42608" x="884238" y="4979988"/>
          <p14:tracePt t="42624" x="884238" y="4951413"/>
          <p14:tracePt t="42632" x="884238" y="4933950"/>
          <p14:tracePt t="42640" x="884238" y="4924425"/>
          <p14:tracePt t="42648" x="884238" y="4914900"/>
          <p14:tracePt t="42657" x="903288" y="4897438"/>
          <p14:tracePt t="42664" x="903288" y="4878388"/>
          <p14:tracePt t="42674" x="911225" y="4878388"/>
          <p14:tracePt t="42688" x="920750" y="4878388"/>
          <p14:tracePt t="42696" x="920750" y="4870450"/>
          <p14:tracePt t="42828" x="930275" y="4870450"/>
          <p14:tracePt t="42834" x="939800" y="4870450"/>
          <p14:tracePt t="42845" x="947738" y="4878388"/>
          <p14:tracePt t="42848" x="947738" y="4887913"/>
          <p14:tracePt t="42864" x="947738" y="4897438"/>
          <p14:tracePt t="42874" x="947738" y="4906963"/>
          <p14:tracePt t="42881" x="957263" y="4906963"/>
          <p14:tracePt t="42894" x="957263" y="4914900"/>
          <p14:tracePt t="42898" x="957263" y="4924425"/>
          <p14:tracePt t="42920" x="957263" y="4933950"/>
          <p14:tracePt t="42992" x="957263" y="4951413"/>
          <p14:tracePt t="43002" x="947738" y="4951413"/>
          <p14:tracePt t="43009" x="930275" y="4970463"/>
          <p14:tracePt t="43040" x="911225" y="4970463"/>
          <p14:tracePt t="43649" x="903288" y="4979988"/>
          <p14:tracePt t="43664" x="903288" y="4997450"/>
          <p14:tracePt t="43673" x="893763" y="5006975"/>
          <p14:tracePt t="43680" x="893763" y="5016500"/>
          <p14:tracePt t="43688" x="893763" y="5024438"/>
          <p14:tracePt t="43696" x="884238" y="5043488"/>
          <p14:tracePt t="43704" x="884238" y="5053013"/>
          <p14:tracePt t="43712" x="866775" y="5070475"/>
          <p14:tracePt t="43720" x="857250" y="5080000"/>
          <p14:tracePt t="43729" x="847725" y="5080000"/>
          <p14:tracePt t="43736" x="838200" y="5097463"/>
          <p14:tracePt t="43745" x="820738" y="5116513"/>
          <p14:tracePt t="43761" x="801688" y="5143500"/>
          <p14:tracePt t="43770" x="793750" y="5160963"/>
          <p14:tracePt t="43781" x="774700" y="5180013"/>
          <p14:tracePt t="43784" x="757238" y="5197475"/>
          <p14:tracePt t="43794" x="728663" y="5216525"/>
          <p14:tracePt t="43800" x="711200" y="5243513"/>
          <p14:tracePt t="43808" x="701675" y="5253038"/>
          <p14:tracePt t="43816" x="692150" y="5289550"/>
          <p14:tracePt t="43825" x="665163" y="5326063"/>
          <p14:tracePt t="43832" x="655638" y="5343525"/>
          <p14:tracePt t="43842" x="647700" y="5362575"/>
          <p14:tracePt t="43848" x="611188" y="5389563"/>
          <p14:tracePt t="43857" x="601663" y="5408613"/>
          <p14:tracePt t="43864" x="592138" y="5426075"/>
          <p14:tracePt t="43874" x="592138" y="5445125"/>
          <p14:tracePt t="43880" x="574675" y="5489575"/>
          <p14:tracePt t="43888" x="565150" y="5499100"/>
          <p14:tracePt t="43896" x="565150" y="5518150"/>
          <p14:tracePt t="43904" x="555625" y="5545138"/>
          <p14:tracePt t="43912" x="538163" y="5589588"/>
          <p14:tracePt t="43920" x="511175" y="5608638"/>
          <p14:tracePt t="43928" x="501650" y="5635625"/>
          <p14:tracePt t="43936" x="492125" y="5654675"/>
          <p14:tracePt t="43944" x="474663" y="5691188"/>
          <p14:tracePt t="43952" x="465138" y="5699125"/>
          <p14:tracePt t="43960" x="455613" y="5708650"/>
          <p14:tracePt t="43968" x="438150" y="5745163"/>
          <p14:tracePt t="43976" x="428625" y="5754688"/>
          <p14:tracePt t="43984" x="409575" y="5772150"/>
          <p14:tracePt t="43992" x="401638" y="5791200"/>
          <p14:tracePt t="44000" x="392113" y="5818188"/>
          <p14:tracePt t="44009" x="382588" y="5827713"/>
          <p14:tracePt t="44016" x="365125" y="5845175"/>
          <p14:tracePt t="44025" x="355600" y="5864225"/>
          <p14:tracePt t="44032" x="328613" y="5891213"/>
          <p14:tracePt t="44041" x="309563" y="5927725"/>
          <p14:tracePt t="44064" x="292100" y="5946775"/>
          <p14:tracePt t="44068" x="282575" y="5954713"/>
          <p14:tracePt t="44084" x="273050" y="5964238"/>
          <p14:tracePt t="44096" x="265113" y="5973763"/>
          <p14:tracePt t="44104" x="265113" y="5991225"/>
          <p14:tracePt t="44124" x="265113" y="6000750"/>
          <p14:tracePt t="44128" x="255588" y="6010275"/>
          <p14:tracePt t="44136" x="246063" y="6010275"/>
          <p14:tracePt t="44458" x="246063" y="6018213"/>
          <p14:tracePt t="44468" x="273050" y="6018213"/>
          <p14:tracePt t="44473" x="301625" y="6018213"/>
          <p14:tracePt t="44488" x="346075" y="6018213"/>
          <p14:tracePt t="44496" x="382588" y="6018213"/>
          <p14:tracePt t="44504" x="401638" y="6018213"/>
          <p14:tracePt t="44512" x="446088" y="6018213"/>
          <p14:tracePt t="44520" x="474663" y="6018213"/>
          <p14:tracePt t="44528" x="492125" y="6018213"/>
          <p14:tracePt t="44536" x="528638" y="6010275"/>
          <p14:tracePt t="44544" x="538163" y="6000750"/>
          <p14:tracePt t="44552" x="547688" y="6000750"/>
          <p14:tracePt t="44561" x="565150" y="6000750"/>
          <p14:tracePt t="44568" x="574675" y="5991225"/>
          <p14:tracePt t="44592" x="584200" y="5991225"/>
          <p14:tracePt t="44690" x="611188" y="5991225"/>
          <p14:tracePt t="44716" x="620713" y="5991225"/>
          <p14:tracePt t="44731" x="628650" y="5991225"/>
          <p14:tracePt t="44739" x="647700" y="5991225"/>
          <p14:tracePt t="44754" x="655638" y="5991225"/>
          <p14:tracePt t="44792" x="665163" y="5991225"/>
          <p14:tracePt t="45080" x="674688" y="5983288"/>
          <p14:tracePt t="45090" x="674688" y="5954713"/>
          <p14:tracePt t="45096" x="674688" y="5937250"/>
          <p14:tracePt t="45104" x="674688" y="5910263"/>
          <p14:tracePt t="45124" x="701675" y="5845175"/>
          <p14:tracePt t="45128" x="711200" y="5818188"/>
          <p14:tracePt t="45136" x="720725" y="5791200"/>
          <p14:tracePt t="45144" x="720725" y="5772150"/>
          <p14:tracePt t="45152" x="720725" y="5754688"/>
          <p14:tracePt t="45160" x="728663" y="5745163"/>
          <p14:tracePt t="45169" x="728663" y="5727700"/>
          <p14:tracePt t="45176" x="738188" y="5718175"/>
          <p14:tracePt t="45188" x="747713" y="5718175"/>
          <p14:tracePt t="45208" x="747713" y="5708650"/>
          <p14:tracePt t="45232" x="747713" y="5691188"/>
          <p14:tracePt t="45256" x="757238" y="5681663"/>
          <p14:tracePt t="45352" x="747713" y="5681663"/>
          <p14:tracePt t="45360" x="738188" y="5691188"/>
          <p14:tracePt t="45368" x="728663" y="5699125"/>
          <p14:tracePt t="45376" x="711200" y="5727700"/>
          <p14:tracePt t="45384" x="701675" y="5727700"/>
          <p14:tracePt t="45392" x="692150" y="5735638"/>
          <p14:tracePt t="45400" x="684213" y="5754688"/>
          <p14:tracePt t="45408" x="665163" y="5764213"/>
          <p14:tracePt t="45427" x="655638" y="5772150"/>
          <p14:tracePt t="45440" x="647700" y="5781675"/>
          <p14:tracePt t="45457" x="647700" y="5791200"/>
          <p14:tracePt t="45608" x="665163" y="5772150"/>
          <p14:tracePt t="45616" x="665163" y="5764213"/>
          <p14:tracePt t="45624" x="674688" y="5754688"/>
          <p14:tracePt t="45640" x="701675" y="5754688"/>
          <p14:tracePt t="45648" x="711200" y="5745163"/>
          <p14:tracePt t="45660" x="720725" y="5745163"/>
          <p14:tracePt t="45678" x="738188" y="5745163"/>
          <p14:tracePt t="45684" x="747713" y="5745163"/>
          <p14:tracePt t="45705" x="757238" y="5735638"/>
          <p14:tracePt t="45717" x="765175" y="5727700"/>
          <p14:tracePt t="45720" x="774700" y="5727700"/>
          <p14:tracePt t="45728" x="784225" y="5718175"/>
          <p14:tracePt t="46074" x="793750" y="5708650"/>
          <p14:tracePt t="46080" x="801688" y="5691188"/>
          <p14:tracePt t="46088" x="811213" y="5681663"/>
          <p14:tracePt t="46096" x="820738" y="5662613"/>
          <p14:tracePt t="46105" x="830263" y="5645150"/>
          <p14:tracePt t="46123" x="830263" y="5635625"/>
          <p14:tracePt t="46128" x="830263" y="5626100"/>
          <p14:tracePt t="46136" x="838200" y="5599113"/>
          <p14:tracePt t="46144" x="847725" y="5589588"/>
          <p14:tracePt t="46152" x="847725" y="5581650"/>
          <p14:tracePt t="46161" x="866775" y="5562600"/>
          <p14:tracePt t="46177" x="866775" y="5554663"/>
          <p14:tracePt t="46188" x="874713" y="5554663"/>
          <p14:tracePt t="46192" x="874713" y="5545138"/>
          <p14:tracePt t="46208" x="874713" y="5526088"/>
          <p14:tracePt t="46216" x="874713" y="5508625"/>
          <p14:tracePt t="46228" x="874713" y="5499100"/>
          <p14:tracePt t="46234" x="884238" y="5489575"/>
          <p14:tracePt t="46244" x="884238" y="5481638"/>
          <p14:tracePt t="46264" x="884238" y="5472113"/>
          <p14:tracePt t="46274" x="893763" y="5462588"/>
          <p14:tracePt t="46295" x="893763" y="5435600"/>
          <p14:tracePt t="46299" x="911225" y="5416550"/>
          <p14:tracePt t="46315" x="920750" y="5399088"/>
          <p14:tracePt t="46321" x="930275" y="5389563"/>
          <p14:tracePt t="46344" x="930275" y="5380038"/>
          <p14:tracePt t="46360" x="930275" y="5372100"/>
          <p14:tracePt t="46368" x="930275" y="5353050"/>
          <p14:tracePt t="46376" x="939800" y="5353050"/>
          <p14:tracePt t="46392" x="939800" y="5343525"/>
          <p14:tracePt t="46402" x="947738" y="5335588"/>
          <p14:tracePt t="46424" x="957263" y="5326063"/>
          <p14:tracePt t="46834" x="947738" y="5326063"/>
          <p14:tracePt t="46848" x="947738" y="5316538"/>
          <p14:tracePt t="46850" x="947738" y="5299075"/>
          <p14:tracePt t="46865" x="947738" y="5270500"/>
          <p14:tracePt t="46874" x="947738" y="5262563"/>
          <p14:tracePt t="46880" x="947738" y="5253038"/>
          <p14:tracePt t="46888" x="947738" y="5233988"/>
          <p14:tracePt t="46896" x="947738" y="5226050"/>
          <p14:tracePt t="46968" x="947738" y="5216525"/>
          <p14:tracePt t="47105" x="947738" y="5207000"/>
          <p14:tracePt t="47112" x="984250" y="5233988"/>
          <p14:tracePt t="47120" x="1011238" y="5253038"/>
          <p14:tracePt t="47128" x="1047750" y="5270500"/>
          <p14:tracePt t="47137" x="1066800" y="5280025"/>
          <p14:tracePt t="47147" x="1084263" y="5307013"/>
          <p14:tracePt t="47157" x="1103313" y="5307013"/>
          <p14:tracePt t="47160" x="1120775" y="5316538"/>
          <p14:tracePt t="47169" x="1130300" y="5316538"/>
          <p14:tracePt t="47296" x="1139825" y="5316538"/>
          <p14:tracePt t="47312" x="1149350" y="5316538"/>
          <p14:tracePt t="47320" x="1176338" y="5316538"/>
          <p14:tracePt t="47328" x="1185863" y="5316538"/>
          <p14:tracePt t="47336" x="1203325" y="5316538"/>
          <p14:tracePt t="47344" x="1222375" y="5307013"/>
          <p14:tracePt t="47360" x="1239838" y="5299075"/>
          <p14:tracePt t="47562" x="1249363" y="5299075"/>
          <p14:tracePt t="47579" x="1266825" y="5299075"/>
          <p14:tracePt t="47596" x="1276350" y="5299075"/>
          <p14:tracePt t="47600" x="1285875" y="5299075"/>
          <p14:tracePt t="47608" x="1303338" y="5299075"/>
          <p14:tracePt t="47616" x="1322388" y="5326063"/>
          <p14:tracePt t="47632" x="1330325" y="5326063"/>
          <p14:tracePt t="47640" x="1358900" y="5326063"/>
          <p14:tracePt t="47648" x="1376363" y="5335588"/>
          <p14:tracePt t="47657" x="1395413" y="5335588"/>
          <p14:tracePt t="47664" x="1403350" y="5343525"/>
          <p14:tracePt t="47673" x="1412875" y="5343525"/>
          <p14:tracePt t="47680" x="1431925" y="5343525"/>
          <p14:tracePt t="47696" x="1439863" y="5343525"/>
          <p14:tracePt t="47712" x="1458913" y="5362575"/>
          <p14:tracePt t="47760" x="1476375" y="5362575"/>
          <p14:tracePt t="47778" x="1485900" y="5362575"/>
          <p14:tracePt t="47784" x="1495425" y="5362575"/>
          <p14:tracePt t="47793" x="1504950" y="5362575"/>
          <p14:tracePt t="47800" x="1522413" y="5353050"/>
          <p14:tracePt t="47816" x="1531938" y="5353050"/>
          <p14:tracePt t="47825" x="1541463" y="5343525"/>
          <p14:tracePt t="47832" x="1549400" y="5335588"/>
          <p14:tracePt t="47841" x="1568450" y="5326063"/>
          <p14:tracePt t="48224" x="1576388" y="5316538"/>
          <p14:tracePt t="48240" x="1576388" y="5299075"/>
          <p14:tracePt t="48248" x="1576388" y="5289550"/>
          <p14:tracePt t="48536" x="1585913" y="5289550"/>
          <p14:tracePt t="50442" x="1595438" y="5289550"/>
          <p14:tracePt t="50850" x="1604963" y="5289550"/>
          <p14:tracePt t="50867" x="1612900" y="5289550"/>
          <p14:tracePt t="50883" x="1622425" y="5280025"/>
          <p14:tracePt t="50897" x="1641475" y="5280025"/>
          <p14:tracePt t="50905" x="1649413" y="5270500"/>
          <p14:tracePt t="51648" x="1649413" y="5262563"/>
          <p14:tracePt t="51656" x="1649413" y="5253038"/>
          <p14:tracePt t="51664" x="1658938" y="5243513"/>
          <p14:tracePt t="51680" x="1668463" y="5226050"/>
          <p14:tracePt t="51704" x="1677988" y="5216525"/>
          <p14:tracePt t="51714" x="1685925" y="5207000"/>
          <p14:tracePt t="51784" x="1685925" y="5197475"/>
          <p14:tracePt t="51800" x="1685925" y="5180013"/>
          <p14:tracePt t="51816" x="1695450" y="5160963"/>
          <p14:tracePt t="52458" x="1704975" y="5116513"/>
          <p14:tracePt t="52834" x="1722438" y="5116513"/>
          <p14:tracePt t="52850" x="1751013" y="5116513"/>
          <p14:tracePt t="54192" x="1731963" y="5126038"/>
          <p14:tracePt t="54200" x="1695450" y="5160963"/>
          <p14:tracePt t="54208" x="1641475" y="5180013"/>
          <p14:tracePt t="54216" x="1604963" y="5197475"/>
          <p14:tracePt t="54225" x="1558925" y="5226050"/>
          <p14:tracePt t="54232" x="1504950" y="5253038"/>
          <p14:tracePt t="54240" x="1449388" y="5289550"/>
          <p14:tracePt t="54248" x="1431925" y="5299075"/>
          <p14:tracePt t="54256" x="1395413" y="5335588"/>
          <p14:tracePt t="54264" x="1358900" y="5343525"/>
          <p14:tracePt t="54273" x="1339850" y="5353050"/>
          <p14:tracePt t="54280" x="1312863" y="5380038"/>
          <p14:tracePt t="54289" x="1293813" y="5380038"/>
          <p14:tracePt t="54296" x="1276350" y="5389563"/>
          <p14:tracePt t="54306" x="1258888" y="5399088"/>
          <p14:tracePt t="54375" x="1249363" y="5408613"/>
          <p14:tracePt t="54384" x="1239838" y="5408613"/>
          <p14:tracePt t="54402" x="1222375" y="5408613"/>
          <p14:tracePt t="54408" x="1203325" y="5408613"/>
          <p14:tracePt t="54481" x="1193800" y="5416550"/>
          <p14:tracePt t="54642" x="1193800" y="5426075"/>
          <p14:tracePt t="54654" x="1176338" y="5416550"/>
          <p14:tracePt t="54664" x="1166813" y="5408613"/>
          <p14:tracePt t="54672" x="1166813" y="5399088"/>
          <p14:tracePt t="54696" x="1166813" y="5389563"/>
          <p14:tracePt t="54761" x="1166813" y="5380038"/>
          <p14:tracePt t="55026" x="1166813" y="5362575"/>
          <p14:tracePt t="55041" x="1176338" y="5343525"/>
          <p14:tracePt t="55078" x="1185863" y="5316538"/>
          <p14:tracePt t="55368" x="1193800" y="5316538"/>
          <p14:tracePt t="55496" x="1193800" y="5307013"/>
          <p14:tracePt t="55504" x="1193800" y="5299075"/>
          <p14:tracePt t="55512" x="1193800" y="5280025"/>
          <p14:tracePt t="55520" x="1212850" y="5253038"/>
          <p14:tracePt t="55528" x="1222375" y="5243513"/>
          <p14:tracePt t="55536" x="1222375" y="5226050"/>
          <p14:tracePt t="55544" x="1230313" y="5207000"/>
          <p14:tracePt t="55552" x="1239838" y="5197475"/>
          <p14:tracePt t="55560" x="1239838" y="5180013"/>
          <p14:tracePt t="55568" x="1249363" y="5160963"/>
          <p14:tracePt t="55576" x="1258888" y="5153025"/>
          <p14:tracePt t="55584" x="1258888" y="5133975"/>
          <p14:tracePt t="55592" x="1276350" y="5106988"/>
          <p14:tracePt t="55600" x="1276350" y="5097463"/>
          <p14:tracePt t="55609" x="1285875" y="5070475"/>
          <p14:tracePt t="55616" x="1303338" y="5053013"/>
          <p14:tracePt t="55624" x="1303338" y="5033963"/>
          <p14:tracePt t="55632" x="1312863" y="5033963"/>
          <p14:tracePt t="55640" x="1312863" y="5006975"/>
          <p14:tracePt t="55648" x="1312863" y="4987925"/>
          <p14:tracePt t="55656" x="1322388" y="4970463"/>
          <p14:tracePt t="55664" x="1322388" y="4943475"/>
          <p14:tracePt t="55673" x="1322388" y="4906963"/>
          <p14:tracePt t="55680" x="1330325" y="4887913"/>
          <p14:tracePt t="55690" x="1330325" y="4860925"/>
          <p14:tracePt t="55696" x="1330325" y="4841875"/>
          <p14:tracePt t="55704" x="1349375" y="4814888"/>
          <p14:tracePt t="55714" x="1358900" y="4778375"/>
          <p14:tracePt t="55720" x="1358900" y="4751388"/>
          <p14:tracePt t="55728" x="1366838" y="4732338"/>
          <p14:tracePt t="55736" x="1366838" y="4705350"/>
          <p14:tracePt t="55745" x="1376363" y="4687888"/>
          <p14:tracePt t="55752" x="1376363" y="4668838"/>
          <p14:tracePt t="55760" x="1385888" y="4651375"/>
          <p14:tracePt t="55768" x="1395413" y="4641850"/>
          <p14:tracePt t="55800" x="1395413" y="4624388"/>
          <p14:tracePt t="55824" x="1395413" y="4614863"/>
          <p14:tracePt t="55856" x="1403350" y="4605338"/>
          <p14:tracePt t="55896" x="1403350" y="4587875"/>
          <p14:tracePt t="55904" x="1412875" y="4578350"/>
          <p14:tracePt t="55945" x="1412875" y="4568825"/>
          <p14:tracePt t="55976" x="1422400" y="4559300"/>
          <p14:tracePt t="55984" x="1431925" y="4559300"/>
          <p14:tracePt t="55992" x="1439863" y="4559300"/>
          <p14:tracePt t="56001" x="1458913" y="4541838"/>
          <p14:tracePt t="56008" x="1468438" y="4541838"/>
          <p14:tracePt t="56016" x="1485900" y="4532313"/>
          <p14:tracePt t="56024" x="1504950" y="4522788"/>
          <p14:tracePt t="56033" x="1531938" y="4514850"/>
          <p14:tracePt t="56045" x="1558925" y="4514850"/>
          <p14:tracePt t="56049" x="1576388" y="4486275"/>
          <p14:tracePt t="56060" x="1604963" y="4486275"/>
          <p14:tracePt t="56065" x="1622425" y="4486275"/>
          <p14:tracePt t="56076" x="1668463" y="4486275"/>
          <p14:tracePt t="56081" x="1685925" y="4486275"/>
          <p14:tracePt t="56093" x="1722438" y="4486275"/>
          <p14:tracePt t="56097" x="1768475" y="4486275"/>
          <p14:tracePt t="56108" x="1787525" y="4486275"/>
          <p14:tracePt t="56113" x="1824038" y="4486275"/>
          <p14:tracePt t="56124" x="1841500" y="4486275"/>
          <p14:tracePt t="56128" x="1868488" y="4486275"/>
          <p14:tracePt t="56136" x="1905000" y="4486275"/>
          <p14:tracePt t="56144" x="1914525" y="4486275"/>
          <p14:tracePt t="56152" x="1924050" y="4486275"/>
          <p14:tracePt t="56160" x="1951038" y="4486275"/>
          <p14:tracePt t="56168" x="1960563" y="4486275"/>
          <p14:tracePt t="56176" x="1987550" y="4486275"/>
          <p14:tracePt t="56184" x="2005013" y="4486275"/>
          <p14:tracePt t="56192" x="2033588" y="4486275"/>
          <p14:tracePt t="56200" x="2051050" y="4478338"/>
          <p14:tracePt t="56208" x="2060575" y="4478338"/>
          <p14:tracePt t="56216" x="2078038" y="4478338"/>
          <p14:tracePt t="56224" x="2087563" y="4478338"/>
          <p14:tracePt t="56520" x="2097088" y="4478338"/>
          <p14:tracePt t="56528" x="2097088" y="4459288"/>
          <p14:tracePt t="56536" x="2097088" y="4441825"/>
          <p14:tracePt t="56544" x="2097088" y="4432300"/>
          <p14:tracePt t="56552" x="2097088" y="4413250"/>
          <p14:tracePt t="56568" x="2097088" y="4405313"/>
          <p14:tracePt t="56576" x="2097088" y="4395788"/>
          <p14:tracePt t="56586" x="2106613" y="4395788"/>
          <p14:tracePt t="56601" x="2114550" y="4386263"/>
          <p14:tracePt t="56610" x="2133600" y="4368800"/>
          <p14:tracePt t="56617" x="2143125" y="4359275"/>
          <p14:tracePt t="56626" x="2151063" y="4349750"/>
          <p14:tracePt t="56633" x="2160588" y="4340225"/>
          <p14:tracePt t="56643" x="2179638" y="4332288"/>
          <p14:tracePt t="56649" x="2187575" y="4322763"/>
          <p14:tracePt t="56656" x="2197100" y="4322763"/>
          <p14:tracePt t="56664" x="2214563" y="4313238"/>
          <p14:tracePt t="56673" x="2224088" y="4303713"/>
          <p14:tracePt t="56680" x="2233613" y="4286250"/>
          <p14:tracePt t="56696" x="2243138" y="4286250"/>
          <p14:tracePt t="56785" x="2233613" y="4295775"/>
          <p14:tracePt t="56795" x="2197100" y="4303713"/>
          <p14:tracePt t="56800" x="2170113" y="4332288"/>
          <p14:tracePt t="56808" x="2124075" y="4368800"/>
          <p14:tracePt t="56817" x="2087563" y="4405313"/>
          <p14:tracePt t="56826" x="2005013" y="4468813"/>
          <p14:tracePt t="56833" x="1951038" y="4541838"/>
          <p14:tracePt t="56845" x="1868488" y="4624388"/>
          <p14:tracePt t="56848" x="1804988" y="4660900"/>
          <p14:tracePt t="56856" x="1704975" y="4751388"/>
          <p14:tracePt t="56864" x="1622425" y="4833938"/>
          <p14:tracePt t="56872" x="1549400" y="4914900"/>
          <p14:tracePt t="56880" x="1495425" y="5016500"/>
          <p14:tracePt t="56889" x="1422400" y="5080000"/>
          <p14:tracePt t="56896" x="1376363" y="5133975"/>
          <p14:tracePt t="56904" x="1322388" y="5180013"/>
          <p14:tracePt t="56912" x="1293813" y="5233988"/>
          <p14:tracePt t="56920" x="1258888" y="5262563"/>
          <p14:tracePt t="56928" x="1222375" y="5307013"/>
          <p14:tracePt t="56936" x="1212850" y="5316538"/>
          <p14:tracePt t="56952" x="1203325" y="5335588"/>
          <p14:tracePt t="56960" x="1203325" y="5343525"/>
          <p14:tracePt t="57082" x="1185863" y="5362575"/>
          <p14:tracePt t="57098" x="1176338" y="5372100"/>
          <p14:tracePt t="57104" x="1166813" y="5389563"/>
          <p14:tracePt t="57113" x="1157288" y="5399088"/>
          <p14:tracePt t="57125" x="1149350" y="5408613"/>
          <p14:tracePt t="57136" x="1139825" y="5426075"/>
          <p14:tracePt t="57144" x="1130300" y="5435600"/>
          <p14:tracePt t="57257" x="1120775" y="5445125"/>
          <p14:tracePt t="57264" x="1112838" y="5453063"/>
          <p14:tracePt t="57273" x="1076325" y="5462588"/>
          <p14:tracePt t="57280" x="1057275" y="5462588"/>
          <p14:tracePt t="57289" x="1020763" y="5481638"/>
          <p14:tracePt t="57297" x="984250" y="5481638"/>
          <p14:tracePt t="57309" x="947738" y="5481638"/>
          <p14:tracePt t="57312" x="903288" y="5489575"/>
          <p14:tracePt t="57320" x="884238" y="5489575"/>
          <p14:tracePt t="57328" x="847725" y="5499100"/>
          <p14:tracePt t="57336" x="838200" y="5499100"/>
          <p14:tracePt t="57344" x="811213" y="5499100"/>
          <p14:tracePt t="57352" x="801688" y="5499100"/>
          <p14:tracePt t="57496" x="793750" y="5499100"/>
          <p14:tracePt t="57504" x="774700" y="5508625"/>
          <p14:tracePt t="57865" x="801688" y="5526088"/>
          <p14:tracePt t="57873" x="830263" y="5526088"/>
          <p14:tracePt t="57880" x="884238" y="5526088"/>
          <p14:tracePt t="57888" x="939800" y="5545138"/>
          <p14:tracePt t="57896" x="984250" y="5545138"/>
          <p14:tracePt t="57906" x="1039813" y="5545138"/>
          <p14:tracePt t="57912" x="1093788" y="5545138"/>
          <p14:tracePt t="57921" x="1149350" y="5545138"/>
          <p14:tracePt t="57929" x="1222375" y="5545138"/>
          <p14:tracePt t="57938" x="1285875" y="5545138"/>
          <p14:tracePt t="57945" x="1376363" y="5545138"/>
          <p14:tracePt t="57953" x="1449388" y="5545138"/>
          <p14:tracePt t="57961" x="1522413" y="5545138"/>
          <p14:tracePt t="57969" x="1576388" y="5545138"/>
          <p14:tracePt t="57976" x="1649413" y="5545138"/>
          <p14:tracePt t="57984" x="1714500" y="5545138"/>
          <p14:tracePt t="57992" x="1768475" y="5545138"/>
          <p14:tracePt t="58000" x="1824038" y="5554663"/>
          <p14:tracePt t="58008" x="1878013" y="5554663"/>
          <p14:tracePt t="58016" x="1924050" y="5554663"/>
          <p14:tracePt t="58024" x="1951038" y="5554663"/>
          <p14:tracePt t="58032" x="1978025" y="5554663"/>
          <p14:tracePt t="58040" x="2014538" y="5554663"/>
          <p14:tracePt t="58048" x="2051050" y="5554663"/>
          <p14:tracePt t="58057" x="2078038" y="5554663"/>
          <p14:tracePt t="58064" x="2133600" y="5554663"/>
          <p14:tracePt t="58075" x="2179638" y="5554663"/>
          <p14:tracePt t="58080" x="2233613" y="5554663"/>
          <p14:tracePt t="58091" x="2287588" y="5554663"/>
          <p14:tracePt t="58096" x="2324100" y="5554663"/>
          <p14:tracePt t="58106" x="2397125" y="5562600"/>
          <p14:tracePt t="58124" x="2533650" y="5589588"/>
          <p14:tracePt t="58128" x="2589213" y="5589588"/>
          <p14:tracePt t="58136" x="2698750" y="5608638"/>
          <p14:tracePt t="58144" x="2762250" y="5608638"/>
          <p14:tracePt t="58153" x="2835275" y="5618163"/>
          <p14:tracePt t="58160" x="2881313" y="5618163"/>
          <p14:tracePt t="58169" x="2917825" y="5618163"/>
          <p14:tracePt t="58176" x="2944813" y="5618163"/>
          <p14:tracePt t="58185" x="2971800" y="5618163"/>
          <p14:tracePt t="58193" x="2990850" y="5618163"/>
          <p14:tracePt t="58200" x="3035300" y="5626100"/>
          <p14:tracePt t="58208" x="3044825" y="5626100"/>
          <p14:tracePt t="58216" x="3063875" y="5626100"/>
          <p14:tracePt t="58224" x="3081338" y="5626100"/>
          <p14:tracePt t="58240" x="3100388" y="5626100"/>
          <p14:tracePt t="58248" x="3108325" y="5626100"/>
          <p14:tracePt t="58256" x="3117850" y="5626100"/>
          <p14:tracePt t="58264" x="3127375" y="5626100"/>
          <p14:tracePt t="58273" x="3144838" y="5626100"/>
          <p14:tracePt t="58290" x="3154363" y="5626100"/>
          <p14:tracePt t="58297" x="3163888" y="5626100"/>
          <p14:tracePt t="58307" x="3190875" y="5626100"/>
          <p14:tracePt t="58312" x="3208338" y="5626100"/>
          <p14:tracePt t="58320" x="3244850" y="5626100"/>
          <p14:tracePt t="58328" x="3290888" y="5626100"/>
          <p14:tracePt t="58336" x="3327400" y="5626100"/>
          <p14:tracePt t="58344" x="3382963" y="5626100"/>
          <p14:tracePt t="58353" x="3427413" y="5654675"/>
          <p14:tracePt t="58361" x="3463925" y="5654675"/>
          <p14:tracePt t="58368" x="3500438" y="5654675"/>
          <p14:tracePt t="58376" x="3519488" y="5654675"/>
          <p14:tracePt t="58384" x="3546475" y="5654675"/>
          <p14:tracePt t="58392" x="3563938" y="5654675"/>
          <p14:tracePt t="58402" x="3582988" y="5654675"/>
          <p14:tracePt t="58408" x="3592513" y="5654675"/>
          <p14:tracePt t="58417" x="3600450" y="5654675"/>
          <p14:tracePt t="58546" x="3592513" y="5654675"/>
          <p14:tracePt t="58554" x="3563938" y="5654675"/>
          <p14:tracePt t="58561" x="3556000" y="5654675"/>
          <p14:tracePt t="58568" x="3546475" y="5654675"/>
          <p14:tracePt t="58584" x="3519488" y="5654675"/>
          <p14:tracePt t="58592" x="3509963" y="5654675"/>
          <p14:tracePt t="58616" x="3500438" y="5654675"/>
          <p14:tracePt t="58665" x="3482975" y="5654675"/>
          <p14:tracePt t="58814" x="3473450" y="5654675"/>
          <p14:tracePt t="58818" x="3473450" y="5645150"/>
          <p14:tracePt t="58832" x="3463925" y="5618163"/>
          <p14:tracePt t="58842" x="3463925" y="5608638"/>
          <p14:tracePt t="58848" x="3455988" y="5589588"/>
          <p14:tracePt t="58856" x="3455988" y="5581650"/>
          <p14:tracePt t="58864" x="3455988" y="5562600"/>
          <p14:tracePt t="58873" x="3446463" y="5535613"/>
          <p14:tracePt t="58880" x="3427413" y="5508625"/>
          <p14:tracePt t="58889" x="3419475" y="5489575"/>
          <p14:tracePt t="58896" x="3419475" y="5481638"/>
          <p14:tracePt t="58905" x="3400425" y="5462588"/>
          <p14:tracePt t="58912" x="3382963" y="5445125"/>
          <p14:tracePt t="58921" x="3373438" y="5416550"/>
          <p14:tracePt t="58928" x="3363913" y="5408613"/>
          <p14:tracePt t="58936" x="3346450" y="5380038"/>
          <p14:tracePt t="58944" x="3327400" y="5343525"/>
          <p14:tracePt t="58952" x="3317875" y="5326063"/>
          <p14:tracePt t="58960" x="3309938" y="5299075"/>
          <p14:tracePt t="58968" x="3281363" y="5280025"/>
          <p14:tracePt t="58976" x="3273425" y="5253038"/>
          <p14:tracePt t="58984" x="3254375" y="5207000"/>
          <p14:tracePt t="58992" x="3236913" y="5189538"/>
          <p14:tracePt t="59000" x="3217863" y="5153025"/>
          <p14:tracePt t="59008" x="3190875" y="5116513"/>
          <p14:tracePt t="59016" x="3171825" y="5080000"/>
          <p14:tracePt t="59024" x="3144838" y="5024438"/>
          <p14:tracePt t="59033" x="3117850" y="4979988"/>
          <p14:tracePt t="59040" x="3090863" y="4943475"/>
          <p14:tracePt t="59048" x="3063875" y="4897438"/>
          <p14:tracePt t="59057" x="3035300" y="4851400"/>
          <p14:tracePt t="59064" x="3008313" y="4824413"/>
          <p14:tracePt t="59074" x="2971800" y="4778375"/>
          <p14:tracePt t="59080" x="2935288" y="4732338"/>
          <p14:tracePt t="59090" x="2898775" y="4705350"/>
          <p14:tracePt t="59096" x="2898775" y="4697413"/>
          <p14:tracePt t="59106" x="2881313" y="4678363"/>
          <p14:tracePt t="59124" x="2862263" y="4660900"/>
          <p14:tracePt t="59152" x="2844800" y="4651375"/>
          <p14:tracePt t="59168" x="2835275" y="4641850"/>
          <p14:tracePt t="59176" x="2825750" y="4641850"/>
          <p14:tracePt t="59184" x="2808288" y="4632325"/>
          <p14:tracePt t="59192" x="2781300" y="4624388"/>
          <p14:tracePt t="59201" x="2744788" y="4595813"/>
          <p14:tracePt t="59208" x="2708275" y="4587875"/>
          <p14:tracePt t="59216" x="2671763" y="4578350"/>
          <p14:tracePt t="59224" x="2616200" y="4541838"/>
          <p14:tracePt t="59233" x="2589213" y="4532313"/>
          <p14:tracePt t="59240" x="2543175" y="4522788"/>
          <p14:tracePt t="59249" x="2498725" y="4514850"/>
          <p14:tracePt t="59259" x="2470150" y="4505325"/>
          <p14:tracePt t="59264" x="2452688" y="4495800"/>
          <p14:tracePt t="59554" x="2443163" y="4486275"/>
          <p14:tracePt t="59570" x="2443163" y="4478338"/>
          <p14:tracePt t="59579" x="2443163" y="4468813"/>
          <p14:tracePt t="59585" x="2462213" y="4449763"/>
          <p14:tracePt t="59593" x="2470150" y="4441825"/>
          <p14:tracePt t="59600" x="2489200" y="4432300"/>
          <p14:tracePt t="59608" x="2516188" y="4405313"/>
          <p14:tracePt t="59616" x="2533650" y="4395788"/>
          <p14:tracePt t="59624" x="2543175" y="4395788"/>
          <p14:tracePt t="59632" x="2552700" y="4386263"/>
          <p14:tracePt t="59640" x="2589213" y="4359275"/>
          <p14:tracePt t="59648" x="2598738" y="4349750"/>
          <p14:tracePt t="59657" x="2616200" y="4340225"/>
          <p14:tracePt t="59664" x="2625725" y="4332288"/>
          <p14:tracePt t="59672" x="2635250" y="4332288"/>
          <p14:tracePt t="59680" x="2635250" y="4322763"/>
          <p14:tracePt t="59689" x="2643188" y="4313238"/>
          <p14:tracePt t="59706" x="2652713" y="4313238"/>
          <p14:tracePt t="59714" x="2662238" y="4303713"/>
          <p14:tracePt t="59736" x="2671763" y="4295775"/>
          <p14:tracePt t="59752" x="2679700" y="4286250"/>
          <p14:tracePt t="60032" x="2679700" y="4276725"/>
          <p14:tracePt t="60041" x="2679700" y="4268788"/>
          <p14:tracePt t="60680" x="2662238" y="4286250"/>
          <p14:tracePt t="60688" x="2643188" y="4322763"/>
          <p14:tracePt t="60696" x="2606675" y="4349750"/>
          <p14:tracePt t="60704" x="2598738" y="4368800"/>
          <p14:tracePt t="60712" x="2562225" y="4413250"/>
          <p14:tracePt t="60720" x="2543175" y="4432300"/>
          <p14:tracePt t="60729" x="2533650" y="4478338"/>
          <p14:tracePt t="60736" x="2516188" y="4522788"/>
          <p14:tracePt t="60745" x="2489200" y="4568825"/>
          <p14:tracePt t="60752" x="2479675" y="4605338"/>
          <p14:tracePt t="60760" x="2452688" y="4651375"/>
          <p14:tracePt t="60768" x="2416175" y="4714875"/>
          <p14:tracePt t="60777" x="2379663" y="4778375"/>
          <p14:tracePt t="60784" x="2343150" y="4860925"/>
          <p14:tracePt t="60792" x="2297113" y="4943475"/>
          <p14:tracePt t="60800" x="2270125" y="4979988"/>
          <p14:tracePt t="60808" x="2243138" y="5024438"/>
          <p14:tracePt t="60816" x="2214563" y="5097463"/>
          <p14:tracePt t="60825" x="2197100" y="5143500"/>
          <p14:tracePt t="60832" x="2187575" y="5170488"/>
          <p14:tracePt t="60842" x="2170113" y="5207000"/>
          <p14:tracePt t="60848" x="2160588" y="5216525"/>
          <p14:tracePt t="60912" x="2151063" y="5226050"/>
          <p14:tracePt t="61057" x="2124075" y="5226050"/>
          <p14:tracePt t="61064" x="2106613" y="5226050"/>
          <p14:tracePt t="61072" x="2033588" y="5262563"/>
          <p14:tracePt t="61080" x="1931988" y="5289550"/>
          <p14:tracePt t="61091" x="1841500" y="5343525"/>
          <p14:tracePt t="61097" x="1741488" y="5353050"/>
          <p14:tracePt t="61110" x="1658938" y="5399088"/>
          <p14:tracePt t="61125" x="1531938" y="5416550"/>
          <p14:tracePt t="61130" x="1495425" y="5426075"/>
          <p14:tracePt t="61137" x="1468438" y="5453063"/>
          <p14:tracePt t="61144" x="1458913" y="5453063"/>
          <p14:tracePt t="61200" x="1439863" y="5453063"/>
          <p14:tracePt t="61209" x="1422400" y="5453063"/>
          <p14:tracePt t="61216" x="1403350" y="5462588"/>
          <p14:tracePt t="61224" x="1376363" y="5462588"/>
          <p14:tracePt t="61232" x="1322388" y="5462588"/>
          <p14:tracePt t="61240" x="1293813" y="5472113"/>
          <p14:tracePt t="61248" x="1266825" y="5472113"/>
          <p14:tracePt t="61257" x="1222375" y="5472113"/>
          <p14:tracePt t="61264" x="1185863" y="5472113"/>
          <p14:tracePt t="61272" x="1166813" y="5472113"/>
          <p14:tracePt t="61280" x="1149350" y="5472113"/>
          <p14:tracePt t="61288" x="1139825" y="5472113"/>
          <p14:tracePt t="61352" x="1130300" y="5472113"/>
          <p14:tracePt t="61360" x="1112838" y="5489575"/>
          <p14:tracePt t="61368" x="1103313" y="5489575"/>
          <p14:tracePt t="61376" x="1093788" y="5489575"/>
          <p14:tracePt t="61408" x="1084263" y="5489575"/>
          <p14:tracePt t="61450" x="1057275" y="5499100"/>
          <p14:tracePt t="61464" x="1047750" y="5499100"/>
          <p14:tracePt t="61472" x="1020763" y="5499100"/>
          <p14:tracePt t="61480" x="1011238" y="5499100"/>
          <p14:tracePt t="61488" x="1003300" y="5499100"/>
          <p14:tracePt t="61496" x="993775" y="5508625"/>
          <p14:tracePt t="61720" x="1003300" y="5508625"/>
          <p14:tracePt t="61729" x="1020763" y="5508625"/>
          <p14:tracePt t="61736" x="1076325" y="5508625"/>
          <p14:tracePt t="61746" x="1130300" y="5508625"/>
          <p14:tracePt t="61752" x="1193800" y="5508625"/>
          <p14:tracePt t="61760" x="1266825" y="5508625"/>
          <p14:tracePt t="61768" x="1339850" y="5508625"/>
          <p14:tracePt t="61777" x="1412875" y="5508625"/>
          <p14:tracePt t="61784" x="1504950" y="5508625"/>
          <p14:tracePt t="61792" x="1576388" y="5508625"/>
          <p14:tracePt t="61800" x="1649413" y="5508625"/>
          <p14:tracePt t="61808" x="1722438" y="5508625"/>
          <p14:tracePt t="61816" x="1768475" y="5508625"/>
          <p14:tracePt t="61824" x="1841500" y="5508625"/>
          <p14:tracePt t="61834" x="1895475" y="5489575"/>
          <p14:tracePt t="61848" x="1968500" y="5489575"/>
          <p14:tracePt t="61850" x="2051050" y="5489575"/>
          <p14:tracePt t="61859" x="2124075" y="5472113"/>
          <p14:tracePt t="61865" x="2214563" y="5472113"/>
          <p14:tracePt t="61873" x="2287588" y="5472113"/>
          <p14:tracePt t="61881" x="2343150" y="5472113"/>
          <p14:tracePt t="61890" x="2406650" y="5472113"/>
          <p14:tracePt t="61897" x="2462213" y="5472113"/>
          <p14:tracePt t="61905" x="2498725" y="5472113"/>
          <p14:tracePt t="61912" x="2516188" y="5472113"/>
          <p14:tracePt t="61920" x="2543175" y="5462588"/>
          <p14:tracePt t="61928" x="2552700" y="5462588"/>
          <p14:tracePt t="61938" x="2562225" y="5462588"/>
          <p14:tracePt t="62297" x="2552700" y="5462588"/>
          <p14:tracePt t="62309" x="2489200" y="5462588"/>
          <p14:tracePt t="62312" x="2343150" y="5462588"/>
          <p14:tracePt t="62320" x="2197100" y="5462588"/>
          <p14:tracePt t="62329" x="2033588" y="5462588"/>
          <p14:tracePt t="62342" x="1905000" y="5489575"/>
          <p14:tracePt t="62344" x="1804988" y="5499100"/>
          <p14:tracePt t="62352" x="1731963" y="5526088"/>
          <p14:tracePt t="62361" x="1668463" y="5562600"/>
          <p14:tracePt t="62368" x="1622425" y="5589588"/>
          <p14:tracePt t="62376" x="1585913" y="5599113"/>
          <p14:tracePt t="62384" x="1576388" y="5618163"/>
          <p14:tracePt t="62392" x="1576388" y="5626100"/>
          <p14:tracePt t="62402" x="1576388" y="5645150"/>
          <p14:tracePt t="62408" x="1549400" y="5672138"/>
          <p14:tracePt t="62424" x="1541463" y="5699125"/>
          <p14:tracePt t="62432" x="1531938" y="5708650"/>
          <p14:tracePt t="62440" x="1531938" y="5718175"/>
          <p14:tracePt t="62450" x="1512888" y="5727700"/>
          <p14:tracePt t="62456" x="1495425" y="5745163"/>
          <p14:tracePt t="62464" x="1449388" y="5754688"/>
          <p14:tracePt t="62475" x="1385888" y="5781675"/>
          <p14:tracePt t="62483" x="1339850" y="5800725"/>
          <p14:tracePt t="62492" x="1285875" y="5800725"/>
          <p14:tracePt t="62499" x="1258888" y="5808663"/>
          <p14:tracePt t="62509" x="1212850" y="5818188"/>
          <p14:tracePt t="62513" x="1176338" y="5827713"/>
          <p14:tracePt t="62526" x="1139825" y="5827713"/>
          <p14:tracePt t="62530" x="1120775" y="5827713"/>
          <p14:tracePt t="62536" x="1093788" y="5854700"/>
          <p14:tracePt t="62544" x="1084263" y="5854700"/>
          <p14:tracePt t="62552" x="1076325" y="5854700"/>
          <p14:tracePt t="62608" x="1076325" y="5864225"/>
          <p14:tracePt t="62714" x="1039813" y="5864225"/>
          <p14:tracePt t="62720" x="1003300" y="5864225"/>
          <p14:tracePt t="62729" x="984250" y="5864225"/>
          <p14:tracePt t="62736" x="957263" y="5864225"/>
          <p14:tracePt t="62744" x="939800" y="5864225"/>
          <p14:tracePt t="62752" x="930275" y="5864225"/>
          <p14:tracePt t="62760" x="920750" y="5864225"/>
          <p14:tracePt t="62962" x="911225" y="5864225"/>
          <p14:tracePt t="62974" x="911225" y="5854700"/>
          <p14:tracePt t="62980" x="920750" y="5845175"/>
          <p14:tracePt t="62984" x="939800" y="5837238"/>
          <p14:tracePt t="63000" x="966788" y="5818188"/>
          <p14:tracePt t="63016" x="993775" y="5808663"/>
          <p14:tracePt t="63106" x="1003300" y="5808663"/>
          <p14:tracePt t="63113" x="1020763" y="5808663"/>
          <p14:tracePt t="63124" x="1047750" y="5808663"/>
          <p14:tracePt t="63130" x="1057275" y="5808663"/>
          <p14:tracePt t="63140" x="1076325" y="5808663"/>
          <p14:tracePt t="63144" x="1093788" y="5808663"/>
          <p14:tracePt t="63152" x="1130300" y="5808663"/>
          <p14:tracePt t="63168" x="1157288" y="5808663"/>
          <p14:tracePt t="63176" x="1166813" y="5808663"/>
          <p14:tracePt t="63184" x="1203325" y="5808663"/>
          <p14:tracePt t="63192" x="1212850" y="5808663"/>
          <p14:tracePt t="63200" x="1222375" y="5808663"/>
          <p14:tracePt t="63208" x="1230313" y="5808663"/>
          <p14:tracePt t="63216" x="1249363" y="5808663"/>
          <p14:tracePt t="63224" x="1249363" y="5800725"/>
          <p14:tracePt t="63240" x="1258888" y="5800725"/>
          <p14:tracePt t="63248" x="1266825" y="5791200"/>
          <p14:tracePt t="63288" x="1285875" y="5791200"/>
          <p14:tracePt t="63296" x="1293813" y="5791200"/>
          <p14:tracePt t="63313" x="1330325" y="5791200"/>
          <p14:tracePt t="63320" x="1349375" y="5791200"/>
          <p14:tracePt t="63328" x="1385888" y="5791200"/>
          <p14:tracePt t="63336" x="1431925" y="5791200"/>
          <p14:tracePt t="63344" x="1458913" y="5791200"/>
          <p14:tracePt t="63352" x="1495425" y="5791200"/>
          <p14:tracePt t="63360" x="1541463" y="5791200"/>
          <p14:tracePt t="63368" x="1576388" y="5791200"/>
          <p14:tracePt t="63376" x="1612900" y="5791200"/>
          <p14:tracePt t="63384" x="1649413" y="5791200"/>
          <p14:tracePt t="63392" x="1658938" y="5791200"/>
          <p14:tracePt t="63402" x="1677988" y="5791200"/>
          <p14:tracePt t="63408" x="1695450" y="5800725"/>
          <p14:tracePt t="63522" x="1704975" y="5808663"/>
          <p14:tracePt t="63537" x="1768475" y="5808663"/>
          <p14:tracePt t="63544" x="1841500" y="5808663"/>
          <p14:tracePt t="63552" x="1895475" y="5808663"/>
          <p14:tracePt t="63560" x="1951038" y="5808663"/>
          <p14:tracePt t="63568" x="2024063" y="5818188"/>
          <p14:tracePt t="63576" x="2106613" y="5818188"/>
          <p14:tracePt t="63584" x="2214563" y="5818188"/>
          <p14:tracePt t="63592" x="2287588" y="5818188"/>
          <p14:tracePt t="63601" x="2360613" y="5818188"/>
          <p14:tracePt t="63609" x="2433638" y="5818188"/>
          <p14:tracePt t="63617" x="2470150" y="5818188"/>
          <p14:tracePt t="63626" x="2516188" y="5818188"/>
          <p14:tracePt t="63633" x="2543175" y="5818188"/>
          <p14:tracePt t="63643" x="2562225" y="5818188"/>
          <p14:tracePt t="63649" x="2570163" y="5818188"/>
          <p14:tracePt t="63658" x="2589213" y="5818188"/>
          <p14:tracePt t="63675" x="2598738" y="5818188"/>
          <p14:tracePt t="63691" x="2606675" y="5818188"/>
          <p14:tracePt t="63699" x="2635250" y="5818188"/>
          <p14:tracePt t="63705" x="2679700" y="5800725"/>
          <p14:tracePt t="63712" x="2708275" y="5800725"/>
          <p14:tracePt t="63722" x="2762250" y="5800725"/>
          <p14:tracePt t="63728" x="2852738" y="5800725"/>
          <p14:tracePt t="63736" x="2925763" y="5800725"/>
          <p14:tracePt t="63746" x="2998788" y="5800725"/>
          <p14:tracePt t="63752" x="3081338" y="5800725"/>
          <p14:tracePt t="63760" x="3190875" y="5800725"/>
          <p14:tracePt t="63768" x="3244850" y="5800725"/>
          <p14:tracePt t="63778" x="3300413" y="5800725"/>
          <p14:tracePt t="63784" x="3354388" y="5800725"/>
          <p14:tracePt t="63793" x="3373438" y="5800725"/>
          <p14:tracePt t="63800" x="3390900" y="5800725"/>
          <p14:tracePt t="64080" x="3373438" y="5800725"/>
          <p14:tracePt t="64091" x="3363913" y="5800725"/>
          <p14:tracePt t="64104" x="3336925" y="5800725"/>
          <p14:tracePt t="64112" x="3317875" y="5800725"/>
          <p14:tracePt t="64120" x="3290888" y="5800725"/>
          <p14:tracePt t="64128" x="3281363" y="5800725"/>
          <p14:tracePt t="64136" x="3263900" y="5800725"/>
          <p14:tracePt t="64152" x="3244850" y="5800725"/>
          <p14:tracePt t="64161" x="3236913" y="5800725"/>
          <p14:tracePt t="64185" x="3227388" y="5800725"/>
          <p14:tracePt t="64200" x="3217863" y="5800725"/>
          <p14:tracePt t="64224" x="3200400" y="5791200"/>
          <p14:tracePt t="64272" x="3200400" y="5781675"/>
          <p14:tracePt t="64281" x="3200400" y="5764213"/>
          <p14:tracePt t="64288" x="3200400" y="5745163"/>
          <p14:tracePt t="64296" x="3200400" y="5727700"/>
          <p14:tracePt t="64305" x="3200400" y="5718175"/>
          <p14:tracePt t="64312" x="3200400" y="5708650"/>
          <p14:tracePt t="64320" x="3200400" y="5699125"/>
          <p14:tracePt t="64329" x="3200400" y="5691188"/>
          <p14:tracePt t="64341" x="3200400" y="5681663"/>
          <p14:tracePt t="64352" x="3208338" y="5672138"/>
          <p14:tracePt t="64360" x="3208338" y="5662613"/>
          <p14:tracePt t="64376" x="3217863" y="5654675"/>
          <p14:tracePt t="65200" x="3227388" y="5654675"/>
          <p14:tracePt t="65224" x="3236913" y="5645150"/>
          <p14:tracePt t="65232" x="3244850" y="5635625"/>
          <p14:tracePt t="65240" x="3254375" y="5618163"/>
          <p14:tracePt t="65257" x="3273425" y="5599113"/>
          <p14:tracePt t="65272" x="3273425" y="5581650"/>
          <p14:tracePt t="65282" x="3281363" y="5572125"/>
          <p14:tracePt t="65289" x="3290888" y="5554663"/>
          <p14:tracePt t="65305" x="3290888" y="5535613"/>
          <p14:tracePt t="65312" x="3290888" y="5526088"/>
          <p14:tracePt t="65344" x="3300413" y="5518150"/>
          <p14:tracePt t="65352" x="3309938" y="5508625"/>
          <p14:tracePt t="65360" x="3309938" y="5499100"/>
          <p14:tracePt t="65392" x="3309938" y="5489575"/>
          <p14:tracePt t="65400" x="3309938" y="5481638"/>
          <p14:tracePt t="65420" x="3300413" y="5472113"/>
          <p14:tracePt t="65433" x="3290888" y="5462588"/>
          <p14:tracePt t="65440" x="3281363" y="5462588"/>
          <p14:tracePt t="65450" x="3254375" y="5453063"/>
          <p14:tracePt t="65456" x="3236913" y="5435600"/>
          <p14:tracePt t="65464" x="3190875" y="5435600"/>
          <p14:tracePt t="65475" x="3136900" y="5416550"/>
          <p14:tracePt t="65483" x="3071813" y="5389563"/>
          <p14:tracePt t="65492" x="3017838" y="5380038"/>
          <p14:tracePt t="65498" x="2935288" y="5372100"/>
          <p14:tracePt t="65508" x="2835275" y="5326063"/>
          <p14:tracePt t="65513" x="2781300" y="5316538"/>
          <p14:tracePt t="65525" x="2652713" y="5280025"/>
          <p14:tracePt t="65533" x="2533650" y="5243513"/>
          <p14:tracePt t="65536" x="2425700" y="5226050"/>
          <p14:tracePt t="65544" x="2287588" y="5180013"/>
          <p14:tracePt t="65555" x="2160588" y="5153025"/>
          <p14:tracePt t="65560" x="2070100" y="5153025"/>
          <p14:tracePt t="65568" x="1968500" y="5143500"/>
          <p14:tracePt t="65576" x="1878013" y="5116513"/>
          <p14:tracePt t="65584" x="1804988" y="5097463"/>
          <p14:tracePt t="65592" x="1704975" y="5097463"/>
          <p14:tracePt t="65600" x="1649413" y="5097463"/>
          <p14:tracePt t="65608" x="1576388" y="5089525"/>
          <p14:tracePt t="65616" x="1512888" y="5080000"/>
          <p14:tracePt t="65624" x="1458913" y="5053013"/>
          <p14:tracePt t="65632" x="1395413" y="5053013"/>
          <p14:tracePt t="65640" x="1358900" y="5043488"/>
          <p14:tracePt t="65648" x="1322388" y="5033963"/>
          <p14:tracePt t="65659" x="1266825" y="5016500"/>
          <p14:tracePt t="65665" x="1222375" y="4979988"/>
          <p14:tracePt t="65675" x="1185863" y="4979988"/>
          <p14:tracePt t="65681" x="1120775" y="4970463"/>
          <p14:tracePt t="65691" x="1084263" y="4960938"/>
          <p14:tracePt t="65700" x="1047750" y="4943475"/>
          <p14:tracePt t="65705" x="993775" y="4943475"/>
          <p14:tracePt t="65714" x="957263" y="4933950"/>
          <p14:tracePt t="65724" x="930275" y="4933950"/>
          <p14:tracePt t="65730" x="911225" y="4933950"/>
          <p14:tracePt t="65741" x="903288" y="4933950"/>
          <p14:tracePt t="65746" x="884238" y="4933950"/>
          <p14:tracePt t="65785" x="874713" y="4924425"/>
          <p14:tracePt t="65797" x="866775" y="4914900"/>
          <p14:tracePt t="65800" x="857250" y="4897438"/>
          <p14:tracePt t="65808" x="838200" y="4870450"/>
          <p14:tracePt t="65816" x="811213" y="4833938"/>
          <p14:tracePt t="65825" x="801688" y="4824413"/>
          <p14:tracePt t="65832" x="793750" y="4824413"/>
          <p14:tracePt t="65841" x="774700" y="4814888"/>
          <p14:tracePt t="65849" x="765175" y="4805363"/>
          <p14:tracePt t="65904" x="747713" y="4805363"/>
          <p14:tracePt t="65928" x="720725" y="4805363"/>
          <p14:tracePt t="65938" x="684213" y="4805363"/>
          <p14:tracePt t="65946" x="655638" y="4805363"/>
          <p14:tracePt t="65953" x="638175" y="4805363"/>
          <p14:tracePt t="65961" x="628650" y="4805363"/>
          <p14:tracePt t="65976" x="611188" y="4805363"/>
          <p14:tracePt t="65984" x="601663" y="4805363"/>
          <p14:tracePt t="65992" x="574675" y="4805363"/>
          <p14:tracePt t="66000" x="555625" y="4805363"/>
          <p14:tracePt t="66008" x="528638" y="4805363"/>
          <p14:tracePt t="66016" x="519113" y="4805363"/>
          <p14:tracePt t="66024" x="501650" y="4805363"/>
          <p14:tracePt t="66033" x="482600" y="4805363"/>
          <p14:tracePt t="66043" x="474663" y="4805363"/>
          <p14:tracePt t="66051" x="465138" y="4805363"/>
          <p14:tracePt t="66072" x="446088" y="4805363"/>
          <p14:tracePt t="66080" x="438150" y="4805363"/>
          <p14:tracePt t="66105" x="428625" y="4805363"/>
          <p14:tracePt t="66123" x="419100" y="4805363"/>
          <p14:tracePt t="66128" x="401638" y="4805363"/>
          <p14:tracePt t="66152" x="392113" y="4805363"/>
          <p14:tracePt t="66170" x="382588" y="4805363"/>
          <p14:tracePt t="66194" x="365125" y="4805363"/>
          <p14:tracePt t="66369" x="392113" y="4805363"/>
          <p14:tracePt t="66376" x="401638" y="4805363"/>
          <p14:tracePt t="66384" x="419100" y="4805363"/>
          <p14:tracePt t="66392" x="428625" y="4805363"/>
          <p14:tracePt t="66408" x="438150" y="4805363"/>
          <p14:tracePt t="66418" x="446088" y="4805363"/>
          <p14:tracePt t="66433" x="465138" y="4805363"/>
          <p14:tracePt t="66496" x="474663" y="4805363"/>
          <p14:tracePt t="66504" x="482600" y="4805363"/>
          <p14:tracePt t="66512" x="519113" y="4805363"/>
          <p14:tracePt t="66521" x="555625" y="4805363"/>
          <p14:tracePt t="66528" x="584200" y="4805363"/>
          <p14:tracePt t="66536" x="628650" y="4805363"/>
          <p14:tracePt t="66544" x="655638" y="4805363"/>
          <p14:tracePt t="66553" x="684213" y="4805363"/>
          <p14:tracePt t="66561" x="711200" y="4805363"/>
          <p14:tracePt t="66570" x="728663" y="4805363"/>
          <p14:tracePt t="66577" x="765175" y="4805363"/>
          <p14:tracePt t="66585" x="801688" y="4787900"/>
          <p14:tracePt t="66597" x="820738" y="4787900"/>
          <p14:tracePt t="66600" x="847725" y="4787900"/>
          <p14:tracePt t="66608" x="857250" y="4787900"/>
          <p14:tracePt t="66616" x="874713" y="4787900"/>
          <p14:tracePt t="66632" x="893763" y="4787900"/>
          <p14:tracePt t="66640" x="903288" y="4787900"/>
          <p14:tracePt t="66666" x="911225" y="4787900"/>
          <p14:tracePt t="66864" x="920750" y="4768850"/>
          <p14:tracePt t="66872" x="920750" y="4751388"/>
          <p14:tracePt t="66880" x="920750" y="4741863"/>
          <p14:tracePt t="66888" x="920750" y="4714875"/>
          <p14:tracePt t="66896" x="920750" y="4697413"/>
          <p14:tracePt t="66905" x="947738" y="4668838"/>
          <p14:tracePt t="66912" x="957263" y="4651375"/>
          <p14:tracePt t="66925" x="957263" y="4614863"/>
          <p14:tracePt t="66928" x="966788" y="4595813"/>
          <p14:tracePt t="66936" x="974725" y="4568825"/>
          <p14:tracePt t="66944" x="974725" y="4551363"/>
          <p14:tracePt t="66952" x="974725" y="4532313"/>
          <p14:tracePt t="66960" x="974725" y="4522788"/>
          <p14:tracePt t="66984" x="993775" y="4505325"/>
          <p14:tracePt t="67153" x="974725" y="4514850"/>
          <p14:tracePt t="67160" x="966788" y="4522788"/>
          <p14:tracePt t="67169" x="957263" y="4532313"/>
          <p14:tracePt t="67176" x="930275" y="4559300"/>
          <p14:tracePt t="67184" x="911225" y="4578350"/>
          <p14:tracePt t="67192" x="903288" y="4587875"/>
          <p14:tracePt t="67208" x="893763" y="4595813"/>
          <p14:tracePt t="67224" x="893763" y="4605338"/>
          <p14:tracePt t="67232" x="893763" y="4614863"/>
          <p14:tracePt t="67386" x="893763" y="4605338"/>
          <p14:tracePt t="67395" x="893763" y="4578350"/>
          <p14:tracePt t="67409" x="930275" y="4532313"/>
          <p14:tracePt t="67420" x="974725" y="4486275"/>
          <p14:tracePt t="67424" x="1003300" y="4478338"/>
          <p14:tracePt t="67432" x="1039813" y="4449763"/>
          <p14:tracePt t="67440" x="1047750" y="4449763"/>
          <p14:tracePt t="67449" x="1057275" y="4441825"/>
          <p14:tracePt t="67469" x="1066800" y="4441825"/>
          <p14:tracePt t="67552" x="1076325" y="4432300"/>
          <p14:tracePt t="67701" x="1076325" y="4441825"/>
          <p14:tracePt t="67704" x="1076325" y="4459288"/>
          <p14:tracePt t="67712" x="1076325" y="4478338"/>
          <p14:tracePt t="67722" x="1076325" y="4505325"/>
          <p14:tracePt t="67728" x="1076325" y="4532313"/>
          <p14:tracePt t="67737" x="1076325" y="4559300"/>
          <p14:tracePt t="67745" x="1076325" y="4605338"/>
          <p14:tracePt t="67754" x="1076325" y="4660900"/>
          <p14:tracePt t="67761" x="1076325" y="4714875"/>
          <p14:tracePt t="67769" x="1076325" y="4751388"/>
          <p14:tracePt t="67780" x="1066800" y="4824413"/>
          <p14:tracePt t="67784" x="1047750" y="4906963"/>
          <p14:tracePt t="67793" x="1047750" y="4997450"/>
          <p14:tracePt t="67800" x="1047750" y="5089525"/>
          <p14:tracePt t="67808" x="1047750" y="5160963"/>
          <p14:tracePt t="67816" x="1047750" y="5253038"/>
          <p14:tracePt t="67826" x="1047750" y="5343525"/>
          <p14:tracePt t="67834" x="1047750" y="5399088"/>
          <p14:tracePt t="67847" x="1047750" y="5453063"/>
          <p14:tracePt t="67848" x="1047750" y="5518150"/>
          <p14:tracePt t="67856" x="1047750" y="5554663"/>
          <p14:tracePt t="67864" x="1047750" y="5572125"/>
          <p14:tracePt t="67872" x="1047750" y="5589588"/>
          <p14:tracePt t="67953" x="1057275" y="5581650"/>
          <p14:tracePt t="67969" x="1066800" y="5572125"/>
          <p14:tracePt t="68114" x="1047750" y="5589588"/>
          <p14:tracePt t="68126" x="1039813" y="5618163"/>
          <p14:tracePt t="68131" x="1020763" y="5672138"/>
          <p14:tracePt t="68141" x="1003300" y="5727700"/>
          <p14:tracePt t="68145" x="1003300" y="5791200"/>
          <p14:tracePt t="68155" x="1003300" y="5845175"/>
          <p14:tracePt t="68160" x="1003300" y="5918200"/>
          <p14:tracePt t="68168" x="1003300" y="5973763"/>
          <p14:tracePt t="68176" x="1011238" y="6037263"/>
          <p14:tracePt t="68185" x="1066800" y="6100763"/>
          <p14:tracePt t="68192" x="1084263" y="6137275"/>
          <p14:tracePt t="68200" x="1112838" y="6156325"/>
          <p14:tracePt t="68257" x="1139825" y="6156325"/>
          <p14:tracePt t="68266" x="1149350" y="6156325"/>
          <p14:tracePt t="68280" x="1157288" y="6156325"/>
          <p14:tracePt t="68393" x="1166813" y="6156325"/>
          <p14:tracePt t="68449" x="1166813" y="6146800"/>
          <p14:tracePt t="68473" x="1166813" y="6137275"/>
          <p14:tracePt t="68704" x="1166813" y="6146800"/>
          <p14:tracePt t="68962" x="1166813" y="6156325"/>
          <p14:tracePt t="69098" x="1157288" y="6156325"/>
          <p14:tracePt t="69272" x="1149350" y="6156325"/>
          <p14:tracePt t="69280" x="1149350" y="6146800"/>
          <p14:tracePt t="69898" x="1139825" y="6137275"/>
          <p14:tracePt t="69905" x="1130300" y="6137275"/>
          <p14:tracePt t="69914" x="1093788" y="6110288"/>
          <p14:tracePt t="69926" x="1084263" y="6091238"/>
          <p14:tracePt t="69930" x="1066800" y="6054725"/>
          <p14:tracePt t="69943" x="1057275" y="6037263"/>
          <p14:tracePt t="69946" x="1047750" y="6010275"/>
          <p14:tracePt t="69952" x="1011238" y="5964238"/>
          <p14:tracePt t="69960" x="1003300" y="5946775"/>
          <p14:tracePt t="69968" x="993775" y="5927725"/>
          <p14:tracePt t="69976" x="993775" y="5900738"/>
          <p14:tracePt t="69984" x="993775" y="5854700"/>
          <p14:tracePt t="69992" x="993775" y="5837238"/>
          <p14:tracePt t="70000" x="984250" y="5800725"/>
          <p14:tracePt t="70008" x="984250" y="5781675"/>
          <p14:tracePt t="70016" x="984250" y="5735638"/>
          <p14:tracePt t="70024" x="984250" y="5699125"/>
          <p14:tracePt t="70033" x="984250" y="5654675"/>
          <p14:tracePt t="70040" x="984250" y="5626100"/>
          <p14:tracePt t="70051" x="984250" y="5589588"/>
          <p14:tracePt t="70060" x="984250" y="5545138"/>
          <p14:tracePt t="70065" x="984250" y="5526088"/>
          <p14:tracePt t="70077" x="1003300" y="5481638"/>
          <p14:tracePt t="70080" x="1039813" y="5435600"/>
          <p14:tracePt t="70090" x="1076325" y="5416550"/>
          <p14:tracePt t="70097" x="1103313" y="5408613"/>
          <p14:tracePt t="70110" x="1130300" y="5380038"/>
          <p14:tracePt t="70272" x="1139825" y="5380038"/>
          <p14:tracePt t="70288" x="1139825" y="5389563"/>
          <p14:tracePt t="70304" x="1139825" y="5408613"/>
          <p14:tracePt t="70328" x="1157288" y="5426075"/>
          <p14:tracePt t="70362" x="1166813" y="5435600"/>
          <p14:tracePt t="70376" x="1193800" y="5435600"/>
          <p14:tracePt t="70384" x="1222375" y="5435600"/>
          <p14:tracePt t="70392" x="1266825" y="5445125"/>
          <p14:tracePt t="70400" x="1339850" y="5472113"/>
          <p14:tracePt t="70408" x="1403350" y="5481638"/>
          <p14:tracePt t="70418" x="1495425" y="5499100"/>
          <p14:tracePt t="70424" x="1576388" y="5508625"/>
          <p14:tracePt t="70432" x="1649413" y="5508625"/>
          <p14:tracePt t="70440" x="1758950" y="5535613"/>
          <p14:tracePt t="70449" x="1860550" y="5562600"/>
          <p14:tracePt t="70456" x="2005013" y="5581650"/>
          <p14:tracePt t="70464" x="2133600" y="5608638"/>
          <p14:tracePt t="70472" x="2260600" y="5626100"/>
          <p14:tracePt t="70480" x="2379663" y="5635625"/>
          <p14:tracePt t="70488" x="2506663" y="5654675"/>
          <p14:tracePt t="70496" x="2579688" y="5654675"/>
          <p14:tracePt t="70505" x="2708275" y="5654675"/>
          <p14:tracePt t="70512" x="2817813" y="5654675"/>
          <p14:tracePt t="70522" x="2925763" y="5654675"/>
          <p14:tracePt t="70528" x="3035300" y="5654675"/>
          <p14:tracePt t="70538" x="3127375" y="5654675"/>
          <p14:tracePt t="70544" x="3227388" y="5681663"/>
          <p14:tracePt t="70555" x="3281363" y="5691188"/>
          <p14:tracePt t="70560" x="3309938" y="5691188"/>
          <p14:tracePt t="70568" x="3327400" y="5691188"/>
          <p14:tracePt t="70576" x="3336925" y="5691188"/>
          <p14:tracePt t="70700" x="3346450" y="5699125"/>
          <p14:tracePt t="70712" x="3354388" y="5708650"/>
          <p14:tracePt t="70728" x="3373438" y="5727700"/>
          <p14:tracePt t="70746" x="3382963" y="5727700"/>
          <p14:tracePt t="70752" x="3382963" y="5735638"/>
          <p14:tracePt t="70816" x="3390900" y="5735638"/>
          <p14:tracePt t="71146" x="3409950" y="5735638"/>
          <p14:tracePt t="71161" x="3427413" y="5735638"/>
          <p14:tracePt t="71176" x="3436938" y="5735638"/>
          <p14:tracePt t="71864" x="3455988" y="5735638"/>
          <p14:tracePt t="72097" x="3463925" y="5727700"/>
          <p14:tracePt t="72112" x="3473450" y="5718175"/>
          <p14:tracePt t="72394" x="3473450" y="5699125"/>
          <p14:tracePt t="72433" x="3482975" y="5691188"/>
          <p14:tracePt t="72457" x="3490913" y="5681663"/>
          <p14:tracePt t="72464" x="3500438" y="5681663"/>
          <p14:tracePt t="72504" x="3500438" y="5672138"/>
          <p14:tracePt t="72512" x="3500438" y="5662613"/>
          <p14:tracePt t="72552" x="3500438" y="5654675"/>
          <p14:tracePt t="72584" x="3509963" y="5635625"/>
          <p14:tracePt t="72618" x="3519488" y="5626100"/>
          <p14:tracePt t="72722" x="3519488" y="5618163"/>
          <p14:tracePt t="72930" x="3519488" y="5608638"/>
          <p14:tracePt t="73280" x="3536950" y="5589588"/>
          <p14:tracePt t="73288" x="3556000" y="5572125"/>
          <p14:tracePt t="73296" x="3600450" y="5572125"/>
          <p14:tracePt t="73304" x="3636963" y="5562600"/>
          <p14:tracePt t="73312" x="3646488" y="5562600"/>
          <p14:tracePt t="73321" x="3673475" y="5562600"/>
          <p14:tracePt t="73329" x="3692525" y="5562600"/>
          <p14:tracePt t="73341" x="3709988" y="5554663"/>
          <p14:tracePt t="73344" x="3729038" y="5554663"/>
          <p14:tracePt t="73352" x="3738563" y="5554663"/>
          <p14:tracePt t="73360" x="3746500" y="5554663"/>
          <p14:tracePt t="73368" x="3765550" y="5545138"/>
          <p14:tracePt t="73384" x="3775075" y="5545138"/>
          <p14:tracePt t="73402" x="3802063" y="5545138"/>
          <p14:tracePt t="73408" x="3810000" y="5545138"/>
          <p14:tracePt t="73488" x="3819525" y="5545138"/>
          <p14:tracePt t="73520" x="3829050" y="5545138"/>
          <p14:tracePt t="73536" x="3829050" y="5554663"/>
          <p14:tracePt t="73552" x="3829050" y="5562600"/>
          <p14:tracePt t="73568" x="3829050" y="5572125"/>
          <p14:tracePt t="73657" x="3838575" y="5581650"/>
          <p14:tracePt t="73672" x="3892550" y="5581650"/>
          <p14:tracePt t="73680" x="3919538" y="5581650"/>
          <p14:tracePt t="73688" x="3975100" y="5581650"/>
          <p14:tracePt t="73696" x="4048125" y="5581650"/>
          <p14:tracePt t="73704" x="4121150" y="5581650"/>
          <p14:tracePt t="73714" x="4194175" y="5581650"/>
          <p14:tracePt t="73723" x="4275138" y="5572125"/>
          <p14:tracePt t="73729" x="4384675" y="5545138"/>
          <p14:tracePt t="73740" x="4476750" y="5545138"/>
          <p14:tracePt t="73747" x="4586288" y="5545138"/>
          <p14:tracePt t="73752" x="4703763" y="5535613"/>
          <p14:tracePt t="73760" x="4849813" y="5499100"/>
          <p14:tracePt t="73768" x="4995863" y="5472113"/>
          <p14:tracePt t="73778" x="5122863" y="5462588"/>
          <p14:tracePt t="73784" x="5287963" y="5445125"/>
          <p14:tracePt t="73794" x="5434013" y="5426075"/>
          <p14:tracePt t="73801" x="5607050" y="5380038"/>
          <p14:tracePt t="73812" x="5753100" y="5353050"/>
          <p14:tracePt t="73817" x="5916613" y="5326063"/>
          <p14:tracePt t="73828" x="6080125" y="5307013"/>
          <p14:tracePt t="73832" x="6272213" y="5243513"/>
          <p14:tracePt t="73841" x="6435725" y="5233988"/>
          <p14:tracePt t="73848" x="6618288" y="5197475"/>
          <p14:tracePt t="73856" x="6791325" y="5143500"/>
          <p14:tracePt t="73864" x="6956425" y="5097463"/>
          <p14:tracePt t="73872" x="7102475" y="5080000"/>
          <p14:tracePt t="73880" x="7256463" y="5016500"/>
          <p14:tracePt t="73890" x="7402513" y="4987925"/>
          <p14:tracePt t="73896" x="7512050" y="4943475"/>
          <p14:tracePt t="73905" x="7648575" y="4914900"/>
          <p14:tracePt t="73912" x="7740650" y="4878388"/>
          <p14:tracePt t="73921" x="7821613" y="4833938"/>
          <p14:tracePt t="73928" x="7921625" y="4797425"/>
          <p14:tracePt t="73938" x="8004175" y="4768850"/>
          <p14:tracePt t="73944" x="8077200" y="4724400"/>
          <p14:tracePt t="73952" x="8159750" y="4697413"/>
          <p14:tracePt t="73960" x="8277225" y="4668838"/>
          <p14:tracePt t="73968" x="8369300" y="4641850"/>
          <p14:tracePt t="73976" x="8459788" y="4632325"/>
          <p14:tracePt t="73984" x="8615363" y="4605338"/>
          <p14:tracePt t="73992" x="8778875" y="4587875"/>
          <p14:tracePt t="74000" x="8943975" y="4559300"/>
          <p14:tracePt t="74008" x="9126538" y="45227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レジスタの利用</a:t>
            </a:r>
          </a:p>
        </p:txBody>
      </p:sp>
      <p:grpSp>
        <p:nvGrpSpPr>
          <p:cNvPr id="6147" name="Group 32"/>
          <p:cNvGrpSpPr>
            <a:grpSpLocks/>
          </p:cNvGrpSpPr>
          <p:nvPr/>
        </p:nvGrpSpPr>
        <p:grpSpPr bwMode="auto">
          <a:xfrm>
            <a:off x="1619250" y="2486025"/>
            <a:ext cx="2592388" cy="1093788"/>
            <a:chOff x="2018" y="1566"/>
            <a:chExt cx="1633" cy="689"/>
          </a:xfrm>
        </p:grpSpPr>
        <p:sp>
          <p:nvSpPr>
            <p:cNvPr id="6190" name="Text Box 12"/>
            <p:cNvSpPr txBox="1">
              <a:spLocks noChangeArrowheads="1"/>
            </p:cNvSpPr>
            <p:nvPr/>
          </p:nvSpPr>
          <p:spPr bwMode="auto">
            <a:xfrm>
              <a:off x="2323"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a:t>
              </a:r>
            </a:p>
          </p:txBody>
        </p:sp>
        <p:sp>
          <p:nvSpPr>
            <p:cNvPr id="6191" name="Text Box 13"/>
            <p:cNvSpPr txBox="1">
              <a:spLocks noChangeArrowheads="1"/>
            </p:cNvSpPr>
            <p:nvPr/>
          </p:nvSpPr>
          <p:spPr bwMode="auto">
            <a:xfrm>
              <a:off x="3198" y="2024"/>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B</a:t>
              </a:r>
            </a:p>
          </p:txBody>
        </p:sp>
        <p:grpSp>
          <p:nvGrpSpPr>
            <p:cNvPr id="6192" name="Group 22"/>
            <p:cNvGrpSpPr>
              <a:grpSpLocks/>
            </p:cNvGrpSpPr>
            <p:nvPr/>
          </p:nvGrpSpPr>
          <p:grpSpPr bwMode="auto">
            <a:xfrm>
              <a:off x="2018" y="1570"/>
              <a:ext cx="1633" cy="682"/>
              <a:chOff x="3288" y="1299"/>
              <a:chExt cx="1996" cy="953"/>
            </a:xfrm>
          </p:grpSpPr>
          <p:sp>
            <p:nvSpPr>
              <p:cNvPr id="6195" name="Line 8"/>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96" name="Line 4"/>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97" name="Line 5"/>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98" name="Line 7"/>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99" name="Line 9"/>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00" name="Line 10"/>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01" name="Line 11"/>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93" name="Text Box 14"/>
            <p:cNvSpPr txBox="1">
              <a:spLocks noChangeArrowheads="1"/>
            </p:cNvSpPr>
            <p:nvPr/>
          </p:nvSpPr>
          <p:spPr bwMode="auto">
            <a:xfrm>
              <a:off x="2759" y="1566"/>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Y</a:t>
              </a:r>
            </a:p>
          </p:txBody>
        </p:sp>
        <p:sp>
          <p:nvSpPr>
            <p:cNvPr id="6194" name="Text Box 15"/>
            <p:cNvSpPr txBox="1">
              <a:spLocks noChangeArrowheads="1"/>
            </p:cNvSpPr>
            <p:nvPr/>
          </p:nvSpPr>
          <p:spPr bwMode="auto">
            <a:xfrm>
              <a:off x="2305" y="1702"/>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S</a:t>
              </a:r>
            </a:p>
          </p:txBody>
        </p:sp>
      </p:grpSp>
      <p:sp>
        <p:nvSpPr>
          <p:cNvPr id="6148" name="Line 16"/>
          <p:cNvSpPr>
            <a:spLocks noChangeShapeType="1"/>
          </p:cNvSpPr>
          <p:nvPr/>
        </p:nvSpPr>
        <p:spPr bwMode="auto">
          <a:xfrm flipV="1">
            <a:off x="2268538"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9" name="Line 17"/>
          <p:cNvSpPr>
            <a:spLocks noChangeShapeType="1"/>
          </p:cNvSpPr>
          <p:nvPr/>
        </p:nvSpPr>
        <p:spPr bwMode="auto">
          <a:xfrm flipV="1">
            <a:off x="3635375"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0" name="Line 18"/>
          <p:cNvSpPr>
            <a:spLocks noChangeShapeType="1"/>
          </p:cNvSpPr>
          <p:nvPr/>
        </p:nvSpPr>
        <p:spPr bwMode="auto">
          <a:xfrm flipV="1">
            <a:off x="2987675" y="1989138"/>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1" name="Line 19"/>
          <p:cNvSpPr>
            <a:spLocks noChangeShapeType="1"/>
          </p:cNvSpPr>
          <p:nvPr/>
        </p:nvSpPr>
        <p:spPr bwMode="auto">
          <a:xfrm>
            <a:off x="684213" y="2852738"/>
            <a:ext cx="139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 name="Rectangle 23"/>
          <p:cNvSpPr>
            <a:spLocks noChangeArrowheads="1"/>
          </p:cNvSpPr>
          <p:nvPr/>
        </p:nvSpPr>
        <p:spPr bwMode="auto">
          <a:xfrm>
            <a:off x="1547813" y="4076700"/>
            <a:ext cx="1439862" cy="360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153" name="Line 24"/>
          <p:cNvSpPr>
            <a:spLocks noChangeShapeType="1"/>
          </p:cNvSpPr>
          <p:nvPr/>
        </p:nvSpPr>
        <p:spPr bwMode="auto">
          <a:xfrm flipH="1">
            <a:off x="1258888" y="1989138"/>
            <a:ext cx="1728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 name="Line 25"/>
          <p:cNvSpPr>
            <a:spLocks noChangeShapeType="1"/>
          </p:cNvSpPr>
          <p:nvPr/>
        </p:nvSpPr>
        <p:spPr bwMode="auto">
          <a:xfrm>
            <a:off x="1258888" y="1989138"/>
            <a:ext cx="0"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5" name="Line 26"/>
          <p:cNvSpPr>
            <a:spLocks noChangeShapeType="1"/>
          </p:cNvSpPr>
          <p:nvPr/>
        </p:nvSpPr>
        <p:spPr bwMode="auto">
          <a:xfrm>
            <a:off x="1258888" y="4868863"/>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 name="Line 27"/>
          <p:cNvSpPr>
            <a:spLocks noChangeShapeType="1"/>
          </p:cNvSpPr>
          <p:nvPr/>
        </p:nvSpPr>
        <p:spPr bwMode="auto">
          <a:xfrm flipV="1">
            <a:off x="2266950" y="443706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 name="Line 28"/>
          <p:cNvSpPr>
            <a:spLocks noChangeShapeType="1"/>
          </p:cNvSpPr>
          <p:nvPr/>
        </p:nvSpPr>
        <p:spPr bwMode="auto">
          <a:xfrm>
            <a:off x="1547813" y="4221163"/>
            <a:ext cx="1444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 name="Line 29"/>
          <p:cNvSpPr>
            <a:spLocks noChangeShapeType="1"/>
          </p:cNvSpPr>
          <p:nvPr/>
        </p:nvSpPr>
        <p:spPr bwMode="auto">
          <a:xfrm flipH="1">
            <a:off x="1547813" y="4292600"/>
            <a:ext cx="144462"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9" name="Line 30"/>
          <p:cNvSpPr>
            <a:spLocks noChangeShapeType="1"/>
          </p:cNvSpPr>
          <p:nvPr/>
        </p:nvSpPr>
        <p:spPr bwMode="auto">
          <a:xfrm>
            <a:off x="755650" y="4292600"/>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60" name="Text Box 31"/>
          <p:cNvSpPr txBox="1">
            <a:spLocks noChangeArrowheads="1"/>
          </p:cNvSpPr>
          <p:nvPr/>
        </p:nvSpPr>
        <p:spPr bwMode="auto">
          <a:xfrm>
            <a:off x="1979613" y="407035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p>
        </p:txBody>
      </p:sp>
      <p:graphicFrame>
        <p:nvGraphicFramePr>
          <p:cNvPr id="35917" name="Group 77"/>
          <p:cNvGraphicFramePr>
            <a:graphicFrameLocks noGrp="1"/>
          </p:cNvGraphicFramePr>
          <p:nvPr>
            <p:ph idx="1"/>
          </p:nvPr>
        </p:nvGraphicFramePr>
        <p:xfrm>
          <a:off x="4500563" y="1484313"/>
          <a:ext cx="4248150" cy="3529030"/>
        </p:xfrm>
        <a:graphic>
          <a:graphicData uri="http://schemas.openxmlformats.org/drawingml/2006/table">
            <a:tbl>
              <a:tblPr/>
              <a:tblGrid>
                <a:gridCol w="1270000">
                  <a:extLst>
                    <a:ext uri="{9D8B030D-6E8A-4147-A177-3AD203B41FA5}">
                      <a16:colId xmlns:a16="http://schemas.microsoft.com/office/drawing/2014/main" val="20000"/>
                    </a:ext>
                  </a:extLst>
                </a:gridCol>
                <a:gridCol w="600075">
                  <a:extLst>
                    <a:ext uri="{9D8B030D-6E8A-4147-A177-3AD203B41FA5}">
                      <a16:colId xmlns:a16="http://schemas.microsoft.com/office/drawing/2014/main" val="20001"/>
                    </a:ext>
                  </a:extLst>
                </a:gridCol>
                <a:gridCol w="2378075">
                  <a:extLst>
                    <a:ext uri="{9D8B030D-6E8A-4147-A177-3AD203B41FA5}">
                      <a16:colId xmlns:a16="http://schemas.microsoft.com/office/drawing/2014/main" val="20002"/>
                    </a:ext>
                  </a:extLst>
                </a:gridCol>
              </a:tblGrid>
              <a:tr h="944851">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B</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clk</a:t>
                      </a: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立上り後の</a:t>
                      </a: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ACC</a:t>
                      </a:r>
                      <a:r>
                        <a:rPr kumimoji="1" lang="ja-JP" altLang="en-US"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の内容</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7627">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001</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X</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X</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691">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110</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X+Y</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82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111</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W</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X+Y-W</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8579">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110</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Z</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X+Y-W+Z</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87" name="Text Box 68"/>
          <p:cNvSpPr txBox="1">
            <a:spLocks noChangeArrowheads="1"/>
          </p:cNvSpPr>
          <p:nvPr/>
        </p:nvSpPr>
        <p:spPr bwMode="auto">
          <a:xfrm>
            <a:off x="1692275" y="5300663"/>
            <a:ext cx="2251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ACC</a:t>
            </a:r>
            <a:r>
              <a:rPr lang="ja-JP" altLang="en-US" sz="1800" b="1"/>
              <a:t>：アキュムレータ</a:t>
            </a:r>
          </a:p>
          <a:p>
            <a:pPr eaLnBrk="1" hangingPunct="1">
              <a:spcBef>
                <a:spcPct val="0"/>
              </a:spcBef>
              <a:buFontTx/>
              <a:buNone/>
            </a:pPr>
            <a:r>
              <a:rPr lang="ja-JP" altLang="en-US" sz="1800" b="1"/>
              <a:t>結果を蓄えるレジスタ</a:t>
            </a:r>
          </a:p>
        </p:txBody>
      </p:sp>
      <p:sp>
        <p:nvSpPr>
          <p:cNvPr id="6188" name="Text Box 76"/>
          <p:cNvSpPr txBox="1">
            <a:spLocks noChangeArrowheads="1"/>
          </p:cNvSpPr>
          <p:nvPr/>
        </p:nvSpPr>
        <p:spPr bwMode="auto">
          <a:xfrm>
            <a:off x="611188" y="392588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clk</a:t>
            </a:r>
          </a:p>
        </p:txBody>
      </p:sp>
      <p:sp>
        <p:nvSpPr>
          <p:cNvPr id="6189" name="Text Box 68"/>
          <p:cNvSpPr txBox="1">
            <a:spLocks noChangeArrowheads="1"/>
          </p:cNvSpPr>
          <p:nvPr/>
        </p:nvSpPr>
        <p:spPr bwMode="auto">
          <a:xfrm>
            <a:off x="977900" y="6053138"/>
            <a:ext cx="59880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レジスタ＋</a:t>
            </a:r>
            <a:r>
              <a:rPr lang="en-US" altLang="ja-JP" sz="1800" b="1"/>
              <a:t>ALU</a:t>
            </a:r>
            <a:r>
              <a:rPr lang="ja-JP" altLang="en-US" sz="1800" b="1"/>
              <a:t>でデータパス（計算をする場所）を形成する。</a:t>
            </a:r>
          </a:p>
        </p:txBody>
      </p:sp>
      <p:sp>
        <p:nvSpPr>
          <p:cNvPr id="33" name="Text Box 76"/>
          <p:cNvSpPr txBox="1">
            <a:spLocks noChangeArrowheads="1"/>
          </p:cNvSpPr>
          <p:nvPr/>
        </p:nvSpPr>
        <p:spPr bwMode="auto">
          <a:xfrm>
            <a:off x="505436" y="2457433"/>
            <a:ext cx="6591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com</a:t>
            </a:r>
          </a:p>
        </p:txBody>
      </p:sp>
      <p:sp>
        <p:nvSpPr>
          <p:cNvPr id="34" name="Text Box 76"/>
          <p:cNvSpPr txBox="1">
            <a:spLocks noChangeArrowheads="1"/>
          </p:cNvSpPr>
          <p:nvPr/>
        </p:nvSpPr>
        <p:spPr bwMode="auto">
          <a:xfrm>
            <a:off x="3408814" y="4036497"/>
            <a:ext cx="530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err="1"/>
              <a:t>inb</a:t>
            </a:r>
            <a:endParaRPr lang="en-US" altLang="ja-JP" sz="1800" b="1" dirty="0"/>
          </a:p>
        </p:txBody>
      </p:sp>
      <p:pic>
        <p:nvPicPr>
          <p:cNvPr id="2" name="オーディオ 1">
            <a:hlinkClick r:id="" action="ppaction://media"/>
            <a:extLst>
              <a:ext uri="{FF2B5EF4-FFF2-40B4-BE49-F238E27FC236}">
                <a16:creationId xmlns:a16="http://schemas.microsoft.com/office/drawing/2014/main" id="{031C2877-EA4B-4D9D-B3A5-968E1581C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774"/>
    </mc:Choice>
    <mc:Fallback xmlns="">
      <p:transition spd="slow" advTm="182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5" x="8878888" y="3621088"/>
          <p14:tracePt t="624" x="8761413" y="3638550"/>
          <p14:tracePt t="633" x="8651875" y="3675063"/>
          <p14:tracePt t="640" x="8559800" y="3694113"/>
          <p14:tracePt t="648" x="8478838" y="3694113"/>
          <p14:tracePt t="658" x="8423275" y="3702050"/>
          <p14:tracePt t="662" x="8342313" y="3721100"/>
          <p14:tracePt t="671" x="8269288" y="3721100"/>
          <p14:tracePt t="679" x="8177213" y="3748088"/>
          <p14:tracePt t="688" x="8104188" y="3748088"/>
          <p14:tracePt t="694" x="8013700" y="3748088"/>
          <p14:tracePt t="703" x="7904163" y="3748088"/>
          <p14:tracePt t="711" x="7785100" y="3748088"/>
          <p14:tracePt t="719" x="7675563" y="3748088"/>
          <p14:tracePt t="727" x="7585075" y="3748088"/>
          <p14:tracePt t="735" x="7494588" y="3748088"/>
          <p14:tracePt t="743" x="7439025" y="3748088"/>
          <p14:tracePt t="751" x="7385050" y="3748088"/>
          <p14:tracePt t="759" x="7329488" y="3748088"/>
          <p14:tracePt t="767" x="7302500" y="3748088"/>
          <p14:tracePt t="775" x="7256463" y="3748088"/>
          <p14:tracePt t="783" x="7212013" y="3757613"/>
          <p14:tracePt t="791" x="7175500" y="3757613"/>
          <p14:tracePt t="799" x="7146925" y="3767138"/>
          <p14:tracePt t="806" x="7092950" y="3767138"/>
          <p14:tracePt t="819" x="7010400" y="3775075"/>
          <p14:tracePt t="824" x="6919913" y="3775075"/>
          <p14:tracePt t="834" x="6827838" y="3803650"/>
          <p14:tracePt t="840" x="6710363" y="3821113"/>
          <p14:tracePt t="851" x="6581775" y="3830638"/>
          <p14:tracePt t="855" x="6491288" y="3830638"/>
          <p14:tracePt t="863" x="6381750" y="3830638"/>
          <p14:tracePt t="871" x="6291263" y="3848100"/>
          <p14:tracePt t="879" x="6181725" y="3848100"/>
          <p14:tracePt t="887" x="6089650" y="3848100"/>
          <p14:tracePt t="895" x="5972175" y="3875088"/>
          <p14:tracePt t="903" x="5880100" y="3903663"/>
          <p14:tracePt t="911" x="5770563" y="3903663"/>
          <p14:tracePt t="919" x="5670550" y="3911600"/>
          <p14:tracePt t="927" x="5561013" y="3940175"/>
          <p14:tracePt t="935" x="5470525" y="3957638"/>
          <p14:tracePt t="942" x="5334000" y="3976688"/>
          <p14:tracePt t="953" x="5205413" y="3984625"/>
          <p14:tracePt t="958" x="5095875" y="4003675"/>
          <p14:tracePt t="970" x="4986338" y="4030663"/>
          <p14:tracePt t="975" x="4886325" y="4040188"/>
          <p14:tracePt t="982" x="4776788" y="4057650"/>
          <p14:tracePt t="1000" x="4586288" y="4086225"/>
          <p14:tracePt t="1007" x="4513263" y="4094163"/>
          <p14:tracePt t="1016" x="4403725" y="4113213"/>
          <p14:tracePt t="1023" x="4330700" y="4113213"/>
          <p14:tracePt t="1030" x="4284663" y="4122738"/>
          <p14:tracePt t="1039" x="4257675" y="4122738"/>
          <p14:tracePt t="1047" x="4194175" y="4140200"/>
          <p14:tracePt t="1063" x="4175125" y="4140200"/>
          <p14:tracePt t="1151" x="4165600" y="4140200"/>
          <p14:tracePt t="1158" x="4157663" y="4140200"/>
          <p14:tracePt t="1167" x="4138613" y="4149725"/>
          <p14:tracePt t="1176" x="4129088" y="4149725"/>
          <p14:tracePt t="1185" x="4111625" y="4159250"/>
          <p14:tracePt t="1192" x="4057650" y="4195763"/>
          <p14:tracePt t="1206" x="4021138" y="4213225"/>
          <p14:tracePt t="1208" x="4002088" y="4222750"/>
          <p14:tracePt t="1223" x="3956050" y="4259263"/>
          <p14:tracePt t="1231" x="3929063" y="4268788"/>
          <p14:tracePt t="1238" x="3911600" y="4268788"/>
          <p14:tracePt t="1247" x="3883025" y="4276725"/>
          <p14:tracePt t="1255" x="3856038" y="4295775"/>
          <p14:tracePt t="1270" x="3838575" y="4303713"/>
          <p14:tracePt t="1281" x="3829050" y="4303713"/>
          <p14:tracePt t="1287" x="3819525" y="4303713"/>
          <p14:tracePt t="1295" x="3802063" y="4303713"/>
          <p14:tracePt t="1303" x="3792538" y="4303713"/>
          <p14:tracePt t="1351" x="3783013" y="4303713"/>
          <p14:tracePt t="1359" x="3765550" y="4313238"/>
          <p14:tracePt t="1366" x="3729038" y="4322763"/>
          <p14:tracePt t="1374" x="3692525" y="4322763"/>
          <p14:tracePt t="1384" x="3665538" y="4349750"/>
          <p14:tracePt t="1391" x="3629025" y="4359275"/>
          <p14:tracePt t="1399" x="3592513" y="4376738"/>
          <p14:tracePt t="1406" x="3536950" y="4405313"/>
          <p14:tracePt t="1416" x="3509963" y="4422775"/>
          <p14:tracePt t="1423" x="3482975" y="4432300"/>
          <p14:tracePt t="1431" x="3463925" y="4449763"/>
          <p14:tracePt t="1439" x="3446463" y="4459288"/>
          <p14:tracePt t="1447" x="3427413" y="4468813"/>
          <p14:tracePt t="1454" x="3409950" y="4478338"/>
          <p14:tracePt t="1471" x="3382963" y="4495800"/>
          <p14:tracePt t="1487" x="3382963" y="4505325"/>
          <p14:tracePt t="1511" x="3363913" y="4505325"/>
          <p14:tracePt t="1543" x="3354388" y="4505325"/>
          <p14:tracePt t="1551" x="3346450" y="4514850"/>
          <p14:tracePt t="1559" x="3327400" y="4514850"/>
          <p14:tracePt t="1567" x="3300413" y="4522788"/>
          <p14:tracePt t="1592" x="3290888" y="4522788"/>
          <p14:tracePt t="1599" x="3273425" y="4522788"/>
          <p14:tracePt t="1607" x="3263900" y="4522788"/>
          <p14:tracePt t="1624" x="3254375" y="4522788"/>
          <p14:tracePt t="1631" x="3217863" y="4522788"/>
          <p14:tracePt t="1639" x="3200400" y="4505325"/>
          <p14:tracePt t="1647" x="3190875" y="4495800"/>
          <p14:tracePt t="1657" x="3171825" y="4478338"/>
          <p14:tracePt t="1662" x="3163888" y="4459288"/>
          <p14:tracePt t="1672" x="3163888" y="4449763"/>
          <p14:tracePt t="2408" x="3154363" y="4441825"/>
          <p14:tracePt t="2415" x="3144838" y="4441825"/>
          <p14:tracePt t="2424" x="3127375" y="4449763"/>
          <p14:tracePt t="2431" x="3100388" y="4449763"/>
          <p14:tracePt t="2439" x="3081338" y="4459288"/>
          <p14:tracePt t="2447" x="3044825" y="4468813"/>
          <p14:tracePt t="2454" x="3017838" y="4478338"/>
          <p14:tracePt t="2463" x="2990850" y="4478338"/>
          <p14:tracePt t="2470" x="2971800" y="4495800"/>
          <p14:tracePt t="2479" x="2944813" y="4495800"/>
          <p14:tracePt t="2487" x="2917825" y="4505325"/>
          <p14:tracePt t="2495" x="2889250" y="4514850"/>
          <p14:tracePt t="2503" x="2881313" y="4514850"/>
          <p14:tracePt t="2519" x="2871788" y="4514850"/>
          <p14:tracePt t="2535" x="2862263" y="4514850"/>
          <p14:tracePt t="2544" x="2852738" y="4514850"/>
          <p14:tracePt t="2551" x="2835275" y="4514850"/>
          <p14:tracePt t="2558" x="2798763" y="4514850"/>
          <p14:tracePt t="2567" x="2744788" y="4514850"/>
          <p14:tracePt t="2576" x="2679700" y="4514850"/>
          <p14:tracePt t="2583" x="2625725" y="4514850"/>
          <p14:tracePt t="2591" x="2589213" y="4514850"/>
          <p14:tracePt t="2601" x="2533650" y="4514850"/>
          <p14:tracePt t="2609" x="2516188" y="4514850"/>
          <p14:tracePt t="2619" x="2489200" y="4514850"/>
          <p14:tracePt t="2627" x="2470150" y="4514850"/>
          <p14:tracePt t="2631" x="2452688" y="4514850"/>
          <p14:tracePt t="2639" x="2443163" y="4514850"/>
          <p14:tracePt t="2647" x="2433638" y="4514850"/>
          <p14:tracePt t="2687" x="2406650" y="4514850"/>
          <p14:tracePt t="2694" x="2389188" y="4514850"/>
          <p14:tracePt t="2702" x="2360613" y="4514850"/>
          <p14:tracePt t="2710" x="2333625" y="4514850"/>
          <p14:tracePt t="2720" x="2287588" y="4505325"/>
          <p14:tracePt t="2726" x="2251075" y="4505325"/>
          <p14:tracePt t="2735" x="2197100" y="4505325"/>
          <p14:tracePt t="2743" x="2151063" y="4495800"/>
          <p14:tracePt t="2752" x="2124075" y="4486275"/>
          <p14:tracePt t="2758" x="2078038" y="4486275"/>
          <p14:tracePt t="2767" x="2041525" y="4486275"/>
          <p14:tracePt t="2775" x="2005013" y="4478338"/>
          <p14:tracePt t="2783" x="1978025" y="4449763"/>
          <p14:tracePt t="2791" x="1951038" y="4449763"/>
          <p14:tracePt t="2799" x="1931988" y="4441825"/>
          <p14:tracePt t="2808" x="1924050" y="4441825"/>
          <p14:tracePt t="2819" x="1895475" y="4432300"/>
          <p14:tracePt t="2824" x="1887538" y="4432300"/>
          <p14:tracePt t="2835" x="1878013" y="4432300"/>
          <p14:tracePt t="2903" x="1860550" y="4432300"/>
          <p14:tracePt t="2919" x="1841500" y="4422775"/>
          <p14:tracePt t="2935" x="1824038" y="4405313"/>
          <p14:tracePt t="2943" x="1804988" y="4395788"/>
          <p14:tracePt t="2952" x="1795463" y="4386263"/>
          <p14:tracePt t="2958" x="1787525" y="4386263"/>
          <p14:tracePt t="2967" x="1787525" y="4376738"/>
          <p14:tracePt t="3103" x="1787525" y="4368800"/>
          <p14:tracePt t="3111" x="1787525" y="4359275"/>
          <p14:tracePt t="3119" x="1787525" y="4349750"/>
          <p14:tracePt t="3135" x="1787525" y="4322763"/>
          <p14:tracePt t="3151" x="1787525" y="4313238"/>
          <p14:tracePt t="3158" x="1787525" y="4295775"/>
          <p14:tracePt t="3167" x="1795463" y="4268788"/>
          <p14:tracePt t="3175" x="1814513" y="4249738"/>
          <p14:tracePt t="3183" x="1824038" y="4240213"/>
          <p14:tracePt t="3192" x="1841500" y="4222750"/>
          <p14:tracePt t="3199" x="1860550" y="4213225"/>
          <p14:tracePt t="3207" x="1887538" y="4213225"/>
          <p14:tracePt t="3215" x="1905000" y="4203700"/>
          <p14:tracePt t="3222" x="1931988" y="4203700"/>
          <p14:tracePt t="3232" x="1941513" y="4203700"/>
          <p14:tracePt t="3239" x="1960563" y="4203700"/>
          <p14:tracePt t="3248" x="1978025" y="4203700"/>
          <p14:tracePt t="3255" x="1997075" y="4203700"/>
          <p14:tracePt t="3262" x="2024063" y="4203700"/>
          <p14:tracePt t="3271" x="2078038" y="4203700"/>
          <p14:tracePt t="3279" x="2106613" y="4213225"/>
          <p14:tracePt t="3287" x="2170113" y="4240213"/>
          <p14:tracePt t="3295" x="2224088" y="4259263"/>
          <p14:tracePt t="3302" x="2287588" y="4268788"/>
          <p14:tracePt t="3311" x="2324100" y="4268788"/>
          <p14:tracePt t="3319" x="2379663" y="4268788"/>
          <p14:tracePt t="3327" x="2425700" y="4268788"/>
          <p14:tracePt t="3334" x="2479675" y="4268788"/>
          <p14:tracePt t="3344" x="2498725" y="4268788"/>
          <p14:tracePt t="3351" x="2533650" y="4268788"/>
          <p14:tracePt t="3359" x="2562225" y="4268788"/>
          <p14:tracePt t="3366" x="2579688" y="4268788"/>
          <p14:tracePt t="3454" x="2589213" y="4268788"/>
          <p14:tracePt t="3503" x="2616200" y="4268788"/>
          <p14:tracePt t="3511" x="2635250" y="4268788"/>
          <p14:tracePt t="3519" x="2652713" y="4268788"/>
          <p14:tracePt t="3527" x="2662238" y="4268788"/>
          <p14:tracePt t="3543" x="2671763" y="4268788"/>
          <p14:tracePt t="3551" x="2689225" y="4268788"/>
          <p14:tracePt t="3567" x="2698750" y="4268788"/>
          <p14:tracePt t="3574" x="2708275" y="4268788"/>
          <p14:tracePt t="3583" x="2716213" y="4268788"/>
          <p14:tracePt t="3599" x="2744788" y="4268788"/>
          <p14:tracePt t="3624" x="2752725" y="4268788"/>
          <p14:tracePt t="3641" x="2771775" y="4268788"/>
          <p14:tracePt t="3648" x="2781300" y="4268788"/>
          <p14:tracePt t="3674" x="2789238" y="4268788"/>
          <p14:tracePt t="3688" x="2798763" y="4259263"/>
          <p14:tracePt t="3695" x="2798763" y="4249738"/>
          <p14:tracePt t="4855" x="2789238" y="4249738"/>
          <p14:tracePt t="4863" x="2771775" y="4249738"/>
          <p14:tracePt t="4871" x="2735263" y="4249738"/>
          <p14:tracePt t="4887" x="2725738" y="4249738"/>
          <p14:tracePt t="4895" x="2708275" y="4249738"/>
          <p14:tracePt t="4903" x="2698750" y="4249738"/>
          <p14:tracePt t="4921" x="2689225" y="4249738"/>
          <p14:tracePt t="5335" x="2662238" y="4249738"/>
          <p14:tracePt t="5345" x="2635250" y="4249738"/>
          <p14:tracePt t="5351" x="2606675" y="4249738"/>
          <p14:tracePt t="5359" x="2562225" y="4249738"/>
          <p14:tracePt t="5367" x="2533650" y="4249738"/>
          <p14:tracePt t="5374" x="2498725" y="4249738"/>
          <p14:tracePt t="5383" x="2489200" y="4249738"/>
          <p14:tracePt t="5391" x="2462213" y="4249738"/>
          <p14:tracePt t="5399" x="2443163" y="4249738"/>
          <p14:tracePt t="5407" x="2425700" y="4240213"/>
          <p14:tracePt t="5415" x="2416175" y="4240213"/>
          <p14:tracePt t="5422" x="2406650" y="4240213"/>
          <p14:tracePt t="5439" x="2397125" y="4240213"/>
          <p14:tracePt t="5567" x="2389188" y="4240213"/>
          <p14:tracePt t="5592" x="2379663" y="4240213"/>
          <p14:tracePt t="5599" x="2370138" y="4240213"/>
          <p14:tracePt t="5615" x="2360613" y="4240213"/>
          <p14:tracePt t="6311" x="2352675" y="4232275"/>
          <p14:tracePt t="6329" x="2352675" y="4213225"/>
          <p14:tracePt t="6640" x="2352675" y="4203700"/>
          <p14:tracePt t="6660" x="2352675" y="4195763"/>
          <p14:tracePt t="6662" x="2352675" y="4186238"/>
          <p14:tracePt t="6671" x="2352675" y="4176713"/>
          <p14:tracePt t="6688" x="2352675" y="4167188"/>
          <p14:tracePt t="6695" x="2360613" y="4159250"/>
          <p14:tracePt t="6704" x="2370138" y="4159250"/>
          <p14:tracePt t="6728" x="2379663" y="4149725"/>
          <p14:tracePt t="6744" x="2379663" y="4140200"/>
          <p14:tracePt t="6752" x="2379663" y="4130675"/>
          <p14:tracePt t="6760" x="2379663" y="4122738"/>
          <p14:tracePt t="6775" x="2379663" y="4113213"/>
          <p14:tracePt t="6783" x="2379663" y="4103688"/>
          <p14:tracePt t="6790" x="2389188" y="4094163"/>
          <p14:tracePt t="6806" x="2389188" y="4086225"/>
          <p14:tracePt t="6815" x="2389188" y="4076700"/>
          <p14:tracePt t="6823" x="2389188" y="4057650"/>
          <p14:tracePt t="6839" x="2389188" y="4049713"/>
          <p14:tracePt t="6846" x="2389188" y="4040188"/>
          <p14:tracePt t="6880" x="2389188" y="4021138"/>
          <p14:tracePt t="6896" x="2389188" y="4013200"/>
          <p14:tracePt t="7617" x="2389188" y="4003675"/>
          <p14:tracePt t="7647" x="2379663" y="4003675"/>
          <p14:tracePt t="7663" x="2370138" y="4003675"/>
          <p14:tracePt t="7704" x="2360613" y="4003675"/>
          <p14:tracePt t="7714" x="2352675" y="4003675"/>
          <p14:tracePt t="7726" x="2343150" y="4003675"/>
          <p14:tracePt t="7758" x="2333625" y="4013200"/>
          <p14:tracePt t="7782" x="2333625" y="4021138"/>
          <p14:tracePt t="7920" x="2324100" y="4030663"/>
          <p14:tracePt t="7944" x="2316163" y="4030663"/>
          <p14:tracePt t="7954" x="2306638" y="4040188"/>
          <p14:tracePt t="7958" x="2297113" y="4049713"/>
          <p14:tracePt t="7984" x="2287588" y="4057650"/>
          <p14:tracePt t="8008" x="2279650" y="4076700"/>
          <p14:tracePt t="8017" x="2279650" y="4086225"/>
          <p14:tracePt t="8024" x="2279650" y="4094163"/>
          <p14:tracePt t="8036" x="2260600" y="4113213"/>
          <p14:tracePt t="8040" x="2251075" y="4140200"/>
          <p14:tracePt t="8051" x="2243138" y="4159250"/>
          <p14:tracePt t="8066" x="2233613" y="4176713"/>
          <p14:tracePt t="8070" x="2206625" y="4195763"/>
          <p14:tracePt t="8080" x="2206625" y="4203700"/>
          <p14:tracePt t="8088" x="2206625" y="4213225"/>
          <p14:tracePt t="8367" x="2206625" y="4203700"/>
          <p14:tracePt t="8512" x="2206625" y="4195763"/>
          <p14:tracePt t="8520" x="2206625" y="4186238"/>
          <p14:tracePt t="8528" x="2206625" y="4176713"/>
          <p14:tracePt t="8537" x="2206625" y="4167188"/>
          <p14:tracePt t="8543" x="2206625" y="4149725"/>
          <p14:tracePt t="8551" x="2206625" y="4130675"/>
          <p14:tracePt t="8559" x="2206625" y="4103688"/>
          <p14:tracePt t="8567" x="2206625" y="4086225"/>
          <p14:tracePt t="8575" x="2206625" y="4076700"/>
          <p14:tracePt t="8582" x="2206625" y="4040188"/>
          <p14:tracePt t="8590" x="2206625" y="4013200"/>
          <p14:tracePt t="8599" x="2206625" y="3994150"/>
          <p14:tracePt t="8607" x="2206625" y="3967163"/>
          <p14:tracePt t="8615" x="2206625" y="3948113"/>
          <p14:tracePt t="8624" x="2206625" y="3921125"/>
          <p14:tracePt t="8632" x="2206625" y="3894138"/>
          <p14:tracePt t="8639" x="2206625" y="3848100"/>
          <p14:tracePt t="8647" x="2206625" y="3811588"/>
          <p14:tracePt t="8656" x="2206625" y="3767138"/>
          <p14:tracePt t="8663" x="2206625" y="3748088"/>
          <p14:tracePt t="8672" x="2206625" y="3721100"/>
          <p14:tracePt t="8679" x="2206625" y="3711575"/>
          <p14:tracePt t="8687" x="2206625" y="3702050"/>
          <p14:tracePt t="8694" x="2206625" y="3684588"/>
          <p14:tracePt t="8703" x="2197100" y="3675063"/>
          <p14:tracePt t="8960" x="2206625" y="3665538"/>
          <p14:tracePt t="8973" x="2260600" y="3665538"/>
          <p14:tracePt t="8975" x="2333625" y="3665538"/>
          <p14:tracePt t="8983" x="2406650" y="3665538"/>
          <p14:tracePt t="8990" x="2533650" y="3684588"/>
          <p14:tracePt t="9002" x="2662238" y="3694113"/>
          <p14:tracePt t="9006" x="2744788" y="3711575"/>
          <p14:tracePt t="9015" x="2889250" y="3738563"/>
          <p14:tracePt t="9022" x="2981325" y="3748088"/>
          <p14:tracePt t="9031" x="3063875" y="3748088"/>
          <p14:tracePt t="9039" x="3090863" y="3767138"/>
          <p14:tracePt t="9048" x="3117850" y="3767138"/>
          <p14:tracePt t="9055" x="3127375" y="3767138"/>
          <p14:tracePt t="9079" x="3136900" y="3767138"/>
          <p14:tracePt t="9087" x="3154363" y="3767138"/>
          <p14:tracePt t="9094" x="3171825" y="3767138"/>
          <p14:tracePt t="9111" x="3200400" y="3767138"/>
          <p14:tracePt t="9119" x="3244850" y="3767138"/>
          <p14:tracePt t="9126" x="3300413" y="3767138"/>
          <p14:tracePt t="9135" x="3354388" y="3775075"/>
          <p14:tracePt t="9143" x="3436938" y="3803650"/>
          <p14:tracePt t="9151" x="3490913" y="3803650"/>
          <p14:tracePt t="9158" x="3556000" y="3811588"/>
          <p14:tracePt t="9167" x="3629025" y="3821113"/>
          <p14:tracePt t="9175" x="3673475" y="3821113"/>
          <p14:tracePt t="9192" x="3683000" y="3821113"/>
          <p14:tracePt t="9199" x="3702050" y="3830638"/>
          <p14:tracePt t="9504" x="3709988" y="3821113"/>
          <p14:tracePt t="9516" x="3709988" y="3803650"/>
          <p14:tracePt t="9527" x="3709988" y="3775075"/>
          <p14:tracePt t="9534" x="3709988" y="3757613"/>
          <p14:tracePt t="9543" x="3709988" y="3730625"/>
          <p14:tracePt t="9551" x="3709988" y="3694113"/>
          <p14:tracePt t="9558" x="3709988" y="3665538"/>
          <p14:tracePt t="9567" x="3709988" y="3638550"/>
          <p14:tracePt t="9574" x="3709988" y="3621088"/>
          <p14:tracePt t="9583" x="3709988" y="3592513"/>
          <p14:tracePt t="9591" x="3719513" y="3584575"/>
          <p14:tracePt t="10144" x="3729038" y="3565525"/>
          <p14:tracePt t="10152" x="3729038" y="3548063"/>
          <p14:tracePt t="10161" x="3738563" y="3529013"/>
          <p14:tracePt t="10167" x="3746500" y="3511550"/>
          <p14:tracePt t="10174" x="3756025" y="3502025"/>
          <p14:tracePt t="10183" x="3765550" y="3482975"/>
          <p14:tracePt t="10199" x="3775075" y="3455988"/>
          <p14:tracePt t="10206" x="3775075" y="3446463"/>
          <p14:tracePt t="10215" x="3775075" y="3419475"/>
          <p14:tracePt t="10231" x="3775075" y="3411538"/>
          <p14:tracePt t="10551" x="3756025" y="3411538"/>
          <p14:tracePt t="10559" x="3746500" y="3411538"/>
          <p14:tracePt t="10574" x="3729038" y="3419475"/>
          <p14:tracePt t="11096" x="3719513" y="3419475"/>
          <p14:tracePt t="11120" x="3719513" y="3411538"/>
          <p14:tracePt t="11126" x="3719513" y="3402013"/>
          <p14:tracePt t="11135" x="3709988" y="3365500"/>
          <p14:tracePt t="11159" x="3709988" y="3346450"/>
          <p14:tracePt t="11168" x="3702050" y="3328988"/>
          <p14:tracePt t="11176" x="3692525" y="3309938"/>
          <p14:tracePt t="11184" x="3692525" y="3302000"/>
          <p14:tracePt t="11200" x="3692525" y="3282950"/>
          <p14:tracePt t="11222" x="3673475" y="3265488"/>
          <p14:tracePt t="11231" x="3673475" y="3246438"/>
          <p14:tracePt t="11334" x="3673475" y="3236913"/>
          <p14:tracePt t="11358" x="3665538" y="3209925"/>
          <p14:tracePt t="11367" x="3665538" y="3200400"/>
          <p14:tracePt t="11374" x="3665538" y="3192463"/>
          <p14:tracePt t="11383" x="3665538" y="3182938"/>
          <p14:tracePt t="11399" x="3665538" y="3163888"/>
          <p14:tracePt t="11407" x="3656013" y="3146425"/>
          <p14:tracePt t="11450" x="3646488" y="3136900"/>
          <p14:tracePt t="11480" x="3646488" y="3127375"/>
          <p14:tracePt t="11502" x="3636963" y="3127375"/>
          <p14:tracePt t="11519" x="3629025" y="3127375"/>
          <p14:tracePt t="12135" x="3619500" y="3109913"/>
          <p14:tracePt t="12143" x="3619500" y="3100388"/>
          <p14:tracePt t="12158" x="3619500" y="3090863"/>
          <p14:tracePt t="12167" x="3619500" y="3082925"/>
          <p14:tracePt t="12175" x="3600450" y="3054350"/>
          <p14:tracePt t="12191" x="3592513" y="3054350"/>
          <p14:tracePt t="12199" x="3582988" y="3054350"/>
          <p14:tracePt t="12216" x="3573463" y="3046413"/>
          <p14:tracePt t="12232" x="3556000" y="3046413"/>
          <p14:tracePt t="12238" x="3536950" y="3027363"/>
          <p14:tracePt t="12249" x="3527425" y="3017838"/>
          <p14:tracePt t="12263" x="3519488" y="3009900"/>
          <p14:tracePt t="12271" x="3490913" y="2990850"/>
          <p14:tracePt t="12279" x="3490913" y="2982913"/>
          <p14:tracePt t="12286" x="3473450" y="2963863"/>
          <p14:tracePt t="12295" x="3455988" y="2954338"/>
          <p14:tracePt t="12303" x="3427413" y="2936875"/>
          <p14:tracePt t="12310" x="3409950" y="2927350"/>
          <p14:tracePt t="12318" x="3390900" y="2917825"/>
          <p14:tracePt t="12327" x="3373438" y="2909888"/>
          <p14:tracePt t="12334" x="3354388" y="2909888"/>
          <p14:tracePt t="12345" x="3336925" y="2881313"/>
          <p14:tracePt t="12391" x="3327400" y="2881313"/>
          <p14:tracePt t="12399" x="3309938" y="2881313"/>
          <p14:tracePt t="12416" x="3281363" y="2863850"/>
          <p14:tracePt t="12425" x="3263900" y="2854325"/>
          <p14:tracePt t="12432" x="3244850" y="2854325"/>
          <p14:tracePt t="12440" x="3217863" y="2836863"/>
          <p14:tracePt t="12456" x="3190875" y="2817813"/>
          <p14:tracePt t="12462" x="3181350" y="2817813"/>
          <p14:tracePt t="12470" x="3154363" y="2790825"/>
          <p14:tracePt t="12488" x="3144838" y="2781300"/>
          <p14:tracePt t="12496" x="3144838" y="2771775"/>
          <p14:tracePt t="12512" x="3136900" y="2763838"/>
          <p14:tracePt t="12531" x="3127375" y="2754313"/>
          <p14:tracePt t="12559" x="3117850" y="2735263"/>
          <p14:tracePt t="12575" x="3100388" y="2727325"/>
          <p14:tracePt t="12592" x="3100388" y="2717800"/>
          <p14:tracePt t="12610" x="3090863" y="2708275"/>
          <p14:tracePt t="12632" x="3081338" y="2698750"/>
          <p14:tracePt t="12649" x="3081338" y="2681288"/>
          <p14:tracePt t="12662" x="3081338" y="2671763"/>
          <p14:tracePt t="12672" x="3081338" y="2662238"/>
          <p14:tracePt t="12687" x="3071813" y="2654300"/>
          <p14:tracePt t="12711" x="3071813" y="2644775"/>
          <p14:tracePt t="12720" x="3071813" y="2635250"/>
          <p14:tracePt t="13111" x="3071813" y="2625725"/>
          <p14:tracePt t="13119" x="3063875" y="2608263"/>
          <p14:tracePt t="13127" x="3054350" y="2598738"/>
          <p14:tracePt t="13134" x="3054350" y="2589213"/>
          <p14:tracePt t="13143" x="3044825" y="2581275"/>
          <p14:tracePt t="13160" x="3044825" y="2571750"/>
          <p14:tracePt t="13166" x="3044825" y="2562225"/>
          <p14:tracePt t="13222" x="3044825" y="2554288"/>
          <p14:tracePt t="13623" x="3027363" y="2554288"/>
          <p14:tracePt t="13630" x="3017838" y="2554288"/>
          <p14:tracePt t="13647" x="3008313" y="2554288"/>
          <p14:tracePt t="13656" x="2998788" y="2562225"/>
          <p14:tracePt t="13727" x="2998788" y="2589213"/>
          <p14:tracePt t="13743" x="3017838" y="2608263"/>
          <p14:tracePt t="14256" x="3027363" y="2581275"/>
          <p14:tracePt t="14266" x="3027363" y="2554288"/>
          <p14:tracePt t="14273" x="3027363" y="2535238"/>
          <p14:tracePt t="14283" x="3027363" y="2508250"/>
          <p14:tracePt t="14286" x="3035300" y="2489200"/>
          <p14:tracePt t="14295" x="3035300" y="2452688"/>
          <p14:tracePt t="14302" x="3054350" y="2425700"/>
          <p14:tracePt t="14312" x="3063875" y="2398713"/>
          <p14:tracePt t="14318" x="3071813" y="2352675"/>
          <p14:tracePt t="14327" x="3081338" y="2335213"/>
          <p14:tracePt t="14334" x="3081338" y="2316163"/>
          <p14:tracePt t="14345" x="3090863" y="2298700"/>
          <p14:tracePt t="14359" x="3108325" y="2270125"/>
          <p14:tracePt t="14367" x="3108325" y="2262188"/>
          <p14:tracePt t="14375" x="3117850" y="2252663"/>
          <p14:tracePt t="14383" x="3117850" y="2243138"/>
          <p14:tracePt t="14390" x="3117850" y="2225675"/>
          <p14:tracePt t="14406" x="3117850" y="2206625"/>
          <p14:tracePt t="14423" x="3117850" y="2189163"/>
          <p14:tracePt t="14432" x="3117850" y="2179638"/>
          <p14:tracePt t="14439" x="3127375" y="2170113"/>
          <p14:tracePt t="14448" x="3127375" y="2160588"/>
          <p14:tracePt t="14455" x="3127375" y="2143125"/>
          <p14:tracePt t="14463" x="3136900" y="2125663"/>
          <p14:tracePt t="14487" x="3154363" y="2106613"/>
          <p14:tracePt t="14592" x="3154363" y="2097088"/>
          <p14:tracePt t="14608" x="3154363" y="2089150"/>
          <p14:tracePt t="14627" x="3154363" y="2079625"/>
          <p14:tracePt t="14639" x="3154363" y="2060575"/>
          <p14:tracePt t="14786" x="3154363" y="2052638"/>
          <p14:tracePt t="14798" x="3127375" y="2033588"/>
          <p14:tracePt t="14807" x="3035300" y="2033588"/>
          <p14:tracePt t="14815" x="2908300" y="2024063"/>
          <p14:tracePt t="14822" x="2808288" y="1997075"/>
          <p14:tracePt t="14831" x="2698750" y="1979613"/>
          <p14:tracePt t="14839" x="2616200" y="1970088"/>
          <p14:tracePt t="14847" x="2543175" y="1970088"/>
          <p14:tracePt t="14855" x="2489200" y="1951038"/>
          <p14:tracePt t="14863" x="2433638" y="1951038"/>
          <p14:tracePt t="14871" x="2333625" y="1951038"/>
          <p14:tracePt t="14879" x="2279650" y="1951038"/>
          <p14:tracePt t="14887" x="2251075" y="1951038"/>
          <p14:tracePt t="14895" x="2197100" y="1951038"/>
          <p14:tracePt t="14903" x="2160588" y="1951038"/>
          <p14:tracePt t="14911" x="2124075" y="1951038"/>
          <p14:tracePt t="14919" x="2097088" y="1951038"/>
          <p14:tracePt t="14927" x="2060575" y="1951038"/>
          <p14:tracePt t="14936" x="2024063" y="1951038"/>
          <p14:tracePt t="14943" x="1997075" y="1951038"/>
          <p14:tracePt t="14951" x="1978025" y="1951038"/>
          <p14:tracePt t="14958" x="1968500" y="1951038"/>
          <p14:tracePt t="14974" x="1960563" y="1951038"/>
          <p14:tracePt t="14983" x="1924050" y="1951038"/>
          <p14:tracePt t="15000" x="1887538" y="1951038"/>
          <p14:tracePt t="15008" x="1878013" y="1951038"/>
          <p14:tracePt t="15019" x="1841500" y="1951038"/>
          <p14:tracePt t="15024" x="1824038" y="1951038"/>
          <p14:tracePt t="15037" x="1795463" y="1951038"/>
          <p14:tracePt t="15040" x="1758950" y="1951038"/>
          <p14:tracePt t="15052" x="1741488" y="1951038"/>
          <p14:tracePt t="15056" x="1695450" y="1951038"/>
          <p14:tracePt t="15066" x="1658938" y="1951038"/>
          <p14:tracePt t="15071" x="1604963" y="1951038"/>
          <p14:tracePt t="15079" x="1549400" y="1951038"/>
          <p14:tracePt t="15087" x="1512888" y="1951038"/>
          <p14:tracePt t="15094" x="1476375" y="1951038"/>
          <p14:tracePt t="15102" x="1449388" y="1951038"/>
          <p14:tracePt t="15110" x="1422400" y="1951038"/>
          <p14:tracePt t="15119" x="1403350" y="1951038"/>
          <p14:tracePt t="15126" x="1395413" y="1951038"/>
          <p14:tracePt t="15134" x="1385888" y="1951038"/>
          <p14:tracePt t="15143" x="1358900" y="1951038"/>
          <p14:tracePt t="15159" x="1339850" y="1951038"/>
          <p14:tracePt t="15166" x="1330325" y="1951038"/>
          <p14:tracePt t="15175" x="1312863" y="1951038"/>
          <p14:tracePt t="15183" x="1303338" y="1951038"/>
          <p14:tracePt t="15191" x="1266825" y="1951038"/>
          <p14:tracePt t="15199" x="1249363" y="1951038"/>
          <p14:tracePt t="15215" x="1230313" y="1951038"/>
          <p14:tracePt t="15222" x="1222375" y="1951038"/>
          <p14:tracePt t="15474" x="1212850" y="1951038"/>
          <p14:tracePt t="15478" x="1193800" y="1960563"/>
          <p14:tracePt t="15487" x="1176338" y="1997075"/>
          <p14:tracePt t="15494" x="1166813" y="2016125"/>
          <p14:tracePt t="15502" x="1149350" y="2043113"/>
          <p14:tracePt t="15511" x="1149350" y="2070100"/>
          <p14:tracePt t="15519" x="1112838" y="2133600"/>
          <p14:tracePt t="15527" x="1084263" y="2160588"/>
          <p14:tracePt t="15535" x="1057275" y="2197100"/>
          <p14:tracePt t="15543" x="1039813" y="2243138"/>
          <p14:tracePt t="15551" x="1003300" y="2270125"/>
          <p14:tracePt t="15559" x="984250" y="2298700"/>
          <p14:tracePt t="15567" x="947738" y="2343150"/>
          <p14:tracePt t="15575" x="939800" y="2362200"/>
          <p14:tracePt t="15583" x="920750" y="2425700"/>
          <p14:tracePt t="15592" x="893763" y="2452688"/>
          <p14:tracePt t="15599" x="884238" y="2498725"/>
          <p14:tracePt t="15606" x="884238" y="2525713"/>
          <p14:tracePt t="15615" x="874713" y="2554288"/>
          <p14:tracePt t="15623" x="857250" y="2571750"/>
          <p14:tracePt t="15631" x="857250" y="2625725"/>
          <p14:tracePt t="15639" x="857250" y="2662238"/>
          <p14:tracePt t="15648" x="857250" y="2717800"/>
          <p14:tracePt t="15656" x="857250" y="2754313"/>
          <p14:tracePt t="15663" x="857250" y="2808288"/>
          <p14:tracePt t="15671" x="857250" y="2836863"/>
          <p14:tracePt t="15679" x="857250" y="2881313"/>
          <p14:tracePt t="15686" x="857250" y="2936875"/>
          <p14:tracePt t="15695" x="847725" y="3009900"/>
          <p14:tracePt t="15703" x="847725" y="3054350"/>
          <p14:tracePt t="15711" x="847725" y="3109913"/>
          <p14:tracePt t="15718" x="847725" y="3163888"/>
          <p14:tracePt t="15726" x="847725" y="3219450"/>
          <p14:tracePt t="15735" x="847725" y="3273425"/>
          <p14:tracePt t="15743" x="847725" y="3328988"/>
          <p14:tracePt t="15751" x="847725" y="3375025"/>
          <p14:tracePt t="15759" x="847725" y="3429000"/>
          <p14:tracePt t="15768" x="830263" y="3482975"/>
          <p14:tracePt t="15776" x="830263" y="3511550"/>
          <p14:tracePt t="15785" x="820738" y="3556000"/>
          <p14:tracePt t="15791" x="820738" y="3611563"/>
          <p14:tracePt t="15799" x="820738" y="3665538"/>
          <p14:tracePt t="15806" x="820738" y="3711575"/>
          <p14:tracePt t="15815" x="820738" y="3767138"/>
          <p14:tracePt t="15822" x="820738" y="3803650"/>
          <p14:tracePt t="15831" x="820738" y="3840163"/>
          <p14:tracePt t="15838" x="820738" y="3875088"/>
          <p14:tracePt t="15848" x="820738" y="3903663"/>
          <p14:tracePt t="15854" x="801688" y="3921125"/>
          <p14:tracePt t="15863" x="801688" y="3957638"/>
          <p14:tracePt t="15870" x="793750" y="3976688"/>
          <p14:tracePt t="15878" x="793750" y="4003675"/>
          <p14:tracePt t="15886" x="793750" y="4040188"/>
          <p14:tracePt t="15895" x="784225" y="4057650"/>
          <p14:tracePt t="15903" x="774700" y="4103688"/>
          <p14:tracePt t="15911" x="765175" y="4130675"/>
          <p14:tracePt t="15919" x="738188" y="4167188"/>
          <p14:tracePt t="15926" x="738188" y="4195763"/>
          <p14:tracePt t="15934" x="738188" y="4222750"/>
          <p14:tracePt t="15942" x="738188" y="4268788"/>
          <p14:tracePt t="15951" x="728663" y="4303713"/>
          <p14:tracePt t="15958" x="728663" y="4322763"/>
          <p14:tracePt t="15968" x="728663" y="4368800"/>
          <p14:tracePt t="15975" x="728663" y="4395788"/>
          <p14:tracePt t="15983" x="728663" y="4422775"/>
          <p14:tracePt t="15990" x="728663" y="4449763"/>
          <p14:tracePt t="15999" x="728663" y="4468813"/>
          <p14:tracePt t="16007" x="728663" y="4514850"/>
          <p14:tracePt t="16019" x="728663" y="4541838"/>
          <p14:tracePt t="16024" x="728663" y="4568825"/>
          <p14:tracePt t="16036" x="728663" y="4605338"/>
          <p14:tracePt t="16040" x="720725" y="4651375"/>
          <p14:tracePt t="16051" x="720725" y="4668838"/>
          <p14:tracePt t="16055" x="701675" y="4714875"/>
          <p14:tracePt t="16064" x="701675" y="4751388"/>
          <p14:tracePt t="16071" x="701675" y="4768850"/>
          <p14:tracePt t="16079" x="701675" y="4814888"/>
          <p14:tracePt t="16087" x="692150" y="4851400"/>
          <p14:tracePt t="16095" x="692150" y="4878388"/>
          <p14:tracePt t="16102" x="674688" y="4924425"/>
          <p14:tracePt t="16111" x="674688" y="4951413"/>
          <p14:tracePt t="16118" x="674688" y="4970463"/>
          <p14:tracePt t="16128" x="674688" y="4997450"/>
          <p14:tracePt t="16136" x="674688" y="5006975"/>
          <p14:tracePt t="16152" x="674688" y="5016500"/>
          <p14:tracePt t="16343" x="674688" y="5006975"/>
          <p14:tracePt t="16360" x="684213" y="5006975"/>
          <p14:tracePt t="16383" x="692150" y="5006975"/>
          <p14:tracePt t="16414" x="701675" y="4997450"/>
          <p14:tracePt t="16439" x="720725" y="4997450"/>
          <p14:tracePt t="16455" x="738188" y="4997450"/>
          <p14:tracePt t="16463" x="747713" y="4997450"/>
          <p14:tracePt t="16470" x="757238" y="4997450"/>
          <p14:tracePt t="16478" x="765175" y="4997450"/>
          <p14:tracePt t="16487" x="784225" y="4987925"/>
          <p14:tracePt t="16503" x="811213" y="4987925"/>
          <p14:tracePt t="16511" x="820738" y="4987925"/>
          <p14:tracePt t="16518" x="830263" y="4987925"/>
          <p14:tracePt t="16526" x="857250" y="4970463"/>
          <p14:tracePt t="16543" x="874713" y="4970463"/>
          <p14:tracePt t="16550" x="893763" y="4970463"/>
          <p14:tracePt t="16559" x="903288" y="4970463"/>
          <p14:tracePt t="16567" x="911225" y="4970463"/>
          <p14:tracePt t="16583" x="930275" y="4960938"/>
          <p14:tracePt t="16608" x="939800" y="4960938"/>
          <p14:tracePt t="16626" x="947738" y="4960938"/>
          <p14:tracePt t="16640" x="966788" y="4960938"/>
          <p14:tracePt t="16648" x="974725" y="4951413"/>
          <p14:tracePt t="16666" x="984250" y="4951413"/>
          <p14:tracePt t="16680" x="993775" y="4951413"/>
          <p14:tracePt t="16688" x="1011238" y="4951413"/>
          <p14:tracePt t="16711" x="1020763" y="4951413"/>
          <p14:tracePt t="16726" x="1047750" y="4951413"/>
          <p14:tracePt t="16735" x="1066800" y="4943475"/>
          <p14:tracePt t="16751" x="1076325" y="4943475"/>
          <p14:tracePt t="16759" x="1093788" y="4943475"/>
          <p14:tracePt t="16766" x="1103313" y="4943475"/>
          <p14:tracePt t="16774" x="1112838" y="4943475"/>
          <p14:tracePt t="16783" x="1139825" y="4943475"/>
          <p14:tracePt t="16799" x="1149350" y="4943475"/>
          <p14:tracePt t="16806" x="1157288" y="4943475"/>
          <p14:tracePt t="16815" x="1176338" y="4943475"/>
          <p14:tracePt t="16823" x="1185863" y="4943475"/>
          <p14:tracePt t="16831" x="1203325" y="4943475"/>
          <p14:tracePt t="16838" x="1230313" y="4943475"/>
          <p14:tracePt t="16848" x="1249363" y="4943475"/>
          <p14:tracePt t="16854" x="1285875" y="4943475"/>
          <p14:tracePt t="16864" x="1293813" y="4943475"/>
          <p14:tracePt t="16871" x="1330325" y="4943475"/>
          <p14:tracePt t="16878" x="1339850" y="4943475"/>
          <p14:tracePt t="16887" x="1366838" y="4943475"/>
          <p14:tracePt t="16895" x="1376363" y="4943475"/>
          <p14:tracePt t="16903" x="1385888" y="4943475"/>
          <p14:tracePt t="16912" x="1403350" y="4943475"/>
          <p14:tracePt t="16928" x="1431925" y="4951413"/>
          <p14:tracePt t="16938" x="1431925" y="4960938"/>
          <p14:tracePt t="16974" x="1439863" y="4960938"/>
          <p14:tracePt t="16983" x="1449388" y="4960938"/>
          <p14:tracePt t="17000" x="1495425" y="4970463"/>
          <p14:tracePt t="17008" x="1512888" y="4979988"/>
          <p14:tracePt t="17016" x="1541463" y="4979988"/>
          <p14:tracePt t="17023" x="1558925" y="4979988"/>
          <p14:tracePt t="17036" x="1576388" y="4979988"/>
          <p14:tracePt t="17039" x="1585913" y="4979988"/>
          <p14:tracePt t="17052" x="1595438" y="4987925"/>
          <p14:tracePt t="17056" x="1604963" y="4987925"/>
          <p14:tracePt t="17080" x="1622425" y="4987925"/>
          <p14:tracePt t="17151" x="1631950" y="4987925"/>
          <p14:tracePt t="17167" x="1641475" y="4987925"/>
          <p14:tracePt t="17184" x="1658938" y="4987925"/>
          <p14:tracePt t="17232" x="1668463" y="4987925"/>
          <p14:tracePt t="17272" x="1685925" y="4987925"/>
          <p14:tracePt t="17285" x="1714500" y="4987925"/>
          <p14:tracePt t="17287" x="1731963" y="4987925"/>
          <p14:tracePt t="17295" x="1758950" y="4987925"/>
          <p14:tracePt t="17303" x="1778000" y="4987925"/>
          <p14:tracePt t="17310" x="1804988" y="4987925"/>
          <p14:tracePt t="17318" x="1824038" y="4987925"/>
          <p14:tracePt t="17328" x="1868488" y="5006975"/>
          <p14:tracePt t="17345" x="1895475" y="5006975"/>
          <p14:tracePt t="17350" x="1905000" y="5006975"/>
          <p14:tracePt t="17359" x="1914525" y="5006975"/>
          <p14:tracePt t="17374" x="1924050" y="5006975"/>
          <p14:tracePt t="17390" x="1931988" y="5006975"/>
          <p14:tracePt t="17399" x="1941513" y="5006975"/>
          <p14:tracePt t="17406" x="1951038" y="5006975"/>
          <p14:tracePt t="17431" x="1960563" y="5006975"/>
          <p14:tracePt t="17447" x="1978025" y="5006975"/>
          <p14:tracePt t="17454" x="1997075" y="5006975"/>
          <p14:tracePt t="17470" x="2014538" y="5006975"/>
          <p14:tracePt t="17478" x="2033588" y="5006975"/>
          <p14:tracePt t="17487" x="2060575" y="5006975"/>
          <p14:tracePt t="17494" x="2097088" y="5006975"/>
          <p14:tracePt t="17502" x="2133600" y="5006975"/>
          <p14:tracePt t="17511" x="2179638" y="5016500"/>
          <p14:tracePt t="17519" x="2214563" y="5024438"/>
          <p14:tracePt t="17527" x="2243138" y="5024438"/>
          <p14:tracePt t="17535" x="2279650" y="5033963"/>
          <p14:tracePt t="17544" x="2297113" y="5033963"/>
          <p14:tracePt t="17759" x="2306638" y="5033963"/>
          <p14:tracePt t="17766" x="2306638" y="5024438"/>
          <p14:tracePt t="17775" x="2306638" y="5016500"/>
          <p14:tracePt t="17783" x="2306638" y="4987925"/>
          <p14:tracePt t="17791" x="2306638" y="4970463"/>
          <p14:tracePt t="17799" x="2306638" y="4960938"/>
          <p14:tracePt t="17807" x="2306638" y="4924425"/>
          <p14:tracePt t="17815" x="2306638" y="4897438"/>
          <p14:tracePt t="17822" x="2306638" y="4878388"/>
          <p14:tracePt t="17831" x="2306638" y="4851400"/>
          <p14:tracePt t="17839" x="2306638" y="4833938"/>
          <p14:tracePt t="17847" x="2306638" y="4824413"/>
          <p14:tracePt t="17854" x="2306638" y="4797425"/>
          <p14:tracePt t="17879" x="2306638" y="4787900"/>
          <p14:tracePt t="17903" x="2306638" y="4760913"/>
          <p14:tracePt t="17919" x="2306638" y="4741863"/>
          <p14:tracePt t="17935" x="2306638" y="4705350"/>
          <p14:tracePt t="17942" x="2324100" y="4687888"/>
          <p14:tracePt t="17959" x="2324100" y="4668838"/>
          <p14:tracePt t="17966" x="2324100" y="4651375"/>
          <p14:tracePt t="17983" x="2324100" y="4632325"/>
          <p14:tracePt t="17990" x="2324100" y="4624388"/>
          <p14:tracePt t="18000" x="2324100" y="4614863"/>
          <p14:tracePt t="18007" x="2333625" y="4605338"/>
          <p14:tracePt t="18023" x="2333625" y="4587875"/>
          <p14:tracePt t="18032" x="2333625" y="4568825"/>
          <p14:tracePt t="18047" x="2333625" y="4551363"/>
          <p14:tracePt t="18055" x="2333625" y="4532313"/>
          <p14:tracePt t="18065" x="2333625" y="4522788"/>
          <p14:tracePt t="18071" x="2333625" y="4505325"/>
          <p14:tracePt t="18078" x="2333625" y="4486275"/>
          <p14:tracePt t="18086" x="2333625" y="4478338"/>
          <p14:tracePt t="18095" x="2333625" y="4468813"/>
          <p14:tracePt t="18103" x="2333625" y="4459288"/>
          <p14:tracePt t="18111" x="2333625" y="4449763"/>
          <p14:tracePt t="18119" x="2333625" y="4441825"/>
          <p14:tracePt t="18135" x="2333625" y="4422775"/>
          <p14:tracePt t="18167" x="2333625" y="4413250"/>
          <p14:tracePt t="18374" x="2316163" y="4413250"/>
          <p14:tracePt t="18382" x="2306638" y="4422775"/>
          <p14:tracePt t="18390" x="2297113" y="4432300"/>
          <p14:tracePt t="18399" x="2279650" y="4449763"/>
          <p14:tracePt t="18406" x="2270125" y="4459288"/>
          <p14:tracePt t="18415" x="2260600" y="4468813"/>
          <p14:tracePt t="18423" x="2251075" y="4486275"/>
          <p14:tracePt t="18431" x="2243138" y="4495800"/>
          <p14:tracePt t="18439" x="2233613" y="4495800"/>
          <p14:tracePt t="18448" x="2224088" y="4505325"/>
          <p14:tracePt t="18464" x="2206625" y="4522788"/>
          <p14:tracePt t="18470" x="2197100" y="4532313"/>
          <p14:tracePt t="18479" x="2187575" y="4551363"/>
          <p14:tracePt t="18495" x="2179638" y="4559300"/>
          <p14:tracePt t="18503" x="2179638" y="4568825"/>
          <p14:tracePt t="18511" x="2179638" y="4578350"/>
          <p14:tracePt t="18599" x="2170113" y="4578350"/>
          <p14:tracePt t="18607" x="2160588" y="4587875"/>
          <p14:tracePt t="18615" x="2151063" y="4595813"/>
          <p14:tracePt t="18736" x="2160588" y="4595813"/>
          <p14:tracePt t="18744" x="2179638" y="4578350"/>
          <p14:tracePt t="18753" x="2206625" y="4551363"/>
          <p14:tracePt t="18760" x="2260600" y="4514850"/>
          <p14:tracePt t="18767" x="2306638" y="4486275"/>
          <p14:tracePt t="18775" x="2352675" y="4468813"/>
          <p14:tracePt t="18783" x="2379663" y="4441825"/>
          <p14:tracePt t="18791" x="2389188" y="4441825"/>
          <p14:tracePt t="18799" x="2416175" y="4413250"/>
          <p14:tracePt t="18806" x="2433638" y="4405313"/>
          <p14:tracePt t="18895" x="2443163" y="4413250"/>
          <p14:tracePt t="18903" x="2443163" y="4432300"/>
          <p14:tracePt t="18910" x="2443163" y="4459288"/>
          <p14:tracePt t="18918" x="2443163" y="4495800"/>
          <p14:tracePt t="18926" x="2452688" y="4514850"/>
          <p14:tracePt t="18935" x="2489200" y="4559300"/>
          <p14:tracePt t="18942" x="2498725" y="4578350"/>
          <p14:tracePt t="18952" x="2525713" y="4595813"/>
          <p14:tracePt t="18959" x="2543175" y="4624388"/>
          <p14:tracePt t="18968" x="2589213" y="4668838"/>
          <p14:tracePt t="18974" x="2598738" y="4678363"/>
          <p14:tracePt t="18983" x="2625725" y="4687888"/>
          <p14:tracePt t="18999" x="2662238" y="4697413"/>
          <p14:tracePt t="19007" x="2679700" y="4697413"/>
          <p14:tracePt t="19023" x="2689225" y="4697413"/>
          <p14:tracePt t="19033" x="2698750" y="4697413"/>
          <p14:tracePt t="19038" x="2708275" y="4697413"/>
          <p14:tracePt t="19048" x="2725738" y="4697413"/>
          <p14:tracePt t="19055" x="2744788" y="4697413"/>
          <p14:tracePt t="19063" x="2762250" y="4697413"/>
          <p14:tracePt t="19079" x="2771775" y="4697413"/>
          <p14:tracePt t="19087" x="2781300" y="4697413"/>
          <p14:tracePt t="19094" x="2789238" y="4697413"/>
          <p14:tracePt t="19239" x="2798763" y="4687888"/>
          <p14:tracePt t="19247" x="2798763" y="4660900"/>
          <p14:tracePt t="19254" x="2798763" y="4632325"/>
          <p14:tracePt t="19263" x="2798763" y="4614863"/>
          <p14:tracePt t="19271" x="2798763" y="4587875"/>
          <p14:tracePt t="19278" x="2798763" y="4568825"/>
          <p14:tracePt t="19286" x="2781300" y="4532313"/>
          <p14:tracePt t="19295" x="2781300" y="4522788"/>
          <p14:tracePt t="19303" x="2781300" y="4505325"/>
          <p14:tracePt t="19311" x="2771775" y="4478338"/>
          <p14:tracePt t="19327" x="2771775" y="4449763"/>
          <p14:tracePt t="19334" x="2771775" y="4432300"/>
          <p14:tracePt t="19344" x="2771775" y="4413250"/>
          <p14:tracePt t="19350" x="2771775" y="4405313"/>
          <p14:tracePt t="19359" x="2771775" y="4395788"/>
          <p14:tracePt t="19366" x="2752725" y="4368800"/>
          <p14:tracePt t="19374" x="2752725" y="4359275"/>
          <p14:tracePt t="19391" x="2752725" y="4349750"/>
          <p14:tracePt t="19399" x="2752725" y="4332288"/>
          <p14:tracePt t="19407" x="2744788" y="4322763"/>
          <p14:tracePt t="19415" x="2744788" y="4313238"/>
          <p14:tracePt t="19422" x="2735263" y="4303713"/>
          <p14:tracePt t="19430" x="2716213" y="4295775"/>
          <p14:tracePt t="19447" x="2698750" y="4276725"/>
          <p14:tracePt t="19454" x="2689225" y="4268788"/>
          <p14:tracePt t="19464" x="2679700" y="4268788"/>
          <p14:tracePt t="19470" x="2662238" y="4268788"/>
          <p14:tracePt t="19478" x="2652713" y="4268788"/>
          <p14:tracePt t="19487" x="2643188" y="4268788"/>
          <p14:tracePt t="19495" x="2625725" y="4268788"/>
          <p14:tracePt t="19502" x="2616200" y="4268788"/>
          <p14:tracePt t="19511" x="2589213" y="4268788"/>
          <p14:tracePt t="19518" x="2570163" y="4268788"/>
          <p14:tracePt t="19526" x="2543175" y="4268788"/>
          <p14:tracePt t="19535" x="2525713" y="4268788"/>
          <p14:tracePt t="19543" x="2506663" y="4268788"/>
          <p14:tracePt t="19551" x="2489200" y="4268788"/>
          <p14:tracePt t="19559" x="2479675" y="4268788"/>
          <p14:tracePt t="19567" x="2462213" y="4268788"/>
          <p14:tracePt t="19590" x="2452688" y="4268788"/>
          <p14:tracePt t="19599" x="2443163" y="4268788"/>
          <p14:tracePt t="19607" x="2425700" y="4268788"/>
          <p14:tracePt t="19615" x="2416175" y="4268788"/>
          <p14:tracePt t="19624" x="2406650" y="4268788"/>
          <p14:tracePt t="19639" x="2389188" y="4268788"/>
          <p14:tracePt t="19647" x="2370138" y="4268788"/>
          <p14:tracePt t="19667" x="2360613" y="4268788"/>
          <p14:tracePt t="19689" x="2343150" y="4268788"/>
          <p14:tracePt t="19723" x="2333625" y="4268788"/>
          <p14:tracePt t="19750" x="2324100" y="4259263"/>
          <p14:tracePt t="19816" x="2324100" y="4249738"/>
          <p14:tracePt t="19832" x="2324100" y="4240213"/>
          <p14:tracePt t="19864" x="2324100" y="4232275"/>
          <p14:tracePt t="19960" x="2324100" y="4222750"/>
          <p14:tracePt t="20006" x="2324100" y="4203700"/>
          <p14:tracePt t="20216" x="2324100" y="4195763"/>
          <p14:tracePt t="20222" x="2324100" y="4186238"/>
          <p14:tracePt t="21723" x="2324100" y="4167188"/>
          <p14:tracePt t="21958" x="2324100" y="4159250"/>
          <p14:tracePt t="21974" x="2324100" y="4149725"/>
          <p14:tracePt t="21991" x="2324100" y="4140200"/>
          <p14:tracePt t="22007" x="2324100" y="4122738"/>
          <p14:tracePt t="22030" x="2324100" y="4103688"/>
          <p14:tracePt t="22038" x="2324100" y="4086225"/>
          <p14:tracePt t="22055" x="2324100" y="4076700"/>
          <p14:tracePt t="22063" x="2324100" y="4067175"/>
          <p14:tracePt t="22079" x="2324100" y="4057650"/>
          <p14:tracePt t="22087" x="2324100" y="4049713"/>
          <p14:tracePt t="22095" x="2324100" y="4040188"/>
          <p14:tracePt t="22110" x="2324100" y="4030663"/>
          <p14:tracePt t="22118" x="2324100" y="4021138"/>
          <p14:tracePt t="22128" x="2324100" y="4003675"/>
          <p14:tracePt t="22136" x="2333625" y="3994150"/>
          <p14:tracePt t="22153" x="2333625" y="3976688"/>
          <p14:tracePt t="22160" x="2343150" y="3957638"/>
          <p14:tracePt t="22174" x="2343150" y="3940175"/>
          <p14:tracePt t="22183" x="2343150" y="3911600"/>
          <p14:tracePt t="22190" x="2343150" y="3903663"/>
          <p14:tracePt t="22198" x="2352675" y="3867150"/>
          <p14:tracePt t="22206" x="2352675" y="3857625"/>
          <p14:tracePt t="22215" x="2352675" y="3830638"/>
          <p14:tracePt t="22222" x="2360613" y="3803650"/>
          <p14:tracePt t="22231" x="2370138" y="3784600"/>
          <p14:tracePt t="22247" x="2379663" y="3775075"/>
          <p14:tracePt t="22271" x="2379663" y="3767138"/>
          <p14:tracePt t="22431" x="2379663" y="3757613"/>
          <p14:tracePt t="22439" x="2389188" y="3730625"/>
          <p14:tracePt t="22455" x="2389188" y="3721100"/>
          <p14:tracePt t="22463" x="2397125" y="3711575"/>
          <p14:tracePt t="22479" x="2406650" y="3684588"/>
          <p14:tracePt t="22487" x="2416175" y="3684588"/>
          <p14:tracePt t="22502" x="2425700" y="3665538"/>
          <p14:tracePt t="22511" x="2425700" y="3657600"/>
          <p14:tracePt t="22527" x="2425700" y="3648075"/>
          <p14:tracePt t="22696" x="2416175" y="3657600"/>
          <p14:tracePt t="22707" x="2406650" y="3657600"/>
          <p14:tracePt t="22710" x="2379663" y="3665538"/>
          <p14:tracePt t="22719" x="2370138" y="3665538"/>
          <p14:tracePt t="22727" x="2352675" y="3675063"/>
          <p14:tracePt t="22735" x="2343150" y="3684588"/>
          <p14:tracePt t="22750" x="2333625" y="3684588"/>
          <p14:tracePt t="22807" x="2324100" y="3694113"/>
          <p14:tracePt t="22815" x="2306638" y="3694113"/>
          <p14:tracePt t="22823" x="2297113" y="3694113"/>
          <p14:tracePt t="22830" x="2279650" y="3694113"/>
          <p14:tracePt t="22840" x="2260600" y="3702050"/>
          <p14:tracePt t="22856" x="2243138" y="3711575"/>
          <p14:tracePt t="23052" x="2260600" y="3711575"/>
          <p14:tracePt t="23057" x="2287588" y="3711575"/>
          <p14:tracePt t="23064" x="2306638" y="3684588"/>
          <p14:tracePt t="23071" x="2324100" y="3684588"/>
          <p14:tracePt t="23081" x="2333625" y="3684588"/>
          <p14:tracePt t="23097" x="2343150" y="3675063"/>
          <p14:tracePt t="23119" x="2352675" y="3665538"/>
          <p14:tracePt t="23335" x="2370138" y="3665538"/>
          <p14:tracePt t="23343" x="2379663" y="3665538"/>
          <p14:tracePt t="23375" x="2397125" y="3665538"/>
          <p14:tracePt t="23392" x="2406650" y="3665538"/>
          <p14:tracePt t="23400" x="2416175" y="3675063"/>
          <p14:tracePt t="23410" x="2425700" y="3684588"/>
          <p14:tracePt t="23423" x="2433638" y="3684588"/>
          <p14:tracePt t="23463" x="2443163" y="3694113"/>
          <p14:tracePt t="23487" x="2452688" y="3711575"/>
          <p14:tracePt t="23513" x="2470150" y="3730625"/>
          <p14:tracePt t="23529" x="2470150" y="3738563"/>
          <p14:tracePt t="23544" x="2516188" y="3767138"/>
          <p14:tracePt t="23561" x="2525713" y="3775075"/>
          <p14:tracePt t="23574" x="2533650" y="3775075"/>
          <p14:tracePt t="23583" x="2543175" y="3784600"/>
          <p14:tracePt t="23624" x="2552700" y="3794125"/>
          <p14:tracePt t="23631" x="2589213" y="3803650"/>
          <p14:tracePt t="23639" x="2598738" y="3811588"/>
          <p14:tracePt t="23647" x="2625725" y="3830638"/>
          <p14:tracePt t="23656" x="2635250" y="3830638"/>
          <p14:tracePt t="23663" x="2662238" y="3857625"/>
          <p14:tracePt t="23671" x="2679700" y="3867150"/>
          <p14:tracePt t="23680" x="2735263" y="3884613"/>
          <p14:tracePt t="23686" x="2752725" y="3894138"/>
          <p14:tracePt t="23695" x="2771775" y="3911600"/>
          <p14:tracePt t="23702" x="2789238" y="3921125"/>
          <p14:tracePt t="23711" x="2798763" y="3921125"/>
          <p14:tracePt t="23718" x="2817813" y="3930650"/>
          <p14:tracePt t="23726" x="2825750" y="3930650"/>
          <p14:tracePt t="23735" x="2844800" y="3948113"/>
          <p14:tracePt t="23743" x="2871788" y="3948113"/>
          <p14:tracePt t="23750" x="2889250" y="3948113"/>
          <p14:tracePt t="23759" x="2925763" y="3948113"/>
          <p14:tracePt t="23767" x="2971800" y="3957638"/>
          <p14:tracePt t="23775" x="3017838" y="3976688"/>
          <p14:tracePt t="23783" x="3071813" y="3976688"/>
          <p14:tracePt t="23790" x="3127375" y="3976688"/>
          <p14:tracePt t="23799" x="3190875" y="3984625"/>
          <p14:tracePt t="23808" x="3236913" y="4003675"/>
          <p14:tracePt t="23816" x="3273425" y="4003675"/>
          <p14:tracePt t="23822" x="3327400" y="4021138"/>
          <p14:tracePt t="23832" x="3373438" y="4021138"/>
          <p14:tracePt t="23838" x="3409950" y="4030663"/>
          <p14:tracePt t="23847" x="3419475" y="4030663"/>
          <p14:tracePt t="23855" x="3446463" y="4030663"/>
          <p14:tracePt t="23863" x="3463925" y="4030663"/>
          <p14:tracePt t="23870" x="3473450" y="4030663"/>
          <p14:tracePt t="23879" x="3490913" y="4040188"/>
          <p14:tracePt t="23886" x="3500438" y="4040188"/>
          <p14:tracePt t="23919" x="3509963" y="4040188"/>
          <p14:tracePt t="23926" x="3527425" y="4040188"/>
          <p14:tracePt t="23935" x="3536950" y="4040188"/>
          <p14:tracePt t="23942" x="3546475" y="4040188"/>
          <p14:tracePt t="23951" x="3556000" y="4040188"/>
          <p14:tracePt t="24112" x="3563938" y="4040188"/>
          <p14:tracePt t="24120" x="3582988" y="4040188"/>
          <p14:tracePt t="24128" x="3592513" y="4040188"/>
          <p14:tracePt t="24136" x="3619500" y="4067175"/>
          <p14:tracePt t="24144" x="3629025" y="4076700"/>
          <p14:tracePt t="24152" x="3636963" y="4076700"/>
          <p14:tracePt t="24158" x="3673475" y="4103688"/>
          <p14:tracePt t="24166" x="3683000" y="4103688"/>
          <p14:tracePt t="24174" x="3692525" y="4113213"/>
          <p14:tracePt t="24191" x="3692525" y="4122738"/>
          <p14:tracePt t="24470" x="3702050" y="4103688"/>
          <p14:tracePt t="24479" x="3702050" y="4094163"/>
          <p14:tracePt t="24487" x="3702050" y="4057650"/>
          <p14:tracePt t="24495" x="3702050" y="4049713"/>
          <p14:tracePt t="24502" x="3702050" y="4030663"/>
          <p14:tracePt t="24511" x="3702050" y="3994150"/>
          <p14:tracePt t="24519" x="3692525" y="3976688"/>
          <p14:tracePt t="24527" x="3692525" y="3967163"/>
          <p14:tracePt t="24639" x="3692525" y="3957638"/>
          <p14:tracePt t="24648" x="3692525" y="3948113"/>
          <p14:tracePt t="24660" x="3692525" y="3930650"/>
          <p14:tracePt t="24671" x="3702050" y="3930650"/>
          <p14:tracePt t="24686" x="3709988" y="3921125"/>
          <p14:tracePt t="24702" x="3719513" y="3921125"/>
          <p14:tracePt t="24743" x="3729038" y="3911600"/>
          <p14:tracePt t="24767" x="3738563" y="3911600"/>
          <p14:tracePt t="24775" x="3738563" y="3903663"/>
          <p14:tracePt t="24782" x="3746500" y="3903663"/>
          <p14:tracePt t="24790" x="3746500" y="3894138"/>
          <p14:tracePt t="24799" x="3756025" y="3875088"/>
          <p14:tracePt t="24815" x="3756025" y="3857625"/>
          <p14:tracePt t="24823" x="3756025" y="3848100"/>
          <p14:tracePt t="24831" x="3756025" y="3840163"/>
          <p14:tracePt t="24838" x="3756025" y="3830638"/>
          <p14:tracePt t="24855" x="3756025" y="3821113"/>
          <p14:tracePt t="24887" x="3756025" y="3811588"/>
          <p14:tracePt t="25303" x="3746500" y="3811588"/>
          <p14:tracePt t="25349" x="3738563" y="3821113"/>
          <p14:tracePt t="25358" x="3719513" y="3840163"/>
          <p14:tracePt t="25399" x="3702050" y="3840163"/>
          <p14:tracePt t="25406" x="3692525" y="3848100"/>
          <p14:tracePt t="25415" x="3683000" y="3857625"/>
          <p14:tracePt t="25422" x="3673475" y="3867150"/>
          <p14:tracePt t="25431" x="3656013" y="3894138"/>
          <p14:tracePt t="25438" x="3656013" y="3921125"/>
          <p14:tracePt t="25447" x="3646488" y="3948113"/>
          <p14:tracePt t="25454" x="3636963" y="3994150"/>
          <p14:tracePt t="25463" x="3636963" y="4030663"/>
          <p14:tracePt t="25470" x="3636963" y="4076700"/>
          <p14:tracePt t="25480" x="3636963" y="4103688"/>
          <p14:tracePt t="25487" x="3636963" y="4149725"/>
          <p14:tracePt t="25495" x="3636963" y="4203700"/>
          <p14:tracePt t="25503" x="3673475" y="4249738"/>
          <p14:tracePt t="25510" x="3702050" y="4295775"/>
          <p14:tracePt t="25518" x="3719513" y="4322763"/>
          <p14:tracePt t="25527" x="3729038" y="4340225"/>
          <p14:tracePt t="25535" x="3738563" y="4359275"/>
          <p14:tracePt t="25543" x="3746500" y="4368800"/>
          <p14:tracePt t="25551" x="3746500" y="4386263"/>
          <p14:tracePt t="25559" x="3756025" y="4395788"/>
          <p14:tracePt t="25583" x="3765550" y="4405313"/>
          <p14:tracePt t="25615" x="3765550" y="4413250"/>
          <p14:tracePt t="25631" x="3765550" y="4422775"/>
          <p14:tracePt t="25639" x="3765550" y="4441825"/>
          <p14:tracePt t="25647" x="3765550" y="4449763"/>
          <p14:tracePt t="25657" x="3765550" y="4468813"/>
          <p14:tracePt t="25663" x="3765550" y="4478338"/>
          <p14:tracePt t="25672" x="3765550" y="4495800"/>
          <p14:tracePt t="25686" x="3765550" y="4514850"/>
          <p14:tracePt t="25702" x="3765550" y="4522788"/>
          <p14:tracePt t="25719" x="3765550" y="4532313"/>
          <p14:tracePt t="25727" x="3765550" y="4541838"/>
          <p14:tracePt t="25734" x="3756025" y="4551363"/>
          <p14:tracePt t="25751" x="3746500" y="4559300"/>
          <p14:tracePt t="25767" x="3738563" y="4568825"/>
          <p14:tracePt t="25775" x="3729038" y="4568825"/>
          <p14:tracePt t="25783" x="3719513" y="4568825"/>
          <p14:tracePt t="25791" x="3702050" y="4568825"/>
          <p14:tracePt t="25799" x="3683000" y="4568825"/>
          <p14:tracePt t="25808" x="3636963" y="4568825"/>
          <p14:tracePt t="25819" x="3600450" y="4568825"/>
          <p14:tracePt t="25824" x="3563938" y="4568825"/>
          <p14:tracePt t="25833" x="3527425" y="4568825"/>
          <p14:tracePt t="25841" x="3482975" y="4568825"/>
          <p14:tracePt t="25849" x="3473450" y="4568825"/>
          <p14:tracePt t="25855" x="3436938" y="4568825"/>
          <p14:tracePt t="25866" x="3409950" y="4551363"/>
          <p14:tracePt t="25871" x="3390900" y="4541838"/>
          <p14:tracePt t="25882" x="3382963" y="4532313"/>
          <p14:tracePt t="25887" x="3363913" y="4514850"/>
          <p14:tracePt t="25896" x="3346450" y="4495800"/>
          <p14:tracePt t="25903" x="3346450" y="4478338"/>
          <p14:tracePt t="25910" x="3336925" y="4449763"/>
          <p14:tracePt t="25918" x="3327400" y="4413250"/>
          <p14:tracePt t="25926" x="3327400" y="4405313"/>
          <p14:tracePt t="25935" x="3327400" y="4368800"/>
          <p14:tracePt t="25943" x="3327400" y="4340225"/>
          <p14:tracePt t="25952" x="3317875" y="4332288"/>
          <p14:tracePt t="25958" x="3317875" y="4313238"/>
          <p14:tracePt t="25967" x="3317875" y="4286250"/>
          <p14:tracePt t="25974" x="3317875" y="4268788"/>
          <p14:tracePt t="25983" x="3317875" y="4249738"/>
          <p14:tracePt t="25991" x="3317875" y="4240213"/>
          <p14:tracePt t="26000" x="3317875" y="4232275"/>
          <p14:tracePt t="26006" x="3317875" y="4203700"/>
          <p14:tracePt t="26015" x="3317875" y="4195763"/>
          <p14:tracePt t="26038" x="3317875" y="4167188"/>
          <p14:tracePt t="26047" x="3317875" y="4159250"/>
          <p14:tracePt t="26055" x="3327400" y="4140200"/>
          <p14:tracePt t="26063" x="3336925" y="4130675"/>
          <p14:tracePt t="26071" x="3346450" y="4113213"/>
          <p14:tracePt t="26080" x="3363913" y="4103688"/>
          <p14:tracePt t="26086" x="3390900" y="4086225"/>
          <p14:tracePt t="26103" x="3409950" y="4067175"/>
          <p14:tracePt t="26111" x="3427413" y="4067175"/>
          <p14:tracePt t="26119" x="3463925" y="4067175"/>
          <p14:tracePt t="26127" x="3463925" y="4057650"/>
          <p14:tracePt t="26135" x="3482975" y="4057650"/>
          <p14:tracePt t="26143" x="3527425" y="4057650"/>
          <p14:tracePt t="26151" x="3556000" y="4057650"/>
          <p14:tracePt t="26158" x="3582988" y="4057650"/>
          <p14:tracePt t="26167" x="3636963" y="4057650"/>
          <p14:tracePt t="26174" x="3683000" y="4057650"/>
          <p14:tracePt t="26182" x="3738563" y="4057650"/>
          <p14:tracePt t="26191" x="3765550" y="4057650"/>
          <p14:tracePt t="26198" x="3810000" y="4076700"/>
          <p14:tracePt t="26208" x="3838575" y="4086225"/>
          <p14:tracePt t="26216" x="3865563" y="4094163"/>
          <p14:tracePt t="26222" x="3875088" y="4094163"/>
          <p14:tracePt t="26231" x="3883025" y="4103688"/>
          <p14:tracePt t="26238" x="3892550" y="4103688"/>
          <p14:tracePt t="26248" x="3902075" y="4113213"/>
          <p14:tracePt t="26263" x="3911600" y="4130675"/>
          <p14:tracePt t="26270" x="3911600" y="4140200"/>
          <p14:tracePt t="26286" x="3911600" y="4149725"/>
          <p14:tracePt t="26303" x="3911600" y="4159250"/>
          <p14:tracePt t="26312" x="3919538" y="4176713"/>
          <p14:tracePt t="26319" x="3919538" y="4186238"/>
          <p14:tracePt t="26344" x="3919538" y="4195763"/>
          <p14:tracePt t="26351" x="3919538" y="4222750"/>
          <p14:tracePt t="26359" x="3919538" y="4240213"/>
          <p14:tracePt t="26367" x="3919538" y="4268788"/>
          <p14:tracePt t="26375" x="3919538" y="4276725"/>
          <p14:tracePt t="26383" x="3919538" y="4295775"/>
          <p14:tracePt t="26390" x="3919538" y="4322763"/>
          <p14:tracePt t="26399" x="3919538" y="4340225"/>
          <p14:tracePt t="26407" x="3919538" y="4368800"/>
          <p14:tracePt t="26416" x="3919538" y="4386263"/>
          <p14:tracePt t="26422" x="3919538" y="4405313"/>
          <p14:tracePt t="26430" x="3919538" y="4413250"/>
          <p14:tracePt t="26439" x="3919538" y="4422775"/>
          <p14:tracePt t="26447" x="3919538" y="4432300"/>
          <p14:tracePt t="26454" x="3919538" y="4441825"/>
          <p14:tracePt t="26463" x="3919538" y="4459288"/>
          <p14:tracePt t="26472" x="3911600" y="4486275"/>
          <p14:tracePt t="26480" x="3902075" y="4505325"/>
          <p14:tracePt t="26487" x="3892550" y="4505325"/>
          <p14:tracePt t="26494" x="3892550" y="4514850"/>
          <p14:tracePt t="26502" x="3875088" y="4522788"/>
          <p14:tracePt t="26511" x="3856038" y="4532313"/>
          <p14:tracePt t="26519" x="3838575" y="4541838"/>
          <p14:tracePt t="26527" x="3829050" y="4551363"/>
          <p14:tracePt t="26618" x="3819525" y="4551363"/>
          <p14:tracePt t="26695" x="3810000" y="4541838"/>
          <p14:tracePt t="26863" x="3810000" y="4559300"/>
          <p14:tracePt t="26871" x="3810000" y="4578350"/>
          <p14:tracePt t="26880" x="3792538" y="4614863"/>
          <p14:tracePt t="26887" x="3783013" y="4614863"/>
          <p14:tracePt t="26895" x="3775075" y="4641850"/>
          <p14:tracePt t="26903" x="3765550" y="4660900"/>
          <p14:tracePt t="26911" x="3756025" y="4697413"/>
          <p14:tracePt t="26920" x="3719513" y="4724400"/>
          <p14:tracePt t="26926" x="3709988" y="4741863"/>
          <p14:tracePt t="26935" x="3692525" y="4768850"/>
          <p14:tracePt t="26942" x="3683000" y="4797425"/>
          <p14:tracePt t="26952" x="3673475" y="4824413"/>
          <p14:tracePt t="26959" x="3673475" y="4841875"/>
          <p14:tracePt t="26968" x="3665538" y="4860925"/>
          <p14:tracePt t="26974" x="3665538" y="4878388"/>
          <p14:tracePt t="26983" x="3665538" y="4887913"/>
          <p14:tracePt t="27000" x="3665538" y="4906963"/>
          <p14:tracePt t="27006" x="3665538" y="4914900"/>
          <p14:tracePt t="27184" x="3673475" y="4924425"/>
          <p14:tracePt t="27206" x="3692525" y="4914900"/>
          <p14:tracePt t="27224" x="3702050" y="4906963"/>
          <p14:tracePt t="27240" x="3719513" y="4887913"/>
          <p14:tracePt t="27252" x="3729038" y="4870450"/>
          <p14:tracePt t="27271" x="3729038" y="4860925"/>
          <p14:tracePt t="27286" x="3738563" y="4841875"/>
          <p14:tracePt t="27311" x="3738563" y="4833938"/>
          <p14:tracePt t="27319" x="3746500" y="4824413"/>
          <p14:tracePt t="27327" x="3746500" y="4805363"/>
          <p14:tracePt t="27335" x="3765550" y="4787900"/>
          <p14:tracePt t="27351" x="3775075" y="4778375"/>
          <p14:tracePt t="27711" x="3775075" y="4751388"/>
          <p14:tracePt t="27720" x="3775075" y="4714875"/>
          <p14:tracePt t="27726" x="3775075" y="4678363"/>
          <p14:tracePt t="27735" x="3775075" y="4641850"/>
          <p14:tracePt t="27743" x="3775075" y="4595813"/>
          <p14:tracePt t="27751" x="3775075" y="4541838"/>
          <p14:tracePt t="27759" x="3775075" y="4486275"/>
          <p14:tracePt t="27767" x="3775075" y="4459288"/>
          <p14:tracePt t="27775" x="3775075" y="4432300"/>
          <p14:tracePt t="27783" x="3775075" y="4405313"/>
          <p14:tracePt t="27791" x="3775075" y="4395788"/>
          <p14:tracePt t="27799" x="3775075" y="4386263"/>
          <p14:tracePt t="27807" x="3775075" y="4376738"/>
          <p14:tracePt t="27815" x="3783013" y="4349750"/>
          <p14:tracePt t="27895" x="3810000" y="4349750"/>
          <p14:tracePt t="27944" x="3819525" y="4349750"/>
          <p14:tracePt t="27974" x="3829050" y="4359275"/>
          <p14:tracePt t="27991" x="3829050" y="4376738"/>
          <p14:tracePt t="28006" x="3838575" y="4386263"/>
          <p14:tracePt t="28015" x="3838575" y="4405313"/>
          <p14:tracePt t="28022" x="3838575" y="4422775"/>
          <p14:tracePt t="28039" x="3838575" y="4432300"/>
          <p14:tracePt t="28047" x="3838575" y="4459288"/>
          <p14:tracePt t="28062" x="3838575" y="4468813"/>
          <p14:tracePt t="28071" x="3838575" y="4478338"/>
          <p14:tracePt t="28335" x="3838575" y="4495800"/>
          <p14:tracePt t="28344" x="3810000" y="4514850"/>
          <p14:tracePt t="28351" x="3792538" y="4522788"/>
          <p14:tracePt t="28360" x="3756025" y="4532313"/>
          <p14:tracePt t="28370" x="3729038" y="4532313"/>
          <p14:tracePt t="28384" x="3665538" y="4578350"/>
          <p14:tracePt t="28391" x="3646488" y="4587875"/>
          <p14:tracePt t="28399" x="3600450" y="4624388"/>
          <p14:tracePt t="28407" x="3592513" y="4624388"/>
          <p14:tracePt t="28415" x="3563938" y="4632325"/>
          <p14:tracePt t="28423" x="3556000" y="4641850"/>
          <p14:tracePt t="28431" x="3536950" y="4651375"/>
          <p14:tracePt t="28439" x="3519488" y="4668838"/>
          <p14:tracePt t="28447" x="3500438" y="4678363"/>
          <p14:tracePt t="28454" x="3490913" y="4687888"/>
          <p14:tracePt t="28465" x="3482975" y="4705350"/>
          <p14:tracePt t="28479" x="3473450" y="4714875"/>
          <p14:tracePt t="28494" x="3463925" y="4724400"/>
          <p14:tracePt t="28608" x="3463925" y="4732338"/>
          <p14:tracePt t="28616" x="3482975" y="4732338"/>
          <p14:tracePt t="28631" x="3500438" y="4714875"/>
          <p14:tracePt t="28641" x="3536950" y="4697413"/>
          <p14:tracePt t="28649" x="3563938" y="4678363"/>
          <p14:tracePt t="28656" x="3582988" y="4660900"/>
          <p14:tracePt t="28663" x="3619500" y="4641850"/>
          <p14:tracePt t="28672" x="3656013" y="4605338"/>
          <p14:tracePt t="28682" x="3683000" y="4587875"/>
          <p14:tracePt t="28690" x="3709988" y="4559300"/>
          <p14:tracePt t="28699" x="3729038" y="4541838"/>
          <p14:tracePt t="28705" x="3738563" y="4541838"/>
          <p14:tracePt t="28711" x="3756025" y="4532313"/>
          <p14:tracePt t="28718" x="3765550" y="4522788"/>
          <p14:tracePt t="28750" x="3775075" y="4514850"/>
          <p14:tracePt t="28909" x="3783013" y="4522788"/>
          <p14:tracePt t="28918" x="3810000" y="4541838"/>
          <p14:tracePt t="28926" x="3819525" y="4559300"/>
          <p14:tracePt t="28943" x="3819525" y="4568825"/>
          <p14:tracePt t="28952" x="3829050" y="4595813"/>
          <p14:tracePt t="28960" x="3829050" y="4605338"/>
          <p14:tracePt t="28974" x="3829050" y="4614863"/>
          <p14:tracePt t="29328" x="3838575" y="4614863"/>
          <p14:tracePt t="29336" x="3846513" y="4614863"/>
          <p14:tracePt t="29350" x="3856038" y="4614863"/>
          <p14:tracePt t="29351" x="3865563" y="4614863"/>
          <p14:tracePt t="29359" x="3883025" y="4605338"/>
          <p14:tracePt t="29366" x="3892550" y="4595813"/>
          <p14:tracePt t="29375" x="3892550" y="4587875"/>
          <p14:tracePt t="29382" x="3902075" y="4568825"/>
          <p14:tracePt t="29391" x="3911600" y="4551363"/>
          <p14:tracePt t="29406" x="3938588" y="4532313"/>
          <p14:tracePt t="29423" x="3938588" y="4522788"/>
          <p14:tracePt t="32063" x="3938588" y="4514850"/>
          <p14:tracePt t="32111" x="3938588" y="4505325"/>
          <p14:tracePt t="32119" x="3938588" y="4495800"/>
          <p14:tracePt t="32135" x="3938588" y="4486275"/>
          <p14:tracePt t="32143" x="3938588" y="4478338"/>
          <p14:tracePt t="32166" x="3938588" y="4468813"/>
          <p14:tracePt t="32264" x="3929063" y="4459288"/>
          <p14:tracePt t="32472" x="3919538" y="4449763"/>
          <p14:tracePt t="32479" x="3902075" y="4441825"/>
          <p14:tracePt t="32583" x="3902075" y="4422775"/>
          <p14:tracePt t="32625" x="3902075" y="4405313"/>
          <p14:tracePt t="32647" x="3902075" y="4395788"/>
          <p14:tracePt t="33144" x="3883025" y="4386263"/>
          <p14:tracePt t="33152" x="3865563" y="4386263"/>
          <p14:tracePt t="33160" x="3846513" y="4376738"/>
          <p14:tracePt t="33166" x="3829050" y="4368800"/>
          <p14:tracePt t="33176" x="3810000" y="4368800"/>
          <p14:tracePt t="33188" x="3792538" y="4349750"/>
          <p14:tracePt t="33190" x="3765550" y="4340225"/>
          <p14:tracePt t="33203" x="3756025" y="4340225"/>
          <p14:tracePt t="33206" x="3746500" y="4332288"/>
          <p14:tracePt t="33215" x="3719513" y="4322763"/>
          <p14:tracePt t="33222" x="3709988" y="4313238"/>
          <p14:tracePt t="33231" x="3692525" y="4295775"/>
          <p14:tracePt t="33238" x="3673475" y="4286250"/>
          <p14:tracePt t="33247" x="3656013" y="4276725"/>
          <p14:tracePt t="33254" x="3619500" y="4259263"/>
          <p14:tracePt t="33263" x="3573463" y="4232275"/>
          <p14:tracePt t="33270" x="3536950" y="4203700"/>
          <p14:tracePt t="33281" x="3490913" y="4176713"/>
          <p14:tracePt t="33286" x="3427413" y="4140200"/>
          <p14:tracePt t="33296" x="3400425" y="4122738"/>
          <p14:tracePt t="33302" x="3336925" y="4067175"/>
          <p14:tracePt t="33310" x="3254375" y="4013200"/>
          <p14:tracePt t="33319" x="3208338" y="3994150"/>
          <p14:tracePt t="33329" x="3163888" y="3957638"/>
          <p14:tracePt t="33334" x="3081338" y="3921125"/>
          <p14:tracePt t="33345" x="3035300" y="3884613"/>
          <p14:tracePt t="33350" x="2971800" y="3830638"/>
          <p14:tracePt t="33359" x="2908300" y="3794125"/>
          <p14:tracePt t="33366" x="2844800" y="3738563"/>
          <p14:tracePt t="33374" x="2789238" y="3702050"/>
          <p14:tracePt t="33383" x="2744788" y="3665538"/>
          <p14:tracePt t="33391" x="2716213" y="3638550"/>
          <p14:tracePt t="33399" x="2635250" y="3592513"/>
          <p14:tracePt t="33406" x="2589213" y="3556000"/>
          <p14:tracePt t="33415" x="2516188" y="3511550"/>
          <p14:tracePt t="33422" x="2452688" y="3465513"/>
          <p14:tracePt t="33431" x="2370138" y="3411538"/>
          <p14:tracePt t="33439" x="2306638" y="3375025"/>
          <p14:tracePt t="33447" x="2251075" y="3346450"/>
          <p14:tracePt t="33455" x="2179638" y="3302000"/>
          <p14:tracePt t="33463" x="2087563" y="3236913"/>
          <p14:tracePt t="33470" x="2005013" y="3219450"/>
          <p14:tracePt t="33479" x="1924050" y="3173413"/>
          <p14:tracePt t="33487" x="1868488" y="3163888"/>
          <p14:tracePt t="33496" x="1804988" y="3127375"/>
          <p14:tracePt t="33502" x="1741488" y="3100388"/>
          <p14:tracePt t="33511" x="1695450" y="3090863"/>
          <p14:tracePt t="33518" x="1631950" y="3054350"/>
          <p14:tracePt t="33526" x="1612900" y="3046413"/>
          <p14:tracePt t="33534" x="1558925" y="3009900"/>
          <p14:tracePt t="33542" x="1549400" y="3000375"/>
          <p14:tracePt t="33550" x="1522413" y="2990850"/>
          <p14:tracePt t="33559" x="1504950" y="2982913"/>
          <p14:tracePt t="33567" x="1458913" y="2973388"/>
          <p14:tracePt t="33575" x="1449388" y="2963863"/>
          <p14:tracePt t="33582" x="1439863" y="2963863"/>
          <p14:tracePt t="33590" x="1431925" y="2954338"/>
          <p14:tracePt t="33598" x="1422400" y="2954338"/>
          <p14:tracePt t="33606" x="1385888" y="2954338"/>
          <p14:tracePt t="33615" x="1376363" y="2954338"/>
          <p14:tracePt t="33623" x="1358900" y="2946400"/>
          <p14:tracePt t="33631" x="1339850" y="2946400"/>
          <p14:tracePt t="33639" x="1330325" y="2946400"/>
          <p14:tracePt t="33647" x="1322388" y="2946400"/>
          <p14:tracePt t="33672" x="1312863" y="2946400"/>
          <p14:tracePt t="33686" x="1303338" y="2936875"/>
          <p14:tracePt t="33728" x="1285875" y="2917825"/>
          <p14:tracePt t="33737" x="1276350" y="2909888"/>
          <p14:tracePt t="33744" x="1266825" y="2900363"/>
          <p14:tracePt t="33751" x="1258888" y="2900363"/>
          <p14:tracePt t="33759" x="1239838" y="2881313"/>
          <p14:tracePt t="33782" x="1222375" y="2873375"/>
          <p14:tracePt t="33992" x="1212850" y="2873375"/>
          <p14:tracePt t="34008" x="1203325" y="2873375"/>
          <p14:tracePt t="34017" x="1166813" y="2873375"/>
          <p14:tracePt t="34024" x="1130300" y="2873375"/>
          <p14:tracePt t="34035" x="1112838" y="2873375"/>
          <p14:tracePt t="34038" x="1066800" y="2881313"/>
          <p14:tracePt t="34048" x="1039813" y="2881313"/>
          <p14:tracePt t="34054" x="1011238" y="2890838"/>
          <p14:tracePt t="34064" x="1003300" y="2890838"/>
          <p14:tracePt t="34070" x="966788" y="2890838"/>
          <p14:tracePt t="34080" x="947738" y="2890838"/>
          <p14:tracePt t="34086" x="930275" y="2890838"/>
          <p14:tracePt t="34096" x="920750" y="2890838"/>
          <p14:tracePt t="34103" x="911225" y="2890838"/>
          <p14:tracePt t="34119" x="903288" y="2890838"/>
          <p14:tracePt t="34126" x="893763" y="2890838"/>
          <p14:tracePt t="34135" x="874713" y="2890838"/>
          <p14:tracePt t="34143" x="847725" y="2890838"/>
          <p14:tracePt t="34151" x="801688" y="2890838"/>
          <p14:tracePt t="34158" x="793750" y="2890838"/>
          <p14:tracePt t="34176" x="784225" y="2890838"/>
          <p14:tracePt t="34184" x="765175" y="2890838"/>
          <p14:tracePt t="34251" x="757238" y="2890838"/>
          <p14:tracePt t="34254" x="757238" y="2881313"/>
          <p14:tracePt t="34264" x="757238" y="2873375"/>
          <p14:tracePt t="34272" x="757238" y="2854325"/>
          <p14:tracePt t="34286" x="757238" y="2836863"/>
          <p14:tracePt t="34296" x="757238" y="2827338"/>
          <p14:tracePt t="34302" x="757238" y="2808288"/>
          <p14:tracePt t="34310" x="757238" y="2790825"/>
          <p14:tracePt t="34318" x="757238" y="2781300"/>
          <p14:tracePt t="34329" x="757238" y="2771775"/>
          <p14:tracePt t="34334" x="757238" y="2763838"/>
          <p14:tracePt t="34345" x="757238" y="2754313"/>
          <p14:tracePt t="34350" x="757238" y="2744788"/>
          <p14:tracePt t="34358" x="757238" y="2727325"/>
          <p14:tracePt t="34367" x="757238" y="2717800"/>
          <p14:tracePt t="34375" x="765175" y="2708275"/>
          <p14:tracePt t="34383" x="774700" y="2708275"/>
          <p14:tracePt t="34391" x="774700" y="2698750"/>
          <p14:tracePt t="34399" x="793750" y="2681288"/>
          <p14:tracePt t="34407" x="801688" y="2671763"/>
          <p14:tracePt t="34415" x="820738" y="2671763"/>
          <p14:tracePt t="34423" x="830263" y="2662238"/>
          <p14:tracePt t="34430" x="847725" y="2654300"/>
          <p14:tracePt t="34439" x="866775" y="2654300"/>
          <p14:tracePt t="34447" x="884238" y="2635250"/>
          <p14:tracePt t="34455" x="911225" y="2625725"/>
          <p14:tracePt t="34462" x="920750" y="2625725"/>
          <p14:tracePt t="34470" x="930275" y="2625725"/>
          <p14:tracePt t="34479" x="947738" y="2617788"/>
          <p14:tracePt t="34487" x="957263" y="2617788"/>
          <p14:tracePt t="34496" x="966788" y="2617788"/>
          <p14:tracePt t="34502" x="974725" y="2617788"/>
          <p14:tracePt t="34510" x="1003300" y="2608263"/>
          <p14:tracePt t="34518" x="1011238" y="2608263"/>
          <p14:tracePt t="34526" x="1039813" y="2608263"/>
          <p14:tracePt t="34534" x="1057275" y="2608263"/>
          <p14:tracePt t="34542" x="1084263" y="2608263"/>
          <p14:tracePt t="34550" x="1093788" y="2608263"/>
          <p14:tracePt t="34559" x="1103313" y="2608263"/>
          <p14:tracePt t="34593" x="1112838" y="2608263"/>
          <p14:tracePt t="34598" x="1120775" y="2608263"/>
          <p14:tracePt t="34607" x="1130300" y="2617788"/>
          <p14:tracePt t="34614" x="1139825" y="2635250"/>
          <p14:tracePt t="34631" x="1139825" y="2644775"/>
          <p14:tracePt t="34639" x="1149350" y="2671763"/>
          <p14:tracePt t="34656" x="1157288" y="2690813"/>
          <p14:tracePt t="34663" x="1157288" y="2698750"/>
          <p14:tracePt t="34672" x="1157288" y="2708275"/>
          <p14:tracePt t="34679" x="1157288" y="2717800"/>
          <p14:tracePt t="34687" x="1157288" y="2727325"/>
          <p14:tracePt t="34696" x="1157288" y="2735263"/>
          <p14:tracePt t="34702" x="1157288" y="2744788"/>
          <p14:tracePt t="34710" x="1157288" y="2754313"/>
          <p14:tracePt t="34727" x="1157288" y="2763838"/>
          <p14:tracePt t="34800" x="1157288" y="2781300"/>
          <p14:tracePt t="34806" x="1157288" y="2790825"/>
          <p14:tracePt t="34823" x="1139825" y="2800350"/>
          <p14:tracePt t="35265" x="1130300" y="2800350"/>
          <p14:tracePt t="35272" x="1112838" y="2800350"/>
          <p14:tracePt t="35284" x="1103313" y="2800350"/>
          <p14:tracePt t="35286" x="1076325" y="2800350"/>
          <p14:tracePt t="35298" x="1066800" y="2790825"/>
          <p14:tracePt t="35302" x="1047750" y="2781300"/>
          <p14:tracePt t="35312" x="1039813" y="2771775"/>
          <p14:tracePt t="35319" x="1020763" y="2763838"/>
          <p14:tracePt t="35330" x="1011238" y="2754313"/>
          <p14:tracePt t="35343" x="1003300" y="2744788"/>
          <p14:tracePt t="35543" x="993775" y="2735263"/>
          <p14:tracePt t="35552" x="984250" y="2735263"/>
          <p14:tracePt t="35562" x="957263" y="2735263"/>
          <p14:tracePt t="35569" x="930275" y="2735263"/>
          <p14:tracePt t="35579" x="911225" y="2735263"/>
          <p14:tracePt t="35584" x="893763" y="2735263"/>
          <p14:tracePt t="35596" x="866775" y="2754313"/>
          <p14:tracePt t="35598" x="857250" y="2754313"/>
          <p14:tracePt t="35608" x="838200" y="2763838"/>
          <p14:tracePt t="35626" x="830263" y="2771775"/>
          <p14:tracePt t="35752" x="838200" y="2771775"/>
          <p14:tracePt t="35760" x="866775" y="2771775"/>
          <p14:tracePt t="35768" x="884238" y="2771775"/>
          <p14:tracePt t="35776" x="903288" y="2771775"/>
          <p14:tracePt t="35783" x="911225" y="2771775"/>
          <p14:tracePt t="35791" x="920750" y="2771775"/>
          <p14:tracePt t="35798" x="930275" y="2771775"/>
          <p14:tracePt t="35807" x="939800" y="2763838"/>
          <p14:tracePt t="35814" x="939800" y="2754313"/>
          <p14:tracePt t="35823" x="947738" y="2754313"/>
          <p14:tracePt t="36036" x="957263" y="2744788"/>
          <p14:tracePt t="36048" x="974725" y="2735263"/>
          <p14:tracePt t="36063" x="1011238" y="2735263"/>
          <p14:tracePt t="36071" x="1030288" y="2727325"/>
          <p14:tracePt t="36078" x="1039813" y="2717800"/>
          <p14:tracePt t="36086" x="1047750" y="2708275"/>
          <p14:tracePt t="36095" x="1057275" y="2708275"/>
          <p14:tracePt t="36103" x="1066800" y="2698750"/>
          <p14:tracePt t="36113" x="1093788" y="2690813"/>
          <p14:tracePt t="36319" x="1103313" y="2690813"/>
          <p14:tracePt t="36334" x="1103313" y="2698750"/>
          <p14:tracePt t="36342" x="1103313" y="2708275"/>
          <p14:tracePt t="36367" x="1103313" y="2717800"/>
          <p14:tracePt t="36374" x="1093788" y="2727325"/>
          <p14:tracePt t="36382" x="1093788" y="2735263"/>
          <p14:tracePt t="36391" x="1093788" y="2744788"/>
          <p14:tracePt t="36399" x="1093788" y="2754313"/>
          <p14:tracePt t="36415" x="1093788" y="2763838"/>
          <p14:tracePt t="36431" x="1093788" y="2771775"/>
          <p14:tracePt t="38550" x="1093788" y="2781300"/>
          <p14:tracePt t="38558" x="1130300" y="2781300"/>
          <p14:tracePt t="38567" x="1157288" y="2781300"/>
          <p14:tracePt t="38575" x="1185863" y="2781300"/>
          <p14:tracePt t="38582" x="1193800" y="2781300"/>
          <p14:tracePt t="38591" x="1203325" y="2781300"/>
          <p14:tracePt t="38598" x="1222375" y="2781300"/>
          <p14:tracePt t="38664" x="1239838" y="2781300"/>
          <p14:tracePt t="38672" x="1249363" y="2781300"/>
          <p14:tracePt t="38681" x="1285875" y="2781300"/>
          <p14:tracePt t="38687" x="1312863" y="2781300"/>
          <p14:tracePt t="38696" x="1339850" y="2781300"/>
          <p14:tracePt t="38703" x="1366838" y="2781300"/>
          <p14:tracePt t="38712" x="1385888" y="2781300"/>
          <p14:tracePt t="38718" x="1403350" y="2781300"/>
          <p14:tracePt t="38829" x="1412875" y="2781300"/>
          <p14:tracePt t="38831" x="1422400" y="2781300"/>
          <p14:tracePt t="38851" x="1431925" y="2771775"/>
          <p14:tracePt t="38864" x="1439863" y="2763838"/>
          <p14:tracePt t="38874" x="1449388" y="2744788"/>
          <p14:tracePt t="38886" x="1458913" y="2735263"/>
          <p14:tracePt t="38912" x="1468438" y="2727325"/>
          <p14:tracePt t="38968" x="1495425" y="2717800"/>
          <p14:tracePt t="39015" x="1504950" y="2708275"/>
          <p14:tracePt t="39252" x="1531938" y="2708275"/>
          <p14:tracePt t="39255" x="1541463" y="2717800"/>
          <p14:tracePt t="39263" x="1549400" y="2717800"/>
          <p14:tracePt t="39286" x="1549400" y="2727325"/>
          <p14:tracePt t="39313" x="1568450" y="2727325"/>
          <p14:tracePt t="39331" x="1576388" y="2735263"/>
          <p14:tracePt t="39344" x="1585913" y="2744788"/>
          <p14:tracePt t="39383" x="1585913" y="2754313"/>
          <p14:tracePt t="39849" x="1585913" y="2771775"/>
          <p14:tracePt t="39903" x="1595438" y="2781300"/>
          <p14:tracePt t="39919" x="1595438" y="2790825"/>
          <p14:tracePt t="39926" x="1604963" y="2800350"/>
          <p14:tracePt t="40143" x="1604963" y="2817813"/>
          <p14:tracePt t="40554" x="1612900" y="2836863"/>
          <p14:tracePt t="40563" x="1631950" y="2854325"/>
          <p14:tracePt t="40566" x="1658938" y="2873375"/>
          <p14:tracePt t="40574" x="1685925" y="2873375"/>
          <p14:tracePt t="40583" x="1722438" y="2881313"/>
          <p14:tracePt t="40590" x="1741488" y="2881313"/>
          <p14:tracePt t="40599" x="1758950" y="2890838"/>
          <p14:tracePt t="40607" x="1778000" y="2890838"/>
          <p14:tracePt t="40623" x="1804988" y="2890838"/>
          <p14:tracePt t="40631" x="1814513" y="2890838"/>
          <p14:tracePt t="40638" x="1841500" y="2900363"/>
          <p14:tracePt t="40647" x="1851025" y="2900363"/>
          <p14:tracePt t="40655" x="1860550" y="2900363"/>
          <p14:tracePt t="40895" x="1868488" y="2909888"/>
          <p14:tracePt t="40911" x="1868488" y="2917825"/>
          <p14:tracePt t="40919" x="1868488" y="2927350"/>
          <p14:tracePt t="40926" x="1868488" y="2936875"/>
          <p14:tracePt t="40935" x="1868488" y="2954338"/>
          <p14:tracePt t="40952" x="1868488" y="2973388"/>
          <p14:tracePt t="40958" x="1868488" y="2982913"/>
          <p14:tracePt t="40966" x="1878013" y="2990850"/>
          <p14:tracePt t="40974" x="1887538" y="3017838"/>
          <p14:tracePt t="41055" x="1895475" y="3027363"/>
          <p14:tracePt t="41063" x="1905000" y="3027363"/>
          <p14:tracePt t="41070" x="1924050" y="3027363"/>
          <p14:tracePt t="41079" x="1931988" y="3027363"/>
          <p14:tracePt t="41096" x="1941513" y="3027363"/>
          <p14:tracePt t="41111" x="1951038" y="3027363"/>
          <p14:tracePt t="41119" x="1960563" y="3027363"/>
          <p14:tracePt t="41131" x="1968500" y="3027363"/>
          <p14:tracePt t="41136" x="1978025" y="3027363"/>
          <p14:tracePt t="41144" x="1987550" y="3027363"/>
          <p14:tracePt t="41152" x="2005013" y="3027363"/>
          <p14:tracePt t="41160" x="2024063" y="3046413"/>
          <p14:tracePt t="41176" x="2033588" y="3054350"/>
          <p14:tracePt t="41280" x="2033588" y="3063875"/>
          <p14:tracePt t="41296" x="2033588" y="3082925"/>
          <p14:tracePt t="41303" x="2041525" y="3100388"/>
          <p14:tracePt t="41311" x="2051050" y="3109913"/>
          <p14:tracePt t="41318" x="2060575" y="3109913"/>
          <p14:tracePt t="41329" x="2070100" y="3127375"/>
          <p14:tracePt t="41334" x="2097088" y="3146425"/>
          <p14:tracePt t="41351" x="2114550" y="3146425"/>
          <p14:tracePt t="41358" x="2114550" y="3155950"/>
          <p14:tracePt t="41487" x="2143125" y="3173413"/>
          <p14:tracePt t="41495" x="2151063" y="3182938"/>
          <p14:tracePt t="41502" x="2160588" y="3192463"/>
          <p14:tracePt t="41511" x="2197100" y="3200400"/>
          <p14:tracePt t="41519" x="2233613" y="3228975"/>
          <p14:tracePt t="41527" x="2251075" y="3236913"/>
          <p14:tracePt t="41534" x="2251075" y="3246438"/>
          <p14:tracePt t="41543" x="2279650" y="3265488"/>
          <p14:tracePt t="41551" x="2287588" y="3273425"/>
          <p14:tracePt t="41558" x="2297113" y="3282950"/>
          <p14:tracePt t="41720" x="2306638" y="3292475"/>
          <p14:tracePt t="41736" x="2316163" y="3309938"/>
          <p14:tracePt t="41750" x="2324100" y="3309938"/>
          <p14:tracePt t="41758" x="2333625" y="3319463"/>
          <p14:tracePt t="41774" x="2352675" y="3328988"/>
          <p14:tracePt t="41782" x="2360613" y="3328988"/>
          <p14:tracePt t="41792" x="2370138" y="3328988"/>
          <p14:tracePt t="41801" x="2379663" y="3328988"/>
          <p14:tracePt t="41806" x="2397125" y="3346450"/>
          <p14:tracePt t="41815" x="2416175" y="3346450"/>
          <p14:tracePt t="41823" x="2443163" y="3355975"/>
          <p14:tracePt t="41831" x="2452688" y="3355975"/>
          <p14:tracePt t="41838" x="2470150" y="3355975"/>
          <p14:tracePt t="41847" x="2525713" y="3355975"/>
          <p14:tracePt t="41854" x="2562225" y="3375025"/>
          <p14:tracePt t="41864" x="2635250" y="3375025"/>
          <p14:tracePt t="41870" x="2698750" y="3382963"/>
          <p14:tracePt t="41879" x="2781300" y="3411538"/>
          <p14:tracePt t="41886" x="2852738" y="3419475"/>
          <p14:tracePt t="41895" x="2908300" y="3419475"/>
          <p14:tracePt t="41903" x="2971800" y="3429000"/>
          <p14:tracePt t="41914" x="2998788" y="3429000"/>
          <p14:tracePt t="41920" x="3044825" y="3446463"/>
          <p14:tracePt t="41935" x="3071813" y="3446463"/>
          <p14:tracePt t="41991" x="3081338" y="3446463"/>
          <p14:tracePt t="42006" x="3090863" y="3446463"/>
          <p14:tracePt t="42015" x="3108325" y="3446463"/>
          <p14:tracePt t="42030" x="3117850" y="3446463"/>
          <p14:tracePt t="42047" x="3127375" y="3446463"/>
          <p14:tracePt t="42054" x="3144838" y="3446463"/>
          <p14:tracePt t="42079" x="3163888" y="3446463"/>
          <p14:tracePt t="42111" x="3190875" y="3446463"/>
          <p14:tracePt t="42119" x="3208338" y="3446463"/>
          <p14:tracePt t="42127" x="3244850" y="3446463"/>
          <p14:tracePt t="42134" x="3273425" y="3446463"/>
          <p14:tracePt t="42144" x="3300413" y="3446463"/>
          <p14:tracePt t="42150" x="3317875" y="3446463"/>
          <p14:tracePt t="42159" x="3346450" y="3446463"/>
          <p14:tracePt t="42167" x="3390900" y="3446463"/>
          <p14:tracePt t="42183" x="3409950" y="3446463"/>
          <p14:tracePt t="42191" x="3419475" y="3446463"/>
          <p14:tracePt t="42199" x="3436938" y="3446463"/>
          <p14:tracePt t="42207" x="3446463" y="3446463"/>
          <p14:tracePt t="42222" x="3455988" y="3446463"/>
          <p14:tracePt t="42303" x="3455988" y="3438525"/>
          <p14:tracePt t="42569" x="3463925" y="3429000"/>
          <p14:tracePt t="42580" x="3482975" y="3429000"/>
          <p14:tracePt t="42586" x="3490913" y="3438525"/>
          <p14:tracePt t="42600" x="3500438" y="3475038"/>
          <p14:tracePt t="42615" x="3500438" y="3482975"/>
          <p14:tracePt t="42624" x="3500438" y="3492500"/>
          <p14:tracePt t="42639" x="3519488" y="3511550"/>
          <p14:tracePt t="42743" x="3519488" y="3519488"/>
          <p14:tracePt t="42750" x="3527425" y="3529013"/>
          <p14:tracePt t="42760" x="3527425" y="3538538"/>
          <p14:tracePt t="42776" x="3536950" y="3548063"/>
          <p14:tracePt t="42785" x="3536950" y="3556000"/>
          <p14:tracePt t="42790" x="3546475" y="3556000"/>
          <p14:tracePt t="42975" x="3546475" y="3592513"/>
          <p14:tracePt t="42987" x="3546475" y="3602038"/>
          <p14:tracePt t="42992" x="3546475" y="3621088"/>
          <p14:tracePt t="43001" x="3546475" y="3638550"/>
          <p14:tracePt t="43006" x="3546475" y="3648075"/>
          <p14:tracePt t="43015" x="3546475" y="3657600"/>
          <p14:tracePt t="43022" x="3546475" y="3665538"/>
          <p14:tracePt t="43032" x="3546475" y="3675063"/>
          <p14:tracePt t="43120" x="3546475" y="3684588"/>
          <p14:tracePt t="43136" x="3546475" y="3702050"/>
          <p14:tracePt t="43146" x="3546475" y="3711575"/>
          <p14:tracePt t="43166" x="3546475" y="3721100"/>
          <p14:tracePt t="43182" x="3546475" y="3738563"/>
          <p14:tracePt t="43199" x="3546475" y="3748088"/>
          <p14:tracePt t="43248" x="3546475" y="3757613"/>
          <p14:tracePt t="43367" x="3546475" y="3784600"/>
          <p14:tracePt t="43375" x="3546475" y="3803650"/>
          <p14:tracePt t="43383" x="3546475" y="3821113"/>
          <p14:tracePt t="43391" x="3546475" y="3830638"/>
          <p14:tracePt t="43399" x="3546475" y="3848100"/>
          <p14:tracePt t="43406" x="3546475" y="3867150"/>
          <p14:tracePt t="43415" x="3536950" y="3884613"/>
          <p14:tracePt t="43527" x="3536950" y="3894138"/>
          <p14:tracePt t="43576" x="3536950" y="3911600"/>
          <p14:tracePt t="43629" x="3536950" y="3921125"/>
          <p14:tracePt t="43640" x="3536950" y="3930650"/>
          <p14:tracePt t="43648" x="3536950" y="3940175"/>
          <p14:tracePt t="43658" x="3536950" y="3948113"/>
          <p14:tracePt t="43662" x="3536950" y="3967163"/>
          <p14:tracePt t="43672" x="3536950" y="3976688"/>
          <p14:tracePt t="43679" x="3536950" y="3994150"/>
          <p14:tracePt t="43686" x="3536950" y="4003675"/>
          <p14:tracePt t="43699" x="3536950" y="4013200"/>
          <p14:tracePt t="43707" x="3536950" y="4040188"/>
          <p14:tracePt t="43718" x="3536950" y="4049713"/>
          <p14:tracePt t="43727" x="3536950" y="4057650"/>
          <p14:tracePt t="43750" x="3536950" y="4076700"/>
          <p14:tracePt t="43783" x="3546475" y="4094163"/>
          <p14:tracePt t="44055" x="3556000" y="4094163"/>
          <p14:tracePt t="44063" x="3556000" y="4076700"/>
          <p14:tracePt t="44072" x="3556000" y="4057650"/>
          <p14:tracePt t="44081" x="3556000" y="4030663"/>
          <p14:tracePt t="44088" x="3556000" y="4003675"/>
          <p14:tracePt t="44098" x="3563938" y="3984625"/>
          <p14:tracePt t="44103" x="3563938" y="3940175"/>
          <p14:tracePt t="44114" x="3563938" y="3903663"/>
          <p14:tracePt t="44119" x="3563938" y="3857625"/>
          <p14:tracePt t="44130" x="3563938" y="3848100"/>
          <p14:tracePt t="44135" x="3573463" y="3811588"/>
          <p14:tracePt t="44144" x="3573463" y="3784600"/>
          <p14:tracePt t="44151" x="3573463" y="3757613"/>
          <p14:tracePt t="44159" x="3582988" y="3738563"/>
          <p14:tracePt t="44167" x="3582988" y="3721100"/>
          <p14:tracePt t="44174" x="3582988" y="3702050"/>
          <p14:tracePt t="44183" x="3582988" y="3694113"/>
          <p14:tracePt t="44191" x="3600450" y="3675063"/>
          <p14:tracePt t="44198" x="3600450" y="3665538"/>
          <p14:tracePt t="44206" x="3600450" y="3657600"/>
          <p14:tracePt t="44230" x="3609975" y="3638550"/>
          <p14:tracePt t="44247" x="3609975" y="3629025"/>
          <p14:tracePt t="44305" x="3619500" y="3621088"/>
          <p14:tracePt t="44333" x="3619500" y="3611563"/>
          <p14:tracePt t="44337" x="3629025" y="3602038"/>
          <p14:tracePt t="44350" x="3629025" y="3592513"/>
          <p14:tracePt t="44375" x="3636963" y="3584575"/>
          <p14:tracePt t="44398" x="3646488" y="3575050"/>
          <p14:tracePt t="44431" x="3646488" y="3556000"/>
          <p14:tracePt t="44439" x="3656013" y="3548063"/>
          <p14:tracePt t="44454" x="3656013" y="3538538"/>
          <p14:tracePt t="44470" x="3656013" y="3529013"/>
          <p14:tracePt t="44494" x="3656013" y="3519488"/>
          <p14:tracePt t="44641" x="3656013" y="3511550"/>
          <p14:tracePt t="44662" x="3656013" y="3502025"/>
          <p14:tracePt t="44671" x="3646488" y="3482975"/>
          <p14:tracePt t="44679" x="3636963" y="3475038"/>
          <p14:tracePt t="44687" x="3629025" y="3465513"/>
          <p14:tracePt t="44695" x="3600450" y="3446463"/>
          <p14:tracePt t="44703" x="3582988" y="3438525"/>
          <p14:tracePt t="44712" x="3556000" y="3419475"/>
          <p14:tracePt t="44727" x="3519488" y="3411538"/>
          <p14:tracePt t="44735" x="3509963" y="3402013"/>
          <p14:tracePt t="44743" x="3500438" y="3392488"/>
          <p14:tracePt t="44751" x="3490913" y="3382963"/>
          <p14:tracePt t="44759" x="3473450" y="3365500"/>
          <p14:tracePt t="44766" x="3463925" y="3355975"/>
          <p14:tracePt t="44774" x="3455988" y="3355975"/>
          <p14:tracePt t="44782" x="3427413" y="3328988"/>
          <p14:tracePt t="44791" x="3409950" y="3302000"/>
          <p14:tracePt t="44798" x="3390900" y="3282950"/>
          <p14:tracePt t="44807" x="3373438" y="3265488"/>
          <p14:tracePt t="44815" x="3363913" y="3246438"/>
          <p14:tracePt t="44823" x="3354388" y="3228975"/>
          <p14:tracePt t="44831" x="3327400" y="3209925"/>
          <p14:tracePt t="44838" x="3317875" y="3192463"/>
          <p14:tracePt t="44847" x="3300413" y="3163888"/>
          <p14:tracePt t="44856" x="3290888" y="3136900"/>
          <p14:tracePt t="44865" x="3273425" y="3119438"/>
          <p14:tracePt t="44881" x="3263900" y="3100388"/>
          <p14:tracePt t="44888" x="3263900" y="3090863"/>
          <p14:tracePt t="44909" x="3254375" y="3082925"/>
          <p14:tracePt t="44918" x="3236913" y="3063875"/>
          <p14:tracePt t="44936" x="3236913" y="3054350"/>
          <p14:tracePt t="44942" x="3236913" y="3046413"/>
          <p14:tracePt t="44952" x="3227388" y="3027363"/>
          <p14:tracePt t="44959" x="3227388" y="3009900"/>
          <p14:tracePt t="44969" x="3217863" y="3000375"/>
          <p14:tracePt t="44983" x="3217863" y="2973388"/>
          <p14:tracePt t="44997" x="3217863" y="2963863"/>
          <p14:tracePt t="44998" x="3200400" y="2946400"/>
          <p14:tracePt t="45006" x="3190875" y="2927350"/>
          <p14:tracePt t="45014" x="3190875" y="2917825"/>
          <p14:tracePt t="45022" x="3190875" y="2909888"/>
          <p14:tracePt t="45032" x="3181350" y="2890838"/>
          <p14:tracePt t="45039" x="3181350" y="2881313"/>
          <p14:tracePt t="45063" x="3181350" y="2873375"/>
          <p14:tracePt t="45071" x="3171825" y="2854325"/>
          <p14:tracePt t="45087" x="3171825" y="2844800"/>
          <p14:tracePt t="45095" x="3163888" y="2836863"/>
          <p14:tracePt t="45103" x="3154363" y="2827338"/>
          <p14:tracePt t="45127" x="3144838" y="2800350"/>
          <p14:tracePt t="45143" x="3136900" y="2790825"/>
          <p14:tracePt t="45151" x="3127375" y="2763838"/>
          <p14:tracePt t="45175" x="3108325" y="2744788"/>
          <p14:tracePt t="45200" x="3100388" y="2735263"/>
          <p14:tracePt t="46359" x="3100388" y="2744788"/>
          <p14:tracePt t="46374" x="3100388" y="2763838"/>
          <p14:tracePt t="46382" x="3100388" y="2790825"/>
          <p14:tracePt t="46391" x="3100388" y="2800350"/>
          <p14:tracePt t="46399" x="3100388" y="2827338"/>
          <p14:tracePt t="46406" x="3100388" y="2836863"/>
          <p14:tracePt t="46416" x="3100388" y="2854325"/>
          <p14:tracePt t="46423" x="3100388" y="2873375"/>
          <p14:tracePt t="46441" x="3100388" y="2881313"/>
          <p14:tracePt t="47040" x="3100388" y="2873375"/>
          <p14:tracePt t="47153" x="3090863" y="2863850"/>
          <p14:tracePt t="47168" x="3081338" y="2873375"/>
          <p14:tracePt t="47184" x="3081338" y="2881313"/>
          <p14:tracePt t="47191" x="3071813" y="2900363"/>
          <p14:tracePt t="47222" x="3063875" y="2917825"/>
          <p14:tracePt t="47344" x="3054350" y="2927350"/>
          <p14:tracePt t="48030" x="3054350" y="2936875"/>
          <p14:tracePt t="48039" x="3054350" y="2954338"/>
          <p14:tracePt t="48047" x="3054350" y="2963863"/>
          <p14:tracePt t="48054" x="3063875" y="2982913"/>
          <p14:tracePt t="48063" x="3081338" y="3000375"/>
          <p14:tracePt t="48071" x="3090863" y="3017838"/>
          <p14:tracePt t="48087" x="3117850" y="3036888"/>
          <p14:tracePt t="48095" x="3136900" y="3036888"/>
          <p14:tracePt t="48103" x="3181350" y="3073400"/>
          <p14:tracePt t="48112" x="3190875" y="3082925"/>
          <p14:tracePt t="48118" x="3208338" y="3100388"/>
          <p14:tracePt t="48128" x="3217863" y="3119438"/>
          <p14:tracePt t="48134" x="3217863" y="3127375"/>
          <p14:tracePt t="48143" x="3217863" y="3146425"/>
          <p14:tracePt t="48168" x="3217863" y="3155950"/>
          <p14:tracePt t="48184" x="3217863" y="3163888"/>
          <p14:tracePt t="48193" x="3217863" y="3182938"/>
          <p14:tracePt t="48200" x="3217863" y="3200400"/>
          <p14:tracePt t="48207" x="3217863" y="3209925"/>
          <p14:tracePt t="48216" x="3227388" y="3236913"/>
          <p14:tracePt t="48222" x="3227388" y="3255963"/>
          <p14:tracePt t="48230" x="3227388" y="3282950"/>
          <p14:tracePt t="48238" x="3244850" y="3309938"/>
          <p14:tracePt t="48246" x="3263900" y="3338513"/>
          <p14:tracePt t="48254" x="3273425" y="3382963"/>
          <p14:tracePt t="48263" x="3281363" y="3392488"/>
          <p14:tracePt t="48270" x="3309938" y="3419475"/>
          <p14:tracePt t="48279" x="3363913" y="3465513"/>
          <p14:tracePt t="48286" x="3373438" y="3482975"/>
          <p14:tracePt t="48295" x="3382963" y="3492500"/>
          <p14:tracePt t="48302" x="3409950" y="3511550"/>
          <p14:tracePt t="48319" x="3427413" y="3529013"/>
          <p14:tracePt t="48329" x="3436938" y="3538538"/>
          <p14:tracePt t="48439" x="3455988" y="3538538"/>
          <p14:tracePt t="48447" x="3463925" y="3538538"/>
          <p14:tracePt t="48454" x="3482975" y="3538538"/>
          <p14:tracePt t="48463" x="3490913" y="3538538"/>
          <p14:tracePt t="48471" x="3500438" y="3538538"/>
          <p14:tracePt t="48486" x="3519488" y="3538538"/>
          <p14:tracePt t="48495" x="3527425" y="3538538"/>
          <p14:tracePt t="48503" x="3546475" y="3538538"/>
          <p14:tracePt t="48511" x="3563938" y="3538538"/>
          <p14:tracePt t="48519" x="3573463" y="3538538"/>
          <p14:tracePt t="48528" x="3592513" y="3529013"/>
          <p14:tracePt t="48567" x="3600450" y="3529013"/>
          <p14:tracePt t="48583" x="3619500" y="3529013"/>
          <p14:tracePt t="48592" x="3629025" y="3529013"/>
          <p14:tracePt t="48599" x="3646488" y="3529013"/>
          <p14:tracePt t="48607" x="3656013" y="3529013"/>
          <p14:tracePt t="48615" x="3673475" y="3529013"/>
          <p14:tracePt t="48624" x="3702050" y="3529013"/>
          <p14:tracePt t="48630" x="3709988" y="3529013"/>
          <p14:tracePt t="48639" x="3719513" y="3529013"/>
          <p14:tracePt t="48774" x="3729038" y="3529013"/>
          <p14:tracePt t="48791" x="3746500" y="3529013"/>
          <p14:tracePt t="49176" x="3729038" y="3529013"/>
          <p14:tracePt t="49184" x="3683000" y="3519488"/>
          <p14:tracePt t="49192" x="3646488" y="3511550"/>
          <p14:tracePt t="49200" x="3600450" y="3482975"/>
          <p14:tracePt t="49207" x="3573463" y="3465513"/>
          <p14:tracePt t="49218" x="3527425" y="3455988"/>
          <p14:tracePt t="49223" x="3509963" y="3446463"/>
          <p14:tracePt t="49231" x="3490913" y="3429000"/>
          <p14:tracePt t="49239" x="3482975" y="3429000"/>
          <p14:tracePt t="49249" x="3473450" y="3419475"/>
          <p14:tracePt t="49254" x="3455988" y="3419475"/>
          <p14:tracePt t="49263" x="3446463" y="3411538"/>
          <p14:tracePt t="49270" x="3446463" y="3402013"/>
          <p14:tracePt t="49280" x="3427413" y="3382963"/>
          <p14:tracePt t="49286" x="3400425" y="3365500"/>
          <p14:tracePt t="49297" x="3382963" y="3338513"/>
          <p14:tracePt t="49303" x="3363913" y="3319463"/>
          <p14:tracePt t="49314" x="3327400" y="3273425"/>
          <p14:tracePt t="49319" x="3281363" y="3236913"/>
          <p14:tracePt t="49329" x="3254375" y="3219450"/>
          <p14:tracePt t="49335" x="3217863" y="3182938"/>
          <p14:tracePt t="49346" x="3171825" y="3146425"/>
          <p14:tracePt t="49350" x="3144838" y="3119438"/>
          <p14:tracePt t="49359" x="3127375" y="3109913"/>
          <p14:tracePt t="49366" x="3108325" y="3100388"/>
          <p14:tracePt t="49375" x="3071813" y="3082925"/>
          <p14:tracePt t="49447" x="3063875" y="3073400"/>
          <p14:tracePt t="49455" x="3063875" y="3063875"/>
          <p14:tracePt t="49462" x="3054350" y="3046413"/>
          <p14:tracePt t="49471" x="3054350" y="3027363"/>
          <p14:tracePt t="49478" x="3044825" y="3009900"/>
          <p14:tracePt t="49487" x="3035300" y="2990850"/>
          <p14:tracePt t="49494" x="3035300" y="2982913"/>
          <p14:tracePt t="49502" x="3035300" y="2973388"/>
          <p14:tracePt t="49512" x="3035300" y="2954338"/>
          <p14:tracePt t="49519" x="3027363" y="2936875"/>
          <p14:tracePt t="49559" x="3027363" y="2917825"/>
          <p14:tracePt t="49566" x="3027363" y="2900363"/>
          <p14:tracePt t="49575" x="3027363" y="2890838"/>
          <p14:tracePt t="49582" x="3027363" y="2873375"/>
          <p14:tracePt t="49590" x="3027363" y="2854325"/>
          <p14:tracePt t="49598" x="3027363" y="2827338"/>
          <p14:tracePt t="49607" x="3027363" y="2817813"/>
          <p14:tracePt t="49614" x="3027363" y="2808288"/>
          <p14:tracePt t="49624" x="3027363" y="2781300"/>
          <p14:tracePt t="49639" x="3017838" y="2771775"/>
          <p14:tracePt t="49727" x="3017838" y="2763838"/>
          <p14:tracePt t="49743" x="2998788" y="2744788"/>
          <p14:tracePt t="49761" x="2998788" y="2735263"/>
          <p14:tracePt t="49783" x="2998788" y="2727325"/>
          <p14:tracePt t="49864" x="2998788" y="2717800"/>
          <p14:tracePt t="49872" x="2990850" y="2717800"/>
          <p14:tracePt t="50174" x="2990850" y="2698750"/>
          <p14:tracePt t="50183" x="2990850" y="2690813"/>
          <p14:tracePt t="50190" x="2990850" y="2662238"/>
          <p14:tracePt t="50231" x="2990850" y="2654300"/>
          <p14:tracePt t="50257" x="2990850" y="2644775"/>
          <p14:tracePt t="50287" x="2998788" y="2625725"/>
          <p14:tracePt t="50302" x="3008313" y="2608263"/>
          <p14:tracePt t="50359" x="3008313" y="2598738"/>
          <p14:tracePt t="50383" x="3017838" y="2589213"/>
          <p14:tracePt t="50391" x="3017838" y="2571750"/>
          <p14:tracePt t="50399" x="3017838" y="2562225"/>
          <p14:tracePt t="50406" x="3017838" y="2554288"/>
          <p14:tracePt t="50415" x="3035300" y="2517775"/>
          <p14:tracePt t="50430" x="3035300" y="2508250"/>
          <p14:tracePt t="50439" x="3035300" y="2481263"/>
          <p14:tracePt t="50455" x="3035300" y="2471738"/>
          <p14:tracePt t="50750" x="3044825" y="2462213"/>
          <p14:tracePt t="50758" x="3063875" y="2435225"/>
          <p14:tracePt t="50767" x="3071813" y="2435225"/>
          <p14:tracePt t="50775" x="3090863" y="2425700"/>
          <p14:tracePt t="50784" x="3090863" y="2416175"/>
          <p14:tracePt t="50792" x="3100388" y="2398713"/>
          <p14:tracePt t="50808" x="3108325" y="2379663"/>
          <p14:tracePt t="50817" x="3117850" y="2371725"/>
          <p14:tracePt t="50824" x="3117850" y="2352675"/>
          <p14:tracePt t="50833" x="3127375" y="2343150"/>
          <p14:tracePt t="50839" x="3127375" y="2335213"/>
          <p14:tracePt t="50847" x="3136900" y="2325688"/>
          <p14:tracePt t="50854" x="3136900" y="2316163"/>
          <p14:tracePt t="50863" x="3136900" y="2306638"/>
          <p14:tracePt t="50880" x="3136900" y="2289175"/>
          <p14:tracePt t="50887" x="3136900" y="2279650"/>
          <p14:tracePt t="50896" x="3136900" y="2270125"/>
          <p14:tracePt t="50920" x="3136900" y="2262188"/>
          <p14:tracePt t="50931" x="3144838" y="2252663"/>
          <p14:tracePt t="50938" x="3144838" y="2243138"/>
          <p14:tracePt t="50946" x="3144838" y="2233613"/>
          <p14:tracePt t="50951" x="3144838" y="2225675"/>
          <p14:tracePt t="50958" x="3163888" y="2206625"/>
          <p14:tracePt t="50969" x="3163888" y="2189163"/>
          <p14:tracePt t="50983" x="3171825" y="2179638"/>
          <p14:tracePt t="50996" x="3171825" y="2152650"/>
          <p14:tracePt t="50998" x="3181350" y="2133600"/>
          <p14:tracePt t="51015" x="3181350" y="2116138"/>
          <p14:tracePt t="51023" x="3190875" y="2106613"/>
          <p14:tracePt t="51039" x="3190875" y="2097088"/>
          <p14:tracePt t="51254" x="3190875" y="2070100"/>
          <p14:tracePt t="51256" x="3171825" y="2043113"/>
          <p14:tracePt t="51263" x="3090863" y="2043113"/>
          <p14:tracePt t="51270" x="2981325" y="2024063"/>
          <p14:tracePt t="51281" x="2881313" y="1997075"/>
          <p14:tracePt t="51286" x="2771775" y="1987550"/>
          <p14:tracePt t="51297" x="2679700" y="1987550"/>
          <p14:tracePt t="51302" x="2570163" y="1987550"/>
          <p14:tracePt t="51311" x="2479675" y="1987550"/>
          <p14:tracePt t="51319" x="2406650" y="1987550"/>
          <p14:tracePt t="51331" x="2316163" y="1987550"/>
          <p14:tracePt t="51336" x="2251075" y="1987550"/>
          <p14:tracePt t="51347" x="2179638" y="1987550"/>
          <p14:tracePt t="51351" x="2143125" y="1987550"/>
          <p14:tracePt t="51359" x="2114550" y="1987550"/>
          <p14:tracePt t="51366" x="2070100" y="1987550"/>
          <p14:tracePt t="51374" x="2041525" y="1987550"/>
          <p14:tracePt t="51382" x="2024063" y="1979613"/>
          <p14:tracePt t="51391" x="2014538" y="1979613"/>
          <p14:tracePt t="51399" x="1997075" y="1979613"/>
          <p14:tracePt t="51406" x="1978025" y="1970088"/>
          <p14:tracePt t="51414" x="1968500" y="1970088"/>
          <p14:tracePt t="51423" x="1941513" y="1970088"/>
          <p14:tracePt t="51430" x="1905000" y="1970088"/>
          <p14:tracePt t="51438" x="1887538" y="1951038"/>
          <p14:tracePt t="51446" x="1831975" y="1951038"/>
          <p14:tracePt t="51454" x="1787525" y="1933575"/>
          <p14:tracePt t="51463" x="1731963" y="1933575"/>
          <p14:tracePt t="51470" x="1695450" y="1933575"/>
          <p14:tracePt t="51479" x="1641475" y="1933575"/>
          <p14:tracePt t="51486" x="1622425" y="1933575"/>
          <p14:tracePt t="51495" x="1612900" y="1933575"/>
          <p14:tracePt t="51503" x="1595438" y="1933575"/>
          <p14:tracePt t="51575" x="1576388" y="1933575"/>
          <p14:tracePt t="51582" x="1549400" y="1933575"/>
          <p14:tracePt t="51592" x="1531938" y="1933575"/>
          <p14:tracePt t="51598" x="1485900" y="1933575"/>
          <p14:tracePt t="51607" x="1468438" y="1933575"/>
          <p14:tracePt t="51615" x="1439863" y="1933575"/>
          <p14:tracePt t="51624" x="1422400" y="1933575"/>
          <p14:tracePt t="51630" x="1403350" y="1933575"/>
          <p14:tracePt t="51728" x="1395413" y="1943100"/>
          <p14:tracePt t="51735" x="1395413" y="1970088"/>
          <p14:tracePt t="51744" x="1395413" y="1987550"/>
          <p14:tracePt t="51751" x="1385888" y="2043113"/>
          <p14:tracePt t="51760" x="1385888" y="2060575"/>
          <p14:tracePt t="51768" x="1385888" y="2106613"/>
          <p14:tracePt t="51776" x="1366838" y="2143125"/>
          <p14:tracePt t="51785" x="1366838" y="2197100"/>
          <p14:tracePt t="51790" x="1349375" y="2243138"/>
          <p14:tracePt t="51799" x="1330325" y="2325688"/>
          <p14:tracePt t="51807" x="1330325" y="2362200"/>
          <p14:tracePt t="51815" x="1322388" y="2435225"/>
          <p14:tracePt t="51823" x="1322388" y="2489200"/>
          <p14:tracePt t="51831" x="1312863" y="2571750"/>
          <p14:tracePt t="51839" x="1312863" y="2625725"/>
          <p14:tracePt t="51846" x="1285875" y="2690813"/>
          <p14:tracePt t="51854" x="1276350" y="2744788"/>
          <p14:tracePt t="51863" x="1276350" y="2800350"/>
          <p14:tracePt t="51870" x="1276350" y="2854325"/>
          <p14:tracePt t="51879" x="1258888" y="2917825"/>
          <p14:tracePt t="51887" x="1249363" y="2973388"/>
          <p14:tracePt t="51895" x="1249363" y="3009900"/>
          <p14:tracePt t="51903" x="1249363" y="3046413"/>
          <p14:tracePt t="51911" x="1230313" y="3063875"/>
          <p14:tracePt t="51919" x="1230313" y="3090863"/>
          <p14:tracePt t="51927" x="1222375" y="3127375"/>
          <p14:tracePt t="51936" x="1222375" y="3146425"/>
          <p14:tracePt t="51942" x="1222375" y="3163888"/>
          <p14:tracePt t="51952" x="1222375" y="3192463"/>
          <p14:tracePt t="51960" x="1212850" y="3209925"/>
          <p14:tracePt t="51972" x="1203325" y="3246438"/>
          <p14:tracePt t="51974" x="1203325" y="3255963"/>
          <p14:tracePt t="51983" x="1185863" y="3282950"/>
          <p14:tracePt t="51991" x="1176338" y="3328988"/>
          <p14:tracePt t="52012" x="1166813" y="3365500"/>
          <p14:tracePt t="52015" x="1149350" y="3402013"/>
          <p14:tracePt t="52022" x="1112838" y="3465513"/>
          <p14:tracePt t="52031" x="1112838" y="3502025"/>
          <p14:tracePt t="52040" x="1103313" y="3519488"/>
          <p14:tracePt t="52050" x="1093788" y="3556000"/>
          <p14:tracePt t="52054" x="1076325" y="3602038"/>
          <p14:tracePt t="52062" x="1076325" y="3629025"/>
          <p14:tracePt t="52071" x="1057275" y="3675063"/>
          <p14:tracePt t="52080" x="1057275" y="3721100"/>
          <p14:tracePt t="52086" x="1047750" y="3757613"/>
          <p14:tracePt t="52096" x="1039813" y="3784600"/>
          <p14:tracePt t="52103" x="1020763" y="3848100"/>
          <p14:tracePt t="52111" x="1020763" y="3884613"/>
          <p14:tracePt t="52118" x="1003300" y="3940175"/>
          <p14:tracePt t="52127" x="1003300" y="3984625"/>
          <p14:tracePt t="52134" x="993775" y="4040188"/>
          <p14:tracePt t="52144" x="993775" y="4094163"/>
          <p14:tracePt t="52151" x="984250" y="4140200"/>
          <p14:tracePt t="52159" x="984250" y="4176713"/>
          <p14:tracePt t="52167" x="966788" y="4240213"/>
          <p14:tracePt t="52174" x="966788" y="4259263"/>
          <p14:tracePt t="52182" x="947738" y="4295775"/>
          <p14:tracePt t="52191" x="939800" y="4313238"/>
          <p14:tracePt t="52198" x="939800" y="4359275"/>
          <p14:tracePt t="52208" x="939800" y="4395788"/>
          <p14:tracePt t="52217" x="930275" y="4432300"/>
          <p14:tracePt t="52224" x="930275" y="4468813"/>
          <p14:tracePt t="52233" x="911225" y="4495800"/>
          <p14:tracePt t="52240" x="911225" y="4514850"/>
          <p14:tracePt t="52248" x="911225" y="4559300"/>
          <p14:tracePt t="52255" x="903288" y="4578350"/>
          <p14:tracePt t="52263" x="903288" y="4595813"/>
          <p14:tracePt t="52271" x="903288" y="4605338"/>
          <p14:tracePt t="52282" x="903288" y="4614863"/>
          <p14:tracePt t="52295" x="903288" y="4632325"/>
          <p14:tracePt t="52314" x="903288" y="4641850"/>
          <p14:tracePt t="52329" x="903288" y="4651375"/>
          <p14:tracePt t="52344" x="903288" y="4660900"/>
          <p14:tracePt t="52351" x="903288" y="4678363"/>
          <p14:tracePt t="52359" x="903288" y="4697413"/>
          <p14:tracePt t="52375" x="903288" y="4714875"/>
          <p14:tracePt t="52383" x="903288" y="4732338"/>
          <p14:tracePt t="52391" x="903288" y="4741863"/>
          <p14:tracePt t="52399" x="903288" y="4768850"/>
          <p14:tracePt t="52407" x="903288" y="4778375"/>
          <p14:tracePt t="52415" x="903288" y="4787900"/>
          <p14:tracePt t="52431" x="903288" y="4797425"/>
          <p14:tracePt t="52527" x="903288" y="4805363"/>
          <p14:tracePt t="52548" x="911225" y="4814888"/>
          <p14:tracePt t="52553" x="920750" y="4814888"/>
          <p14:tracePt t="52564" x="930275" y="4814888"/>
          <p14:tracePt t="52566" x="939800" y="4814888"/>
          <p14:tracePt t="52574" x="957263" y="4814888"/>
          <p14:tracePt t="52582" x="974725" y="4814888"/>
          <p14:tracePt t="52593" x="993775" y="4814888"/>
          <p14:tracePt t="52598" x="1003300" y="4814888"/>
          <p14:tracePt t="52607" x="1039813" y="4814888"/>
          <p14:tracePt t="52614" x="1066800" y="4814888"/>
          <p14:tracePt t="52624" x="1093788" y="4814888"/>
          <p14:tracePt t="52630" x="1139825" y="4814888"/>
          <p14:tracePt t="52639" x="1176338" y="4814888"/>
          <p14:tracePt t="52647" x="1230313" y="4814888"/>
          <p14:tracePt t="52655" x="1276350" y="4814888"/>
          <p14:tracePt t="52665" x="1322388" y="4814888"/>
          <p14:tracePt t="52674" x="1385888" y="4814888"/>
          <p14:tracePt t="52682" x="1458913" y="4814888"/>
          <p14:tracePt t="52688" x="1531938" y="4814888"/>
          <p14:tracePt t="52697" x="1585913" y="4814888"/>
          <p14:tracePt t="52705" x="1658938" y="4814888"/>
          <p14:tracePt t="52713" x="1731963" y="4814888"/>
          <p14:tracePt t="52722" x="1814513" y="4814888"/>
          <p14:tracePt t="52727" x="1887538" y="4814888"/>
          <p14:tracePt t="52734" x="1941513" y="4814888"/>
          <p14:tracePt t="52743" x="2014538" y="4814888"/>
          <p14:tracePt t="52750" x="2070100" y="4814888"/>
          <p14:tracePt t="52759" x="2114550" y="4824413"/>
          <p14:tracePt t="52767" x="2170113" y="4824413"/>
          <p14:tracePt t="52775" x="2214563" y="4841875"/>
          <p14:tracePt t="52783" x="2270125" y="4841875"/>
          <p14:tracePt t="52790" x="2287588" y="4841875"/>
          <p14:tracePt t="52798" x="2306638" y="4851400"/>
          <p14:tracePt t="52807" x="2324100" y="4860925"/>
          <p14:tracePt t="53185" x="2343150" y="4860925"/>
          <p14:tracePt t="53195" x="2370138" y="4851400"/>
          <p14:tracePt t="53206" x="2370138" y="4824413"/>
          <p14:tracePt t="53207" x="2379663" y="4797425"/>
          <p14:tracePt t="53215" x="2379663" y="4778375"/>
          <p14:tracePt t="53224" x="2389188" y="4760913"/>
          <p14:tracePt t="53232" x="2389188" y="4732338"/>
          <p14:tracePt t="53239" x="2397125" y="4697413"/>
          <p14:tracePt t="53247" x="2425700" y="4660900"/>
          <p14:tracePt t="53263" x="2425700" y="4632325"/>
          <p14:tracePt t="53270" x="2433638" y="4605338"/>
          <p14:tracePt t="53279" x="2443163" y="4578350"/>
          <p14:tracePt t="53286" x="2443163" y="4559300"/>
          <p14:tracePt t="53295" x="2443163" y="4551363"/>
          <p14:tracePt t="53302" x="2443163" y="4532313"/>
          <p14:tracePt t="53312" x="2443163" y="4522788"/>
          <p14:tracePt t="53454" x="2443163" y="4532313"/>
          <p14:tracePt t="53471" x="2443163" y="4551363"/>
          <p14:tracePt t="53761" x="2443163" y="4559300"/>
          <p14:tracePt t="53785" x="2443163" y="4568825"/>
          <p14:tracePt t="53815" x="2443163" y="4578350"/>
          <p14:tracePt t="53847" x="2443163" y="4595813"/>
          <p14:tracePt t="53936" x="2433638" y="4614863"/>
          <p14:tracePt t="53952" x="2433638" y="4632325"/>
          <p14:tracePt t="53958" x="2425700" y="4641850"/>
          <p14:tracePt t="53966" x="2416175" y="4651375"/>
          <p14:tracePt t="53983" x="2397125" y="4668838"/>
          <p14:tracePt t="53994" x="2379663" y="4687888"/>
          <p14:tracePt t="54007" x="2370138" y="4697413"/>
          <p14:tracePt t="54015" x="2352675" y="4705350"/>
          <p14:tracePt t="54047" x="2343150" y="4705350"/>
          <p14:tracePt t="54054" x="2333625" y="4705350"/>
          <p14:tracePt t="54063" x="2316163" y="4705350"/>
          <p14:tracePt t="54071" x="2297113" y="4705350"/>
          <p14:tracePt t="54079" x="2279650" y="4705350"/>
          <p14:tracePt t="54086" x="2260600" y="4705350"/>
          <p14:tracePt t="54097" x="2243138" y="4705350"/>
          <p14:tracePt t="54103" x="2214563" y="4705350"/>
          <p14:tracePt t="54111" x="2206625" y="4705350"/>
          <p14:tracePt t="54118" x="2170113" y="4705350"/>
          <p14:tracePt t="54127" x="2151063" y="4697413"/>
          <p14:tracePt t="54134" x="2124075" y="4687888"/>
          <p14:tracePt t="54144" x="2106613" y="4668838"/>
          <p14:tracePt t="54151" x="2078038" y="4660900"/>
          <p14:tracePt t="54158" x="2060575" y="4651375"/>
          <p14:tracePt t="54167" x="2051050" y="4651375"/>
          <p14:tracePt t="54263" x="2051050" y="4641850"/>
          <p14:tracePt t="54270" x="2051050" y="4632325"/>
          <p14:tracePt t="54286" x="2051050" y="4614863"/>
          <p14:tracePt t="54318" x="2051050" y="4605338"/>
          <p14:tracePt t="54330" x="2051050" y="4595813"/>
          <p14:tracePt t="54334" x="2051050" y="4587875"/>
          <p14:tracePt t="54346" x="2060575" y="4578350"/>
          <p14:tracePt t="54350" x="2070100" y="4568825"/>
          <p14:tracePt t="54358" x="2078038" y="4559300"/>
          <p14:tracePt t="54366" x="2087563" y="4551363"/>
          <p14:tracePt t="54383" x="2106613" y="4532313"/>
          <p14:tracePt t="54391" x="2114550" y="4522788"/>
          <p14:tracePt t="54737" x="2124075" y="4522788"/>
          <p14:tracePt t="55005" x="2151063" y="4522788"/>
          <p14:tracePt t="55016" x="2206625" y="4532313"/>
          <p14:tracePt t="55023" x="2260600" y="4541838"/>
          <p14:tracePt t="55032" x="2306638" y="4568825"/>
          <p14:tracePt t="55040" x="2324100" y="4568825"/>
          <p14:tracePt t="55051" x="2352675" y="4578350"/>
          <p14:tracePt t="55057" x="2370138" y="4587875"/>
          <p14:tracePt t="55065" x="2389188" y="4587875"/>
          <p14:tracePt t="55071" x="2397125" y="4587875"/>
          <p14:tracePt t="55232" x="2406650" y="4595813"/>
          <p14:tracePt t="55241" x="2406650" y="4605338"/>
          <p14:tracePt t="55252" x="2406650" y="4614863"/>
          <p14:tracePt t="55335" x="2416175" y="4624388"/>
          <p14:tracePt t="55342" x="2425700" y="4651375"/>
          <p14:tracePt t="55359" x="2425700" y="4660900"/>
          <p14:tracePt t="55366" x="2425700" y="4668838"/>
          <p14:tracePt t="55382" x="2433638" y="4678363"/>
          <p14:tracePt t="55391" x="2443163" y="4687888"/>
          <p14:tracePt t="55743" x="2443163" y="4697413"/>
          <p14:tracePt t="55759" x="2433638" y="4705350"/>
          <p14:tracePt t="55767" x="2425700" y="4714875"/>
          <p14:tracePt t="55782" x="2416175" y="4714875"/>
          <p14:tracePt t="55800" x="2397125" y="4732338"/>
          <p14:tracePt t="55943" x="2389188" y="4732338"/>
          <p14:tracePt t="55958" x="2379663" y="4732338"/>
          <p14:tracePt t="55967" x="2370138" y="4732338"/>
          <p14:tracePt t="56320" x="2360613" y="4732338"/>
          <p14:tracePt t="56334" x="2352675" y="4732338"/>
          <p14:tracePt t="56352" x="2324100" y="4732338"/>
          <p14:tracePt t="56361" x="2316163" y="4732338"/>
          <p14:tracePt t="56368" x="2306638" y="4732338"/>
          <p14:tracePt t="56374" x="2297113" y="4732338"/>
          <p14:tracePt t="56383" x="2279650" y="4732338"/>
          <p14:tracePt t="56391" x="2270125" y="4732338"/>
          <p14:tracePt t="56399" x="2243138" y="4732338"/>
          <p14:tracePt t="56407" x="2233613" y="4732338"/>
          <p14:tracePt t="56415" x="2206625" y="4732338"/>
          <p14:tracePt t="56423" x="2187575" y="4724400"/>
          <p14:tracePt t="56430" x="2179638" y="4714875"/>
          <p14:tracePt t="56438" x="2151063" y="4714875"/>
          <p14:tracePt t="56446" x="2114550" y="4714875"/>
          <p14:tracePt t="56454" x="2070100" y="4697413"/>
          <p14:tracePt t="56464" x="1978025" y="4687888"/>
          <p14:tracePt t="56474" x="1924050" y="4687888"/>
          <p14:tracePt t="56479" x="1841500" y="4668838"/>
          <p14:tracePt t="56487" x="1731963" y="4660900"/>
          <p14:tracePt t="56496" x="1631950" y="4632325"/>
          <p14:tracePt t="56502" x="1504950" y="4614863"/>
          <p14:tracePt t="56511" x="1412875" y="4587875"/>
          <p14:tracePt t="56518" x="1312863" y="4559300"/>
          <p14:tracePt t="56527" x="1239838" y="4532313"/>
          <p14:tracePt t="56534" x="1176338" y="4522788"/>
          <p14:tracePt t="56544" x="1149350" y="4514850"/>
          <p14:tracePt t="56550" x="1139825" y="4505325"/>
          <p14:tracePt t="56558" x="1120775" y="4505325"/>
          <p14:tracePt t="56567" x="1112838" y="4495800"/>
          <p14:tracePt t="56631" x="1093788" y="4495800"/>
          <p14:tracePt t="56647" x="1076325" y="4495800"/>
          <p14:tracePt t="56656" x="1057275" y="4495800"/>
          <p14:tracePt t="56664" x="1039813" y="4495800"/>
          <p14:tracePt t="56675" x="1030288" y="4495800"/>
          <p14:tracePt t="56768" x="1003300" y="4495800"/>
          <p14:tracePt t="56776" x="993775" y="4495800"/>
          <p14:tracePt t="56786" x="984250" y="4495800"/>
          <p14:tracePt t="56790" x="974725" y="4495800"/>
          <p14:tracePt t="56798" x="957263" y="4495800"/>
          <p14:tracePt t="56806" x="939800" y="4505325"/>
          <p14:tracePt t="56814" x="903288" y="4514850"/>
          <p14:tracePt t="56823" x="893763" y="4522788"/>
          <p14:tracePt t="56830" x="857250" y="4532313"/>
          <p14:tracePt t="56838" x="838200" y="4551363"/>
          <p14:tracePt t="56846" x="820738" y="4559300"/>
          <p14:tracePt t="56854" x="793750" y="4595813"/>
          <p14:tracePt t="56863" x="774700" y="4605338"/>
          <p14:tracePt t="56870" x="765175" y="4614863"/>
          <p14:tracePt t="56879" x="747713" y="4624388"/>
          <p14:tracePt t="56886" x="738188" y="4624388"/>
          <p14:tracePt t="56943" x="728663" y="4624388"/>
          <p14:tracePt t="56954" x="711200" y="4624388"/>
          <p14:tracePt t="56958" x="701675" y="4624388"/>
          <p14:tracePt t="56967" x="692150" y="4624388"/>
          <p14:tracePt t="56974" x="684213" y="4624388"/>
          <p14:tracePt t="56983" x="674688" y="4624388"/>
          <p14:tracePt t="56991" x="655638" y="4624388"/>
          <p14:tracePt t="56998" x="647700" y="4624388"/>
          <p14:tracePt t="57015" x="638175" y="4624388"/>
          <p14:tracePt t="57030" x="628650" y="4614863"/>
          <p14:tracePt t="57055" x="628650" y="4605338"/>
          <p14:tracePt t="57071" x="620713" y="4595813"/>
          <p14:tracePt t="57086" x="611188" y="4587875"/>
          <p14:tracePt t="57183" x="601663" y="4568825"/>
          <p14:tracePt t="57191" x="592138" y="4568825"/>
          <p14:tracePt t="57206" x="584200" y="4559300"/>
          <p14:tracePt t="57214" x="574675" y="4541838"/>
          <p14:tracePt t="57231" x="547688" y="4522788"/>
          <p14:tracePt t="57247" x="547688" y="4514850"/>
          <p14:tracePt t="57271" x="547688" y="4505325"/>
          <p14:tracePt t="57279" x="538163" y="4478338"/>
          <p14:tracePt t="57287" x="511175" y="4468813"/>
          <p14:tracePt t="57302" x="492125" y="4459288"/>
          <p14:tracePt t="57318" x="482600" y="4449763"/>
          <p14:tracePt t="57334" x="474663" y="4449763"/>
          <p14:tracePt t="57887" x="482600" y="4449763"/>
          <p14:tracePt t="57895" x="538163" y="4449763"/>
          <p14:tracePt t="57902" x="574675" y="4449763"/>
          <p14:tracePt t="57911" x="620713" y="4449763"/>
          <p14:tracePt t="57919" x="647700" y="4449763"/>
          <p14:tracePt t="57930" x="684213" y="4449763"/>
          <p14:tracePt t="57936" x="728663" y="4449763"/>
          <p14:tracePt t="57948" x="747713" y="4449763"/>
          <p14:tracePt t="57955" x="774700" y="4449763"/>
          <p14:tracePt t="57958" x="793750" y="4449763"/>
          <p14:tracePt t="57969" x="811213" y="4449763"/>
          <p14:tracePt t="57979" x="820738" y="4449763"/>
          <p14:tracePt t="57984" x="830263" y="4449763"/>
          <p14:tracePt t="58001" x="874713" y="4449763"/>
          <p14:tracePt t="58022" x="893763" y="4449763"/>
          <p14:tracePt t="58046" x="903288" y="4449763"/>
          <p14:tracePt t="58111" x="911225" y="4449763"/>
          <p14:tracePt t="58118" x="920750" y="4449763"/>
          <p14:tracePt t="58127" x="957263" y="4468813"/>
          <p14:tracePt t="58145" x="966788" y="4468813"/>
          <p14:tracePt t="58152" x="984250" y="4478338"/>
          <p14:tracePt t="58162" x="993775" y="4478338"/>
          <p14:tracePt t="58368" x="1003300" y="4478338"/>
          <p14:tracePt t="58378" x="1003300" y="4468813"/>
          <p14:tracePt t="58384" x="1003300" y="4441825"/>
          <p14:tracePt t="58392" x="1011238" y="4413250"/>
          <p14:tracePt t="58400" x="1011238" y="4386263"/>
          <p14:tracePt t="58411" x="1011238" y="4368800"/>
          <p14:tracePt t="58414" x="1011238" y="4340225"/>
          <p14:tracePt t="58422" x="1011238" y="4313238"/>
          <p14:tracePt t="58430" x="1011238" y="4295775"/>
          <p14:tracePt t="58438" x="1011238" y="4276725"/>
          <p14:tracePt t="58446" x="1011238" y="4249738"/>
          <p14:tracePt t="58454" x="1011238" y="4240213"/>
          <p14:tracePt t="58462" x="1030288" y="4213225"/>
          <p14:tracePt t="58470" x="1030288" y="4195763"/>
          <p14:tracePt t="58479" x="1039813" y="4159250"/>
          <p14:tracePt t="58487" x="1047750" y="4140200"/>
          <p14:tracePt t="58519" x="1047750" y="4122738"/>
          <p14:tracePt t="58578" x="1057275" y="4113213"/>
          <p14:tracePt t="58728" x="1039813" y="4122738"/>
          <p14:tracePt t="58736" x="1030288" y="4130675"/>
          <p14:tracePt t="58745" x="1030288" y="4149725"/>
          <p14:tracePt t="58756" x="1020763" y="4149725"/>
          <p14:tracePt t="58762" x="1003300" y="4167188"/>
          <p14:tracePt t="58768" x="993775" y="4186238"/>
          <p14:tracePt t="58951" x="1003300" y="4176713"/>
          <p14:tracePt t="58968" x="1030288" y="4149725"/>
          <p14:tracePt t="58975" x="1039813" y="4149725"/>
          <p14:tracePt t="58983" x="1057275" y="4140200"/>
          <p14:tracePt t="58994" x="1076325" y="4130675"/>
          <p14:tracePt t="58998" x="1093788" y="4103688"/>
          <p14:tracePt t="59006" x="1103313" y="4103688"/>
          <p14:tracePt t="59015" x="1130300" y="4094163"/>
          <p14:tracePt t="59023" x="1139825" y="4094163"/>
          <p14:tracePt t="59032" x="1166813" y="4067175"/>
          <p14:tracePt t="59049" x="1176338" y="4067175"/>
          <p14:tracePt t="59055" x="1185863" y="4067175"/>
          <p14:tracePt t="59110" x="1203325" y="4067175"/>
          <p14:tracePt t="59120" x="1222375" y="4067175"/>
          <p14:tracePt t="59127" x="1249363" y="4067175"/>
          <p14:tracePt t="59136" x="1266825" y="4076700"/>
          <p14:tracePt t="59146" x="1276350" y="4086225"/>
          <p14:tracePt t="59159" x="1285875" y="4086225"/>
          <p14:tracePt t="59166" x="1303338" y="4103688"/>
          <p14:tracePt t="59535" x="1349375" y="4113213"/>
          <p14:tracePt t="59543" x="1431925" y="4113213"/>
          <p14:tracePt t="59550" x="1558925" y="4113213"/>
          <p14:tracePt t="59561" x="1668463" y="4113213"/>
          <p14:tracePt t="59567" x="1778000" y="4113213"/>
          <p14:tracePt t="59582" x="1868488" y="4113213"/>
          <p14:tracePt t="59583" x="1941513" y="4113213"/>
          <p14:tracePt t="59591" x="2005013" y="4130675"/>
          <p14:tracePt t="59599" x="2024063" y="4130675"/>
          <p14:tracePt t="59608" x="2033588" y="4130675"/>
          <p14:tracePt t="59691" x="2041525" y="4130675"/>
          <p14:tracePt t="59698" x="2041525" y="4149725"/>
          <p14:tracePt t="59705" x="2005013" y="4159250"/>
          <p14:tracePt t="59711" x="2005013" y="4176713"/>
          <p14:tracePt t="59719" x="1987550" y="4213225"/>
          <p14:tracePt t="59727" x="1941513" y="4240213"/>
          <p14:tracePt t="59734" x="1914525" y="4268788"/>
          <p14:tracePt t="59744" x="1895475" y="4295775"/>
          <p14:tracePt t="59751" x="1887538" y="4313238"/>
          <p14:tracePt t="59759" x="1887538" y="4340225"/>
          <p14:tracePt t="59767" x="1878013" y="4359275"/>
          <p14:tracePt t="59775" x="1878013" y="4386263"/>
          <p14:tracePt t="59783" x="1878013" y="4395788"/>
          <p14:tracePt t="59792" x="1878013" y="4405313"/>
          <p14:tracePt t="59801" x="1878013" y="4422775"/>
          <p14:tracePt t="59807" x="1878013" y="4432300"/>
          <p14:tracePt t="59815" x="1878013" y="4449763"/>
          <p14:tracePt t="59824" x="1887538" y="4459288"/>
          <p14:tracePt t="59831" x="1895475" y="4459288"/>
          <p14:tracePt t="59840" x="1905000" y="4478338"/>
          <p14:tracePt t="59850" x="1914525" y="4486275"/>
          <p14:tracePt t="59854" x="1931988" y="4522788"/>
          <p14:tracePt t="59863" x="1941513" y="4532313"/>
          <p14:tracePt t="59871" x="1941513" y="4559300"/>
          <p14:tracePt t="59879" x="1941513" y="4605338"/>
          <p14:tracePt t="59886" x="1951038" y="4632325"/>
          <p14:tracePt t="59895" x="1951038" y="4660900"/>
          <p14:tracePt t="59902" x="1951038" y="4678363"/>
          <p14:tracePt t="59912" x="1951038" y="4705350"/>
          <p14:tracePt t="59918" x="1951038" y="4724400"/>
          <p14:tracePt t="59927" x="1951038" y="4751388"/>
          <p14:tracePt t="59935" x="1951038" y="4760913"/>
          <p14:tracePt t="59961" x="1951038" y="4768850"/>
          <p14:tracePt t="59970" x="1951038" y="4787900"/>
          <p14:tracePt t="59999" x="1951038" y="4797425"/>
          <p14:tracePt t="60253" x="1960563" y="4787900"/>
          <p14:tracePt t="60255" x="1960563" y="4760913"/>
          <p14:tracePt t="60262" x="1968500" y="4751388"/>
          <p14:tracePt t="60271" x="1987550" y="4741863"/>
          <p14:tracePt t="60280" x="2024063" y="4732338"/>
          <p14:tracePt t="60286" x="2041525" y="4714875"/>
          <p14:tracePt t="60297" x="2060575" y="4705350"/>
          <p14:tracePt t="60303" x="2078038" y="4697413"/>
          <p14:tracePt t="60313" x="2114550" y="4697413"/>
          <p14:tracePt t="60318" x="2160588" y="4687888"/>
          <p14:tracePt t="60333" x="2214563" y="4687888"/>
          <p14:tracePt t="60336" x="2243138" y="4687888"/>
          <p14:tracePt t="60345" x="2287588" y="4687888"/>
          <p14:tracePt t="60350" x="2316163" y="4687888"/>
          <p14:tracePt t="60361" x="2333625" y="4687888"/>
          <p14:tracePt t="60366" x="2360613" y="4687888"/>
          <p14:tracePt t="60374" x="2379663" y="4687888"/>
          <p14:tracePt t="60382" x="2397125" y="4705350"/>
          <p14:tracePt t="60390" x="2416175" y="4714875"/>
          <p14:tracePt t="60399" x="2425700" y="4724400"/>
          <p14:tracePt t="60406" x="2433638" y="4732338"/>
          <p14:tracePt t="60415" x="2452688" y="4751388"/>
          <p14:tracePt t="60423" x="2462213" y="4751388"/>
          <p14:tracePt t="60430" x="2479675" y="4768850"/>
          <p14:tracePt t="60438" x="2498725" y="4787900"/>
          <p14:tracePt t="60447" x="2516188" y="4814888"/>
          <p14:tracePt t="60454" x="2525713" y="4814888"/>
          <p14:tracePt t="60462" x="2525713" y="4824413"/>
          <p14:tracePt t="60471" x="2533650" y="4833938"/>
          <p14:tracePt t="60495" x="2533650" y="4841875"/>
          <p14:tracePt t="60511" x="2533650" y="4851400"/>
          <p14:tracePt t="60519" x="2533650" y="4870450"/>
          <p14:tracePt t="60543" x="2533650" y="4878388"/>
          <p14:tracePt t="60559" x="2516188" y="4887913"/>
          <p14:tracePt t="60567" x="2498725" y="4887913"/>
          <p14:tracePt t="60575" x="2470150" y="4887913"/>
          <p14:tracePt t="60583" x="2452688" y="4887913"/>
          <p14:tracePt t="60590" x="2425700" y="4897438"/>
          <p14:tracePt t="60599" x="2406650" y="4897438"/>
          <p14:tracePt t="60607" x="2370138" y="4897438"/>
          <p14:tracePt t="60615" x="2360613" y="4897438"/>
          <p14:tracePt t="60624" x="2343150" y="4897438"/>
          <p14:tracePt t="60630" x="2333625" y="4897438"/>
          <p14:tracePt t="60646" x="2324100" y="4897438"/>
          <p14:tracePt t="60657" x="2316163" y="4897438"/>
          <p14:tracePt t="60663" x="2306638" y="4897438"/>
          <p14:tracePt t="60672" x="2287588" y="4878388"/>
          <p14:tracePt t="60679" x="2279650" y="4870450"/>
          <p14:tracePt t="60686" x="2279650" y="4860925"/>
          <p14:tracePt t="60695" x="2270125" y="4841875"/>
          <p14:tracePt t="60703" x="2270125" y="4833938"/>
          <p14:tracePt t="60711" x="2260600" y="4814888"/>
          <p14:tracePt t="60719" x="2251075" y="4814888"/>
          <p14:tracePt t="60727" x="2251075" y="4805363"/>
          <p14:tracePt t="60735" x="2251075" y="4797425"/>
          <p14:tracePt t="60767" x="2251075" y="4787900"/>
          <p14:tracePt t="61030" x="2243138" y="4760913"/>
          <p14:tracePt t="61039" x="2233613" y="4760913"/>
          <p14:tracePt t="61047" x="2206625" y="4751388"/>
          <p14:tracePt t="61054" x="2170113" y="4741863"/>
          <p14:tracePt t="61062" x="2133600" y="4724400"/>
          <p14:tracePt t="61071" x="2106613" y="4705350"/>
          <p14:tracePt t="61079" x="2097088" y="4697413"/>
          <p14:tracePt t="61087" x="2070100" y="4668838"/>
          <p14:tracePt t="61094" x="2051050" y="4651375"/>
          <p14:tracePt t="61103" x="2041525" y="4641850"/>
          <p14:tracePt t="61111" x="2033588" y="4624388"/>
          <p14:tracePt t="61118" x="2014538" y="4605338"/>
          <p14:tracePt t="61135" x="2005013" y="4568825"/>
          <p14:tracePt t="61150" x="2005013" y="4559300"/>
          <p14:tracePt t="61160" x="1997075" y="4532313"/>
          <p14:tracePt t="61166" x="1987550" y="4514850"/>
          <p14:tracePt t="61174" x="1987550" y="4495800"/>
          <p14:tracePt t="61182" x="1987550" y="4486275"/>
          <p14:tracePt t="61190" x="1987550" y="4468813"/>
          <p14:tracePt t="61199" x="1987550" y="4441825"/>
          <p14:tracePt t="61207" x="1987550" y="4432300"/>
          <p14:tracePt t="61215" x="1987550" y="4422775"/>
          <p14:tracePt t="61222" x="1987550" y="4405313"/>
          <p14:tracePt t="61239" x="1987550" y="4395788"/>
          <p14:tracePt t="61247" x="1987550" y="4386263"/>
          <p14:tracePt t="61254" x="1987550" y="4368800"/>
          <p14:tracePt t="61262" x="1987550" y="4359275"/>
          <p14:tracePt t="61280" x="1987550" y="4349750"/>
          <p14:tracePt t="61297" x="1987550" y="4340225"/>
          <p14:tracePt t="61319" x="1987550" y="4332288"/>
          <p14:tracePt t="61331" x="1987550" y="4322763"/>
          <p14:tracePt t="61346" x="1987550" y="4313238"/>
          <p14:tracePt t="61360" x="1997075" y="4313238"/>
          <p14:tracePt t="61367" x="2005013" y="4303713"/>
          <p14:tracePt t="61374" x="2014538" y="4303713"/>
          <p14:tracePt t="61384" x="2033588" y="4295775"/>
          <p14:tracePt t="61392" x="2051050" y="4295775"/>
          <p14:tracePt t="61401" x="2060575" y="4295775"/>
          <p14:tracePt t="61411" x="2087563" y="4295775"/>
          <p14:tracePt t="61432" x="2097088" y="4295775"/>
          <p14:tracePt t="61878" x="2114550" y="4295775"/>
          <p14:tracePt t="61886" x="2124075" y="4303713"/>
          <p14:tracePt t="61895" x="2133600" y="4322763"/>
          <p14:tracePt t="61910" x="2133600" y="4332288"/>
          <p14:tracePt t="61926" x="2133600" y="4340225"/>
          <p14:tracePt t="61943" x="2133600" y="4349750"/>
          <p14:tracePt t="62151" x="2133600" y="4322763"/>
          <p14:tracePt t="62159" x="2133600" y="4313238"/>
          <p14:tracePt t="62167" x="2133600" y="4303713"/>
          <p14:tracePt t="62174" x="2124075" y="4276725"/>
          <p14:tracePt t="62183" x="2124075" y="4268788"/>
          <p14:tracePt t="62190" x="2124075" y="4240213"/>
          <p14:tracePt t="62198" x="2124075" y="4232275"/>
          <p14:tracePt t="62215" x="2124075" y="4222750"/>
          <p14:tracePt t="62222" x="2124075" y="4203700"/>
          <p14:tracePt t="62230" x="2124075" y="4195763"/>
          <p14:tracePt t="62239" x="2124075" y="4186238"/>
          <p14:tracePt t="62247" x="2133600" y="4176713"/>
          <p14:tracePt t="62271" x="2143125" y="4176713"/>
          <p14:tracePt t="62297" x="2151063" y="4176713"/>
          <p14:tracePt t="62302" x="2160588" y="4167188"/>
          <p14:tracePt t="62311" x="2170113" y="4159250"/>
          <p14:tracePt t="62318" x="2179638" y="4159250"/>
          <p14:tracePt t="62329" x="2206625" y="4159250"/>
          <p14:tracePt t="62334" x="2224088" y="4159250"/>
          <p14:tracePt t="62343" x="2251075" y="4159250"/>
          <p14:tracePt t="62350" x="2270125" y="4159250"/>
          <p14:tracePt t="62361" x="2297113" y="4159250"/>
          <p14:tracePt t="62366" x="2324100" y="4159250"/>
          <p14:tracePt t="62374" x="2333625" y="4167188"/>
          <p14:tracePt t="62383" x="2343150" y="4167188"/>
          <p14:tracePt t="62391" x="2370138" y="4195763"/>
          <p14:tracePt t="62399" x="2379663" y="4203700"/>
          <p14:tracePt t="62406" x="2389188" y="4213225"/>
          <p14:tracePt t="62414" x="2397125" y="4213225"/>
          <p14:tracePt t="62431" x="2397125" y="4222750"/>
          <p14:tracePt t="62448" x="2397125" y="4232275"/>
          <p14:tracePt t="62464" x="2397125" y="4240213"/>
          <p14:tracePt t="62478" x="2397125" y="4249738"/>
          <p14:tracePt t="62495" x="2397125" y="4268788"/>
          <p14:tracePt t="62502" x="2406650" y="4286250"/>
          <p14:tracePt t="62543" x="2416175" y="4295775"/>
          <p14:tracePt t="62550" x="2425700" y="4303713"/>
          <p14:tracePt t="62559" x="2425700" y="4313238"/>
          <p14:tracePt t="62567" x="2425700" y="4322763"/>
          <p14:tracePt t="62581" x="2425700" y="4332288"/>
          <p14:tracePt t="62583" x="2425700" y="4359275"/>
          <p14:tracePt t="62599" x="2425700" y="4386263"/>
          <p14:tracePt t="62615" x="2425700" y="4405313"/>
          <p14:tracePt t="62622" x="2425700" y="4413250"/>
          <p14:tracePt t="62631" x="2425700" y="4432300"/>
          <p14:tracePt t="62639" x="2425700" y="4441825"/>
          <p14:tracePt t="62647" x="2416175" y="4449763"/>
          <p14:tracePt t="62663" x="2416175" y="4459288"/>
          <p14:tracePt t="62670" x="2406650" y="4459288"/>
          <p14:tracePt t="62688" x="2397125" y="4459288"/>
          <p14:tracePt t="62712" x="2389188" y="4459288"/>
          <p14:tracePt t="62722" x="2379663" y="4459288"/>
          <p14:tracePt t="62727" x="2360613" y="4459288"/>
          <p14:tracePt t="62743" x="2352675" y="4459288"/>
          <p14:tracePt t="62751" x="2343150" y="4459288"/>
          <p14:tracePt t="62760" x="2324100" y="4459288"/>
          <p14:tracePt t="62782" x="2316163" y="4459288"/>
          <p14:tracePt t="62790" x="2306638" y="4459288"/>
          <p14:tracePt t="62799" x="2297113" y="4459288"/>
          <p14:tracePt t="63987" x="2297113" y="4449763"/>
          <p14:tracePt t="63993" x="2306638" y="4441825"/>
          <p14:tracePt t="64004" x="2316163" y="4432300"/>
          <p14:tracePt t="64007" x="2333625" y="4395788"/>
          <p14:tracePt t="64015" x="2333625" y="4386263"/>
          <p14:tracePt t="64023" x="2333625" y="4368800"/>
          <p14:tracePt t="64030" x="2360613" y="4340225"/>
          <p14:tracePt t="64047" x="2370138" y="4322763"/>
          <p14:tracePt t="64054" x="2370138" y="4303713"/>
          <p14:tracePt t="64062" x="2370138" y="4295775"/>
          <p14:tracePt t="64777" x="2379663" y="4259263"/>
          <p14:tracePt t="64790" x="2379663" y="4249738"/>
          <p14:tracePt t="64798" x="2379663" y="4232275"/>
          <p14:tracePt t="64806" x="2406650" y="4213225"/>
          <p14:tracePt t="64815" x="2406650" y="4203700"/>
          <p14:tracePt t="64831" x="2416175" y="4186238"/>
          <p14:tracePt t="64856" x="2416175" y="4176713"/>
          <p14:tracePt t="64865" x="2416175" y="4167188"/>
          <p14:tracePt t="64872" x="2416175" y="4149725"/>
          <p14:tracePt t="64879" x="2416175" y="4140200"/>
          <p14:tracePt t="64895" x="2416175" y="4130675"/>
          <p14:tracePt t="65017" x="2416175" y="4140200"/>
          <p14:tracePt t="65024" x="2425700" y="4159250"/>
          <p14:tracePt t="65032" x="2425700" y="4167188"/>
          <p14:tracePt t="65039" x="2425700" y="4186238"/>
          <p14:tracePt t="65062" x="2433638" y="4213225"/>
          <p14:tracePt t="65071" x="2443163" y="4222750"/>
          <p14:tracePt t="65095" x="2443163" y="4232275"/>
          <p14:tracePt t="65111" x="2443163" y="4259263"/>
          <p14:tracePt t="65134" x="2443163" y="4268788"/>
          <p14:tracePt t="65167" x="2443163" y="4276725"/>
          <p14:tracePt t="65175" x="2433638" y="4286250"/>
          <p14:tracePt t="65191" x="2416175" y="4295775"/>
          <p14:tracePt t="65199" x="2397125" y="4303713"/>
          <p14:tracePt t="65207" x="2397125" y="4313238"/>
          <p14:tracePt t="65222" x="2379663" y="4322763"/>
          <p14:tracePt t="65231" x="2360613" y="4340225"/>
          <p14:tracePt t="65252" x="2352675" y="4349750"/>
          <p14:tracePt t="65311" x="2333625" y="4349750"/>
          <p14:tracePt t="65318" x="2324100" y="4349750"/>
          <p14:tracePt t="65328" x="2287588" y="4349750"/>
          <p14:tracePt t="65334" x="2270125" y="4349750"/>
          <p14:tracePt t="65345" x="2260600" y="4349750"/>
          <p14:tracePt t="65350" x="2233613" y="4349750"/>
          <p14:tracePt t="65360" x="2214563" y="4349750"/>
          <p14:tracePt t="65367" x="2197100" y="4340225"/>
          <p14:tracePt t="65375" x="2179638" y="4332288"/>
          <p14:tracePt t="65391" x="2160588" y="4313238"/>
          <p14:tracePt t="65399" x="2143125" y="4295775"/>
          <p14:tracePt t="65414" x="2133600" y="4286250"/>
          <p14:tracePt t="65430" x="2124075" y="4259263"/>
          <p14:tracePt t="65447" x="2124075" y="4249738"/>
          <p14:tracePt t="65455" x="2114550" y="4232275"/>
          <p14:tracePt t="65470" x="2114550" y="4222750"/>
          <p14:tracePt t="65478" x="2114550" y="4213225"/>
          <p14:tracePt t="65487" x="2114550" y="4203700"/>
          <p14:tracePt t="65494" x="2114550" y="4186238"/>
          <p14:tracePt t="65511" x="2114550" y="4176713"/>
          <p14:tracePt t="65527" x="2114550" y="4167188"/>
          <p14:tracePt t="65567" x="2114550" y="4149725"/>
          <p14:tracePt t="65595" x="2114550" y="4140200"/>
          <p14:tracePt t="65598" x="2114550" y="4130675"/>
          <p14:tracePt t="65615" x="2124075" y="4122738"/>
          <p14:tracePt t="65624" x="2133600" y="4122738"/>
          <p14:tracePt t="65632" x="2143125" y="4113213"/>
          <p14:tracePt t="65640" x="2170113" y="4113213"/>
          <p14:tracePt t="65648" x="2179638" y="4113213"/>
          <p14:tracePt t="65660" x="2187575" y="4113213"/>
          <p14:tracePt t="65662" x="2214563" y="4113213"/>
          <p14:tracePt t="65672" x="2233613" y="4113213"/>
          <p14:tracePt t="65678" x="2260600" y="4113213"/>
          <p14:tracePt t="65686" x="2270125" y="4113213"/>
          <p14:tracePt t="65695" x="2279650" y="4113213"/>
          <p14:tracePt t="65702" x="2297113" y="4113213"/>
          <p14:tracePt t="65711" x="2306638" y="4113213"/>
          <p14:tracePt t="65724" x="2316163" y="4113213"/>
          <p14:tracePt t="65735" x="2333625" y="4130675"/>
          <p14:tracePt t="65743" x="2343150" y="4140200"/>
          <p14:tracePt t="65751" x="2352675" y="4149725"/>
          <p14:tracePt t="65760" x="2360613" y="4159250"/>
          <p14:tracePt t="65766" x="2370138" y="4176713"/>
          <p14:tracePt t="65782" x="2389188" y="4195763"/>
          <p14:tracePt t="65798" x="2397125" y="4203700"/>
          <p14:tracePt t="65814" x="2406650" y="4203700"/>
          <p14:tracePt t="65840" x="2416175" y="4213225"/>
          <p14:tracePt t="65976" x="2416175" y="4222750"/>
          <p14:tracePt t="66008" x="2416175" y="4232275"/>
          <p14:tracePt t="66017" x="2416175" y="4249738"/>
          <p14:tracePt t="66039" x="2416175" y="4259263"/>
          <p14:tracePt t="66063" x="2416175" y="4268788"/>
          <p14:tracePt t="66152" x="2416175" y="4276725"/>
          <p14:tracePt t="66224" x="2416175" y="4286250"/>
          <p14:tracePt t="66255" x="2416175" y="4295775"/>
          <p14:tracePt t="66263" x="2406650" y="4303713"/>
          <p14:tracePt t="66286" x="2397125" y="4313238"/>
          <p14:tracePt t="66334" x="2389188" y="4313238"/>
          <p14:tracePt t="66383" x="2389188" y="4322763"/>
          <p14:tracePt t="66400" x="2379663" y="4332288"/>
          <p14:tracePt t="66463" x="2370138" y="4340225"/>
          <p14:tracePt t="66470" x="2360613" y="4349750"/>
          <p14:tracePt t="66486" x="2352675" y="4359275"/>
          <p14:tracePt t="66495" x="2343150" y="4368800"/>
          <p14:tracePt t="66520" x="2333625" y="4376738"/>
          <p14:tracePt t="67016" x="2333625" y="4368800"/>
          <p14:tracePt t="67034" x="2333625" y="4349750"/>
          <p14:tracePt t="67047" x="2333625" y="4340225"/>
          <p14:tracePt t="67288" x="2333625" y="4332288"/>
          <p14:tracePt t="67297" x="2360613" y="4313238"/>
          <p14:tracePt t="67302" x="2370138" y="4313238"/>
          <p14:tracePt t="67311" x="2406650" y="4286250"/>
          <p14:tracePt t="67318" x="2425700" y="4276725"/>
          <p14:tracePt t="67329" x="2452688" y="4268788"/>
          <p14:tracePt t="67334" x="2489200" y="4249738"/>
          <p14:tracePt t="67344" x="2543175" y="4240213"/>
          <p14:tracePt t="67350" x="2570163" y="4222750"/>
          <p14:tracePt t="67362" x="2598738" y="4213225"/>
          <p14:tracePt t="67368" x="2662238" y="4176713"/>
          <p14:tracePt t="67377" x="2716213" y="4176713"/>
          <p14:tracePt t="67382" x="2781300" y="4159250"/>
          <p14:tracePt t="67391" x="2817813" y="4159250"/>
          <p14:tracePt t="67399" x="2835275" y="4140200"/>
          <p14:tracePt t="67406" x="2871788" y="4122738"/>
          <p14:tracePt t="67414" x="2889250" y="4122738"/>
          <p14:tracePt t="67422" x="2898775" y="4122738"/>
          <p14:tracePt t="67585" x="2908300" y="4122738"/>
          <p14:tracePt t="67597" x="2935288" y="4130675"/>
          <p14:tracePt t="67599" x="2935288" y="4140200"/>
          <p14:tracePt t="67608" x="2981325" y="4159250"/>
          <p14:tracePt t="67616" x="3017838" y="4176713"/>
          <p14:tracePt t="67632" x="3144838" y="4203700"/>
          <p14:tracePt t="67639" x="3217863" y="4203700"/>
          <p14:tracePt t="67647" x="3254375" y="4213225"/>
          <p14:tracePt t="67657" x="3309938" y="4213225"/>
          <p14:tracePt t="67662" x="3354388" y="4213225"/>
          <p14:tracePt t="67673" x="3382963" y="4232275"/>
          <p14:tracePt t="67678" x="3400425" y="4232275"/>
          <p14:tracePt t="67686" x="3419475" y="4232275"/>
          <p14:tracePt t="67694" x="3446463" y="4240213"/>
          <p14:tracePt t="67702" x="3463925" y="4240213"/>
          <p14:tracePt t="67710" x="3509963" y="4240213"/>
          <p14:tracePt t="67720" x="3546475" y="4249738"/>
          <p14:tracePt t="67727" x="3582988" y="4268788"/>
          <p14:tracePt t="67736" x="3619500" y="4268788"/>
          <p14:tracePt t="67746" x="3665538" y="4295775"/>
          <p14:tracePt t="67752" x="3729038" y="4313238"/>
          <p14:tracePt t="67762" x="3746500" y="4313238"/>
          <p14:tracePt t="67768" x="3775075" y="4322763"/>
          <p14:tracePt t="67778" x="3802063" y="4340225"/>
          <p14:tracePt t="67785" x="3819525" y="4340225"/>
          <p14:tracePt t="67790" x="3838575" y="4349750"/>
          <p14:tracePt t="67815" x="3846513" y="4359275"/>
          <p14:tracePt t="67830" x="3856038" y="4359275"/>
          <p14:tracePt t="67838" x="3865563" y="4368800"/>
          <p14:tracePt t="67952" x="3865563" y="4376738"/>
          <p14:tracePt t="68127" x="3856038" y="4368800"/>
          <p14:tracePt t="68134" x="3829050" y="4359275"/>
          <p14:tracePt t="68143" x="3765550" y="4322763"/>
          <p14:tracePt t="68151" x="3719513" y="4313238"/>
          <p14:tracePt t="68159" x="3692525" y="4303713"/>
          <p14:tracePt t="68167" x="3646488" y="4268788"/>
          <p14:tracePt t="68176" x="3619500" y="4259263"/>
          <p14:tracePt t="68182" x="3592513" y="4249738"/>
          <p14:tracePt t="68190" x="3546475" y="4232275"/>
          <p14:tracePt t="68199" x="3527425" y="4213225"/>
          <p14:tracePt t="68207" x="3519488" y="4213225"/>
          <p14:tracePt t="68215" x="3509963" y="4203700"/>
          <p14:tracePt t="68222" x="3490913" y="4186238"/>
          <p14:tracePt t="68232" x="3482975" y="4176713"/>
          <p14:tracePt t="68241" x="3473450" y="4167188"/>
          <p14:tracePt t="68256" x="3473450" y="4159250"/>
          <p14:tracePt t="68424" x="3490913" y="4186238"/>
          <p14:tracePt t="68430" x="3527425" y="4213225"/>
          <p14:tracePt t="68438" x="3582988" y="4240213"/>
          <p14:tracePt t="68446" x="3619500" y="4268788"/>
          <p14:tracePt t="68462" x="3646488" y="4286250"/>
          <p14:tracePt t="68470" x="3656013" y="4286250"/>
          <p14:tracePt t="68487" x="3665538" y="4295775"/>
          <p14:tracePt t="68639" x="3692525" y="4286250"/>
          <p14:tracePt t="68647" x="3709988" y="4268788"/>
          <p14:tracePt t="68657" x="3775075" y="4232275"/>
          <p14:tracePt t="68662" x="3802063" y="4232275"/>
          <p14:tracePt t="68672" x="3856038" y="4222750"/>
          <p14:tracePt t="68678" x="3919538" y="4195763"/>
          <p14:tracePt t="68686" x="4002088" y="4159250"/>
          <p14:tracePt t="68695" x="4129088" y="4130675"/>
          <p14:tracePt t="68702" x="4238625" y="4103688"/>
          <p14:tracePt t="68711" x="4413250" y="4057650"/>
          <p14:tracePt t="68718" x="4576763" y="4013200"/>
          <p14:tracePt t="68727" x="4730750" y="3948113"/>
          <p14:tracePt t="68734" x="4876800" y="3921125"/>
          <p14:tracePt t="68743" x="5022850" y="3875088"/>
          <p14:tracePt t="68750" x="5141913" y="3848100"/>
          <p14:tracePt t="68759" x="5287963" y="3784600"/>
          <p14:tracePt t="68766" x="5387975" y="3757613"/>
          <p14:tracePt t="68776" x="5461000" y="3730625"/>
          <p14:tracePt t="68783" x="5524500" y="3711575"/>
          <p14:tracePt t="68791" x="5607050" y="3684588"/>
          <p14:tracePt t="68798" x="5653088" y="3648075"/>
          <p14:tracePt t="68807" x="5716588" y="3621088"/>
          <p14:tracePt t="68814" x="5734050" y="3592513"/>
          <p14:tracePt t="68823" x="5770563" y="3548063"/>
          <p14:tracePt t="68830" x="5780088" y="3529013"/>
          <p14:tracePt t="68839" x="5789613" y="3511550"/>
          <p14:tracePt t="68846" x="5807075" y="3475038"/>
          <p14:tracePt t="68855" x="5816600" y="3446463"/>
          <p14:tracePt t="68862" x="5826125" y="3429000"/>
          <p14:tracePt t="68870" x="5834063" y="3411538"/>
          <p14:tracePt t="68878" x="5834063" y="3402013"/>
          <p14:tracePt t="68983" x="5843588" y="3382963"/>
          <p14:tracePt t="68990" x="5843588" y="3375025"/>
          <p14:tracePt t="68999" x="5862638" y="3355975"/>
          <p14:tracePt t="69009" x="5870575" y="3355975"/>
          <p14:tracePt t="69015" x="5880100" y="3346450"/>
          <p14:tracePt t="69023" x="5889625" y="3328988"/>
          <p14:tracePt t="69030" x="5907088" y="3309938"/>
          <p14:tracePt t="69039" x="5926138" y="3273425"/>
          <p14:tracePt t="69047" x="5935663" y="3265488"/>
          <p14:tracePt t="69054" x="5953125" y="3246438"/>
          <p14:tracePt t="69062" x="5962650" y="3219450"/>
          <p14:tracePt t="69070" x="5972175" y="3192463"/>
          <p14:tracePt t="69078" x="5980113" y="3173413"/>
          <p14:tracePt t="69087" x="5989638" y="3155950"/>
          <p14:tracePt t="69095" x="5999163" y="3127375"/>
          <p14:tracePt t="69103" x="6007100" y="3090863"/>
          <p14:tracePt t="69111" x="6016625" y="3063875"/>
          <p14:tracePt t="69118" x="6035675" y="3036888"/>
          <p14:tracePt t="69127" x="6035675" y="3017838"/>
          <p14:tracePt t="69136" x="6035675" y="3000375"/>
          <p14:tracePt t="69145" x="6035675" y="2982913"/>
          <p14:tracePt t="69152" x="6035675" y="2973388"/>
          <p14:tracePt t="69163" x="6043613" y="2946400"/>
          <p14:tracePt t="69168" x="6043613" y="2936875"/>
          <p14:tracePt t="69222" x="6043613" y="2917825"/>
          <p14:tracePt t="69231" x="6043613" y="2909888"/>
          <p14:tracePt t="69239" x="6043613" y="2900363"/>
          <p14:tracePt t="69255" x="6043613" y="2890838"/>
          <p14:tracePt t="69263" x="6043613" y="2873375"/>
          <p14:tracePt t="69281" x="6043613" y="2854325"/>
          <p14:tracePt t="69296" x="6035675" y="2854325"/>
          <p14:tracePt t="69303" x="6026150" y="2844800"/>
          <p14:tracePt t="69311" x="6007100" y="2844800"/>
          <p14:tracePt t="69319" x="5962650" y="2844800"/>
          <p14:tracePt t="69330" x="5926138" y="2844800"/>
          <p14:tracePt t="69334" x="5870575" y="2844800"/>
          <p14:tracePt t="69345" x="5826125" y="2844800"/>
          <p14:tracePt t="69350" x="5789613" y="2844800"/>
          <p14:tracePt t="69362" x="5743575" y="2844800"/>
          <p14:tracePt t="69368" x="5716588" y="2836863"/>
          <p14:tracePt t="69380" x="5707063" y="2836863"/>
          <p14:tracePt t="69384" x="5688013" y="2817813"/>
          <p14:tracePt t="69550" x="5688013" y="2808288"/>
          <p14:tracePt t="69567" x="5688013" y="2790825"/>
          <p14:tracePt t="69575" x="5688013" y="2781300"/>
          <p14:tracePt t="69583" x="5697538" y="2763838"/>
          <p14:tracePt t="69598" x="5707063" y="2754313"/>
          <p14:tracePt t="69616" x="5716588" y="2744788"/>
          <p14:tracePt t="69626" x="5724525" y="2744788"/>
          <p14:tracePt t="69630" x="5734050" y="2735263"/>
          <p14:tracePt t="69824" x="5743575" y="2717800"/>
          <p14:tracePt t="69840" x="5753100" y="2717800"/>
          <p14:tracePt t="69851" x="5761038" y="2708275"/>
          <p14:tracePt t="69856" x="5770563" y="2698750"/>
          <p14:tracePt t="69863" x="5780088" y="2690813"/>
          <p14:tracePt t="69937" x="5797550" y="2690813"/>
          <p14:tracePt t="69944" x="5826125" y="2690813"/>
          <p14:tracePt t="69955" x="5862638" y="2690813"/>
          <p14:tracePt t="69959" x="5899150" y="2698750"/>
          <p14:tracePt t="69966" x="5953125" y="2717800"/>
          <p14:tracePt t="69976" x="5999163" y="2727325"/>
          <p14:tracePt t="69982" x="6026150" y="2727325"/>
          <p14:tracePt t="69996" x="6053138" y="2744788"/>
          <p14:tracePt t="69998" x="6062663" y="2754313"/>
          <p14:tracePt t="70006" x="6072188" y="2754313"/>
          <p14:tracePt t="70023" x="6080125" y="2754313"/>
          <p14:tracePt t="70177" x="6089650" y="2763838"/>
          <p14:tracePt t="70193" x="6089650" y="2781300"/>
          <p14:tracePt t="70200" x="6089650" y="2790825"/>
          <p14:tracePt t="70207" x="6080125" y="2790825"/>
          <p14:tracePt t="70215" x="6072188" y="2808288"/>
          <p14:tracePt t="70222" x="6062663" y="2844800"/>
          <p14:tracePt t="70230" x="6053138" y="2844800"/>
          <p14:tracePt t="70238" x="6043613" y="2854325"/>
          <p14:tracePt t="70255" x="6035675" y="2863850"/>
          <p14:tracePt t="70263" x="6026150" y="2873375"/>
          <p14:tracePt t="70567" x="6007100" y="2881313"/>
          <p14:tracePt t="70806" x="5999163" y="2881313"/>
          <p14:tracePt t="70895" x="5999163" y="2873375"/>
          <p14:tracePt t="71624" x="5989638" y="2873375"/>
          <p14:tracePt t="71631" x="5980113" y="2873375"/>
          <p14:tracePt t="71743" x="5972175" y="2881313"/>
          <p14:tracePt t="71758" x="5962650" y="2890838"/>
          <p14:tracePt t="72400" x="5953125" y="2900363"/>
          <p14:tracePt t="72410" x="5935663" y="2917825"/>
          <p14:tracePt t="72414" x="5926138" y="2917825"/>
          <p14:tracePt t="72423" x="5916613" y="2927350"/>
          <p14:tracePt t="72430" x="5899150" y="2936875"/>
          <p14:tracePt t="72438" x="5870575" y="2946400"/>
          <p14:tracePt t="72446" x="5843588" y="2973388"/>
          <p14:tracePt t="72455" x="5826125" y="2982913"/>
          <p14:tracePt t="72478" x="5807075" y="2990850"/>
          <p14:tracePt t="72486" x="5797550" y="3000375"/>
          <p14:tracePt t="72494" x="5780088" y="3009900"/>
          <p14:tracePt t="72511" x="5770563" y="3017838"/>
          <p14:tracePt t="72519" x="5753100" y="3027363"/>
          <p14:tracePt t="72527" x="5724525" y="3046413"/>
          <p14:tracePt t="72536" x="5697538" y="3063875"/>
          <p14:tracePt t="72549" x="5688013" y="3073400"/>
          <p14:tracePt t="72552" x="5680075" y="3082925"/>
          <p14:tracePt t="72564" x="5653088" y="3100388"/>
          <p14:tracePt t="72568" x="5643563" y="3109913"/>
          <p14:tracePt t="72579" x="5634038" y="3119438"/>
          <p14:tracePt t="72583" x="5616575" y="3119438"/>
          <p14:tracePt t="72594" x="5597525" y="3136900"/>
          <p14:tracePt t="72598" x="5588000" y="3146425"/>
          <p14:tracePt t="72607" x="5561013" y="3163888"/>
          <p14:tracePt t="72614" x="5543550" y="3173413"/>
          <p14:tracePt t="72623" x="5524500" y="3192463"/>
          <p14:tracePt t="72630" x="5507038" y="3200400"/>
          <p14:tracePt t="72640" x="5497513" y="3209925"/>
          <p14:tracePt t="72648" x="5461000" y="3219450"/>
          <p14:tracePt t="72657" x="5441950" y="3236913"/>
          <p14:tracePt t="72662" x="5434013" y="3246438"/>
          <p14:tracePt t="72670" x="5414963" y="3255963"/>
          <p14:tracePt t="72678" x="5397500" y="3273425"/>
          <p14:tracePt t="72686" x="5378450" y="3282950"/>
          <p14:tracePt t="72694" x="5360988" y="3302000"/>
          <p14:tracePt t="72702" x="5334000" y="3309938"/>
          <p14:tracePt t="72711" x="5324475" y="3328988"/>
          <p14:tracePt t="72720" x="5287963" y="3338513"/>
          <p14:tracePt t="72726" x="5260975" y="3375025"/>
          <p14:tracePt t="72735" x="5214938" y="3411538"/>
          <p14:tracePt t="72745" x="5168900" y="3446463"/>
          <p14:tracePt t="72752" x="5141913" y="3465513"/>
          <p14:tracePt t="72761" x="5086350" y="3502025"/>
          <p14:tracePt t="72768" x="5022850" y="3548063"/>
          <p14:tracePt t="72778" x="4978400" y="3575050"/>
          <p14:tracePt t="72785" x="4913313" y="3629025"/>
          <p14:tracePt t="72794" x="4868863" y="3648075"/>
          <p14:tracePt t="72800" x="4795838" y="3702050"/>
          <p14:tracePt t="72807" x="4749800" y="3738563"/>
          <p14:tracePt t="72815" x="4703763" y="3775075"/>
          <p14:tracePt t="72822" x="4640263" y="3811588"/>
          <p14:tracePt t="72830" x="4576763" y="3867150"/>
          <p14:tracePt t="72838" x="4530725" y="3894138"/>
          <p14:tracePt t="72846" x="4448175" y="3948113"/>
          <p14:tracePt t="72854" x="4367213" y="3994150"/>
          <p14:tracePt t="72862" x="4284663" y="4021138"/>
          <p14:tracePt t="72870" x="4202113" y="4076700"/>
          <p14:tracePt t="72878" x="4138613" y="4103688"/>
          <p14:tracePt t="72886" x="4094163" y="4130675"/>
          <p14:tracePt t="72894" x="4029075" y="4159250"/>
          <p14:tracePt t="72903" x="4002088" y="4167188"/>
          <p14:tracePt t="72911" x="3975100" y="4186238"/>
          <p14:tracePt t="72918" x="3938588" y="4203700"/>
          <p14:tracePt t="72926" x="3911600" y="4213225"/>
          <p14:tracePt t="72934" x="3865563" y="4232275"/>
          <p14:tracePt t="72943" x="3846513" y="4240213"/>
          <p14:tracePt t="72951" x="3819525" y="4249738"/>
          <p14:tracePt t="72959" x="3792538" y="4259263"/>
          <p14:tracePt t="72967" x="3775075" y="4259263"/>
          <p14:tracePt t="72975" x="3729038" y="4286250"/>
          <p14:tracePt t="72982" x="3709988" y="4295775"/>
          <p14:tracePt t="72994" x="3683000" y="4303713"/>
          <p14:tracePt t="72998" x="3665538" y="4303713"/>
          <p14:tracePt t="73006" x="3629025" y="4313238"/>
          <p14:tracePt t="73015" x="3600450" y="4332288"/>
          <p14:tracePt t="73023" x="3582988" y="4340225"/>
          <p14:tracePt t="73030" x="3563938" y="4349750"/>
          <p14:tracePt t="73039" x="3519488" y="4359275"/>
          <p14:tracePt t="73046" x="3509963" y="4359275"/>
          <p14:tracePt t="73055" x="3463925" y="4368800"/>
          <p14:tracePt t="73062" x="3455988" y="4376738"/>
          <p14:tracePt t="73070" x="3446463" y="4376738"/>
          <p14:tracePt t="73078" x="3427413" y="4386263"/>
          <p14:tracePt t="73095" x="3400425" y="4395788"/>
          <p14:tracePt t="73113" x="3382963" y="4405313"/>
          <p14:tracePt t="73118" x="3363913" y="4405313"/>
          <p14:tracePt t="73127" x="3346450" y="4422775"/>
          <p14:tracePt t="73134" x="3336925" y="4422775"/>
          <p14:tracePt t="73143" x="3327400" y="4422775"/>
          <p14:tracePt t="73150" x="3309938" y="4432300"/>
          <p14:tracePt t="73334" x="3290888" y="4432300"/>
          <p14:tracePt t="73345" x="3254375" y="4432300"/>
          <p14:tracePt t="73350" x="3208338" y="4441825"/>
          <p14:tracePt t="73359" x="3190875" y="4441825"/>
          <p14:tracePt t="73366" x="3154363" y="4441825"/>
          <p14:tracePt t="73375" x="3108325" y="4459288"/>
          <p14:tracePt t="73395" x="3090863" y="4459288"/>
          <p14:tracePt t="73400" x="3071813" y="4459288"/>
          <p14:tracePt t="73414" x="3063875" y="4459288"/>
          <p14:tracePt t="73464" x="3054350" y="4459288"/>
          <p14:tracePt t="73487" x="3035300" y="4459288"/>
          <p14:tracePt t="73494" x="3017838" y="4459288"/>
          <p14:tracePt t="73503" x="2990850" y="4459288"/>
          <p14:tracePt t="73511" x="2954338" y="4459288"/>
          <p14:tracePt t="73518" x="2925763" y="4459288"/>
          <p14:tracePt t="73526" x="2881313" y="4432300"/>
          <p14:tracePt t="73535" x="2862263" y="4422775"/>
          <p14:tracePt t="73542" x="2835275" y="4422775"/>
          <p14:tracePt t="73550" x="2817813" y="4413250"/>
          <p14:tracePt t="73567" x="2808288" y="4413250"/>
          <p14:tracePt t="73728" x="2798763" y="4405313"/>
          <p14:tracePt t="73737" x="2798763" y="4395788"/>
          <p14:tracePt t="73761" x="2798763" y="4386263"/>
          <p14:tracePt t="73768" x="2789238" y="4368800"/>
          <p14:tracePt t="73777" x="2789238" y="4359275"/>
          <p14:tracePt t="73782" x="2789238" y="4349750"/>
          <p14:tracePt t="73793" x="2789238" y="4340225"/>
          <p14:tracePt t="73798" x="2781300" y="4332288"/>
          <p14:tracePt t="73815" x="2781300" y="4322763"/>
          <p14:tracePt t="73822" x="2781300" y="4313238"/>
          <p14:tracePt t="74176" x="2781300" y="4303713"/>
          <p14:tracePt t="74184" x="2781300" y="4295775"/>
          <p14:tracePt t="74200" x="2781300" y="4276725"/>
          <p14:tracePt t="74519" x="2771775" y="4268788"/>
          <p14:tracePt t="75056" x="2771775" y="4259263"/>
          <p14:tracePt t="75111" x="2771775" y="4240213"/>
          <p14:tracePt t="75144" x="2771775" y="4232275"/>
          <p14:tracePt t="75818" x="2771775" y="4213225"/>
          <p14:tracePt t="75824" x="2762250" y="4176713"/>
          <p14:tracePt t="75833" x="2735263" y="4130675"/>
          <p14:tracePt t="75840" x="2725738" y="4067175"/>
          <p14:tracePt t="75847" x="2716213" y="4021138"/>
          <p14:tracePt t="75854" x="2698750" y="3967163"/>
          <p14:tracePt t="75862" x="2698750" y="3921125"/>
          <p14:tracePt t="75870" x="2679700" y="3867150"/>
          <p14:tracePt t="75878" x="2679700" y="3830638"/>
          <p14:tracePt t="75886" x="2679700" y="3784600"/>
          <p14:tracePt t="75894" x="2679700" y="3730625"/>
          <p14:tracePt t="75903" x="2679700" y="3694113"/>
          <p14:tracePt t="75911" x="2679700" y="3657600"/>
          <p14:tracePt t="75918" x="2679700" y="3621088"/>
          <p14:tracePt t="75926" x="2679700" y="3592513"/>
          <p14:tracePt t="75934" x="2679700" y="3575050"/>
          <p14:tracePt t="75942" x="2679700" y="3548063"/>
          <p14:tracePt t="75950" x="2679700" y="3529013"/>
          <p14:tracePt t="75959" x="2679700" y="3511550"/>
          <p14:tracePt t="75967" x="2679700" y="3502025"/>
          <p14:tracePt t="75983" x="2679700" y="3492500"/>
          <p14:tracePt t="75993" x="2679700" y="3482975"/>
          <p14:tracePt t="75999" x="2679700" y="3465513"/>
          <p14:tracePt t="76046" x="2679700" y="3455988"/>
          <p14:tracePt t="76063" x="2679700" y="3446463"/>
          <p14:tracePt t="76071" x="2679700" y="3429000"/>
          <p14:tracePt t="76078" x="2679700" y="3419475"/>
          <p14:tracePt t="76094" x="2671763" y="3411538"/>
          <p14:tracePt t="76111" x="2662238" y="3382963"/>
          <p14:tracePt t="76126" x="2662238" y="3375025"/>
          <p14:tracePt t="76134" x="2662238" y="3355975"/>
          <p14:tracePt t="76143" x="2652713" y="3338513"/>
          <p14:tracePt t="76150" x="2643188" y="3319463"/>
          <p14:tracePt t="76160" x="2625725" y="3302000"/>
          <p14:tracePt t="76166" x="2616200" y="3282950"/>
          <p14:tracePt t="76175" x="2606675" y="3273425"/>
          <p14:tracePt t="76182" x="2589213" y="3255963"/>
          <p14:tracePt t="76191" x="2570163" y="3236913"/>
          <p14:tracePt t="76198" x="2543175" y="3200400"/>
          <p14:tracePt t="76206" x="2516188" y="3182938"/>
          <p14:tracePt t="76214" x="2498725" y="3163888"/>
          <p14:tracePt t="76222" x="2470150" y="3146425"/>
          <p14:tracePt t="76231" x="2452688" y="3136900"/>
          <p14:tracePt t="76239" x="2433638" y="3127375"/>
          <p14:tracePt t="76247" x="2425700" y="3127375"/>
          <p14:tracePt t="76255" x="2406650" y="3119438"/>
          <p14:tracePt t="76271" x="2397125" y="3119438"/>
          <p14:tracePt t="76399" x="2389188" y="3109913"/>
          <p14:tracePt t="76440" x="2389188" y="3100388"/>
          <p14:tracePt t="76447" x="2452688" y="3100388"/>
          <p14:tracePt t="76454" x="2579688" y="3100388"/>
          <p14:tracePt t="76462" x="2671763" y="3100388"/>
          <p14:tracePt t="76470" x="2817813" y="3109913"/>
          <p14:tracePt t="76478" x="3044825" y="3119438"/>
          <p14:tracePt t="76487" x="3281363" y="3136900"/>
          <p14:tracePt t="76494" x="3446463" y="3136900"/>
          <p14:tracePt t="76503" x="3609975" y="3136900"/>
          <p14:tracePt t="76510" x="3746500" y="3136900"/>
          <p14:tracePt t="76518" x="3865563" y="3136900"/>
          <p14:tracePt t="76527" x="3919538" y="3136900"/>
          <p14:tracePt t="76535" x="3938588" y="3136900"/>
          <p14:tracePt t="76660" x="3948113" y="3136900"/>
          <p14:tracePt t="76662" x="3965575" y="3136900"/>
          <p14:tracePt t="76671" x="3992563" y="3136900"/>
          <p14:tracePt t="76678" x="4011613" y="3136900"/>
          <p14:tracePt t="76686" x="4021138" y="3136900"/>
          <p14:tracePt t="76694" x="4048125" y="3136900"/>
          <p14:tracePt t="76702" x="4057650" y="3136900"/>
          <p14:tracePt t="76711" x="4065588" y="3136900"/>
          <p14:tracePt t="76719" x="4084638" y="3155950"/>
          <p14:tracePt t="76782" x="4102100" y="3163888"/>
          <p14:tracePt t="76793" x="4111625" y="3163888"/>
          <p14:tracePt t="76801" x="4148138" y="3182938"/>
          <p14:tracePt t="76808" x="4165600" y="3192463"/>
          <p14:tracePt t="76815" x="4194175" y="3219450"/>
          <p14:tracePt t="76824" x="4238625" y="3236913"/>
          <p14:tracePt t="76833" x="4284663" y="3255963"/>
          <p14:tracePt t="76839" x="4330700" y="3282950"/>
          <p14:tracePt t="76846" x="4348163" y="3292475"/>
          <p14:tracePt t="76855" x="4376738" y="3309938"/>
          <p14:tracePt t="76862" x="4394200" y="3319463"/>
          <p14:tracePt t="76870" x="4413250" y="3328988"/>
          <p14:tracePt t="76878" x="4421188" y="3338513"/>
          <p14:tracePt t="76886" x="4430713" y="3338513"/>
          <p14:tracePt t="76894" x="4440238" y="3346450"/>
          <p14:tracePt t="76910" x="4448175" y="3355975"/>
          <p14:tracePt t="76926" x="4448175" y="3365500"/>
          <p14:tracePt t="76958" x="4448175" y="3375025"/>
          <p14:tracePt t="77009" x="4448175" y="3382963"/>
          <p14:tracePt t="77016" x="4448175" y="3392488"/>
          <p14:tracePt t="77024" x="4448175" y="3402013"/>
          <p14:tracePt t="77035" x="4448175" y="3411538"/>
          <p14:tracePt t="77038" x="4448175" y="3429000"/>
          <p14:tracePt t="77056" x="4448175" y="3438525"/>
          <p14:tracePt t="77287" x="4448175" y="3429000"/>
          <p14:tracePt t="77296" x="4448175" y="3411538"/>
          <p14:tracePt t="77302" x="4448175" y="3382963"/>
          <p14:tracePt t="77311" x="4448175" y="3346450"/>
          <p14:tracePt t="77319" x="4448175" y="3338513"/>
          <p14:tracePt t="77328" x="4467225" y="3292475"/>
          <p14:tracePt t="77334" x="4476750" y="3292475"/>
          <p14:tracePt t="77344" x="4484688" y="3282950"/>
          <p14:tracePt t="77350" x="4494213" y="3265488"/>
          <p14:tracePt t="77359" x="4503738" y="3255963"/>
          <p14:tracePt t="77366" x="4503738" y="3246438"/>
          <p14:tracePt t="77382" x="4513263" y="3236913"/>
          <p14:tracePt t="77391" x="4521200" y="3236913"/>
          <p14:tracePt t="77399" x="4540250" y="3236913"/>
          <p14:tracePt t="77408" x="4576763" y="3236913"/>
          <p14:tracePt t="77415" x="4622800" y="3236913"/>
          <p14:tracePt t="77422" x="4676775" y="3236913"/>
          <p14:tracePt t="77431" x="4730750" y="3236913"/>
          <p14:tracePt t="77439" x="4786313" y="3236913"/>
          <p14:tracePt t="77447" x="4849813" y="3236913"/>
          <p14:tracePt t="77454" x="4905375" y="3236913"/>
          <p14:tracePt t="77462" x="4959350" y="3236913"/>
          <p14:tracePt t="77470" x="5014913" y="3236913"/>
          <p14:tracePt t="77479" x="5068888" y="3236913"/>
          <p14:tracePt t="77486" x="5114925" y="3236913"/>
          <p14:tracePt t="77494" x="5132388" y="3236913"/>
          <p14:tracePt t="77502" x="5159375" y="3236913"/>
          <p14:tracePt t="77510" x="5168900" y="3236913"/>
          <p14:tracePt t="77519" x="5178425" y="3236913"/>
          <p14:tracePt t="77600" x="5178425" y="3246438"/>
          <p14:tracePt t="77611" x="5178425" y="3265488"/>
          <p14:tracePt t="77616" x="5178425" y="3282950"/>
          <p14:tracePt t="77626" x="5178425" y="3292475"/>
          <p14:tracePt t="77631" x="5178425" y="3302000"/>
          <p14:tracePt t="77638" x="5178425" y="3319463"/>
          <p14:tracePt t="77646" x="5187950" y="3328988"/>
          <p14:tracePt t="77656" x="5187950" y="3338513"/>
          <p14:tracePt t="77662" x="5187950" y="3346450"/>
          <p14:tracePt t="77671" x="5187950" y="3365500"/>
          <p14:tracePt t="77678" x="5187950" y="3375025"/>
          <p14:tracePt t="77686" x="5187950" y="3382963"/>
          <p14:tracePt t="77710" x="5187950" y="3402013"/>
          <p14:tracePt t="77743" x="5187950" y="3411538"/>
          <p14:tracePt t="77751" x="5187950" y="3419475"/>
          <p14:tracePt t="77759" x="5178425" y="3438525"/>
          <p14:tracePt t="77767" x="5159375" y="3455988"/>
          <p14:tracePt t="77775" x="5132388" y="3465513"/>
          <p14:tracePt t="77782" x="5105400" y="3475038"/>
          <p14:tracePt t="77792" x="5059363" y="3482975"/>
          <p14:tracePt t="77798" x="5014913" y="3519488"/>
          <p14:tracePt t="77807" x="4968875" y="3519488"/>
          <p14:tracePt t="77815" x="4949825" y="3529013"/>
          <p14:tracePt t="77823" x="4913313" y="3538538"/>
          <p14:tracePt t="77830" x="4876800" y="3565525"/>
          <p14:tracePt t="77839" x="4868863" y="3565525"/>
          <p14:tracePt t="77847" x="4859338" y="3565525"/>
          <p14:tracePt t="77862" x="4849813" y="3565525"/>
          <p14:tracePt t="77887" x="4832350" y="3565525"/>
          <p14:tracePt t="77903" x="4822825" y="3565525"/>
          <p14:tracePt t="77911" x="4803775" y="3565525"/>
          <p14:tracePt t="77918" x="4786313" y="3565525"/>
          <p14:tracePt t="77927" x="4759325" y="3565525"/>
          <p14:tracePt t="77935" x="4749800" y="3565525"/>
          <p14:tracePt t="77942" x="4740275" y="3565525"/>
          <p14:tracePt t="77959" x="4740275" y="3556000"/>
          <p14:tracePt t="79344" x="4676775" y="3556000"/>
          <p14:tracePt t="79351" x="4513263" y="3556000"/>
          <p14:tracePt t="79359" x="4311650" y="3556000"/>
          <p14:tracePt t="79367" x="4138613" y="3556000"/>
          <p14:tracePt t="79375" x="3911600" y="3556000"/>
          <p14:tracePt t="79382" x="3692525" y="3502025"/>
          <p14:tracePt t="79392" x="3509963" y="3492500"/>
          <p14:tracePt t="79399" x="3346450" y="3455988"/>
          <p14:tracePt t="79408" x="3181350" y="3411538"/>
          <p14:tracePt t="79415" x="3071813" y="3402013"/>
          <p14:tracePt t="79423" x="2990850" y="3355975"/>
          <p14:tracePt t="79430" x="2925763" y="3346450"/>
          <p14:tracePt t="79439" x="2898775" y="3338513"/>
          <p14:tracePt t="79463" x="2881313" y="3328988"/>
          <p14:tracePt t="79470" x="2871788" y="3319463"/>
          <p14:tracePt t="79478" x="2844800" y="3309938"/>
          <p14:tracePt t="79487" x="2771775" y="3302000"/>
          <p14:tracePt t="79495" x="2643188" y="3282950"/>
          <p14:tracePt t="79503" x="2516188" y="3273425"/>
          <p14:tracePt t="79510" x="2352675" y="3236913"/>
          <p14:tracePt t="79519" x="2187575" y="3209925"/>
          <p14:tracePt t="79527" x="2005013" y="3192463"/>
          <p14:tracePt t="79536" x="1851025" y="3163888"/>
          <p14:tracePt t="79545" x="1741488" y="3155950"/>
          <p14:tracePt t="79552" x="1649413" y="3136900"/>
          <p14:tracePt t="79565" x="1595438" y="3136900"/>
          <p14:tracePt t="79566" x="1585913" y="3127375"/>
          <p14:tracePt t="79575" x="1576388" y="3127375"/>
          <p14:tracePt t="79622" x="1568450" y="3127375"/>
          <p14:tracePt t="79631" x="1568450" y="3119438"/>
          <p14:tracePt t="79639" x="1568450" y="3109913"/>
          <p14:tracePt t="79647" x="1568450" y="3100388"/>
          <p14:tracePt t="79662" x="1549400" y="3073400"/>
          <p14:tracePt t="79672" x="1541463" y="3063875"/>
          <p14:tracePt t="79678" x="1531938" y="3054350"/>
          <p14:tracePt t="79686" x="1522413" y="3046413"/>
          <p14:tracePt t="79704" x="1504950" y="3027363"/>
          <p14:tracePt t="79839" x="1504950" y="3017838"/>
          <p14:tracePt t="79846" x="1504950" y="3009900"/>
          <p14:tracePt t="79854" x="1531938" y="3009900"/>
          <p14:tracePt t="79862" x="1541463" y="3009900"/>
          <p14:tracePt t="79871" x="1549400" y="3009900"/>
          <p14:tracePt t="79878" x="1568450" y="3009900"/>
          <p14:tracePt t="79895" x="1576388" y="3009900"/>
          <p14:tracePt t="79903" x="1585913" y="3009900"/>
          <p14:tracePt t="79953" x="1595438" y="3000375"/>
          <p14:tracePt t="79983" x="1604963" y="2990850"/>
          <p14:tracePt t="80034" x="1612900" y="2990850"/>
          <p14:tracePt t="80038" x="1631950" y="2990850"/>
          <p14:tracePt t="80046" x="1668463" y="2990850"/>
          <p14:tracePt t="80054" x="1714500" y="2990850"/>
          <p14:tracePt t="80062" x="1751013" y="2990850"/>
          <p14:tracePt t="80071" x="1768475" y="2990850"/>
          <p14:tracePt t="80078" x="1795463" y="2982913"/>
          <p14:tracePt t="80086" x="1814513" y="2982913"/>
          <p14:tracePt t="80094" x="1824038" y="2982913"/>
          <p14:tracePt t="80102" x="1841500" y="2973388"/>
          <p14:tracePt t="80198" x="1851025" y="2973388"/>
          <p14:tracePt t="80230" x="1860550" y="2963863"/>
          <p14:tracePt t="80422" x="1860550" y="2973388"/>
          <p14:tracePt t="80430" x="1860550" y="2982913"/>
          <p14:tracePt t="80454" x="1860550" y="2990850"/>
          <p14:tracePt t="80470" x="1860550" y="3000375"/>
          <p14:tracePt t="80487" x="1860550" y="3017838"/>
          <p14:tracePt t="80519" x="1851025" y="3017838"/>
          <p14:tracePt t="80575" x="1851025" y="3027363"/>
          <p14:tracePt t="80591" x="1851025" y="3036888"/>
          <p14:tracePt t="80598" x="1851025" y="3054350"/>
          <p14:tracePt t="80624" x="1851025" y="3063875"/>
          <p14:tracePt t="80639" x="1851025" y="3073400"/>
          <p14:tracePt t="80663" x="1851025" y="3090863"/>
          <p14:tracePt t="80672" x="1851025" y="3100388"/>
          <p14:tracePt t="80678" x="1851025" y="3109913"/>
          <p14:tracePt t="80686" x="1851025" y="3119438"/>
          <p14:tracePt t="80694" x="1851025" y="3136900"/>
          <p14:tracePt t="80702" x="1851025" y="3146425"/>
          <p14:tracePt t="80711" x="1851025" y="3155950"/>
          <p14:tracePt t="80718" x="1851025" y="3173413"/>
          <p14:tracePt t="80727" x="1851025" y="3182938"/>
          <p14:tracePt t="80735" x="1851025" y="3200400"/>
          <p14:tracePt t="80743" x="1851025" y="3219450"/>
          <p14:tracePt t="80750" x="1851025" y="3228975"/>
          <p14:tracePt t="80767" x="1851025" y="3246438"/>
          <p14:tracePt t="80775" x="1851025" y="3255963"/>
          <p14:tracePt t="80782" x="1851025" y="3265488"/>
          <p14:tracePt t="80792" x="1851025" y="3273425"/>
          <p14:tracePt t="80798" x="1851025" y="3282950"/>
          <p14:tracePt t="80807" x="1851025" y="3309938"/>
          <p14:tracePt t="80814" x="1851025" y="3338513"/>
          <p14:tracePt t="80822" x="1851025" y="3346450"/>
          <p14:tracePt t="80830" x="1860550" y="3365500"/>
          <p14:tracePt t="80838" x="1868488" y="3382963"/>
          <p14:tracePt t="80847" x="1878013" y="3411538"/>
          <p14:tracePt t="80854" x="1895475" y="3429000"/>
          <p14:tracePt t="80862" x="1905000" y="3438525"/>
          <p14:tracePt t="80870" x="1914525" y="3455988"/>
          <p14:tracePt t="80878" x="1924050" y="3465513"/>
          <p14:tracePt t="80886" x="1951038" y="3492500"/>
          <p14:tracePt t="80903" x="1960563" y="3502025"/>
          <p14:tracePt t="80910" x="1968500" y="3511550"/>
          <p14:tracePt t="80919" x="1997075" y="3538538"/>
          <p14:tracePt t="80927" x="2024063" y="3556000"/>
          <p14:tracePt t="80936" x="2041525" y="3565525"/>
          <p14:tracePt t="80943" x="2078038" y="3584575"/>
          <p14:tracePt t="80952" x="2143125" y="3611563"/>
          <p14:tracePt t="80960" x="2206625" y="3638550"/>
          <p14:tracePt t="80968" x="2270125" y="3657600"/>
          <p14:tracePt t="80977" x="2333625" y="3684588"/>
          <p14:tracePt t="80984" x="2416175" y="3721100"/>
          <p14:tracePt t="80997" x="2470150" y="3738563"/>
          <p14:tracePt t="81003" x="2570163" y="3767138"/>
          <p14:tracePt t="81006" x="2643188" y="3775075"/>
          <p14:tracePt t="81015" x="2716213" y="3794125"/>
          <p14:tracePt t="81022" x="2781300" y="3803650"/>
          <p14:tracePt t="81032" x="2844800" y="3811588"/>
          <p14:tracePt t="81038" x="2898775" y="3811588"/>
          <p14:tracePt t="81047" x="2944813" y="3840163"/>
          <p14:tracePt t="81055" x="2971800" y="3840163"/>
          <p14:tracePt t="81062" x="3008313" y="3848100"/>
          <p14:tracePt t="81070" x="3017838" y="3848100"/>
          <p14:tracePt t="81078" x="3035300" y="3848100"/>
          <p14:tracePt t="81086" x="3054350" y="3848100"/>
          <p14:tracePt t="81105" x="3063875" y="3848100"/>
          <p14:tracePt t="81119" x="3081338" y="3848100"/>
          <p14:tracePt t="81129" x="3090863" y="3848100"/>
          <p14:tracePt t="81145" x="3100388" y="3848100"/>
          <p14:tracePt t="81152" x="3117850" y="3857625"/>
          <p14:tracePt t="81159" x="3136900" y="3857625"/>
          <p14:tracePt t="81166" x="3163888" y="3867150"/>
          <p14:tracePt t="81176" x="3200400" y="3884613"/>
          <p14:tracePt t="81182" x="3236913" y="3894138"/>
          <p14:tracePt t="81191" x="3273425" y="3903663"/>
          <p14:tracePt t="81198" x="3300413" y="3903663"/>
          <p14:tracePt t="81206" x="3354388" y="3930650"/>
          <p14:tracePt t="81214" x="3390900" y="3948113"/>
          <p14:tracePt t="81222" x="3419475" y="3957638"/>
          <p14:tracePt t="81230" x="3427413" y="3957638"/>
          <p14:tracePt t="81238" x="3436938" y="3957638"/>
          <p14:tracePt t="81520" x="3446463" y="3957638"/>
          <p14:tracePt t="81600" x="3463925" y="3957638"/>
          <p14:tracePt t="81721" x="3473450" y="3984625"/>
          <p14:tracePt t="81727" x="3473450" y="3994150"/>
          <p14:tracePt t="81734" x="3473450" y="4003675"/>
          <p14:tracePt t="81742" x="3473450" y="4021138"/>
          <p14:tracePt t="81751" x="3473450" y="4030663"/>
          <p14:tracePt t="81767" x="3473450" y="4040188"/>
          <p14:tracePt t="81774" x="3473450" y="4049713"/>
          <p14:tracePt t="81840" x="3473450" y="4067175"/>
          <p14:tracePt t="81846" x="3463925" y="4076700"/>
          <p14:tracePt t="81854" x="3446463" y="4094163"/>
          <p14:tracePt t="81863" x="3427413" y="4122738"/>
          <p14:tracePt t="81871" x="3419475" y="4140200"/>
          <p14:tracePt t="81878" x="3419475" y="4149725"/>
          <p14:tracePt t="81887" x="3400425" y="4176713"/>
          <p14:tracePt t="81903" x="3400425" y="4195763"/>
          <p14:tracePt t="81911" x="3390900" y="4203700"/>
          <p14:tracePt t="81926" x="3390900" y="4213225"/>
          <p14:tracePt t="81959" x="3390900" y="4222750"/>
          <p14:tracePt t="81974" x="3390900" y="4240213"/>
          <p14:tracePt t="82002" x="3390900" y="4249738"/>
          <p14:tracePt t="82008" x="3390900" y="4276725"/>
          <p14:tracePt t="82016" x="3390900" y="4295775"/>
          <p14:tracePt t="82024" x="3390900" y="4303713"/>
          <p14:tracePt t="82033" x="3390900" y="4332288"/>
          <p14:tracePt t="82038" x="3390900" y="4340225"/>
          <p14:tracePt t="82046" x="3390900" y="4349750"/>
          <p14:tracePt t="82054" x="3390900" y="4368800"/>
          <p14:tracePt t="82063" x="3390900" y="4386263"/>
          <p14:tracePt t="82071" x="3390900" y="4422775"/>
          <p14:tracePt t="82086" x="3390900" y="4449763"/>
          <p14:tracePt t="82094" x="3390900" y="4459288"/>
          <p14:tracePt t="82102" x="3390900" y="4468813"/>
          <p14:tracePt t="82111" x="3390900" y="4478338"/>
          <p14:tracePt t="82183" x="3390900" y="4486275"/>
          <p14:tracePt t="82199" x="3400425" y="4486275"/>
          <p14:tracePt t="82207" x="3400425" y="4478338"/>
          <p14:tracePt t="82215" x="3400425" y="4468813"/>
          <p14:tracePt t="82222" x="3409950" y="4459288"/>
          <p14:tracePt t="82246" x="3409950" y="4449763"/>
          <p14:tracePt t="82300" x="3409950" y="4441825"/>
          <p14:tracePt t="82334" x="3409950" y="4432300"/>
          <p14:tracePt t="82359" x="3409950" y="4422775"/>
          <p14:tracePt t="82375" x="3419475" y="4413250"/>
          <p14:tracePt t="82382" x="3427413" y="4405313"/>
          <p14:tracePt t="82662" x="3446463" y="4386263"/>
          <p14:tracePt t="82671" x="3455988" y="4376738"/>
          <p14:tracePt t="82678" x="3473450" y="4359275"/>
          <p14:tracePt t="82703" x="3473450" y="4340225"/>
          <p14:tracePt t="82720" x="3473450" y="4332288"/>
          <p14:tracePt t="82727" x="3473450" y="4313238"/>
          <p14:tracePt t="82735" x="3482975" y="4303713"/>
          <p14:tracePt t="82743" x="3482975" y="4295775"/>
          <p14:tracePt t="82952" x="3482975" y="4303713"/>
          <p14:tracePt t="82966" x="3482975" y="4313238"/>
          <p14:tracePt t="82974" x="3482975" y="4340225"/>
          <p14:tracePt t="82982" x="3482975" y="4349750"/>
          <p14:tracePt t="82990" x="3482975" y="4359275"/>
          <p14:tracePt t="83011" x="3482975" y="4376738"/>
          <p14:tracePt t="83016" x="3482975" y="4386263"/>
          <p14:tracePt t="83026" x="3482975" y="4395788"/>
          <p14:tracePt t="83033" x="3482975" y="4413250"/>
          <p14:tracePt t="83040" x="3482975" y="4422775"/>
          <p14:tracePt t="83056" x="3482975" y="4432300"/>
          <p14:tracePt t="83071" x="3482975" y="4449763"/>
          <p14:tracePt t="83086" x="3482975" y="4468813"/>
          <p14:tracePt t="83416" x="3490913" y="4459288"/>
          <p14:tracePt t="83848" x="3473450" y="4441825"/>
          <p14:tracePt t="83857" x="3455988" y="4422775"/>
          <p14:tracePt t="83868" x="3427413" y="4405313"/>
          <p14:tracePt t="83876" x="3390900" y="4395788"/>
          <p14:tracePt t="83878" x="3363913" y="4376738"/>
          <p14:tracePt t="83886" x="3346450" y="4349750"/>
          <p14:tracePt t="83894" x="3336925" y="4349750"/>
          <p14:tracePt t="83903" x="3317875" y="4332288"/>
          <p14:tracePt t="83910" x="3317875" y="4313238"/>
          <p14:tracePt t="83918" x="3309938" y="4295775"/>
          <p14:tracePt t="83927" x="3309938" y="4276725"/>
          <p14:tracePt t="83934" x="3309938" y="4249738"/>
          <p14:tracePt t="83942" x="3309938" y="4240213"/>
          <p14:tracePt t="83952" x="3309938" y="4222750"/>
          <p14:tracePt t="83959" x="3309938" y="4195763"/>
          <p14:tracePt t="83967" x="3309938" y="4176713"/>
          <p14:tracePt t="83978" x="3309938" y="4159250"/>
          <p14:tracePt t="83985" x="3309938" y="4140200"/>
          <p14:tracePt t="83997" x="3309938" y="4113213"/>
          <p14:tracePt t="84001" x="3309938" y="4094163"/>
          <p14:tracePt t="84008" x="3317875" y="4076700"/>
          <p14:tracePt t="84015" x="3327400" y="4067175"/>
          <p14:tracePt t="84022" x="3346450" y="4049713"/>
          <p14:tracePt t="84030" x="3354388" y="4030663"/>
          <p14:tracePt t="84038" x="3382963" y="3994150"/>
          <p14:tracePt t="84054" x="3419475" y="3984625"/>
          <p14:tracePt t="84063" x="3446463" y="3967163"/>
          <p14:tracePt t="84070" x="3463925" y="3957638"/>
          <p14:tracePt t="84078" x="3509963" y="3957638"/>
          <p14:tracePt t="84086" x="3527425" y="3957638"/>
          <p14:tracePt t="84094" x="3556000" y="3957638"/>
          <p14:tracePt t="84104" x="3619500" y="3957638"/>
          <p14:tracePt t="84113" x="3702050" y="3957638"/>
          <p14:tracePt t="84120" x="3810000" y="3957638"/>
          <p14:tracePt t="84129" x="3902075" y="3957638"/>
          <p14:tracePt t="84135" x="4029075" y="3957638"/>
          <p14:tracePt t="84144" x="4102100" y="3957638"/>
          <p14:tracePt t="84151" x="4157663" y="3957638"/>
          <p14:tracePt t="84158" x="4230688" y="3957638"/>
          <p14:tracePt t="84168" x="4267200" y="3976688"/>
          <p14:tracePt t="84178" x="4284663" y="3976688"/>
          <p14:tracePt t="84183" x="4311650" y="3984625"/>
          <p14:tracePt t="84192" x="4330700" y="4003675"/>
          <p14:tracePt t="84224" x="4330700" y="4013200"/>
          <p14:tracePt t="84233" x="4330700" y="4021138"/>
          <p14:tracePt t="84244" x="4330700" y="4040188"/>
          <p14:tracePt t="84252" x="4330700" y="4057650"/>
          <p14:tracePt t="84254" x="4330700" y="4094163"/>
          <p14:tracePt t="84273" x="4330700" y="4122738"/>
          <p14:tracePt t="84288" x="4294188" y="4186238"/>
          <p14:tracePt t="84294" x="4284663" y="4232275"/>
          <p14:tracePt t="84302" x="4267200" y="4249738"/>
          <p14:tracePt t="84312" x="4248150" y="4276725"/>
          <p14:tracePt t="84318" x="4248150" y="4295775"/>
          <p14:tracePt t="84329" x="4238625" y="4303713"/>
          <p14:tracePt t="84334" x="4211638" y="4340225"/>
          <p14:tracePt t="84351" x="4202113" y="4359275"/>
          <p14:tracePt t="84358" x="4202113" y="4368800"/>
          <p14:tracePt t="84366" x="4194175" y="4376738"/>
          <p14:tracePt t="84462" x="4184650" y="4386263"/>
          <p14:tracePt t="84470" x="4148138" y="4386263"/>
          <p14:tracePt t="84478" x="4094163" y="4386263"/>
          <p14:tracePt t="84487" x="4002088" y="4386263"/>
          <p14:tracePt t="84495" x="3929063" y="4386263"/>
          <p14:tracePt t="84504" x="3819525" y="4386263"/>
          <p14:tracePt t="84513" x="3719513" y="4368800"/>
          <p14:tracePt t="84520" x="3646488" y="4359275"/>
          <p14:tracePt t="84528" x="3573463" y="4359275"/>
          <p14:tracePt t="84537" x="3490913" y="4340225"/>
          <p14:tracePt t="84542" x="3427413" y="4303713"/>
          <p14:tracePt t="84550" x="3409950" y="4303713"/>
          <p14:tracePt t="84561" x="3382963" y="4295775"/>
          <p14:tracePt t="84566" x="3373438" y="4295775"/>
          <p14:tracePt t="84753" x="3363913" y="4286250"/>
          <p14:tracePt t="84760" x="3363913" y="4276725"/>
          <p14:tracePt t="84768" x="3363913" y="4268788"/>
          <p14:tracePt t="84775" x="3373438" y="4268788"/>
          <p14:tracePt t="84791" x="3382963" y="4259263"/>
          <p14:tracePt t="84808" x="3390900" y="4249738"/>
          <p14:tracePt t="84814" x="3400425" y="4249738"/>
          <p14:tracePt t="84822" x="3400425" y="4240213"/>
          <p14:tracePt t="84846" x="3409950" y="4232275"/>
          <p14:tracePt t="85095" x="3409950" y="4240213"/>
          <p14:tracePt t="85177" x="3409950" y="4249738"/>
          <p14:tracePt t="85184" x="3400425" y="4249738"/>
          <p14:tracePt t="85192" x="3363913" y="4268788"/>
          <p14:tracePt t="85200" x="3327400" y="4268788"/>
          <p14:tracePt t="85207" x="3300413" y="4268788"/>
          <p14:tracePt t="85214" x="3254375" y="4268788"/>
          <p14:tracePt t="85222" x="3200400" y="4268788"/>
          <p14:tracePt t="85230" x="3163888" y="4268788"/>
          <p14:tracePt t="85238" x="3117850" y="4268788"/>
          <p14:tracePt t="85247" x="3063875" y="4249738"/>
          <p14:tracePt t="85254" x="3017838" y="4240213"/>
          <p14:tracePt t="85263" x="2971800" y="4222750"/>
          <p14:tracePt t="85270" x="2935288" y="4213225"/>
          <p14:tracePt t="85278" x="2898775" y="4195763"/>
          <p14:tracePt t="85287" x="2881313" y="4186238"/>
          <p14:tracePt t="85297" x="2835275" y="4167188"/>
          <p14:tracePt t="85303" x="2835275" y="4159250"/>
          <p14:tracePt t="85311" x="2825750" y="4159250"/>
          <p14:tracePt t="85427" x="2808288" y="4159250"/>
          <p14:tracePt t="85432" x="2798763" y="4159250"/>
          <p14:tracePt t="85441" x="2789238" y="4159250"/>
          <p14:tracePt t="85455" x="2781300" y="4159250"/>
          <p14:tracePt t="85463" x="2771775" y="4159250"/>
          <p14:tracePt t="85478" x="2762250" y="4159250"/>
          <p14:tracePt t="85487" x="2752725" y="4159250"/>
          <p14:tracePt t="85680" x="2744788" y="4159250"/>
          <p14:tracePt t="85688" x="2716213" y="4159250"/>
          <p14:tracePt t="85694" x="2698750" y="4159250"/>
          <p14:tracePt t="85703" x="2671763" y="4159250"/>
          <p14:tracePt t="85711" x="2652713" y="4140200"/>
          <p14:tracePt t="85720" x="2635250" y="4103688"/>
          <p14:tracePt t="85727" x="2625725" y="4103688"/>
          <p14:tracePt t="85735" x="2598738" y="4076700"/>
          <p14:tracePt t="85742" x="2579688" y="4049713"/>
          <p14:tracePt t="85750" x="2552700" y="4021138"/>
          <p14:tracePt t="85758" x="2543175" y="4003675"/>
          <p14:tracePt t="85766" x="2533650" y="3957638"/>
          <p14:tracePt t="85774" x="2525713" y="3957638"/>
          <p14:tracePt t="85782" x="2525713" y="3930650"/>
          <p14:tracePt t="85791" x="2525713" y="3911600"/>
          <p14:tracePt t="85798" x="2525713" y="3867150"/>
          <p14:tracePt t="85807" x="2525713" y="3840163"/>
          <p14:tracePt t="85815" x="2525713" y="3821113"/>
          <p14:tracePt t="85822" x="2525713" y="3794125"/>
          <p14:tracePt t="85830" x="2525713" y="3767138"/>
          <p14:tracePt t="85838" x="2525713" y="3748088"/>
          <p14:tracePt t="85846" x="2525713" y="3730625"/>
          <p14:tracePt t="85855" x="2525713" y="3721100"/>
          <p14:tracePt t="85862" x="2525713" y="3694113"/>
          <p14:tracePt t="85871" x="2525713" y="3684588"/>
          <p14:tracePt t="85879" x="2525713" y="3675063"/>
          <p14:tracePt t="85886" x="2525713" y="3665538"/>
          <p14:tracePt t="85895" x="2525713" y="3657600"/>
          <p14:tracePt t="85903" x="2525713" y="3648075"/>
          <p14:tracePt t="85910" x="2525713" y="3638550"/>
          <p14:tracePt t="85919" x="2525713" y="3611563"/>
          <p14:tracePt t="85927" x="2525713" y="3602038"/>
          <p14:tracePt t="85935" x="2525713" y="3575050"/>
          <p14:tracePt t="85952" x="2525713" y="3556000"/>
          <p14:tracePt t="85958" x="2525713" y="3538538"/>
          <p14:tracePt t="85967" x="2525713" y="3529013"/>
          <p14:tracePt t="85975" x="2525713" y="3511550"/>
          <p14:tracePt t="85982" x="2525713" y="3492500"/>
          <p14:tracePt t="85993" x="2525713" y="3482975"/>
          <p14:tracePt t="86008" x="2525713" y="3475038"/>
          <p14:tracePt t="86014" x="2525713" y="3455988"/>
          <p14:tracePt t="86023" x="2533650" y="3446463"/>
          <p14:tracePt t="86039" x="2533650" y="3438525"/>
          <p14:tracePt t="86047" x="2533650" y="3429000"/>
          <p14:tracePt t="86175" x="2516188" y="3419475"/>
          <p14:tracePt t="86182" x="2489200" y="3419475"/>
          <p14:tracePt t="86191" x="2462213" y="3419475"/>
          <p14:tracePt t="86198" x="2425700" y="3419475"/>
          <p14:tracePt t="86210" x="2416175" y="3419475"/>
          <p14:tracePt t="86215" x="2397125" y="3419475"/>
          <p14:tracePt t="86224" x="2389188" y="3419475"/>
          <p14:tracePt t="86283" x="2379663" y="3419475"/>
          <p14:tracePt t="86303" x="2379663" y="3411538"/>
          <p14:tracePt t="86311" x="2379663" y="3402013"/>
          <p14:tracePt t="86319" x="2379663" y="3392488"/>
          <p14:tracePt t="86328" x="2379663" y="3375025"/>
          <p14:tracePt t="86335" x="2379663" y="3365500"/>
          <p14:tracePt t="86351" x="2379663" y="3355975"/>
          <p14:tracePt t="86359" x="2389188" y="3346450"/>
          <p14:tracePt t="86367" x="2389188" y="3338513"/>
          <p14:tracePt t="86375" x="2389188" y="3328988"/>
          <p14:tracePt t="86383" x="2389188" y="3319463"/>
          <p14:tracePt t="86392" x="2389188" y="3309938"/>
          <p14:tracePt t="86399" x="2397125" y="3292475"/>
          <p14:tracePt t="86414" x="2397125" y="3282950"/>
          <p14:tracePt t="86447" x="2397125" y="3273425"/>
          <p14:tracePt t="86792" x="2416175" y="3273425"/>
          <p14:tracePt t="86801" x="2462213" y="3273425"/>
          <p14:tracePt t="86809" x="2479675" y="3273425"/>
          <p14:tracePt t="86816" x="2516188" y="3273425"/>
          <p14:tracePt t="86826" x="2562225" y="3273425"/>
          <p14:tracePt t="86830" x="2589213" y="3273425"/>
          <p14:tracePt t="86838" x="2625725" y="3273425"/>
          <p14:tracePt t="86846" x="2679700" y="3273425"/>
          <p14:tracePt t="86856" x="2725738" y="3273425"/>
          <p14:tracePt t="86864" x="2789238" y="3273425"/>
          <p14:tracePt t="86872" x="2871788" y="3292475"/>
          <p14:tracePt t="86881" x="2917825" y="3292475"/>
          <p14:tracePt t="86888" x="2981325" y="3302000"/>
          <p14:tracePt t="86896" x="3081338" y="3309938"/>
          <p14:tracePt t="86906" x="3154363" y="3328988"/>
          <p14:tracePt t="86910" x="3244850" y="3338513"/>
          <p14:tracePt t="86919" x="3309938" y="3355975"/>
          <p14:tracePt t="86927" x="3363913" y="3355975"/>
          <p14:tracePt t="86934" x="3409950" y="3365500"/>
          <p14:tracePt t="86943" x="3446463" y="3365500"/>
          <p14:tracePt t="86952" x="3463925" y="3375025"/>
          <p14:tracePt t="86958" x="3482975" y="3375025"/>
          <p14:tracePt t="86966" x="3490913" y="3375025"/>
          <p14:tracePt t="87399" x="3500438" y="3375025"/>
          <p14:tracePt t="87407" x="3500438" y="3365500"/>
          <p14:tracePt t="87414" x="3500438" y="3355975"/>
          <p14:tracePt t="87422" x="3509963" y="3338513"/>
          <p14:tracePt t="87431" x="3509963" y="3328988"/>
          <p14:tracePt t="87438" x="3519488" y="3319463"/>
          <p14:tracePt t="87446" x="3519488" y="3309938"/>
          <p14:tracePt t="87454" x="3519488" y="3282950"/>
          <p14:tracePt t="87462" x="3519488" y="3265488"/>
          <p14:tracePt t="87470" x="3519488" y="3246438"/>
          <p14:tracePt t="87478" x="3519488" y="3236913"/>
          <p14:tracePt t="87486" x="3519488" y="3228975"/>
          <p14:tracePt t="87494" x="3519488" y="3219450"/>
          <p14:tracePt t="87502" x="3519488" y="3209925"/>
          <p14:tracePt t="87511" x="3519488" y="3200400"/>
          <p14:tracePt t="87519" x="3519488" y="3192463"/>
          <p14:tracePt t="87527" x="3527425" y="3182938"/>
          <p14:tracePt t="87534" x="3527425" y="3173413"/>
          <p14:tracePt t="87577" x="3527425" y="3163888"/>
          <p14:tracePt t="87582" x="3536950" y="3163888"/>
          <p14:tracePt t="87691" x="3536950" y="3155950"/>
          <p14:tracePt t="87697" x="3500438" y="3146425"/>
          <p14:tracePt t="87706" x="3446463" y="3127375"/>
          <p14:tracePt t="87713" x="3346450" y="3090863"/>
          <p14:tracePt t="87722" x="3290888" y="3073400"/>
          <p14:tracePt t="87726" x="3190875" y="3036888"/>
          <p14:tracePt t="87734" x="3127375" y="3027363"/>
          <p14:tracePt t="87743" x="3071813" y="3009900"/>
          <p14:tracePt t="87750" x="3027363" y="3009900"/>
          <p14:tracePt t="87758" x="2990850" y="3000375"/>
          <p14:tracePt t="87766" x="2981325" y="3000375"/>
          <p14:tracePt t="87775" x="2954338" y="3000375"/>
          <p14:tracePt t="87782" x="2944813" y="3000375"/>
          <p14:tracePt t="87815" x="2935288" y="3000375"/>
          <p14:tracePt t="87935" x="2935288" y="2990850"/>
          <p14:tracePt t="87943" x="2935288" y="2982913"/>
          <p14:tracePt t="87967" x="2935288" y="2963863"/>
          <p14:tracePt t="87975" x="2954338" y="2946400"/>
          <p14:tracePt t="87983" x="2962275" y="2936875"/>
          <p14:tracePt t="87999" x="2971800" y="2927350"/>
          <p14:tracePt t="88007" x="2990850" y="2909888"/>
          <p14:tracePt t="88014" x="2998788" y="2900363"/>
          <p14:tracePt t="88023" x="3008313" y="2890838"/>
          <p14:tracePt t="88038" x="3027363" y="2873375"/>
          <p14:tracePt t="88046" x="3044825" y="2854325"/>
          <p14:tracePt t="88055" x="3054350" y="2844800"/>
          <p14:tracePt t="88063" x="3063875" y="2836863"/>
          <p14:tracePt t="88071" x="3071813" y="2836863"/>
          <p14:tracePt t="88086" x="3081338" y="2827338"/>
          <p14:tracePt t="88103" x="3090863" y="2808288"/>
          <p14:tracePt t="88302" x="3090863" y="2800350"/>
          <p14:tracePt t="88310" x="3090863" y="2781300"/>
          <p14:tracePt t="88328" x="3090863" y="2771775"/>
          <p14:tracePt t="88334" x="3090863" y="2763838"/>
          <p14:tracePt t="88359" x="3090863" y="2744788"/>
          <p14:tracePt t="88367" x="3100388" y="2735263"/>
          <p14:tracePt t="88375" x="3100388" y="2727325"/>
          <p14:tracePt t="88392" x="3100388" y="2717800"/>
          <p14:tracePt t="88416" x="3100388" y="2698750"/>
          <p14:tracePt t="89008" x="3100388" y="2690813"/>
          <p14:tracePt t="89296" x="3108325" y="2681288"/>
          <p14:tracePt t="89302" x="3117850" y="2681288"/>
          <p14:tracePt t="89319" x="3127375" y="2681288"/>
          <p14:tracePt t="89334" x="3136900" y="2681288"/>
          <p14:tracePt t="89438" x="3144838" y="2690813"/>
          <p14:tracePt t="89838" x="3154363" y="2690813"/>
          <p14:tracePt t="89855" x="3144838" y="2708275"/>
          <p14:tracePt t="89871" x="3136900" y="2717800"/>
          <p14:tracePt t="89879" x="3117850" y="2735263"/>
          <p14:tracePt t="89895" x="3117850" y="2744788"/>
          <p14:tracePt t="89911" x="3108325" y="2744788"/>
          <p14:tracePt t="89935" x="3090863" y="2744788"/>
          <p14:tracePt t="89967" x="3071813" y="2744788"/>
          <p14:tracePt t="89974" x="3063875" y="2744788"/>
          <p14:tracePt t="89983" x="3035300" y="2744788"/>
          <p14:tracePt t="89990" x="2998788" y="2744788"/>
          <p14:tracePt t="90008" x="2954338" y="2744788"/>
          <p14:tracePt t="90015" x="2917825" y="2735263"/>
          <p14:tracePt t="90024" x="2908300" y="2727325"/>
          <p14:tracePt t="90031" x="2898775" y="2717800"/>
          <p14:tracePt t="90040" x="2889250" y="2708275"/>
          <p14:tracePt t="90055" x="2871788" y="2698750"/>
          <p14:tracePt t="90079" x="2862263" y="2681288"/>
          <p14:tracePt t="90111" x="2852738" y="2671763"/>
          <p14:tracePt t="90126" x="2852738" y="2654300"/>
          <p14:tracePt t="90142" x="2852738" y="2635250"/>
          <p14:tracePt t="90166" x="2852738" y="2608263"/>
          <p14:tracePt t="90183" x="2852738" y="2598738"/>
          <p14:tracePt t="90190" x="2852738" y="2589213"/>
          <p14:tracePt t="90198" x="2852738" y="2571750"/>
          <p14:tracePt t="90207" x="2852738" y="2562225"/>
          <p14:tracePt t="90215" x="2862263" y="2554288"/>
          <p14:tracePt t="90230" x="2871788" y="2535238"/>
          <p14:tracePt t="90247" x="2871788" y="2525713"/>
          <p14:tracePt t="90254" x="2871788" y="2517775"/>
          <p14:tracePt t="90263" x="2881313" y="2498725"/>
          <p14:tracePt t="90271" x="2889250" y="2489200"/>
          <p14:tracePt t="90280" x="2898775" y="2481263"/>
          <p14:tracePt t="90286" x="2908300" y="2481263"/>
          <p14:tracePt t="90303" x="2917825" y="2471738"/>
          <p14:tracePt t="90319" x="2925763" y="2462213"/>
          <p14:tracePt t="90345" x="2935288" y="2462213"/>
          <p14:tracePt t="90375" x="2954338" y="2444750"/>
          <p14:tracePt t="90390" x="2962275" y="2444750"/>
          <p14:tracePt t="90407" x="2971800" y="2444750"/>
          <p14:tracePt t="90415" x="2981325" y="2444750"/>
          <p14:tracePt t="90431" x="2998788" y="2444750"/>
          <p14:tracePt t="90454" x="3008313" y="2444750"/>
          <p14:tracePt t="90553" x="3035300" y="2444750"/>
          <p14:tracePt t="90560" x="3054350" y="2444750"/>
          <p14:tracePt t="90567" x="3090863" y="2452688"/>
          <p14:tracePt t="90576" x="3108325" y="2462213"/>
          <p14:tracePt t="90582" x="3117850" y="2462213"/>
          <p14:tracePt t="90590" x="3136900" y="2471738"/>
          <p14:tracePt t="90598" x="3144838" y="2481263"/>
          <p14:tracePt t="90688" x="3144838" y="2489200"/>
          <p14:tracePt t="90694" x="3144838" y="2498725"/>
          <p14:tracePt t="90703" x="3144838" y="2517775"/>
          <p14:tracePt t="90719" x="3144838" y="2535238"/>
          <p14:tracePt t="90726" x="3136900" y="2571750"/>
          <p14:tracePt t="90735" x="3136900" y="2589213"/>
          <p14:tracePt t="90743" x="3117850" y="2625725"/>
          <p14:tracePt t="90751" x="3100388" y="2644775"/>
          <p14:tracePt t="90759" x="3090863" y="2654300"/>
          <p14:tracePt t="90767" x="3090863" y="2662238"/>
          <p14:tracePt t="90775" x="3081338" y="2671763"/>
          <p14:tracePt t="90782" x="3071813" y="2681288"/>
          <p14:tracePt t="90790" x="3054350" y="2698750"/>
          <p14:tracePt t="90799" x="3044825" y="2708275"/>
          <p14:tracePt t="90863" x="3027363" y="2708275"/>
          <p14:tracePt t="90871" x="3017838" y="2708275"/>
          <p14:tracePt t="90879" x="2998788" y="2717800"/>
          <p14:tracePt t="90886" x="2981325" y="2717800"/>
          <p14:tracePt t="90895" x="2962275" y="2717800"/>
          <p14:tracePt t="90903" x="2935288" y="2717800"/>
          <p14:tracePt t="90910" x="2917825" y="2717800"/>
          <p14:tracePt t="90919" x="2908300" y="2717800"/>
          <p14:tracePt t="90928" x="2889250" y="2717800"/>
          <p14:tracePt t="90944" x="2881313" y="2717800"/>
          <p14:tracePt t="91086" x="2871788" y="2717800"/>
          <p14:tracePt t="91502" x="2871788" y="2708275"/>
          <p14:tracePt t="91648" x="2871788" y="2698750"/>
          <p14:tracePt t="91665" x="2871788" y="2681288"/>
          <p14:tracePt t="91671" x="2871788" y="2671763"/>
          <p14:tracePt t="91702" x="2871788" y="2662238"/>
          <p14:tracePt t="91711" x="2881313" y="2662238"/>
          <p14:tracePt t="91743" x="2881313" y="2654300"/>
          <p14:tracePt t="91759" x="2898775" y="2635250"/>
          <p14:tracePt t="91774" x="2908300" y="2625725"/>
          <p14:tracePt t="91790" x="2917825" y="2617788"/>
          <p14:tracePt t="91814" x="2917825" y="2598738"/>
          <p14:tracePt t="92023" x="2925763" y="2589213"/>
          <p14:tracePt t="92030" x="2935288" y="2589213"/>
          <p14:tracePt t="92039" x="2944813" y="2581275"/>
          <p14:tracePt t="92046" x="2962275" y="2535238"/>
          <p14:tracePt t="92054" x="2981325" y="2517775"/>
          <p14:tracePt t="92062" x="2990850" y="2498725"/>
          <p14:tracePt t="92072" x="3008313" y="2471738"/>
          <p14:tracePt t="92079" x="3027363" y="2452688"/>
          <p14:tracePt t="92087" x="3063875" y="2408238"/>
          <p14:tracePt t="92098" x="3071813" y="2389188"/>
          <p14:tracePt t="92102" x="3081338" y="2379663"/>
          <p14:tracePt t="92110" x="3090863" y="2343150"/>
          <p14:tracePt t="92118" x="3108325" y="2325688"/>
          <p14:tracePt t="92126" x="3117850" y="2306638"/>
          <p14:tracePt t="92134" x="3127375" y="2289175"/>
          <p14:tracePt t="92143" x="3136900" y="2252663"/>
          <p14:tracePt t="92150" x="3154363" y="2233613"/>
          <p14:tracePt t="92167" x="3163888" y="2216150"/>
          <p14:tracePt t="92175" x="3171825" y="2206625"/>
          <p14:tracePt t="92182" x="3181350" y="2179638"/>
          <p14:tracePt t="92191" x="3190875" y="2160588"/>
          <p14:tracePt t="92198" x="3208338" y="2143125"/>
          <p14:tracePt t="92215" x="3217863" y="2116138"/>
          <p14:tracePt t="92223" x="3227388" y="2097088"/>
          <p14:tracePt t="92242" x="3254375" y="2070100"/>
          <p14:tracePt t="92256" x="3263900" y="2043113"/>
          <p14:tracePt t="92288" x="3263900" y="2033588"/>
          <p14:tracePt t="92304" x="3263900" y="2024063"/>
          <p14:tracePt t="92495" x="3254375" y="2016125"/>
          <p14:tracePt t="92502" x="3208338" y="2016125"/>
          <p14:tracePt t="92510" x="3171825" y="2016125"/>
          <p14:tracePt t="92518" x="3136900" y="2016125"/>
          <p14:tracePt t="92527" x="3100388" y="2016125"/>
          <p14:tracePt t="92534" x="3054350" y="2016125"/>
          <p14:tracePt t="92544" x="2998788" y="2016125"/>
          <p14:tracePt t="92550" x="2962275" y="2016125"/>
          <p14:tracePt t="92559" x="2908300" y="2016125"/>
          <p14:tracePt t="92567" x="2852738" y="2016125"/>
          <p14:tracePt t="92575" x="2798763" y="2016125"/>
          <p14:tracePt t="92583" x="2762250" y="2016125"/>
          <p14:tracePt t="92594" x="2708275" y="2016125"/>
          <p14:tracePt t="92598" x="2671763" y="2016125"/>
          <p14:tracePt t="92607" x="2625725" y="2016125"/>
          <p14:tracePt t="92614" x="2570163" y="2016125"/>
          <p14:tracePt t="92624" x="2516188" y="2016125"/>
          <p14:tracePt t="92631" x="2462213" y="2016125"/>
          <p14:tracePt t="92639" x="2389188" y="2016125"/>
          <p14:tracePt t="92647" x="2316163" y="2016125"/>
          <p14:tracePt t="92657" x="2224088" y="2016125"/>
          <p14:tracePt t="92664" x="2151063" y="2016125"/>
          <p14:tracePt t="92677" x="2070100" y="2016125"/>
          <p14:tracePt t="92679" x="1997075" y="2016125"/>
          <p14:tracePt t="92688" x="1941513" y="2016125"/>
          <p14:tracePt t="92696" x="1887538" y="2016125"/>
          <p14:tracePt t="92703" x="1831975" y="2016125"/>
          <p14:tracePt t="92711" x="1787525" y="2016125"/>
          <p14:tracePt t="92720" x="1751013" y="2016125"/>
          <p14:tracePt t="92726" x="1695450" y="2016125"/>
          <p14:tracePt t="92735" x="1649413" y="2016125"/>
          <p14:tracePt t="92743" x="1622425" y="2016125"/>
          <p14:tracePt t="92750" x="1568450" y="2016125"/>
          <p14:tracePt t="92759" x="1512888" y="2016125"/>
          <p14:tracePt t="92766" x="1458913" y="2016125"/>
          <p14:tracePt t="92775" x="1385888" y="2016125"/>
          <p14:tracePt t="92782" x="1339850" y="2016125"/>
          <p14:tracePt t="92795" x="1285875" y="2016125"/>
          <p14:tracePt t="92800" x="1230313" y="2016125"/>
          <p14:tracePt t="92811" x="1185863" y="2016125"/>
          <p14:tracePt t="92817" x="1149350" y="2016125"/>
          <p14:tracePt t="92828" x="1130300" y="2016125"/>
          <p14:tracePt t="92830" x="1103313" y="2016125"/>
          <p14:tracePt t="92838" x="1093788" y="2016125"/>
          <p14:tracePt t="92863" x="1084263" y="2016125"/>
          <p14:tracePt t="93136" x="1076325" y="2016125"/>
          <p14:tracePt t="93144" x="1057275" y="2033588"/>
          <p14:tracePt t="93152" x="1057275" y="2043113"/>
          <p14:tracePt t="93161" x="1057275" y="2079625"/>
          <p14:tracePt t="93167" x="1047750" y="2116138"/>
          <p14:tracePt t="93174" x="1047750" y="2143125"/>
          <p14:tracePt t="93182" x="1030288" y="2206625"/>
          <p14:tracePt t="93191" x="1011238" y="2243138"/>
          <p14:tracePt t="93198" x="1003300" y="2279650"/>
          <p14:tracePt t="93207" x="993775" y="2316163"/>
          <p14:tracePt t="93215" x="974725" y="2362200"/>
          <p14:tracePt t="93223" x="939800" y="2408238"/>
          <p14:tracePt t="93230" x="939800" y="2452688"/>
          <p14:tracePt t="93238" x="911225" y="2498725"/>
          <p14:tracePt t="93247" x="911225" y="2554288"/>
          <p14:tracePt t="93255" x="893763" y="2598738"/>
          <p14:tracePt t="93262" x="884238" y="2654300"/>
          <p14:tracePt t="93270" x="874713" y="2698750"/>
          <p14:tracePt t="93280" x="847725" y="2781300"/>
          <p14:tracePt t="93286" x="830263" y="2836863"/>
          <p14:tracePt t="93295" x="820738" y="2917825"/>
          <p14:tracePt t="93302" x="820738" y="2973388"/>
          <p14:tracePt t="93310" x="811213" y="3046413"/>
          <p14:tracePt t="93319" x="811213" y="3100388"/>
          <p14:tracePt t="93327" x="793750" y="3200400"/>
          <p14:tracePt t="93334" x="765175" y="3273425"/>
          <p14:tracePt t="93345" x="765175" y="3346450"/>
          <p14:tracePt t="93352" x="765175" y="3429000"/>
          <p14:tracePt t="93360" x="765175" y="3502025"/>
          <p14:tracePt t="93368" x="765175" y="3575050"/>
          <p14:tracePt t="93377" x="765175" y="3648075"/>
          <p14:tracePt t="93383" x="765175" y="3694113"/>
          <p14:tracePt t="93395" x="765175" y="3738563"/>
          <p14:tracePt t="93400" x="765175" y="3775075"/>
          <p14:tracePt t="93410" x="765175" y="3830638"/>
          <p14:tracePt t="93415" x="765175" y="3867150"/>
          <p14:tracePt t="93424" x="765175" y="3911600"/>
          <p14:tracePt t="93431" x="765175" y="3930650"/>
          <p14:tracePt t="93439" x="765175" y="3957638"/>
          <p14:tracePt t="93447" x="765175" y="3994150"/>
          <p14:tracePt t="93454" x="765175" y="4013200"/>
          <p14:tracePt t="93462" x="765175" y="4067175"/>
          <p14:tracePt t="93470" x="765175" y="4122738"/>
          <p14:tracePt t="93479" x="765175" y="4195763"/>
          <p14:tracePt t="93487" x="765175" y="4295775"/>
          <p14:tracePt t="93494" x="765175" y="4368800"/>
          <p14:tracePt t="93502" x="765175" y="4459288"/>
          <p14:tracePt t="93510" x="765175" y="4568825"/>
          <p14:tracePt t="93518" x="765175" y="4641850"/>
          <p14:tracePt t="93526" x="765175" y="4714875"/>
          <p14:tracePt t="93534" x="765175" y="4768850"/>
          <p14:tracePt t="93542" x="765175" y="4824413"/>
          <p14:tracePt t="93550" x="765175" y="4860925"/>
          <p14:tracePt t="93558" x="765175" y="4870450"/>
          <p14:tracePt t="93897" x="765175" y="4897438"/>
          <p14:tracePt t="93911" x="774700" y="4906963"/>
          <p14:tracePt t="93913" x="820738" y="4906963"/>
          <p14:tracePt t="93918" x="903288" y="4924425"/>
          <p14:tracePt t="93927" x="993775" y="4924425"/>
          <p14:tracePt t="93934" x="1084263" y="4924425"/>
          <p14:tracePt t="93942" x="1193800" y="4924425"/>
          <p14:tracePt t="93952" x="1303338" y="4924425"/>
          <p14:tracePt t="93960" x="1395413" y="4924425"/>
          <p14:tracePt t="93968" x="1485900" y="4924425"/>
          <p14:tracePt t="93977" x="1558925" y="4924425"/>
          <p14:tracePt t="93983" x="1604963" y="4924425"/>
          <p14:tracePt t="93993" x="1658938" y="4924425"/>
          <p14:tracePt t="94012" x="1741488" y="4906963"/>
          <p14:tracePt t="94015" x="1787525" y="4897438"/>
          <p14:tracePt t="94025" x="1804988" y="4887913"/>
          <p14:tracePt t="94032" x="1831975" y="4887913"/>
          <p14:tracePt t="94042" x="1841500" y="4878388"/>
          <p14:tracePt t="94051" x="1851025" y="4878388"/>
          <p14:tracePt t="94066" x="1868488" y="4860925"/>
          <p14:tracePt t="94072" x="1878013" y="4860925"/>
          <p14:tracePt t="94080" x="1905000" y="4860925"/>
          <p14:tracePt t="94087" x="1931988" y="4860925"/>
          <p14:tracePt t="94096" x="1960563" y="4860925"/>
          <p14:tracePt t="94102" x="2005013" y="4860925"/>
          <p14:tracePt t="94110" x="2033588" y="4860925"/>
          <p14:tracePt t="94118" x="2041525" y="4851400"/>
          <p14:tracePt t="94126" x="2060575" y="4851400"/>
          <p14:tracePt t="94134" x="2070100" y="4851400"/>
          <p14:tracePt t="94151" x="2078038" y="4851400"/>
          <p14:tracePt t="94304" x="2097088" y="4851400"/>
          <p14:tracePt t="94313" x="2114550" y="4851400"/>
          <p14:tracePt t="94320" x="2124075" y="4851400"/>
          <p14:tracePt t="94330" x="2151063" y="4851400"/>
          <p14:tracePt t="94334" x="2160588" y="4851400"/>
          <p14:tracePt t="94345" x="2170113" y="4851400"/>
          <p14:tracePt t="94609" x="2187575" y="4841875"/>
          <p14:tracePt t="94616" x="2206625" y="4824413"/>
          <p14:tracePt t="94628" x="2214563" y="4805363"/>
          <p14:tracePt t="94630" x="2243138" y="4778375"/>
          <p14:tracePt t="94639" x="2251075" y="4760913"/>
          <p14:tracePt t="94647" x="2251075" y="4732338"/>
          <p14:tracePt t="94657" x="2270125" y="4697413"/>
          <p14:tracePt t="94662" x="2270125" y="4668838"/>
          <p14:tracePt t="94671" x="2297113" y="4614863"/>
          <p14:tracePt t="94678" x="2297113" y="4568825"/>
          <p14:tracePt t="94687" x="2306638" y="4551363"/>
          <p14:tracePt t="94694" x="2306638" y="4514850"/>
          <p14:tracePt t="94702" x="2316163" y="4495800"/>
          <p14:tracePt t="94710" x="2324100" y="4449763"/>
          <p14:tracePt t="94718" x="2333625" y="4432300"/>
          <p14:tracePt t="94726" x="2343150" y="4413250"/>
          <p14:tracePt t="95018" x="2343150" y="4422775"/>
          <p14:tracePt t="95026" x="2343150" y="4441825"/>
          <p14:tracePt t="95034" x="2333625" y="4441825"/>
          <p14:tracePt t="95039" x="2324100" y="4449763"/>
          <p14:tracePt t="95046" x="2306638" y="4468813"/>
          <p14:tracePt t="95055" x="2306638" y="4478338"/>
          <p14:tracePt t="95063" x="2297113" y="4486275"/>
          <p14:tracePt t="95070" x="2279650" y="4505325"/>
          <p14:tracePt t="95078" x="2270125" y="4514850"/>
          <p14:tracePt t="95086" x="2251075" y="4532313"/>
          <p14:tracePt t="95094" x="2243138" y="4532313"/>
          <p14:tracePt t="95111" x="2224088" y="4541838"/>
          <p14:tracePt t="95127" x="2214563" y="4551363"/>
          <p14:tracePt t="95166" x="2214563" y="4559300"/>
          <p14:tracePt t="95182" x="2214563" y="4568825"/>
          <p14:tracePt t="95191" x="2214563" y="4578350"/>
          <p14:tracePt t="95230" x="2206625" y="4587875"/>
          <p14:tracePt t="95503" x="2233613" y="4568825"/>
          <p14:tracePt t="95510" x="2260600" y="4559300"/>
          <p14:tracePt t="95518" x="2279650" y="4551363"/>
          <p14:tracePt t="95527" x="2297113" y="4522788"/>
          <p14:tracePt t="95534" x="2306638" y="4522788"/>
          <p14:tracePt t="95542" x="2306638" y="4514850"/>
          <p14:tracePt t="95567" x="2316163" y="4514850"/>
          <p14:tracePt t="95728" x="2324100" y="4514850"/>
          <p14:tracePt t="95760" x="2333625" y="4532313"/>
          <p14:tracePt t="95768" x="2343150" y="4541838"/>
          <p14:tracePt t="95776" x="2352675" y="4551363"/>
          <p14:tracePt t="95788" x="2360613" y="4568825"/>
          <p14:tracePt t="95791" x="2370138" y="4578350"/>
          <p14:tracePt t="95798" x="2370138" y="4605338"/>
          <p14:tracePt t="95815" x="2370138" y="4614863"/>
          <p14:tracePt t="95824" x="2379663" y="4624388"/>
          <p14:tracePt t="96534" x="2333625" y="4624388"/>
          <p14:tracePt t="96542" x="2270125" y="4595813"/>
          <p14:tracePt t="96550" x="2224088" y="4578350"/>
          <p14:tracePt t="96558" x="2197100" y="4568825"/>
          <p14:tracePt t="96566" x="2170113" y="4568825"/>
          <p14:tracePt t="96574" x="2133600" y="4551363"/>
          <p14:tracePt t="96583" x="2124075" y="4551363"/>
          <p14:tracePt t="96591" x="2106613" y="4551363"/>
          <p14:tracePt t="96598" x="2097088" y="4551363"/>
          <p14:tracePt t="96607" x="2078038" y="4551363"/>
          <p14:tracePt t="96615" x="2060575" y="4551363"/>
          <p14:tracePt t="96624" x="2051050" y="4551363"/>
          <p14:tracePt t="96630" x="2033588" y="4551363"/>
          <p14:tracePt t="96640" x="2005013" y="4551363"/>
          <p14:tracePt t="96647" x="1968500" y="4551363"/>
          <p14:tracePt t="96658" x="1951038" y="4551363"/>
          <p14:tracePt t="96662" x="1905000" y="4551363"/>
          <p14:tracePt t="96670" x="1887538" y="4551363"/>
          <p14:tracePt t="96678" x="1851025" y="4551363"/>
          <p14:tracePt t="96686" x="1804988" y="4551363"/>
          <p14:tracePt t="96695" x="1787525" y="4551363"/>
          <p14:tracePt t="96703" x="1758950" y="4551363"/>
          <p14:tracePt t="96710" x="1751013" y="4551363"/>
          <p14:tracePt t="96726" x="1731963" y="4551363"/>
          <p14:tracePt t="96734" x="1722438" y="4551363"/>
          <p14:tracePt t="96742" x="1714500" y="4551363"/>
          <p14:tracePt t="96751" x="1704975" y="4551363"/>
          <p14:tracePt t="96759" x="1685925" y="4551363"/>
          <p14:tracePt t="96767" x="1677988" y="4551363"/>
          <p14:tracePt t="96775" x="1668463" y="4551363"/>
          <p14:tracePt t="96782" x="1658938" y="4551363"/>
          <p14:tracePt t="96798" x="1631950" y="4551363"/>
          <p14:tracePt t="96807" x="1612900" y="4551363"/>
          <p14:tracePt t="96815" x="1585913" y="4551363"/>
          <p14:tracePt t="96823" x="1558925" y="4551363"/>
          <p14:tracePt t="96831" x="1522413" y="4551363"/>
          <p14:tracePt t="96840" x="1485900" y="4551363"/>
          <p14:tracePt t="96846" x="1431925" y="4551363"/>
          <p14:tracePt t="96855" x="1385888" y="4551363"/>
          <p14:tracePt t="96863" x="1330325" y="4551363"/>
          <p14:tracePt t="96871" x="1276350" y="4551363"/>
          <p14:tracePt t="96879" x="1222375" y="4551363"/>
          <p14:tracePt t="96886" x="1166813" y="4551363"/>
          <p14:tracePt t="96895" x="1139825" y="4551363"/>
          <p14:tracePt t="96903" x="1093788" y="4551363"/>
          <p14:tracePt t="96911" x="1066800" y="4551363"/>
          <p14:tracePt t="96919" x="1047750" y="4551363"/>
          <p14:tracePt t="96927" x="1011238" y="4551363"/>
          <p14:tracePt t="96936" x="974725" y="4551363"/>
          <p14:tracePt t="96944" x="957263" y="4551363"/>
          <p14:tracePt t="96954" x="930275" y="4551363"/>
          <p14:tracePt t="96959" x="903288" y="4551363"/>
          <p14:tracePt t="96967" x="874713" y="4551363"/>
          <p14:tracePt t="96974" x="830263" y="4551363"/>
          <p14:tracePt t="96983" x="811213" y="4551363"/>
          <p14:tracePt t="96994" x="784225" y="4551363"/>
          <p14:tracePt t="96999" x="757238" y="4551363"/>
          <p14:tracePt t="97007" x="728663" y="4551363"/>
          <p14:tracePt t="97014" x="711200" y="4551363"/>
          <p14:tracePt t="97023" x="684213" y="4551363"/>
          <p14:tracePt t="97031" x="674688" y="4551363"/>
          <p14:tracePt t="97046" x="665163" y="4551363"/>
          <p14:tracePt t="97062" x="647700" y="4551363"/>
          <p14:tracePt t="97071" x="638175" y="4551363"/>
          <p14:tracePt t="97087" x="628650" y="4551363"/>
          <p14:tracePt t="97103" x="611188" y="4551363"/>
          <p14:tracePt t="97111" x="592138" y="4541838"/>
          <p14:tracePt t="97472" x="601663" y="4541838"/>
          <p14:tracePt t="97479" x="655638" y="4541838"/>
          <p14:tracePt t="97487" x="701675" y="4541838"/>
          <p14:tracePt t="97495" x="738188" y="4541838"/>
          <p14:tracePt t="97503" x="774700" y="4541838"/>
          <p14:tracePt t="97511" x="801688" y="4541838"/>
          <p14:tracePt t="97519" x="830263" y="4541838"/>
          <p14:tracePt t="97527" x="847725" y="4541838"/>
          <p14:tracePt t="97534" x="857250" y="4541838"/>
          <p14:tracePt t="97543" x="866775" y="4541838"/>
          <p14:tracePt t="97550" x="874713" y="4541838"/>
          <p14:tracePt t="97614" x="884238" y="4541838"/>
          <p14:tracePt t="97630" x="893763" y="4541838"/>
          <p14:tracePt t="97639" x="911225" y="4541838"/>
          <p14:tracePt t="97647" x="920750" y="4541838"/>
          <p14:tracePt t="97656" x="930275" y="4541838"/>
          <p14:tracePt t="97662" x="939800" y="4541838"/>
          <p14:tracePt t="97671" x="947738" y="4541838"/>
          <p14:tracePt t="97678" x="957263" y="4532313"/>
          <p14:tracePt t="97728" x="966788" y="4522788"/>
          <p14:tracePt t="97743" x="974725" y="4514850"/>
          <p14:tracePt t="97751" x="974725" y="4505325"/>
          <p14:tracePt t="97766" x="984250" y="4495800"/>
          <p14:tracePt t="97783" x="984250" y="4486275"/>
          <p14:tracePt t="97790" x="984250" y="4468813"/>
          <p14:tracePt t="97799" x="984250" y="4459288"/>
          <p14:tracePt t="97807" x="984250" y="4449763"/>
          <p14:tracePt t="97814" x="993775" y="4422775"/>
          <p14:tracePt t="97823" x="1003300" y="4413250"/>
          <p14:tracePt t="97831" x="1003300" y="4405313"/>
          <p14:tracePt t="97840" x="1003300" y="4376738"/>
          <p14:tracePt t="97846" x="1011238" y="4359275"/>
          <p14:tracePt t="97855" x="1011238" y="4332288"/>
          <p14:tracePt t="97863" x="1030288" y="4303713"/>
          <p14:tracePt t="97871" x="1030288" y="4286250"/>
          <p14:tracePt t="97878" x="1047750" y="4249738"/>
          <p14:tracePt t="97886" x="1047750" y="4232275"/>
          <p14:tracePt t="97895" x="1057275" y="4203700"/>
          <p14:tracePt t="97903" x="1057275" y="4186238"/>
          <p14:tracePt t="97911" x="1066800" y="4176713"/>
          <p14:tracePt t="97926" x="1066800" y="4149725"/>
          <p14:tracePt t="97952" x="1076325" y="4140200"/>
          <p14:tracePt t="98047" x="1076325" y="4149725"/>
          <p14:tracePt t="98054" x="1076325" y="4176713"/>
          <p14:tracePt t="98063" x="1066800" y="4195763"/>
          <p14:tracePt t="98070" x="1057275" y="4203700"/>
          <p14:tracePt t="98078" x="1039813" y="4222750"/>
          <p14:tracePt t="98086" x="1030288" y="4232275"/>
          <p14:tracePt t="98094" x="1011238" y="4259263"/>
          <p14:tracePt t="98104" x="1003300" y="4259263"/>
          <p14:tracePt t="98112" x="984250" y="4268788"/>
          <p14:tracePt t="98128" x="974725" y="4276725"/>
          <p14:tracePt t="98135" x="974725" y="4286250"/>
          <p14:tracePt t="98142" x="966788" y="4295775"/>
          <p14:tracePt t="98166" x="947738" y="4313238"/>
          <p14:tracePt t="98344" x="957263" y="4313238"/>
          <p14:tracePt t="98351" x="966788" y="4313238"/>
          <p14:tracePt t="98367" x="974725" y="4303713"/>
          <p14:tracePt t="98440" x="984250" y="4295775"/>
          <p14:tracePt t="98463" x="993775" y="4295775"/>
          <p14:tracePt t="98566" x="1003300" y="4295775"/>
          <p14:tracePt t="98582" x="1011238" y="4286250"/>
          <p14:tracePt t="98624" x="1011238" y="4276725"/>
          <p14:tracePt t="98641" x="1020763" y="4268788"/>
          <p14:tracePt t="98968" x="1030288" y="4276725"/>
          <p14:tracePt t="98974" x="1057275" y="4286250"/>
          <p14:tracePt t="98982" x="1084263" y="4303713"/>
          <p14:tracePt t="98991" x="1112838" y="4340225"/>
          <p14:tracePt t="98999" x="1130300" y="4349750"/>
          <p14:tracePt t="99006" x="1149350" y="4359275"/>
          <p14:tracePt t="99023" x="1176338" y="4376738"/>
          <p14:tracePt t="99177" x="1185863" y="4376738"/>
          <p14:tracePt t="99205" x="1193800" y="4376738"/>
          <p14:tracePt t="99224" x="1222375" y="4386263"/>
          <p14:tracePt t="99232" x="1249363" y="4386263"/>
          <p14:tracePt t="99240" x="1293813" y="4395788"/>
          <p14:tracePt t="99247" x="1349375" y="4395788"/>
          <p14:tracePt t="99257" x="1422400" y="4405313"/>
          <p14:tracePt t="99263" x="1541463" y="4432300"/>
          <p14:tracePt t="99271" x="1649413" y="4449763"/>
          <p14:tracePt t="99280" x="1741488" y="4449763"/>
          <p14:tracePt t="99286" x="1841500" y="4459288"/>
          <p14:tracePt t="99296" x="1931988" y="4478338"/>
          <p14:tracePt t="99303" x="1987550" y="4478338"/>
          <p14:tracePt t="99311" x="2014538" y="4486275"/>
          <p14:tracePt t="99318" x="2024063" y="4495800"/>
          <p14:tracePt t="99423" x="2033588" y="4495800"/>
          <p14:tracePt t="99439" x="2041525" y="4495800"/>
          <p14:tracePt t="99454" x="2051050" y="4495800"/>
          <p14:tracePt t="99624" x="2060575" y="4495800"/>
          <p14:tracePt t="99630" x="2060575" y="4505325"/>
          <p14:tracePt t="99657" x="2060575" y="4514850"/>
          <p14:tracePt t="99672" x="2060575" y="4522788"/>
          <p14:tracePt t="99678" x="2060575" y="4532313"/>
          <p14:tracePt t="99686" x="2060575" y="4541838"/>
          <p14:tracePt t="99751" x="2060575" y="4551363"/>
          <p14:tracePt t="99808" x="2060575" y="4568825"/>
          <p14:tracePt t="99816" x="2060575" y="4587875"/>
          <p14:tracePt t="99824" x="2060575" y="4595813"/>
          <p14:tracePt t="99830" x="2070100" y="4614863"/>
          <p14:tracePt t="99849" x="2124075" y="4651375"/>
          <p14:tracePt t="99854" x="2170113" y="4678363"/>
          <p14:tracePt t="99863" x="2197100" y="4697413"/>
          <p14:tracePt t="99870" x="2243138" y="4714875"/>
          <p14:tracePt t="99878" x="2260600" y="4732338"/>
          <p14:tracePt t="99886" x="2287588" y="4741863"/>
          <p14:tracePt t="99894" x="2297113" y="4751388"/>
          <p14:tracePt t="99902" x="2306638" y="4760913"/>
          <p14:tracePt t="99911" x="2316163" y="4768850"/>
          <p14:tracePt t="99927" x="2324100" y="4768850"/>
          <p14:tracePt t="100096" x="2333625" y="4768850"/>
          <p14:tracePt t="100111" x="2333625" y="4760913"/>
          <p14:tracePt t="100463" x="2324100" y="4751388"/>
          <p14:tracePt t="100470" x="2297113" y="4751388"/>
          <p14:tracePt t="100478" x="2279650" y="4751388"/>
          <p14:tracePt t="100486" x="2243138" y="4751388"/>
          <p14:tracePt t="100495" x="2224088" y="4741863"/>
          <p14:tracePt t="100502" x="2214563" y="4732338"/>
          <p14:tracePt t="100511" x="2206625" y="4732338"/>
          <p14:tracePt t="100518" x="2197100" y="4732338"/>
          <p14:tracePt t="100526" x="2187575" y="4732338"/>
          <p14:tracePt t="100596" x="2170113" y="4732338"/>
          <p14:tracePt t="100598" x="2160588" y="4732338"/>
          <p14:tracePt t="100608" x="2151063" y="4732338"/>
          <p14:tracePt t="100614" x="2151063" y="4724400"/>
          <p14:tracePt t="100625" x="2114550" y="4724400"/>
          <p14:tracePt t="100630" x="2106613" y="4724400"/>
          <p14:tracePt t="100640" x="2070100" y="4705350"/>
          <p14:tracePt t="100657" x="2041525" y="4705350"/>
          <p14:tracePt t="100662" x="2033588" y="4705350"/>
          <p14:tracePt t="100673" x="2024063" y="4697413"/>
          <p14:tracePt t="100678" x="2014538" y="4687888"/>
          <p14:tracePt t="100686" x="2005013" y="4678363"/>
          <p14:tracePt t="100694" x="1997075" y="4668838"/>
          <p14:tracePt t="100711" x="1978025" y="4660900"/>
          <p14:tracePt t="100726" x="1978025" y="4651375"/>
          <p14:tracePt t="100742" x="1968500" y="4651375"/>
          <p14:tracePt t="100775" x="1968500" y="4641850"/>
          <p14:tracePt t="100782" x="1968500" y="4624388"/>
          <p14:tracePt t="100790" x="1960563" y="4605338"/>
          <p14:tracePt t="100798" x="1951038" y="4595813"/>
          <p14:tracePt t="100807" x="1951038" y="4578350"/>
          <p14:tracePt t="100815" x="1951038" y="4568825"/>
          <p14:tracePt t="100830" x="1951038" y="4559300"/>
          <p14:tracePt t="100968" x="1951038" y="4541838"/>
          <p14:tracePt t="100983" x="1951038" y="4532313"/>
          <p14:tracePt t="101007" x="1951038" y="4522788"/>
          <p14:tracePt t="101014" x="1951038" y="4514850"/>
          <p14:tracePt t="101030" x="1951038" y="4495800"/>
          <p14:tracePt t="101039" x="1951038" y="4478338"/>
          <p14:tracePt t="101054" x="1960563" y="4478338"/>
          <p14:tracePt t="101071" x="1968500" y="4468813"/>
          <p14:tracePt t="101079" x="1968500" y="4459288"/>
          <p14:tracePt t="101087" x="1968500" y="4449763"/>
          <p14:tracePt t="101095" x="1978025" y="4441825"/>
          <p14:tracePt t="101103" x="1987550" y="4432300"/>
          <p14:tracePt t="101135" x="1997075" y="4422775"/>
          <p14:tracePt t="101214" x="2014538" y="4413250"/>
          <p14:tracePt t="101223" x="2024063" y="4413250"/>
          <p14:tracePt t="101230" x="2041525" y="4413250"/>
          <p14:tracePt t="101239" x="2070100" y="4413250"/>
          <p14:tracePt t="101247" x="2097088" y="4413250"/>
          <p14:tracePt t="101254" x="2124075" y="4413250"/>
          <p14:tracePt t="101264" x="2151063" y="4413250"/>
          <p14:tracePt t="101270" x="2187575" y="4413250"/>
          <p14:tracePt t="101279" x="2214563" y="4413250"/>
          <p14:tracePt t="101286" x="2251075" y="4413250"/>
          <p14:tracePt t="101295" x="2260600" y="4413250"/>
          <p14:tracePt t="101303" x="2270125" y="4413250"/>
          <p14:tracePt t="101310" x="2287588" y="4413250"/>
          <p14:tracePt t="101974" x="2279650" y="4413250"/>
          <p14:tracePt t="101982" x="2270125" y="4413250"/>
          <p14:tracePt t="101998" x="2251075" y="4405313"/>
          <p14:tracePt t="102006" x="2251075" y="4395788"/>
          <p14:tracePt t="102015" x="2233613" y="4395788"/>
          <p14:tracePt t="102023" x="2224088" y="4386263"/>
          <p14:tracePt t="102032" x="2214563" y="4376738"/>
          <p14:tracePt t="102040" x="2206625" y="4368800"/>
          <p14:tracePt t="102047" x="2187575" y="4349750"/>
          <p14:tracePt t="102056" x="2179638" y="4340225"/>
          <p14:tracePt t="102086" x="2179638" y="4332288"/>
          <p14:tracePt t="102110" x="2179638" y="4322763"/>
          <p14:tracePt t="102143" x="2179638" y="4313238"/>
          <p14:tracePt t="102159" x="2179638" y="4295775"/>
          <p14:tracePt t="102182" x="2179638" y="4286250"/>
          <p14:tracePt t="102191" x="2179638" y="4276725"/>
          <p14:tracePt t="102207" x="2179638" y="4268788"/>
          <p14:tracePt t="102214" x="2179638" y="4259263"/>
          <p14:tracePt t="102232" x="2187575" y="4240213"/>
          <p14:tracePt t="102255" x="2187575" y="4232275"/>
          <p14:tracePt t="102256" x="2197100" y="4222750"/>
          <p14:tracePt t="102263" x="2197100" y="4213225"/>
          <p14:tracePt t="102270" x="2206625" y="4195763"/>
          <p14:tracePt t="102287" x="2214563" y="4195763"/>
          <p14:tracePt t="102295" x="2224088" y="4195763"/>
          <p14:tracePt t="102352" x="2233613" y="4195763"/>
          <p14:tracePt t="102360" x="2233613" y="4186238"/>
          <p14:tracePt t="102383" x="2251075" y="4167188"/>
          <p14:tracePt t="102399" x="2270125" y="4167188"/>
          <p14:tracePt t="102406" x="2279650" y="4159250"/>
          <p14:tracePt t="102439" x="2297113" y="4159250"/>
          <p14:tracePt t="102488" x="2306638" y="4159250"/>
          <p14:tracePt t="102496" x="2316163" y="4159250"/>
          <p14:tracePt t="102505" x="2324100" y="4159250"/>
          <p14:tracePt t="102512" x="2352675" y="4159250"/>
          <p14:tracePt t="102520" x="2360613" y="4159250"/>
          <p14:tracePt t="102527" x="2379663" y="4159250"/>
          <p14:tracePt t="102535" x="2389188" y="4159250"/>
          <p14:tracePt t="102543" x="2397125" y="4159250"/>
          <p14:tracePt t="102551" x="2416175" y="4159250"/>
          <p14:tracePt t="102559" x="2433638" y="4167188"/>
          <p14:tracePt t="102567" x="2443163" y="4176713"/>
          <p14:tracePt t="102575" x="2443163" y="4186238"/>
          <p14:tracePt t="102582" x="2452688" y="4186238"/>
          <p14:tracePt t="102591" x="2462213" y="4195763"/>
          <p14:tracePt t="102598" x="2470150" y="4203700"/>
          <p14:tracePt t="102607" x="2479675" y="4213225"/>
          <p14:tracePt t="102614" x="2489200" y="4222750"/>
          <p14:tracePt t="102630" x="2489200" y="4232275"/>
          <p14:tracePt t="102641" x="2489200" y="4240213"/>
          <p14:tracePt t="102657" x="2489200" y="4249738"/>
          <p14:tracePt t="102662" x="2489200" y="4259263"/>
          <p14:tracePt t="102673" x="2498725" y="4268788"/>
          <p14:tracePt t="102686" x="2498725" y="4276725"/>
          <p14:tracePt t="102702" x="2498725" y="4286250"/>
          <p14:tracePt t="102710" x="2498725" y="4295775"/>
          <p14:tracePt t="102726" x="2498725" y="4303713"/>
          <p14:tracePt t="102734" x="2498725" y="4313238"/>
          <p14:tracePt t="102742" x="2498725" y="4322763"/>
          <p14:tracePt t="102750" x="2498725" y="4332288"/>
          <p14:tracePt t="102767" x="2498725" y="4349750"/>
          <p14:tracePt t="102775" x="2498725" y="4359275"/>
          <p14:tracePt t="102840" x="2498725" y="4368800"/>
          <p14:tracePt t="102847" x="2489200" y="4376738"/>
          <p14:tracePt t="102855" x="2479675" y="4376738"/>
          <p14:tracePt t="102862" x="2462213" y="4395788"/>
          <p14:tracePt t="102870" x="2443163" y="4405313"/>
          <p14:tracePt t="102878" x="2433638" y="4405313"/>
          <p14:tracePt t="102886" x="2416175" y="4413250"/>
          <p14:tracePt t="102895" x="2397125" y="4413250"/>
          <p14:tracePt t="102910" x="2379663" y="4413250"/>
          <p14:tracePt t="102918" x="2360613" y="4413250"/>
          <p14:tracePt t="102928" x="2352675" y="4413250"/>
          <p14:tracePt t="102936" x="2333625" y="4413250"/>
          <p14:tracePt t="102944" x="2316163" y="4413250"/>
          <p14:tracePt t="102954" x="2306638" y="4413250"/>
          <p14:tracePt t="102966" x="2297113" y="4413250"/>
          <p14:tracePt t="102975" x="2279650" y="4413250"/>
          <p14:tracePt t="102982" x="2270125" y="4413250"/>
          <p14:tracePt t="102991" x="2260600" y="4413250"/>
          <p14:tracePt t="103518" x="2243138" y="4432300"/>
          <p14:tracePt t="103527" x="2233613" y="4441825"/>
          <p14:tracePt t="103534" x="2233613" y="4449763"/>
          <p14:tracePt t="103665" x="2224088" y="4449763"/>
          <p14:tracePt t="103679" x="2224088" y="4441825"/>
          <p14:tracePt t="103702" x="2224088" y="4432300"/>
          <p14:tracePt t="104690" x="2224088" y="4422775"/>
          <p14:tracePt t="104696" x="2224088" y="4413250"/>
          <p14:tracePt t="105536" x="2214563" y="4413250"/>
          <p14:tracePt t="105552" x="2206625" y="4413250"/>
          <p14:tracePt t="105562" x="2187575" y="4422775"/>
          <p14:tracePt t="106030" x="2197100" y="4422775"/>
          <p14:tracePt t="106038" x="2233613" y="4395788"/>
          <p14:tracePt t="106055" x="2251075" y="4386263"/>
          <p14:tracePt t="106071" x="2270125" y="4376738"/>
          <p14:tracePt t="106079" x="2279650" y="4359275"/>
          <p14:tracePt t="106086" x="2287588" y="4359275"/>
          <p14:tracePt t="106102" x="2306638" y="4359275"/>
          <p14:tracePt t="106111" x="2324100" y="4359275"/>
          <p14:tracePt t="106118" x="2370138" y="4349750"/>
          <p14:tracePt t="106126" x="2389188" y="4340225"/>
          <p14:tracePt t="106134" x="2443163" y="4322763"/>
          <p14:tracePt t="106143" x="2479675" y="4322763"/>
          <p14:tracePt t="106151" x="2533650" y="4322763"/>
          <p14:tracePt t="106158" x="2598738" y="4303713"/>
          <p14:tracePt t="106167" x="2662238" y="4286250"/>
          <p14:tracePt t="106174" x="2716213" y="4286250"/>
          <p14:tracePt t="106182" x="2771775" y="4286250"/>
          <p14:tracePt t="106191" x="2844800" y="4286250"/>
          <p14:tracePt t="106199" x="2898775" y="4286250"/>
          <p14:tracePt t="106207" x="2944813" y="4286250"/>
          <p14:tracePt t="106214" x="3008313" y="4286250"/>
          <p14:tracePt t="106223" x="3071813" y="4286250"/>
          <p14:tracePt t="106230" x="3127375" y="4286250"/>
          <p14:tracePt t="106239" x="3181350" y="4286250"/>
          <p14:tracePt t="106247" x="3217863" y="4286250"/>
          <p14:tracePt t="106256" x="3254375" y="4276725"/>
          <p14:tracePt t="106263" x="3263900" y="4276725"/>
          <p14:tracePt t="106270" x="3290888" y="4276725"/>
          <p14:tracePt t="106280" x="3300413" y="4268788"/>
          <p14:tracePt t="106287" x="3309938" y="4268788"/>
          <p14:tracePt t="106298" x="3327400" y="4249738"/>
          <p14:tracePt t="106319" x="3336925" y="4249738"/>
          <p14:tracePt t="106328" x="3346450" y="4249738"/>
          <p14:tracePt t="106335" x="3363913" y="4249738"/>
          <p14:tracePt t="106346" x="3382963" y="4240213"/>
          <p14:tracePt t="106358" x="3400425" y="4222750"/>
          <p14:tracePt t="106366" x="3419475" y="4203700"/>
          <p14:tracePt t="106376" x="3436938" y="4195763"/>
          <p14:tracePt t="106384" x="3455988" y="4176713"/>
          <p14:tracePt t="106393" x="3463925" y="4159250"/>
          <p14:tracePt t="106400" x="3482975" y="4149725"/>
          <p14:tracePt t="106412" x="3490913" y="4140200"/>
          <p14:tracePt t="106414" x="3500438" y="4122738"/>
          <p14:tracePt t="106423" x="3509963" y="4122738"/>
          <p14:tracePt t="106430" x="3519488" y="4103688"/>
          <p14:tracePt t="106439" x="3527425" y="4094163"/>
          <p14:tracePt t="106446" x="3527425" y="4086225"/>
          <p14:tracePt t="106455" x="3536950" y="4076700"/>
          <p14:tracePt t="106463" x="3536950" y="4067175"/>
          <p14:tracePt t="106470" x="3546475" y="4057650"/>
          <p14:tracePt t="106479" x="3546475" y="4049713"/>
          <p14:tracePt t="106486" x="3563938" y="4021138"/>
          <p14:tracePt t="106582" x="3573463" y="4003675"/>
          <p14:tracePt t="106590" x="3573463" y="3994150"/>
          <p14:tracePt t="106598" x="3573463" y="3984625"/>
          <p14:tracePt t="106607" x="3582988" y="3957638"/>
          <p14:tracePt t="106615" x="3582988" y="3948113"/>
          <p14:tracePt t="106624" x="3592513" y="3930650"/>
          <p14:tracePt t="106630" x="3592513" y="3911600"/>
          <p14:tracePt t="106646" x="3592513" y="3894138"/>
          <p14:tracePt t="106657" x="3592513" y="3867150"/>
          <p14:tracePt t="106662" x="3592513" y="3857625"/>
          <p14:tracePt t="106674" x="3592513" y="3830638"/>
          <p14:tracePt t="106678" x="3592513" y="3811588"/>
          <p14:tracePt t="106686" x="3592513" y="3803650"/>
          <p14:tracePt t="106694" x="3592513" y="3784600"/>
          <p14:tracePt t="106702" x="3592513" y="3775075"/>
          <p14:tracePt t="106718" x="3592513" y="3767138"/>
          <p14:tracePt t="106743" x="3592513" y="3748088"/>
          <p14:tracePt t="107056" x="3592513" y="3767138"/>
          <p14:tracePt t="107064" x="3592513" y="3775075"/>
          <p14:tracePt t="107072" x="3592513" y="3784600"/>
          <p14:tracePt t="107078" x="3592513" y="3794125"/>
          <p14:tracePt t="107087" x="3592513" y="3821113"/>
          <p14:tracePt t="107105" x="3592513" y="3830638"/>
          <p14:tracePt t="107112" x="3582988" y="3857625"/>
          <p14:tracePt t="107119" x="3573463" y="3867150"/>
          <p14:tracePt t="107127" x="3573463" y="3875088"/>
          <p14:tracePt t="107134" x="3573463" y="3894138"/>
          <p14:tracePt t="107142" x="3563938" y="3911600"/>
          <p14:tracePt t="107150" x="3556000" y="3930650"/>
          <p14:tracePt t="107158" x="3556000" y="3948113"/>
          <p14:tracePt t="107166" x="3556000" y="3967163"/>
          <p14:tracePt t="107175" x="3546475" y="3994150"/>
          <p14:tracePt t="107183" x="3546475" y="4013200"/>
          <p14:tracePt t="107191" x="3527425" y="4057650"/>
          <p14:tracePt t="107198" x="3519488" y="4076700"/>
          <p14:tracePt t="107207" x="3519488" y="4094163"/>
          <p14:tracePt t="107214" x="3519488" y="4103688"/>
          <p14:tracePt t="107223" x="3519488" y="4140200"/>
          <p14:tracePt t="107230" x="3509963" y="4159250"/>
          <p14:tracePt t="107239" x="3509963" y="4186238"/>
          <p14:tracePt t="107247" x="3509963" y="4195763"/>
          <p14:tracePt t="107255" x="3509963" y="4222750"/>
          <p14:tracePt t="107262" x="3509963" y="4232275"/>
          <p14:tracePt t="107271" x="3500438" y="4232275"/>
          <p14:tracePt t="107280" x="3500438" y="4249738"/>
          <p14:tracePt t="107286" x="3482975" y="4286250"/>
          <p14:tracePt t="107294" x="3482975" y="4313238"/>
          <p14:tracePt t="107302" x="3473450" y="4332288"/>
          <p14:tracePt t="107311" x="3463925" y="4368800"/>
          <p14:tracePt t="107318" x="3446463" y="4405313"/>
          <p14:tracePt t="107326" x="3446463" y="4432300"/>
          <p14:tracePt t="107334" x="3446463" y="4486275"/>
          <p14:tracePt t="107344" x="3436938" y="4532313"/>
          <p14:tracePt t="107350" x="3427413" y="4551363"/>
          <p14:tracePt t="107358" x="3427413" y="4578350"/>
          <p14:tracePt t="107366" x="3427413" y="4595813"/>
          <p14:tracePt t="107376" x="3427413" y="4614863"/>
          <p14:tracePt t="107390" x="3427413" y="4624388"/>
          <p14:tracePt t="107399" x="3427413" y="4632325"/>
          <p14:tracePt t="107646" x="3427413" y="4624388"/>
          <p14:tracePt t="107658" x="3427413" y="4614863"/>
          <p14:tracePt t="107662" x="3427413" y="4595813"/>
          <p14:tracePt t="107672" x="3436938" y="4578350"/>
          <p14:tracePt t="107678" x="3446463" y="4532313"/>
          <p14:tracePt t="107686" x="3446463" y="4514850"/>
          <p14:tracePt t="107694" x="3473450" y="4486275"/>
          <p14:tracePt t="107702" x="3482975" y="4432300"/>
          <p14:tracePt t="107710" x="3482975" y="4422775"/>
          <p14:tracePt t="107718" x="3490913" y="4386263"/>
          <p14:tracePt t="107727" x="3490913" y="4368800"/>
          <p14:tracePt t="107734" x="3500438" y="4332288"/>
          <p14:tracePt t="107742" x="3519488" y="4313238"/>
          <p14:tracePt t="107750" x="3519488" y="4295775"/>
          <p14:tracePt t="107766" x="3527425" y="4276725"/>
          <p14:tracePt t="107791" x="3536950" y="4268788"/>
          <p14:tracePt t="107938" x="3536950" y="4286250"/>
          <p14:tracePt t="107942" x="3536950" y="4295775"/>
          <p14:tracePt t="107952" x="3536950" y="4332288"/>
          <p14:tracePt t="107959" x="3536950" y="4340225"/>
          <p14:tracePt t="107968" x="3536950" y="4376738"/>
          <p14:tracePt t="107974" x="3546475" y="4395788"/>
          <p14:tracePt t="107983" x="3546475" y="4422775"/>
          <p14:tracePt t="107991" x="3546475" y="4441825"/>
          <p14:tracePt t="107999" x="3546475" y="4459288"/>
          <p14:tracePt t="108016" x="3546475" y="4468813"/>
          <p14:tracePt t="108102" x="3563938" y="4468813"/>
          <p14:tracePt t="108111" x="3573463" y="4468813"/>
          <p14:tracePt t="108119" x="3573463" y="4459288"/>
          <p14:tracePt t="108135" x="3600450" y="4432300"/>
          <p14:tracePt t="108143" x="3629025" y="4413250"/>
          <p14:tracePt t="108151" x="3629025" y="4405313"/>
          <p14:tracePt t="108159" x="3646488" y="4376738"/>
          <p14:tracePt t="108166" x="3656013" y="4368800"/>
          <p14:tracePt t="108175" x="3665538" y="4340225"/>
          <p14:tracePt t="108182" x="3673475" y="4332288"/>
          <p14:tracePt t="108190" x="3692525" y="4313238"/>
          <p14:tracePt t="108198" x="3702050" y="4295775"/>
          <p14:tracePt t="108336" x="3692525" y="4286250"/>
          <p14:tracePt t="108344" x="3609975" y="4276725"/>
          <p14:tracePt t="108352" x="3527425" y="4268788"/>
          <p14:tracePt t="108362" x="3473450" y="4268788"/>
          <p14:tracePt t="108367" x="3427413" y="4249738"/>
          <p14:tracePt t="108377" x="3382963" y="4232275"/>
          <p14:tracePt t="108384" x="3373438" y="4232275"/>
          <p14:tracePt t="108391" x="3354388" y="4232275"/>
          <p14:tracePt t="108399" x="3346450" y="4232275"/>
          <p14:tracePt t="108409" x="3327400" y="4232275"/>
          <p14:tracePt t="108662" x="3373438" y="4232275"/>
          <p14:tracePt t="108675" x="3463925" y="4232275"/>
          <p14:tracePt t="108679" x="3556000" y="4232275"/>
          <p14:tracePt t="108686" x="3665538" y="4232275"/>
          <p14:tracePt t="108694" x="3775075" y="4232275"/>
          <p14:tracePt t="108703" x="3902075" y="4232275"/>
          <p14:tracePt t="108710" x="4029075" y="4232275"/>
          <p14:tracePt t="108718" x="4121150" y="4232275"/>
          <p14:tracePt t="108726" x="4184650" y="4232275"/>
          <p14:tracePt t="108735" x="4221163" y="4232275"/>
          <p14:tracePt t="108743" x="4238625" y="4222750"/>
          <p14:tracePt t="108751" x="4248150" y="4222750"/>
          <p14:tracePt t="109158" x="4257675" y="4213225"/>
          <p14:tracePt t="109166" x="4248150" y="4186238"/>
          <p14:tracePt t="109174" x="4202113" y="4167188"/>
          <p14:tracePt t="109182" x="4121150" y="4122738"/>
          <p14:tracePt t="109191" x="4021138" y="4067175"/>
          <p14:tracePt t="109198" x="3938588" y="4030663"/>
          <p14:tracePt t="109206" x="3875088" y="3984625"/>
          <p14:tracePt t="109214" x="3783013" y="3930650"/>
          <p14:tracePt t="109223" x="3719513" y="3894138"/>
          <p14:tracePt t="109230" x="3636963" y="3840163"/>
          <p14:tracePt t="109238" x="3556000" y="3784600"/>
          <p14:tracePt t="109247" x="3463925" y="3730625"/>
          <p14:tracePt t="109258" x="3390900" y="3694113"/>
          <p14:tracePt t="109264" x="3317875" y="3638550"/>
          <p14:tracePt t="109274" x="3236913" y="3584575"/>
          <p14:tracePt t="109283" x="3144838" y="3529013"/>
          <p14:tracePt t="109286" x="3044825" y="3482975"/>
          <p14:tracePt t="109296" x="2908300" y="3419475"/>
          <p14:tracePt t="109302" x="2789238" y="3365500"/>
          <p14:tracePt t="109310" x="2625725" y="3302000"/>
          <p14:tracePt t="109318" x="2479675" y="3273425"/>
          <p14:tracePt t="109327" x="2360613" y="3228975"/>
          <p14:tracePt t="109334" x="2233613" y="3200400"/>
          <p14:tracePt t="109342" x="2114550" y="3155950"/>
          <p14:tracePt t="109350" x="2014538" y="3119438"/>
          <p14:tracePt t="109359" x="1960563" y="3090863"/>
          <p14:tracePt t="109366" x="1924050" y="3082925"/>
          <p14:tracePt t="109375" x="1905000" y="3063875"/>
          <p14:tracePt t="109383" x="1887538" y="3046413"/>
          <p14:tracePt t="109390" x="1878013" y="3046413"/>
          <p14:tracePt t="109399" x="1868488" y="3036888"/>
          <p14:tracePt t="109407" x="1868488" y="3027363"/>
          <p14:tracePt t="109414" x="1831975" y="3017838"/>
          <p14:tracePt t="109423" x="1824038" y="3009900"/>
          <p14:tracePt t="109432" x="1795463" y="2990850"/>
          <p14:tracePt t="109444" x="1778000" y="2973388"/>
          <p14:tracePt t="109448" x="1741488" y="2954338"/>
          <p14:tracePt t="109459" x="1685925" y="2927350"/>
          <p14:tracePt t="109464" x="1622425" y="2890838"/>
          <p14:tracePt t="109476" x="1558925" y="2881313"/>
          <p14:tracePt t="109479" x="1485900" y="2854325"/>
          <p14:tracePt t="109487" x="1422400" y="2817813"/>
          <p14:tracePt t="109495" x="1358900" y="2790825"/>
          <p14:tracePt t="109503" x="1312863" y="2771775"/>
          <p14:tracePt t="109510" x="1293813" y="2744788"/>
          <p14:tracePt t="109518" x="1249363" y="2735263"/>
          <p14:tracePt t="109526" x="1222375" y="2708275"/>
          <p14:tracePt t="109534" x="1212850" y="2708275"/>
          <p14:tracePt t="109542" x="1193800" y="2708275"/>
          <p14:tracePt t="109551" x="1176338" y="2698750"/>
          <p14:tracePt t="109591" x="1157288" y="2698750"/>
          <p14:tracePt t="109599" x="1139825" y="2698750"/>
          <p14:tracePt t="109609" x="1103313" y="2690813"/>
          <p14:tracePt t="109615" x="1057275" y="2662238"/>
          <p14:tracePt t="109625" x="1011238" y="2662238"/>
          <p14:tracePt t="109630" x="984250" y="2654300"/>
          <p14:tracePt t="109639" x="957263" y="2654300"/>
          <p14:tracePt t="109646" x="920750" y="2635250"/>
          <p14:tracePt t="109656" x="911225" y="2635250"/>
          <p14:tracePt t="109672" x="903288" y="2635250"/>
          <p14:tracePt t="110512" x="893763" y="2625725"/>
          <p14:tracePt t="110562" x="893763" y="2617788"/>
          <p14:tracePt t="110582" x="893763" y="2608263"/>
          <p14:tracePt t="110662" x="893763" y="2598738"/>
          <p14:tracePt t="110999" x="893763" y="2589213"/>
          <p14:tracePt t="112118" x="893763" y="2581275"/>
          <p14:tracePt t="112366" x="911225" y="2581275"/>
          <p14:tracePt t="112376" x="939800" y="2589213"/>
          <p14:tracePt t="112382" x="966788" y="2598738"/>
          <p14:tracePt t="112390" x="1003300" y="2617788"/>
          <p14:tracePt t="112398" x="1020763" y="2617788"/>
          <p14:tracePt t="112408" x="1039813" y="2625725"/>
          <p14:tracePt t="112542" x="1047750" y="2625725"/>
          <p14:tracePt t="112574" x="1076325" y="2635250"/>
          <p14:tracePt t="112582" x="1093788" y="2635250"/>
          <p14:tracePt t="112591" x="1149350" y="2635250"/>
          <p14:tracePt t="112598" x="1193800" y="2644775"/>
          <p14:tracePt t="112606" x="1230313" y="2644775"/>
          <p14:tracePt t="112614" x="1293813" y="2671763"/>
          <p14:tracePt t="112624" x="1349375" y="2671763"/>
          <p14:tracePt t="112631" x="1422400" y="2671763"/>
          <p14:tracePt t="112639" x="1476375" y="2671763"/>
          <p14:tracePt t="112646" x="1531938" y="2671763"/>
          <p14:tracePt t="112656" x="1541463" y="2671763"/>
          <p14:tracePt t="112662" x="1595438" y="2671763"/>
          <p14:tracePt t="112672" x="1631950" y="2671763"/>
          <p14:tracePt t="112679" x="1668463" y="2671763"/>
          <p14:tracePt t="112686" x="1722438" y="2671763"/>
          <p14:tracePt t="112694" x="1787525" y="2671763"/>
          <p14:tracePt t="112702" x="1841500" y="2671763"/>
          <p14:tracePt t="112710" x="1895475" y="2671763"/>
          <p14:tracePt t="112720" x="1951038" y="2671763"/>
          <p14:tracePt t="112728" x="2024063" y="2671763"/>
          <p14:tracePt t="112737" x="2087563" y="2671763"/>
          <p14:tracePt t="112744" x="2143125" y="2671763"/>
          <p14:tracePt t="112752" x="2197100" y="2671763"/>
          <p14:tracePt t="112760" x="2233613" y="2671763"/>
          <p14:tracePt t="112768" x="2251075" y="2681288"/>
          <p14:tracePt t="112777" x="2287588" y="2681288"/>
          <p14:tracePt t="112784" x="2306638" y="2681288"/>
          <p14:tracePt t="112792" x="2306638" y="2690813"/>
          <p14:tracePt t="112806" x="2324100" y="2698750"/>
          <p14:tracePt t="112815" x="2333625" y="2698750"/>
          <p14:tracePt t="112822" x="2343150" y="2708275"/>
          <p14:tracePt t="112943" x="2352675" y="2717800"/>
          <p14:tracePt t="112952" x="2360613" y="2727325"/>
          <p14:tracePt t="112958" x="2370138" y="2727325"/>
          <p14:tracePt t="112967" x="2379663" y="2735263"/>
          <p14:tracePt t="112974" x="2389188" y="2735263"/>
          <p14:tracePt t="112983" x="2425700" y="2754313"/>
          <p14:tracePt t="112990" x="2433638" y="2763838"/>
          <p14:tracePt t="113007" x="2470150" y="2771775"/>
          <p14:tracePt t="113015" x="2479675" y="2781300"/>
          <p14:tracePt t="113023" x="2498725" y="2781300"/>
          <p14:tracePt t="113030" x="2506663" y="2781300"/>
          <p14:tracePt t="113463" x="2516188" y="2790825"/>
          <p14:tracePt t="113471" x="2516188" y="2800350"/>
          <p14:tracePt t="113478" x="2516188" y="2836863"/>
          <p14:tracePt t="113486" x="2516188" y="2854325"/>
          <p14:tracePt t="113494" x="2516188" y="2890838"/>
          <p14:tracePt t="113502" x="2516188" y="2936875"/>
          <p14:tracePt t="113510" x="2516188" y="2963863"/>
          <p14:tracePt t="113518" x="2516188" y="3000375"/>
          <p14:tracePt t="113526" x="2516188" y="3046413"/>
          <p14:tracePt t="113535" x="2516188" y="3082925"/>
          <p14:tracePt t="113544" x="2516188" y="3109913"/>
          <p14:tracePt t="113552" x="2516188" y="3155950"/>
          <p14:tracePt t="113562" x="2516188" y="3182938"/>
          <p14:tracePt t="113566" x="2506663" y="3209925"/>
          <p14:tracePt t="113574" x="2498725" y="3246438"/>
          <p14:tracePt t="113583" x="2498725" y="3265488"/>
          <p14:tracePt t="113591" x="2489200" y="3292475"/>
          <p14:tracePt t="113599" x="2479675" y="3309938"/>
          <p14:tracePt t="113608" x="2452688" y="3338513"/>
          <p14:tracePt t="113616" x="2443163" y="3355975"/>
          <p14:tracePt t="113629" x="2433638" y="3392488"/>
          <p14:tracePt t="113630" x="2425700" y="3402013"/>
          <p14:tracePt t="113644" x="2406650" y="3419475"/>
          <p14:tracePt t="113663" x="2397125" y="3438525"/>
          <p14:tracePt t="113673" x="2389188" y="3446463"/>
          <p14:tracePt t="113679" x="2389188" y="3465513"/>
          <p14:tracePt t="113688" x="2370138" y="3482975"/>
          <p14:tracePt t="113709" x="2360613" y="3492500"/>
          <p14:tracePt t="113727" x="2352675" y="3502025"/>
          <p14:tracePt t="114321" x="2352675" y="3511550"/>
          <p14:tracePt t="114332" x="2343150" y="3519488"/>
          <p14:tracePt t="114345" x="2333625" y="3529013"/>
          <p14:tracePt t="114352" x="2324100" y="3538538"/>
          <p14:tracePt t="114368" x="2306638" y="3556000"/>
          <p14:tracePt t="114378" x="2306638" y="3565525"/>
          <p14:tracePt t="114382" x="2297113" y="3575050"/>
          <p14:tracePt t="114390" x="2287588" y="3584575"/>
          <p14:tracePt t="114542" x="2270125" y="3592513"/>
          <p14:tracePt t="114559" x="2260600" y="3602038"/>
          <p14:tracePt t="114566" x="2260600" y="3611563"/>
          <p14:tracePt t="114583" x="2243138" y="3621088"/>
          <p14:tracePt t="114600" x="2243138" y="3629025"/>
          <p14:tracePt t="114616" x="2233613" y="3638550"/>
          <p14:tracePt t="114872" x="2224088" y="3629025"/>
          <p14:tracePt t="114881" x="2224088" y="3611563"/>
          <p14:tracePt t="114888" x="2224088" y="3602038"/>
          <p14:tracePt t="114903" x="2224088" y="3575050"/>
          <p14:tracePt t="114911" x="2224088" y="3565525"/>
          <p14:tracePt t="114919" x="2224088" y="3556000"/>
          <p14:tracePt t="114927" x="2224088" y="3538538"/>
          <p14:tracePt t="114935" x="2224088" y="3519488"/>
          <p14:tracePt t="114942" x="2224088" y="3502025"/>
          <p14:tracePt t="114952" x="2224088" y="3475038"/>
          <p14:tracePt t="114958" x="2224088" y="3455988"/>
          <p14:tracePt t="114969" x="2224088" y="3429000"/>
          <p14:tracePt t="114974" x="2224088" y="3411538"/>
          <p14:tracePt t="114982" x="2224088" y="3382963"/>
          <p14:tracePt t="114992" x="2224088" y="3365500"/>
          <p14:tracePt t="115000" x="2224088" y="3319463"/>
          <p14:tracePt t="115006" x="2243138" y="3302000"/>
          <p14:tracePt t="115015" x="2251075" y="3282950"/>
          <p14:tracePt t="115024" x="2260600" y="3265488"/>
          <p14:tracePt t="115031" x="2270125" y="3246438"/>
          <p14:tracePt t="115041" x="2279650" y="3228975"/>
          <p14:tracePt t="115049" x="2287588" y="3228975"/>
          <p14:tracePt t="115055" x="2297113" y="3219450"/>
          <p14:tracePt t="115134" x="2297113" y="3236913"/>
          <p14:tracePt t="115150" x="2297113" y="3265488"/>
          <p14:tracePt t="115158" x="2297113" y="3273425"/>
          <p14:tracePt t="115168" x="2297113" y="3282950"/>
          <p14:tracePt t="115176" x="2297113" y="3292475"/>
          <p14:tracePt t="115184" x="2306638" y="3319463"/>
          <p14:tracePt t="115200" x="2306638" y="3328988"/>
          <p14:tracePt t="115207" x="2316163" y="3355975"/>
          <p14:tracePt t="115216" x="2333625" y="3375025"/>
          <p14:tracePt t="115232" x="2343150" y="3419475"/>
          <p14:tracePt t="115251" x="2352675" y="3429000"/>
          <p14:tracePt t="115254" x="2352675" y="3446463"/>
          <p14:tracePt t="115272" x="2360613" y="3465513"/>
          <p14:tracePt t="115310" x="2360613" y="3482975"/>
          <p14:tracePt t="115347" x="2370138" y="3492500"/>
          <p14:tracePt t="115392" x="2389188" y="3492500"/>
          <p14:tracePt t="115399" x="2416175" y="3492500"/>
          <p14:tracePt t="115408" x="2443163" y="3492500"/>
          <p14:tracePt t="115415" x="2489200" y="3492500"/>
          <p14:tracePt t="115424" x="2543175" y="3492500"/>
          <p14:tracePt t="115433" x="2589213" y="3482975"/>
          <p14:tracePt t="115439" x="2625725" y="3482975"/>
          <p14:tracePt t="115446" x="2652713" y="3482975"/>
          <p14:tracePt t="115455" x="2698750" y="3475038"/>
          <p14:tracePt t="115462" x="2735263" y="3475038"/>
          <p14:tracePt t="115471" x="2781300" y="3475038"/>
          <p14:tracePt t="115478" x="2835275" y="3475038"/>
          <p14:tracePt t="115487" x="2862263" y="3475038"/>
          <p14:tracePt t="115494" x="2898775" y="3475038"/>
          <p14:tracePt t="115502" x="2944813" y="3475038"/>
          <p14:tracePt t="115510" x="2962275" y="3475038"/>
          <p14:tracePt t="115518" x="2990850" y="3475038"/>
          <p14:tracePt t="115527" x="3035300" y="3475038"/>
          <p14:tracePt t="115534" x="3063875" y="3475038"/>
          <p14:tracePt t="115542" x="3136900" y="3475038"/>
          <p14:tracePt t="115551" x="3171825" y="3475038"/>
          <p14:tracePt t="115558" x="3227388" y="3492500"/>
          <p14:tracePt t="115566" x="3290888" y="3511550"/>
          <p14:tracePt t="115575" x="3382963" y="3511550"/>
          <p14:tracePt t="115583" x="3455988" y="3519488"/>
          <p14:tracePt t="115591" x="3556000" y="3538538"/>
          <p14:tracePt t="115598" x="3646488" y="3538538"/>
          <p14:tracePt t="115607" x="3709988" y="3556000"/>
          <p14:tracePt t="115614" x="3765550" y="3575050"/>
          <p14:tracePt t="115624" x="3775075" y="3575050"/>
          <p14:tracePt t="116048" x="3783013" y="3575050"/>
          <p14:tracePt t="116054" x="3783013" y="3565525"/>
          <p14:tracePt t="116062" x="3783013" y="3556000"/>
          <p14:tracePt t="116071" x="3775075" y="3538538"/>
          <p14:tracePt t="116078" x="3765550" y="3519488"/>
          <p14:tracePt t="116103" x="3765550" y="3511550"/>
          <p14:tracePt t="116110" x="3756025" y="3502025"/>
          <p14:tracePt t="116134" x="3756025" y="3492500"/>
          <p14:tracePt t="116150" x="3756025" y="3482975"/>
          <p14:tracePt t="116158" x="3746500" y="3475038"/>
          <p14:tracePt t="116167" x="3738563" y="3465513"/>
          <p14:tracePt t="116174" x="3738563" y="3455988"/>
          <p14:tracePt t="116182" x="3738563" y="3446463"/>
          <p14:tracePt t="116206" x="3738563" y="3419475"/>
          <p14:tracePt t="116215" x="3738563" y="3411538"/>
          <p14:tracePt t="116230" x="3738563" y="3402013"/>
          <p14:tracePt t="116246" x="3738563" y="3392488"/>
          <p14:tracePt t="116263" x="3738563" y="3375025"/>
          <p14:tracePt t="116271" x="3738563" y="3365500"/>
          <p14:tracePt t="116295" x="3738563" y="3355975"/>
          <p14:tracePt t="116318" x="3738563" y="3338513"/>
          <p14:tracePt t="116328" x="3729038" y="3328988"/>
          <p14:tracePt t="116407" x="3709988" y="3319463"/>
          <p14:tracePt t="116414" x="3673475" y="3309938"/>
          <p14:tracePt t="116422" x="3619500" y="3302000"/>
          <p14:tracePt t="116430" x="3556000" y="3265488"/>
          <p14:tracePt t="116439" x="3519488" y="3246438"/>
          <p14:tracePt t="116446" x="3455988" y="3209925"/>
          <p14:tracePt t="116455" x="3400425" y="3173413"/>
          <p14:tracePt t="116462" x="3336925" y="3136900"/>
          <p14:tracePt t="116472" x="3309938" y="3127375"/>
          <p14:tracePt t="116478" x="3263900" y="3090863"/>
          <p14:tracePt t="116487" x="3236913" y="3073400"/>
          <p14:tracePt t="116494" x="3200400" y="3054350"/>
          <p14:tracePt t="116502" x="3171825" y="3017838"/>
          <p14:tracePt t="116511" x="3144838" y="2990850"/>
          <p14:tracePt t="116518" x="3117850" y="2973388"/>
          <p14:tracePt t="116526" x="3100388" y="2954338"/>
          <p14:tracePt t="116534" x="3081338" y="2927350"/>
          <p14:tracePt t="116543" x="3071813" y="2927350"/>
          <p14:tracePt t="116550" x="3063875" y="2909888"/>
          <p14:tracePt t="116558" x="3063875" y="2900363"/>
          <p14:tracePt t="116567" x="3054350" y="2881313"/>
          <p14:tracePt t="116575" x="3044825" y="2854325"/>
          <p14:tracePt t="116582" x="3035300" y="2844800"/>
          <p14:tracePt t="116591" x="3035300" y="2836863"/>
          <p14:tracePt t="116599" x="3035300" y="2800350"/>
          <p14:tracePt t="116606" x="3035300" y="2790825"/>
          <p14:tracePt t="116615" x="3035300" y="2763838"/>
          <p14:tracePt t="116624" x="3017838" y="2727325"/>
          <p14:tracePt t="116630" x="3017838" y="2708275"/>
          <p14:tracePt t="116639" x="3017838" y="2698750"/>
          <p14:tracePt t="116646" x="3017838" y="2671763"/>
          <p14:tracePt t="116656" x="3017838" y="2662238"/>
          <p14:tracePt t="116662" x="3017838" y="2654300"/>
          <p14:tracePt t="116671" x="3017838" y="2644775"/>
          <p14:tracePt t="116912" x="3017838" y="2635250"/>
          <p14:tracePt t="116921" x="3017838" y="2625725"/>
          <p14:tracePt t="116958" x="3017838" y="2617788"/>
          <p14:tracePt t="116962" x="3017838" y="2608263"/>
          <p14:tracePt t="117088" x="2998788" y="2608263"/>
          <p14:tracePt t="117099" x="2990850" y="2608263"/>
          <p14:tracePt t="117102" x="2962275" y="2625725"/>
          <p14:tracePt t="117112" x="2944813" y="2635250"/>
          <p14:tracePt t="117120" x="2935288" y="2635250"/>
          <p14:tracePt t="117128" x="2917825" y="2644775"/>
          <p14:tracePt t="117136" x="2908300" y="2644775"/>
          <p14:tracePt t="117144" x="2898775" y="2654300"/>
          <p14:tracePt t="117152" x="2889250" y="2654300"/>
          <p14:tracePt t="117160" x="2881313" y="2671763"/>
          <p14:tracePt t="117239" x="2852738" y="2662238"/>
          <p14:tracePt t="117254" x="2844800" y="2644775"/>
          <p14:tracePt t="117263" x="2835275" y="2635250"/>
          <p14:tracePt t="117271" x="2835275" y="2625725"/>
          <p14:tracePt t="117279" x="2835275" y="2598738"/>
          <p14:tracePt t="117287" x="2825750" y="2581275"/>
          <p14:tracePt t="117294" x="2825750" y="2571750"/>
          <p14:tracePt t="117302" x="2825750" y="2554288"/>
          <p14:tracePt t="117311" x="2825750" y="2544763"/>
          <p14:tracePt t="117329" x="2825750" y="2535238"/>
          <p14:tracePt t="117584" x="2825750" y="2525713"/>
          <p14:tracePt t="117592" x="2852738" y="2525713"/>
          <p14:tracePt t="117602" x="2898775" y="2525713"/>
          <p14:tracePt t="117610" x="2925763" y="2525713"/>
          <p14:tracePt t="117615" x="2954338" y="2525713"/>
          <p14:tracePt t="117808" x="2971800" y="2525713"/>
          <p14:tracePt t="117832" x="2981325" y="2535238"/>
          <p14:tracePt t="117888" x="2981325" y="2544763"/>
          <p14:tracePt t="117919" x="2981325" y="2554288"/>
          <p14:tracePt t="117936" x="2981325" y="2571750"/>
          <p14:tracePt t="117944" x="2981325" y="2581275"/>
          <p14:tracePt t="117961" x="2981325" y="2589213"/>
          <p14:tracePt t="118119" x="2998788" y="2581275"/>
          <p14:tracePt t="118127" x="3008313" y="2571750"/>
          <p14:tracePt t="118135" x="3017838" y="2562225"/>
          <p14:tracePt t="118144" x="3027363" y="2554288"/>
          <p14:tracePt t="118151" x="3027363" y="2544763"/>
          <p14:tracePt t="118158" x="3035300" y="2535238"/>
          <p14:tracePt t="118166" x="3035300" y="2525713"/>
          <p14:tracePt t="118182" x="3044825" y="2508250"/>
          <p14:tracePt t="118190" x="3054350" y="2498725"/>
          <p14:tracePt t="118207" x="3063875" y="2481263"/>
          <p14:tracePt t="118214" x="3063875" y="2471738"/>
          <p14:tracePt t="118222" x="3071813" y="2452688"/>
          <p14:tracePt t="118230" x="3081338" y="2452688"/>
          <p14:tracePt t="118247" x="3090863" y="2444750"/>
          <p14:tracePt t="118255" x="3090863" y="2435225"/>
          <p14:tracePt t="118271" x="3090863" y="2425700"/>
          <p14:tracePt t="118288" x="3090863" y="2416175"/>
          <p14:tracePt t="118319" x="3100388" y="2408238"/>
          <p14:tracePt t="118335" x="3100388" y="2389188"/>
          <p14:tracePt t="118343" x="3108325" y="2371725"/>
          <p14:tracePt t="118375" x="3108325" y="2352675"/>
          <p14:tracePt t="118383" x="3108325" y="2343150"/>
          <p14:tracePt t="118391" x="3108325" y="2335213"/>
          <p14:tracePt t="118399" x="3108325" y="2325688"/>
          <p14:tracePt t="118414" x="3108325" y="2306638"/>
          <p14:tracePt t="118454" x="3108325" y="2298700"/>
          <p14:tracePt t="118479" x="3108325" y="2289175"/>
          <p14:tracePt t="118487" x="3108325" y="2270125"/>
          <p14:tracePt t="118503" x="3108325" y="2252663"/>
          <p14:tracePt t="118511" x="3108325" y="2243138"/>
          <p14:tracePt t="118527" x="3108325" y="2225675"/>
          <p14:tracePt t="118544" x="3108325" y="2216150"/>
          <p14:tracePt t="118550" x="3108325" y="2206625"/>
          <p14:tracePt t="118558" x="3108325" y="2179638"/>
          <p14:tracePt t="118575" x="3108325" y="2170113"/>
          <p14:tracePt t="118592" x="3108325" y="2160588"/>
          <p14:tracePt t="118807" x="3108325" y="2143125"/>
          <p14:tracePt t="118815" x="3081338" y="2125663"/>
          <p14:tracePt t="118822" x="3027363" y="2125663"/>
          <p14:tracePt t="118830" x="2954338" y="2097088"/>
          <p14:tracePt t="118839" x="2871788" y="2070100"/>
          <p14:tracePt t="118846" x="2762250" y="2060575"/>
          <p14:tracePt t="118854" x="2698750" y="2033588"/>
          <p14:tracePt t="118864" x="2643188" y="2024063"/>
          <p14:tracePt t="118878" x="2625725" y="2016125"/>
          <p14:tracePt t="118878" x="2589213" y="2016125"/>
          <p14:tracePt t="118888" x="2570163" y="2016125"/>
          <p14:tracePt t="118894" x="2552700" y="2016125"/>
          <p14:tracePt t="118902" x="2543175" y="2016125"/>
          <p14:tracePt t="118910" x="2498725" y="2016125"/>
          <p14:tracePt t="118918" x="2462213" y="2016125"/>
          <p14:tracePt t="118926" x="2406650" y="2016125"/>
          <p14:tracePt t="118935" x="2343150" y="2016125"/>
          <p14:tracePt t="118942" x="2270125" y="2016125"/>
          <p14:tracePt t="118952" x="2197100" y="2016125"/>
          <p14:tracePt t="118958" x="2124075" y="2016125"/>
          <p14:tracePt t="118967" x="2070100" y="2016125"/>
          <p14:tracePt t="118974" x="1997075" y="2016125"/>
          <p14:tracePt t="118983" x="1951038" y="2016125"/>
          <p14:tracePt t="118990" x="1914525" y="2016125"/>
          <p14:tracePt t="119008" x="1860550" y="2016125"/>
          <p14:tracePt t="119014" x="1831975" y="2016125"/>
          <p14:tracePt t="119103" x="1824038" y="2016125"/>
          <p14:tracePt t="119110" x="1814513" y="2016125"/>
          <p14:tracePt t="119118" x="1787525" y="2016125"/>
          <p14:tracePt t="119128" x="1778000" y="2016125"/>
          <p14:tracePt t="119136" x="1741488" y="2016125"/>
          <p14:tracePt t="119144" x="1731963" y="2016125"/>
          <p14:tracePt t="119152" x="1714500" y="2016125"/>
          <p14:tracePt t="119159" x="1695450" y="2016125"/>
          <p14:tracePt t="119166" x="1658938" y="2016125"/>
          <p14:tracePt t="119174" x="1641475" y="2016125"/>
          <p14:tracePt t="119190" x="1622425" y="2016125"/>
          <p14:tracePt t="119199" x="1612900" y="2016125"/>
          <p14:tracePt t="119206" x="1604963" y="2016125"/>
          <p14:tracePt t="119214" x="1585913" y="2024063"/>
          <p14:tracePt t="119222" x="1568450" y="2024063"/>
          <p14:tracePt t="119231" x="1558925" y="2024063"/>
          <p14:tracePt t="119238" x="1549400" y="2024063"/>
          <p14:tracePt t="119247" x="1531938" y="2024063"/>
          <p14:tracePt t="119255" x="1512888" y="2033588"/>
          <p14:tracePt t="119263" x="1476375" y="2052638"/>
          <p14:tracePt t="119271" x="1468438" y="2052638"/>
          <p14:tracePt t="119279" x="1439863" y="2052638"/>
          <p14:tracePt t="119287" x="1422400" y="2060575"/>
          <p14:tracePt t="119294" x="1395413" y="2070100"/>
          <p14:tracePt t="119302" x="1376363" y="2079625"/>
          <p14:tracePt t="119311" x="1366838" y="2079625"/>
          <p14:tracePt t="119319" x="1349375" y="2079625"/>
          <p14:tracePt t="119335" x="1330325" y="2089150"/>
          <p14:tracePt t="119344" x="1322388" y="2097088"/>
          <p14:tracePt t="119351" x="1312863" y="2106613"/>
          <p14:tracePt t="119360" x="1303338" y="2106613"/>
          <p14:tracePt t="119384" x="1285875" y="2116138"/>
          <p14:tracePt t="119399" x="1266825" y="2125663"/>
          <p14:tracePt t="119447" x="1258888" y="2125663"/>
          <p14:tracePt t="119454" x="1249363" y="2133600"/>
          <p14:tracePt t="119463" x="1249363" y="2143125"/>
          <p14:tracePt t="119479" x="1239838" y="2152650"/>
          <p14:tracePt t="119487" x="1239838" y="2179638"/>
          <p14:tracePt t="119495" x="1239838" y="2197100"/>
          <p14:tracePt t="119508" x="1239838" y="2225675"/>
          <p14:tracePt t="119512" x="1239838" y="2243138"/>
          <p14:tracePt t="119521" x="1239838" y="2270125"/>
          <p14:tracePt t="119528" x="1239838" y="2289175"/>
          <p14:tracePt t="119536" x="1239838" y="2325688"/>
          <p14:tracePt t="119552" x="1239838" y="2352675"/>
          <p14:tracePt t="119559" x="1239838" y="2371725"/>
          <p14:tracePt t="119567" x="1239838" y="2379663"/>
          <p14:tracePt t="119575" x="1239838" y="2408238"/>
          <p14:tracePt t="119583" x="1239838" y="2425700"/>
          <p14:tracePt t="119591" x="1230313" y="2462213"/>
          <p14:tracePt t="119599" x="1222375" y="2471738"/>
          <p14:tracePt t="119608" x="1212850" y="2508250"/>
          <p14:tracePt t="119615" x="1203325" y="2544763"/>
          <p14:tracePt t="119625" x="1193800" y="2571750"/>
          <p14:tracePt t="119630" x="1193800" y="2598738"/>
          <p14:tracePt t="119641" x="1166813" y="2635250"/>
          <p14:tracePt t="119646" x="1166813" y="2644775"/>
          <p14:tracePt t="119658" x="1166813" y="2690813"/>
          <p14:tracePt t="119662" x="1157288" y="2717800"/>
          <p14:tracePt t="119672" x="1157288" y="2763838"/>
          <p14:tracePt t="119679" x="1157288" y="2800350"/>
          <p14:tracePt t="119690" x="1157288" y="2854325"/>
          <p14:tracePt t="119696" x="1157288" y="2900363"/>
          <p14:tracePt t="119705" x="1157288" y="2963863"/>
          <p14:tracePt t="119710" x="1157288" y="3017838"/>
          <p14:tracePt t="119718" x="1157288" y="3082925"/>
          <p14:tracePt t="119726" x="1157288" y="3136900"/>
          <p14:tracePt t="119735" x="1149350" y="3192463"/>
          <p14:tracePt t="119743" x="1149350" y="3236913"/>
          <p14:tracePt t="119750" x="1149350" y="3292475"/>
          <p14:tracePt t="119758" x="1139825" y="3346450"/>
          <p14:tracePt t="119766" x="1139825" y="3382963"/>
          <p14:tracePt t="119774" x="1112838" y="3438525"/>
          <p14:tracePt t="119782" x="1112838" y="3475038"/>
          <p14:tracePt t="119790" x="1112838" y="3529013"/>
          <p14:tracePt t="119798" x="1112838" y="3575050"/>
          <p14:tracePt t="119807" x="1103313" y="3629025"/>
          <p14:tracePt t="119814" x="1093788" y="3684588"/>
          <p14:tracePt t="119822" x="1093788" y="3702050"/>
          <p14:tracePt t="119830" x="1093788" y="3757613"/>
          <p14:tracePt t="119839" x="1076325" y="3803650"/>
          <p14:tracePt t="119846" x="1076325" y="3857625"/>
          <p14:tracePt t="119855" x="1057275" y="3903663"/>
          <p14:tracePt t="119862" x="1057275" y="3957638"/>
          <p14:tracePt t="119871" x="1057275" y="4021138"/>
          <p14:tracePt t="119878" x="1057275" y="4076700"/>
          <p14:tracePt t="119888" x="1057275" y="4113213"/>
          <p14:tracePt t="119894" x="1057275" y="4140200"/>
          <p14:tracePt t="119903" x="1057275" y="4186238"/>
          <p14:tracePt t="119910" x="1057275" y="4222750"/>
          <p14:tracePt t="119918" x="1057275" y="4268788"/>
          <p14:tracePt t="119926" x="1057275" y="4295775"/>
          <p14:tracePt t="119935" x="1057275" y="4322763"/>
          <p14:tracePt t="119942" x="1057275" y="4340225"/>
          <p14:tracePt t="119959" x="1057275" y="4376738"/>
          <p14:tracePt t="119973" x="1057275" y="4386263"/>
          <p14:tracePt t="119982" x="1057275" y="4405313"/>
          <p14:tracePt t="120005" x="1057275" y="4413250"/>
          <p14:tracePt t="120022" x="1057275" y="4422775"/>
          <p14:tracePt t="120031" x="1057275" y="4441825"/>
          <p14:tracePt t="120039" x="1057275" y="4449763"/>
          <p14:tracePt t="120046" x="1057275" y="4459288"/>
          <p14:tracePt t="120055" x="1057275" y="4468813"/>
          <p14:tracePt t="120063" x="1057275" y="4495800"/>
          <p14:tracePt t="120078" x="1057275" y="4522788"/>
          <p14:tracePt t="120087" x="1057275" y="4541838"/>
          <p14:tracePt t="120094" x="1057275" y="4568825"/>
          <p14:tracePt t="120103" x="1057275" y="4605338"/>
          <p14:tracePt t="120110" x="1057275" y="4632325"/>
          <p14:tracePt t="120118" x="1057275" y="4651375"/>
          <p14:tracePt t="120126" x="1057275" y="4678363"/>
          <p14:tracePt t="120135" x="1057275" y="4714875"/>
          <p14:tracePt t="120143" x="1057275" y="4732338"/>
          <p14:tracePt t="120151" x="1057275" y="4778375"/>
          <p14:tracePt t="120158" x="1057275" y="4797425"/>
          <p14:tracePt t="120166" x="1057275" y="4824413"/>
          <p14:tracePt t="120174" x="1057275" y="4841875"/>
          <p14:tracePt t="120182" x="1057275" y="4870450"/>
          <p14:tracePt t="120190" x="1057275" y="4878388"/>
          <p14:tracePt t="120199" x="1057275" y="4887913"/>
          <p14:tracePt t="120206" x="1057275" y="4906963"/>
          <p14:tracePt t="120239" x="1057275" y="4914900"/>
          <p14:tracePt t="120247" x="1057275" y="4924425"/>
          <p14:tracePt t="120392" x="1066800" y="4933950"/>
          <p14:tracePt t="120463" x="1076325" y="4933950"/>
          <p14:tracePt t="120470" x="1112838" y="4933950"/>
          <p14:tracePt t="120479" x="1149350" y="4933950"/>
          <p14:tracePt t="120487" x="1203325" y="4933950"/>
          <p14:tracePt t="120495" x="1249363" y="4933950"/>
          <p14:tracePt t="120502" x="1303338" y="4933950"/>
          <p14:tracePt t="120510" x="1339850" y="4933950"/>
          <p14:tracePt t="120518" x="1412875" y="4933950"/>
          <p14:tracePt t="120527" x="1468438" y="4933950"/>
          <p14:tracePt t="120534" x="1541463" y="4933950"/>
          <p14:tracePt t="120542" x="1612900" y="4933950"/>
          <p14:tracePt t="120550" x="1668463" y="4933950"/>
          <p14:tracePt t="120558" x="1758950" y="4933950"/>
          <p14:tracePt t="120567" x="1824038" y="4933950"/>
          <p14:tracePt t="120575" x="1878013" y="4933950"/>
          <p14:tracePt t="120583" x="1931988" y="4933950"/>
          <p14:tracePt t="120591" x="1987550" y="4933950"/>
          <p14:tracePt t="120598" x="2014538" y="4933950"/>
          <p14:tracePt t="120609" x="2051050" y="4933950"/>
          <p14:tracePt t="120616" x="2060575" y="4933950"/>
          <p14:tracePt t="120627" x="2078038" y="4933950"/>
          <p14:tracePt t="120670" x="2087563" y="4933950"/>
          <p14:tracePt t="120695" x="2097088" y="4933950"/>
          <p14:tracePt t="120702" x="2106613" y="4933950"/>
          <p14:tracePt t="120710" x="2133600" y="4933950"/>
          <p14:tracePt t="120721" x="2151063" y="4933950"/>
          <p14:tracePt t="120726" x="2170113" y="4933950"/>
          <p14:tracePt t="120735" x="2187575" y="4933950"/>
          <p14:tracePt t="120743" x="2214563" y="4933950"/>
          <p14:tracePt t="120750" x="2224088" y="4933950"/>
          <p14:tracePt t="120759" x="2233613" y="4933950"/>
          <p14:tracePt t="120766" x="2260600" y="4914900"/>
          <p14:tracePt t="120782" x="2270125" y="4914900"/>
          <p14:tracePt t="120790" x="2279650" y="4914900"/>
          <p14:tracePt t="120807" x="2297113" y="4906963"/>
          <p14:tracePt t="120823" x="2306638" y="4906963"/>
          <p14:tracePt t="120838" x="2324100" y="4897438"/>
          <p14:tracePt t="120871" x="2343150" y="4887913"/>
          <p14:tracePt t="120878" x="2352675" y="4887913"/>
          <p14:tracePt t="120889" x="2370138" y="4870450"/>
          <p14:tracePt t="120894" x="2389188" y="4860925"/>
          <p14:tracePt t="120902" x="2389188" y="4851400"/>
          <p14:tracePt t="120910" x="2397125" y="4841875"/>
          <p14:tracePt t="120926" x="2406650" y="4833938"/>
          <p14:tracePt t="120935" x="2406650" y="4824413"/>
          <p14:tracePt t="120942" x="2406650" y="4814888"/>
          <p14:tracePt t="120952" x="2406650" y="4797425"/>
          <p14:tracePt t="120968" x="2406650" y="4787900"/>
          <p14:tracePt t="120975" x="2406650" y="4778375"/>
          <p14:tracePt t="121005" x="2406650" y="4760913"/>
          <p14:tracePt t="121007" x="2406650" y="4751388"/>
          <p14:tracePt t="121015" x="2406650" y="4741863"/>
          <p14:tracePt t="121032" x="2406650" y="4732338"/>
          <p14:tracePt t="121112" x="2406650" y="4714875"/>
          <p14:tracePt t="121120" x="2406650" y="4705350"/>
          <p14:tracePt t="121127" x="2406650" y="4678363"/>
          <p14:tracePt t="121135" x="2397125" y="4660900"/>
          <p14:tracePt t="121142" x="2389188" y="4641850"/>
          <p14:tracePt t="121150" x="2379663" y="4624388"/>
          <p14:tracePt t="121158" x="2370138" y="4605338"/>
          <p14:tracePt t="121166" x="2370138" y="4578350"/>
          <p14:tracePt t="121174" x="2352675" y="4559300"/>
          <p14:tracePt t="121182" x="2343150" y="4551363"/>
          <p14:tracePt t="121193" x="2343150" y="4522788"/>
          <p14:tracePt t="121200" x="2343150" y="4514850"/>
          <p14:tracePt t="121216" x="2343150" y="4486275"/>
          <p14:tracePt t="121225" x="2343150" y="4478338"/>
          <p14:tracePt t="121232" x="2343150" y="4449763"/>
          <p14:tracePt t="121241" x="2343150" y="4441825"/>
          <p14:tracePt t="121251" x="2343150" y="4432300"/>
          <p14:tracePt t="121254" x="2343150" y="4422775"/>
          <p14:tracePt t="121262" x="2343150" y="4413250"/>
          <p14:tracePt t="121280" x="2343150" y="4405313"/>
          <p14:tracePt t="121391" x="2333625" y="4395788"/>
          <p14:tracePt t="121400" x="2324100" y="4395788"/>
          <p14:tracePt t="121414" x="2324100" y="4405313"/>
          <p14:tracePt t="121423" x="2306638" y="4413250"/>
          <p14:tracePt t="121454" x="2306638" y="4422775"/>
          <p14:tracePt t="121502" x="2306638" y="4432300"/>
          <p14:tracePt t="121527" x="2306638" y="4441825"/>
          <p14:tracePt t="121535" x="2297113" y="4449763"/>
          <p14:tracePt t="121542" x="2297113" y="4468813"/>
          <p14:tracePt t="121551" x="2287588" y="4478338"/>
          <p14:tracePt t="121568" x="2270125" y="4486275"/>
          <p14:tracePt t="121584" x="2260600" y="4495800"/>
          <p14:tracePt t="121596" x="2251075" y="4505325"/>
          <p14:tracePt t="121598" x="2251075" y="4514850"/>
          <p14:tracePt t="121606" x="2243138" y="4532313"/>
          <p14:tracePt t="121624" x="2224088" y="4551363"/>
          <p14:tracePt t="121630" x="2224088" y="4559300"/>
          <p14:tracePt t="121639" x="2214563" y="4568825"/>
          <p14:tracePt t="121646" x="2206625" y="4578350"/>
          <p14:tracePt t="121656" x="2206625" y="4587875"/>
          <p14:tracePt t="121671" x="2206625" y="4595813"/>
          <p14:tracePt t="121679" x="2197100" y="4605338"/>
          <p14:tracePt t="121691" x="2187575" y="4614863"/>
          <p14:tracePt t="121707" x="2179638" y="4624388"/>
          <p14:tracePt t="121712" x="2179638" y="4632325"/>
          <p14:tracePt t="121723" x="2179638" y="4641850"/>
          <p14:tracePt t="121736" x="2170113" y="4641850"/>
          <p14:tracePt t="121960" x="2179638" y="4632325"/>
          <p14:tracePt t="121969" x="2187575" y="4624388"/>
          <p14:tracePt t="121983" x="2206625" y="4605338"/>
          <p14:tracePt t="122007" x="2214563" y="4595813"/>
          <p14:tracePt t="122023" x="2224088" y="4587875"/>
          <p14:tracePt t="122047" x="2233613" y="4578350"/>
          <p14:tracePt t="122055" x="2243138" y="4568825"/>
          <p14:tracePt t="122072" x="2251075" y="4568825"/>
          <p14:tracePt t="122142" x="2260600" y="4568825"/>
          <p14:tracePt t="122158" x="2270125" y="4568825"/>
          <p14:tracePt t="122174" x="2279650" y="4568825"/>
          <p14:tracePt t="122432" x="2287588" y="4568825"/>
          <p14:tracePt t="122440" x="2316163" y="4595813"/>
          <p14:tracePt t="122448" x="2324100" y="4605338"/>
          <p14:tracePt t="122456" x="2343150" y="4624388"/>
          <p14:tracePt t="122462" x="2360613" y="4641850"/>
          <p14:tracePt t="122471" x="2370138" y="4660900"/>
          <p14:tracePt t="122478" x="2389188" y="4678363"/>
          <p14:tracePt t="122487" x="2397125" y="4687888"/>
          <p14:tracePt t="122495" x="2406650" y="4705350"/>
          <p14:tracePt t="122510" x="2406650" y="4724400"/>
          <p14:tracePt t="122519" x="2416175" y="4732338"/>
          <p14:tracePt t="122607" x="2425700" y="4741863"/>
          <p14:tracePt t="122615" x="2443163" y="4732338"/>
          <p14:tracePt t="122630" x="2443163" y="4724400"/>
          <p14:tracePt t="122639" x="2452688" y="4714875"/>
          <p14:tracePt t="122646" x="2452688" y="4705350"/>
          <p14:tracePt t="123063" x="2452688" y="4697413"/>
          <p14:tracePt t="123078" x="2425700" y="4651375"/>
          <p14:tracePt t="123087" x="2397125" y="4651375"/>
          <p14:tracePt t="123094" x="2316163" y="4641850"/>
          <p14:tracePt t="123103" x="2260600" y="4641850"/>
          <p14:tracePt t="123111" x="2179638" y="4632325"/>
          <p14:tracePt t="123119" x="2087563" y="4632325"/>
          <p14:tracePt t="123126" x="2014538" y="4632325"/>
          <p14:tracePt t="123135" x="1941513" y="4632325"/>
          <p14:tracePt t="123143" x="1887538" y="4632325"/>
          <p14:tracePt t="123151" x="1814513" y="4632325"/>
          <p14:tracePt t="123158" x="1751013" y="4632325"/>
          <p14:tracePt t="123167" x="1695450" y="4632325"/>
          <p14:tracePt t="123174" x="1641475" y="4632325"/>
          <p14:tracePt t="123182" x="1585913" y="4632325"/>
          <p14:tracePt t="123190" x="1531938" y="4632325"/>
          <p14:tracePt t="123198" x="1449388" y="4632325"/>
          <p14:tracePt t="123206" x="1358900" y="4632325"/>
          <p14:tracePt t="123214" x="1266825" y="4632325"/>
          <p14:tracePt t="123222" x="1157288" y="4632325"/>
          <p14:tracePt t="123230" x="1066800" y="4614863"/>
          <p14:tracePt t="123238" x="947738" y="4587875"/>
          <p14:tracePt t="123247" x="857250" y="4568825"/>
          <p14:tracePt t="123256" x="765175" y="4559300"/>
          <p14:tracePt t="123264" x="692150" y="4559300"/>
          <p14:tracePt t="123271" x="647700" y="4551363"/>
          <p14:tracePt t="123280" x="601663" y="4541838"/>
          <p14:tracePt t="123287" x="601663" y="4532313"/>
          <p14:tracePt t="123294" x="592138" y="4532313"/>
          <p14:tracePt t="124094" x="584200" y="4522788"/>
          <p14:tracePt t="124424" x="584200" y="4505325"/>
          <p14:tracePt t="124432" x="592138" y="4505325"/>
          <p14:tracePt t="124440" x="611188" y="4486275"/>
          <p14:tracePt t="124447" x="638175" y="4486275"/>
          <p14:tracePt t="124455" x="674688" y="4486275"/>
          <p14:tracePt t="124462" x="701675" y="4486275"/>
          <p14:tracePt t="124472" x="747713" y="4486275"/>
          <p14:tracePt t="124478" x="801688" y="4486275"/>
          <p14:tracePt t="124488" x="857250" y="4486275"/>
          <p14:tracePt t="124494" x="911225" y="4486275"/>
          <p14:tracePt t="124505" x="957263" y="4486275"/>
          <p14:tracePt t="124510" x="984250" y="4486275"/>
          <p14:tracePt t="124518" x="1003300" y="4478338"/>
          <p14:tracePt t="124527" x="1030288" y="4468813"/>
          <p14:tracePt t="124534" x="1039813" y="4468813"/>
          <p14:tracePt t="124819" x="1057275" y="4459288"/>
          <p14:tracePt t="124825" x="1066800" y="4441825"/>
          <p14:tracePt t="124833" x="1066800" y="4422775"/>
          <p14:tracePt t="124840" x="1066800" y="4386263"/>
          <p14:tracePt t="124847" x="1066800" y="4340225"/>
          <p14:tracePt t="124856" x="1093788" y="4295775"/>
          <p14:tracePt t="124865" x="1093788" y="4268788"/>
          <p14:tracePt t="124873" x="1103313" y="4213225"/>
          <p14:tracePt t="124879" x="1112838" y="4167188"/>
          <p14:tracePt t="124888" x="1120775" y="4130675"/>
          <p14:tracePt t="124894" x="1120775" y="4086225"/>
          <p14:tracePt t="124908" x="1157288" y="4057650"/>
          <p14:tracePt t="124910" x="1157288" y="4030663"/>
          <p14:tracePt t="124918" x="1166813" y="3994150"/>
          <p14:tracePt t="124926" x="1176338" y="3967163"/>
          <p14:tracePt t="124934" x="1193800" y="3940175"/>
          <p14:tracePt t="124943" x="1193800" y="3930650"/>
          <p14:tracePt t="124952" x="1203325" y="3911600"/>
          <p14:tracePt t="124960" x="1203325" y="3894138"/>
          <p14:tracePt t="124977" x="1212850" y="3884613"/>
          <p14:tracePt t="125081" x="1212850" y="3894138"/>
          <p14:tracePt t="125089" x="1212850" y="3921125"/>
          <p14:tracePt t="125101" x="1203325" y="3921125"/>
          <p14:tracePt t="125103" x="1193800" y="3930650"/>
          <p14:tracePt t="125112" x="1166813" y="3940175"/>
          <p14:tracePt t="125127" x="1112838" y="3957638"/>
          <p14:tracePt t="125134" x="1084263" y="3976688"/>
          <p14:tracePt t="125142" x="1057275" y="3994150"/>
          <p14:tracePt t="125150" x="1030288" y="4003675"/>
          <p14:tracePt t="125160" x="1011238" y="4021138"/>
          <p14:tracePt t="125166" x="993775" y="4030663"/>
          <p14:tracePt t="125174" x="974725" y="4030663"/>
          <p14:tracePt t="125184" x="966788" y="4040188"/>
          <p14:tracePt t="125409" x="993775" y="4040188"/>
          <p14:tracePt t="125414" x="1011238" y="4021138"/>
          <p14:tracePt t="125423" x="1047750" y="4013200"/>
          <p14:tracePt t="125430" x="1066800" y="4003675"/>
          <p14:tracePt t="125439" x="1112838" y="3994150"/>
          <p14:tracePt t="125446" x="1176338" y="3967163"/>
          <p14:tracePt t="125455" x="1185863" y="3957638"/>
          <p14:tracePt t="125471" x="1193800" y="3957638"/>
          <p14:tracePt t="125526" x="1203325" y="3957638"/>
          <p14:tracePt t="125536" x="1212850" y="3957638"/>
          <p14:tracePt t="125551" x="1222375" y="3957638"/>
          <p14:tracePt t="125559" x="1239838" y="3957638"/>
          <p14:tracePt t="125566" x="1258888" y="3967163"/>
          <p14:tracePt t="125574" x="1285875" y="3976688"/>
          <p14:tracePt t="125584" x="1303338" y="3976688"/>
          <p14:tracePt t="125592" x="1330325" y="3984625"/>
          <p14:tracePt t="125599" x="1349375" y="3984625"/>
          <p14:tracePt t="125610" x="1366838" y="4013200"/>
          <p14:tracePt t="125615" x="1385888" y="4013200"/>
          <p14:tracePt t="125849" x="1395413" y="4013200"/>
          <p14:tracePt t="125856" x="1403350" y="4013200"/>
          <p14:tracePt t="125865" x="1422400" y="4021138"/>
          <p14:tracePt t="125871" x="1431925" y="4021138"/>
          <p14:tracePt t="125879" x="1439863" y="4021138"/>
          <p14:tracePt t="125887" x="1449388" y="4030663"/>
          <p14:tracePt t="125894" x="1458913" y="4049713"/>
          <p14:tracePt t="125907" x="1476375" y="4057650"/>
          <p14:tracePt t="125910" x="1485900" y="4067175"/>
          <p14:tracePt t="125918" x="1512888" y="4076700"/>
          <p14:tracePt t="125926" x="1522413" y="4076700"/>
          <p14:tracePt t="125935" x="1541463" y="4094163"/>
          <p14:tracePt t="125943" x="1558925" y="4103688"/>
          <p14:tracePt t="125952" x="1568450" y="4113213"/>
          <p14:tracePt t="125958" x="1576388" y="4122738"/>
          <p14:tracePt t="125966" x="1585913" y="4140200"/>
          <p14:tracePt t="125982" x="1604963" y="4159250"/>
          <p14:tracePt t="126005" x="1612900" y="4176713"/>
          <p14:tracePt t="126007" x="1622425" y="4186238"/>
          <p14:tracePt t="126014" x="1631950" y="4195763"/>
          <p14:tracePt t="126023" x="1641475" y="4232275"/>
          <p14:tracePt t="126031" x="1658938" y="4249738"/>
          <p14:tracePt t="126039" x="1668463" y="4303713"/>
          <p14:tracePt t="126051" x="1677988" y="4332288"/>
          <p14:tracePt t="126056" x="1677988" y="4376738"/>
          <p14:tracePt t="126063" x="1714500" y="4422775"/>
          <p14:tracePt t="126073" x="1722438" y="4449763"/>
          <p14:tracePt t="126079" x="1751013" y="4505325"/>
          <p14:tracePt t="126089" x="1768475" y="4541838"/>
          <p14:tracePt t="126097" x="1787525" y="4568825"/>
          <p14:tracePt t="126104" x="1824038" y="4614863"/>
          <p14:tracePt t="126110" x="1824038" y="4624388"/>
          <p14:tracePt t="126118" x="1841500" y="4660900"/>
          <p14:tracePt t="126126" x="1868488" y="4668838"/>
          <p14:tracePt t="126134" x="1878013" y="4697413"/>
          <p14:tracePt t="126143" x="1895475" y="4724400"/>
          <p14:tracePt t="126150" x="1905000" y="4724400"/>
          <p14:tracePt t="126158" x="1924050" y="4741863"/>
          <p14:tracePt t="126222" x="1941513" y="4741863"/>
          <p14:tracePt t="126230" x="1951038" y="4741863"/>
          <p14:tracePt t="126238" x="1960563" y="4732338"/>
          <p14:tracePt t="126263" x="1968500" y="4724400"/>
          <p14:tracePt t="126338" x="1978025" y="4714875"/>
          <p14:tracePt t="126359" x="1997075" y="4724400"/>
          <p14:tracePt t="126375" x="2005013" y="4732338"/>
          <p14:tracePt t="126382" x="2041525" y="4751388"/>
          <p14:tracePt t="126391" x="2078038" y="4760913"/>
          <p14:tracePt t="126398" x="2106613" y="4768850"/>
          <p14:tracePt t="126407" x="2160588" y="4778375"/>
          <p14:tracePt t="126414" x="2179638" y="4797425"/>
          <p14:tracePt t="126424" x="2187575" y="4805363"/>
          <p14:tracePt t="126430" x="2206625" y="4814888"/>
          <p14:tracePt t="126439" x="2224088" y="4824413"/>
          <p14:tracePt t="126585" x="2187575" y="4805363"/>
          <p14:tracePt t="126599" x="2114550" y="4768850"/>
          <p14:tracePt t="126606" x="2106613" y="4760913"/>
          <p14:tracePt t="126615" x="2087563" y="4741863"/>
          <p14:tracePt t="126625" x="2087563" y="4732338"/>
          <p14:tracePt t="126696" x="2087563" y="4724400"/>
          <p14:tracePt t="126705" x="2087563" y="4705350"/>
          <p14:tracePt t="126726" x="2114550" y="4697413"/>
          <p14:tracePt t="126734" x="2133600" y="4697413"/>
          <p14:tracePt t="126742" x="2160588" y="4697413"/>
          <p14:tracePt t="126750" x="2179638" y="4697413"/>
          <p14:tracePt t="126758" x="2224088" y="4697413"/>
          <p14:tracePt t="126766" x="2243138" y="4697413"/>
          <p14:tracePt t="126774" x="2297113" y="4705350"/>
          <p14:tracePt t="126782" x="2316163" y="4714875"/>
          <p14:tracePt t="126790" x="2343150" y="4724400"/>
          <p14:tracePt t="126798" x="2370138" y="4732338"/>
          <p14:tracePt t="126806" x="2397125" y="4760913"/>
          <p14:tracePt t="126823" x="2406650" y="4760913"/>
          <p14:tracePt t="126952" x="2406650" y="4768850"/>
          <p14:tracePt t="126958" x="2406650" y="4787900"/>
          <p14:tracePt t="126968" x="2406650" y="4797425"/>
          <p14:tracePt t="126974" x="2406650" y="4805363"/>
          <p14:tracePt t="126982" x="2406650" y="4824413"/>
          <p14:tracePt t="127006" x="2389188" y="4851400"/>
          <p14:tracePt t="127015" x="2370138" y="4860925"/>
          <p14:tracePt t="127031" x="2343150" y="4860925"/>
          <p14:tracePt t="127039" x="2333625" y="4860925"/>
          <p14:tracePt t="127046" x="2324100" y="4860925"/>
          <p14:tracePt t="127057" x="2297113" y="4860925"/>
          <p14:tracePt t="127065" x="2287588" y="4860925"/>
          <p14:tracePt t="127070" x="2270125" y="4860925"/>
          <p14:tracePt t="127078" x="2251075" y="4860925"/>
          <p14:tracePt t="127087" x="2243138" y="4860925"/>
          <p14:tracePt t="127096" x="2214563" y="4860925"/>
          <p14:tracePt t="127104" x="2197100" y="4860925"/>
          <p14:tracePt t="127110" x="2151063" y="4841875"/>
          <p14:tracePt t="127119" x="2143125" y="4833938"/>
          <p14:tracePt t="127127" x="2106613" y="4824413"/>
          <p14:tracePt t="127135" x="2078038" y="4814888"/>
          <p14:tracePt t="127142" x="2070100" y="4814888"/>
          <p14:tracePt t="127151" x="2051050" y="4797425"/>
          <p14:tracePt t="127240" x="2051050" y="4787900"/>
          <p14:tracePt t="127264" x="2051050" y="4768850"/>
          <p14:tracePt t="127273" x="2051050" y="4760913"/>
          <p14:tracePt t="127283" x="2051050" y="4751388"/>
          <p14:tracePt t="127286" x="2060575" y="4732338"/>
          <p14:tracePt t="127303" x="2070100" y="4724400"/>
          <p14:tracePt t="127310" x="2078038" y="4714875"/>
          <p14:tracePt t="127344" x="2097088" y="4714875"/>
          <p14:tracePt t="127350" x="2106613" y="4714875"/>
          <p14:tracePt t="127366" x="2114550" y="4714875"/>
          <p14:tracePt t="127382" x="2133600" y="4714875"/>
          <p14:tracePt t="127391" x="2143125" y="4714875"/>
          <p14:tracePt t="127398" x="2151063" y="4714875"/>
          <p14:tracePt t="127406" x="2160588" y="4714875"/>
          <p14:tracePt t="127736" x="2114550" y="4714875"/>
          <p14:tracePt t="127745" x="2014538" y="4678363"/>
          <p14:tracePt t="127756" x="1951038" y="4641850"/>
          <p14:tracePt t="127761" x="1905000" y="4614863"/>
          <p14:tracePt t="127767" x="1841500" y="4559300"/>
          <p14:tracePt t="127774" x="1804988" y="4541838"/>
          <p14:tracePt t="127782" x="1778000" y="4514850"/>
          <p14:tracePt t="127790" x="1778000" y="4495800"/>
          <p14:tracePt t="127798" x="1758950" y="4478338"/>
          <p14:tracePt t="127815" x="1758950" y="4468813"/>
          <p14:tracePt t="127823" x="1741488" y="4449763"/>
          <p14:tracePt t="127830" x="1741488" y="4441825"/>
          <p14:tracePt t="127846" x="1741488" y="4432300"/>
          <p14:tracePt t="127863" x="1741488" y="4422775"/>
          <p14:tracePt t="127888" x="1741488" y="4405313"/>
          <p14:tracePt t="127919" x="1741488" y="4395788"/>
          <p14:tracePt t="127938" x="1741488" y="4386263"/>
          <p14:tracePt t="127945" x="1741488" y="4368800"/>
          <p14:tracePt t="127958" x="1741488" y="4349750"/>
          <p14:tracePt t="127968" x="1758950" y="4340225"/>
          <p14:tracePt t="127976" x="1768475" y="4340225"/>
          <p14:tracePt t="127984" x="1778000" y="4340225"/>
          <p14:tracePt t="127993" x="1787525" y="4332288"/>
          <p14:tracePt t="128007" x="1804988" y="4332288"/>
          <p14:tracePt t="128015" x="1841500" y="4313238"/>
          <p14:tracePt t="128023" x="1860550" y="4313238"/>
          <p14:tracePt t="128030" x="1878013" y="4303713"/>
          <p14:tracePt t="128038" x="1914525" y="4295775"/>
          <p14:tracePt t="128047" x="1951038" y="4286250"/>
          <p14:tracePt t="128056" x="1978025" y="4286250"/>
          <p14:tracePt t="128062" x="2005013" y="4259263"/>
          <p14:tracePt t="128071" x="2024063" y="4259263"/>
          <p14:tracePt t="128078" x="2051050" y="4259263"/>
          <p14:tracePt t="128088" x="2070100" y="4259263"/>
          <p14:tracePt t="128098" x="2078038" y="4259263"/>
          <p14:tracePt t="128103" x="2106613" y="4259263"/>
          <p14:tracePt t="128110" x="2114550" y="4259263"/>
          <p14:tracePt t="128143" x="2124075" y="4259263"/>
          <p14:tracePt t="128808" x="2124075" y="4268788"/>
          <p14:tracePt t="128817" x="2124075" y="4286250"/>
          <p14:tracePt t="128824" x="2124075" y="4295775"/>
          <p14:tracePt t="128832" x="2124075" y="4303713"/>
          <p14:tracePt t="128840" x="2124075" y="4322763"/>
          <p14:tracePt t="128854" x="2124075" y="4332288"/>
          <p14:tracePt t="129290" x="2160588" y="4313238"/>
          <p14:tracePt t="129299" x="2179638" y="4303713"/>
          <p14:tracePt t="129303" x="2187575" y="4295775"/>
          <p14:tracePt t="129310" x="2197100" y="4286250"/>
          <p14:tracePt t="129320" x="2206625" y="4286250"/>
          <p14:tracePt t="129329" x="2224088" y="4276725"/>
          <p14:tracePt t="129334" x="2224088" y="4268788"/>
          <p14:tracePt t="129344" x="2233613" y="4259263"/>
          <p14:tracePt t="129358" x="2243138" y="4249738"/>
          <p14:tracePt t="129519" x="2251075" y="4249738"/>
          <p14:tracePt t="129526" x="2251075" y="4259263"/>
          <p14:tracePt t="129536" x="2260600" y="4276725"/>
          <p14:tracePt t="129544" x="2270125" y="4295775"/>
          <p14:tracePt t="129552" x="2270125" y="4303713"/>
          <p14:tracePt t="129563" x="2270125" y="4313238"/>
          <p14:tracePt t="129568" x="2270125" y="4332288"/>
          <p14:tracePt t="129798" x="2279650" y="4349750"/>
          <p14:tracePt t="129815" x="2279650" y="4368800"/>
          <p14:tracePt t="129822" x="2287588" y="4376738"/>
          <p14:tracePt t="129848" x="2287588" y="4386263"/>
          <p14:tracePt t="129872" x="2297113" y="4395788"/>
          <p14:tracePt t="129944" x="2297113" y="4413250"/>
          <p14:tracePt t="129966" x="2297113" y="4422775"/>
          <p14:tracePt t="129974" x="2297113" y="4432300"/>
          <p14:tracePt t="129982" x="2297113" y="4449763"/>
          <p14:tracePt t="129990" x="2297113" y="4459288"/>
          <p14:tracePt t="130009" x="2297113" y="4468813"/>
          <p14:tracePt t="130034" x="2297113" y="4478338"/>
          <p14:tracePt t="130038" x="2287588" y="4478338"/>
          <p14:tracePt t="130046" x="2270125" y="4478338"/>
          <p14:tracePt t="130054" x="2214563" y="4478338"/>
          <p14:tracePt t="130062" x="2179638" y="4478338"/>
          <p14:tracePt t="130071" x="2133600" y="4478338"/>
          <p14:tracePt t="130078" x="2106613" y="4478338"/>
          <p14:tracePt t="130087" x="2060575" y="4478338"/>
          <p14:tracePt t="130094" x="2033588" y="4478338"/>
          <p14:tracePt t="130103" x="2005013" y="4478338"/>
          <p14:tracePt t="130110" x="1987550" y="4478338"/>
          <p14:tracePt t="130119" x="1978025" y="4478338"/>
          <p14:tracePt t="130126" x="1960563" y="4478338"/>
          <p14:tracePt t="130143" x="1941513" y="4459288"/>
          <p14:tracePt t="130151" x="1924050" y="4441825"/>
          <p14:tracePt t="130159" x="1914525" y="4432300"/>
          <p14:tracePt t="130167" x="1905000" y="4413250"/>
          <p14:tracePt t="130183" x="1887538" y="4386263"/>
          <p14:tracePt t="130193" x="1887538" y="4368800"/>
          <p14:tracePt t="130199" x="1887538" y="4340225"/>
          <p14:tracePt t="130208" x="1887538" y="4322763"/>
          <p14:tracePt t="130216" x="1887538" y="4286250"/>
          <p14:tracePt t="130232" x="1887538" y="4268788"/>
          <p14:tracePt t="130240" x="1887538" y="4249738"/>
          <p14:tracePt t="130250" x="1887538" y="4232275"/>
          <p14:tracePt t="130255" x="1905000" y="4203700"/>
          <p14:tracePt t="130265" x="1914525" y="4176713"/>
          <p14:tracePt t="130284" x="1931988" y="4149725"/>
          <p14:tracePt t="130286" x="1951038" y="4122738"/>
          <p14:tracePt t="130307" x="1997075" y="4094163"/>
          <p14:tracePt t="130312" x="2014538" y="4076700"/>
          <p14:tracePt t="130320" x="2033588" y="4067175"/>
          <p14:tracePt t="130328" x="2051050" y="4057650"/>
          <p14:tracePt t="130337" x="2078038" y="4049713"/>
          <p14:tracePt t="130345" x="2106613" y="4040188"/>
          <p14:tracePt t="130350" x="2133600" y="4030663"/>
          <p14:tracePt t="130359" x="2170113" y="4030663"/>
          <p14:tracePt t="130367" x="2224088" y="4030663"/>
          <p14:tracePt t="130375" x="2251075" y="4030663"/>
          <p14:tracePt t="130382" x="2306638" y="4030663"/>
          <p14:tracePt t="130391" x="2343150" y="4030663"/>
          <p14:tracePt t="130398" x="2397125" y="4030663"/>
          <p14:tracePt t="130406" x="2416175" y="4030663"/>
          <p14:tracePt t="130414" x="2470150" y="4030663"/>
          <p14:tracePt t="130422" x="2498725" y="4040188"/>
          <p14:tracePt t="130430" x="2533650" y="4049713"/>
          <p14:tracePt t="130439" x="2562225" y="4057650"/>
          <p14:tracePt t="130446" x="2589213" y="4086225"/>
          <p14:tracePt t="130454" x="2606675" y="4094163"/>
          <p14:tracePt t="130462" x="2616200" y="4094163"/>
          <p14:tracePt t="130471" x="2635250" y="4094163"/>
          <p14:tracePt t="130489" x="2643188" y="4103688"/>
          <p14:tracePt t="130507" x="2652713" y="4113213"/>
          <p14:tracePt t="130528" x="2662238" y="4130675"/>
          <p14:tracePt t="130539" x="2662238" y="4140200"/>
          <p14:tracePt t="130543" x="2662238" y="4167188"/>
          <p14:tracePt t="130551" x="2679700" y="4195763"/>
          <p14:tracePt t="130559" x="2679700" y="4213225"/>
          <p14:tracePt t="130567" x="2689225" y="4222750"/>
          <p14:tracePt t="130575" x="2698750" y="4259263"/>
          <p14:tracePt t="130582" x="2708275" y="4276725"/>
          <p14:tracePt t="130590" x="2735263" y="4332288"/>
          <p14:tracePt t="130598" x="2744788" y="4368800"/>
          <p14:tracePt t="130607" x="2752725" y="4386263"/>
          <p14:tracePt t="130614" x="2752725" y="4405313"/>
          <p14:tracePt t="130625" x="2752725" y="4422775"/>
          <p14:tracePt t="130631" x="2762250" y="4441825"/>
          <p14:tracePt t="130648" x="2762250" y="4449763"/>
          <p14:tracePt t="130801" x="2744788" y="4459288"/>
          <p14:tracePt t="130808" x="2708275" y="4459288"/>
          <p14:tracePt t="130816" x="2671763" y="4459288"/>
          <p14:tracePt t="130827" x="2616200" y="4449763"/>
          <p14:tracePt t="130831" x="2562225" y="4449763"/>
          <p14:tracePt t="130839" x="2516188" y="4441825"/>
          <p14:tracePt t="130846" x="2433638" y="4395788"/>
          <p14:tracePt t="130854" x="2406650" y="4395788"/>
          <p14:tracePt t="130862" x="2370138" y="4386263"/>
          <p14:tracePt t="130872" x="2333625" y="4376738"/>
          <p14:tracePt t="130887" x="2316163" y="4376738"/>
          <p14:tracePt t="130894" x="2306638" y="4368800"/>
          <p14:tracePt t="130952" x="2297113" y="4349750"/>
          <p14:tracePt t="130958" x="2287588" y="4340225"/>
          <p14:tracePt t="130966" x="2287588" y="4332288"/>
          <p14:tracePt t="130974" x="2270125" y="4313238"/>
          <p14:tracePt t="130989" x="2270125" y="4303713"/>
          <p14:tracePt t="130991" x="2270125" y="4268788"/>
          <p14:tracePt t="131006" x="2270125" y="4232275"/>
          <p14:tracePt t="131014" x="2270125" y="4222750"/>
          <p14:tracePt t="131022" x="2270125" y="4203700"/>
          <p14:tracePt t="131030" x="2270125" y="4176713"/>
          <p14:tracePt t="131038" x="2270125" y="4167188"/>
          <p14:tracePt t="131046" x="2270125" y="4140200"/>
          <p14:tracePt t="131055" x="2270125" y="4130675"/>
          <p14:tracePt t="131070" x="2270125" y="4113213"/>
          <p14:tracePt t="131230" x="2297113" y="4113213"/>
          <p14:tracePt t="131239" x="2352675" y="4113213"/>
          <p14:tracePt t="131246" x="2389188" y="4113213"/>
          <p14:tracePt t="131254" x="2433638" y="4113213"/>
          <p14:tracePt t="131262" x="2479675" y="4130675"/>
          <p14:tracePt t="131280" x="2506663" y="4140200"/>
          <p14:tracePt t="131296" x="2516188" y="4140200"/>
          <p14:tracePt t="131304" x="2525713" y="4140200"/>
          <p14:tracePt t="131310" x="2543175" y="4149725"/>
          <p14:tracePt t="131464" x="2552700" y="4167188"/>
          <p14:tracePt t="131480" x="2543175" y="4195763"/>
          <p14:tracePt t="131487" x="2525713" y="4203700"/>
          <p14:tracePt t="131496" x="2506663" y="4203700"/>
          <p14:tracePt t="131503" x="2479675" y="4203700"/>
          <p14:tracePt t="131510" x="2462213" y="4203700"/>
          <p14:tracePt t="131520" x="2425700" y="4222750"/>
          <p14:tracePt t="131526" x="2397125" y="4222750"/>
          <p14:tracePt t="131534" x="2379663" y="4222750"/>
          <p14:tracePt t="131542" x="2360613" y="4222750"/>
          <p14:tracePt t="131558" x="2343150" y="4222750"/>
          <p14:tracePt t="131696" x="2333625" y="4222750"/>
          <p14:tracePt t="131702" x="2333625" y="4213225"/>
          <p14:tracePt t="131710" x="2333625" y="4186238"/>
          <p14:tracePt t="131720" x="2333625" y="4167188"/>
          <p14:tracePt t="131726" x="2343150" y="4130675"/>
          <p14:tracePt t="131734" x="2343150" y="4094163"/>
          <p14:tracePt t="131742" x="2352675" y="4076700"/>
          <p14:tracePt t="131751" x="2352675" y="4049713"/>
          <p14:tracePt t="131758" x="2352675" y="4021138"/>
          <p14:tracePt t="131766" x="2370138" y="4003675"/>
          <p14:tracePt t="131774" x="2370138" y="3994150"/>
          <p14:tracePt t="131782" x="2370138" y="3984625"/>
          <p14:tracePt t="131791" x="2370138" y="3976688"/>
          <p14:tracePt t="131799" x="2379663" y="3967163"/>
          <p14:tracePt t="131824" x="2389188" y="3957638"/>
          <p14:tracePt t="131840" x="2389188" y="3948113"/>
          <p14:tracePt t="131846" x="2389188" y="3940175"/>
          <p14:tracePt t="131856" x="2389188" y="3921125"/>
          <p14:tracePt t="131864" x="2389188" y="3911600"/>
          <p14:tracePt t="131873" x="2389188" y="3903663"/>
          <p14:tracePt t="131879" x="2389188" y="3894138"/>
          <p14:tracePt t="131889" x="2397125" y="3875088"/>
          <p14:tracePt t="131895" x="2397125" y="3867150"/>
          <p14:tracePt t="131907" x="2397125" y="3830638"/>
          <p14:tracePt t="131910" x="2397125" y="3821113"/>
          <p14:tracePt t="131918" x="2397125" y="3794125"/>
          <p14:tracePt t="131926" x="2397125" y="3784600"/>
          <p14:tracePt t="131936" x="2397125" y="3775075"/>
          <p14:tracePt t="131942" x="2397125" y="3748088"/>
          <p14:tracePt t="131968" x="2406650" y="3730625"/>
          <p14:tracePt t="132128" x="2416175" y="3730625"/>
          <p14:tracePt t="132135" x="2433638" y="3730625"/>
          <p14:tracePt t="132143" x="2433638" y="3738563"/>
          <p14:tracePt t="132151" x="2443163" y="3738563"/>
          <p14:tracePt t="132158" x="2452688" y="3748088"/>
          <p14:tracePt t="132166" x="2462213" y="3757613"/>
          <p14:tracePt t="132174" x="2470150" y="3757613"/>
          <p14:tracePt t="132182" x="2498725" y="3767138"/>
          <p14:tracePt t="132190" x="2506663" y="3775075"/>
          <p14:tracePt t="132206" x="2525713" y="3784600"/>
          <p14:tracePt t="132214" x="2533650" y="3784600"/>
          <p14:tracePt t="132222" x="2543175" y="3784600"/>
          <p14:tracePt t="132230" x="2562225" y="3784600"/>
          <p14:tracePt t="132238" x="2579688" y="3784600"/>
          <p14:tracePt t="132247" x="2598738" y="3784600"/>
          <p14:tracePt t="132255" x="2652713" y="3784600"/>
          <p14:tracePt t="132263" x="2689225" y="3784600"/>
          <p14:tracePt t="132270" x="2735263" y="3784600"/>
          <p14:tracePt t="132280" x="2789238" y="3784600"/>
          <p14:tracePt t="132291" x="2844800" y="3784600"/>
          <p14:tracePt t="132298" x="2898775" y="3784600"/>
          <p14:tracePt t="132303" x="2954338" y="3784600"/>
          <p14:tracePt t="132310" x="2998788" y="3784600"/>
          <p14:tracePt t="132320" x="3035300" y="3784600"/>
          <p14:tracePt t="132328" x="3063875" y="3784600"/>
          <p14:tracePt t="132334" x="3108325" y="3784600"/>
          <p14:tracePt t="132344" x="3127375" y="3784600"/>
          <p14:tracePt t="132350" x="3163888" y="3784600"/>
          <p14:tracePt t="132359" x="3208338" y="3784600"/>
          <p14:tracePt t="132366" x="3244850" y="3784600"/>
          <p14:tracePt t="132374" x="3273425" y="3784600"/>
          <p14:tracePt t="132382" x="3317875" y="3784600"/>
          <p14:tracePt t="132390" x="3346450" y="3784600"/>
          <p14:tracePt t="132399" x="3373438" y="3784600"/>
          <p14:tracePt t="132406" x="3409950" y="3784600"/>
          <p14:tracePt t="132422" x="3419475" y="3784600"/>
          <p14:tracePt t="132431" x="3427413" y="3784600"/>
          <p14:tracePt t="132439" x="3436938" y="3784600"/>
          <p14:tracePt t="132462" x="3446463" y="3784600"/>
          <p14:tracePt t="132471" x="3455988" y="3794125"/>
          <p14:tracePt t="132478" x="3463925" y="3803650"/>
          <p14:tracePt t="132487" x="3463925" y="3811588"/>
          <p14:tracePt t="132494" x="3463925" y="3821113"/>
          <p14:tracePt t="132503" x="3473450" y="3830638"/>
          <p14:tracePt t="132511" x="3482975" y="3840163"/>
          <p14:tracePt t="132520" x="3490913" y="3848100"/>
          <p14:tracePt t="132526" x="3490913" y="3857625"/>
          <p14:tracePt t="132534" x="3500438" y="3867150"/>
          <p14:tracePt t="132566" x="3500438" y="3875088"/>
          <p14:tracePt t="132574" x="3509963" y="3894138"/>
          <p14:tracePt t="132792" x="3509963" y="3884613"/>
          <p14:tracePt t="132798" x="3509963" y="3875088"/>
          <p14:tracePt t="132806" x="3509963" y="3867150"/>
          <p14:tracePt t="132814" x="3509963" y="3848100"/>
          <p14:tracePt t="132832" x="3509963" y="3830638"/>
          <p14:tracePt t="133015" x="3519488" y="3821113"/>
          <p14:tracePt t="133047" x="3527425" y="3821113"/>
          <p14:tracePt t="133054" x="3556000" y="3821113"/>
          <p14:tracePt t="133062" x="3619500" y="3840163"/>
          <p14:tracePt t="133070" x="3719513" y="3875088"/>
          <p14:tracePt t="133078" x="3775075" y="3894138"/>
          <p14:tracePt t="133087" x="3883025" y="3921125"/>
          <p14:tracePt t="133094" x="4002088" y="3957638"/>
          <p14:tracePt t="133103" x="4129088" y="3976688"/>
          <p14:tracePt t="133110" x="4303713" y="4021138"/>
          <p14:tracePt t="133120" x="4448175" y="4040188"/>
          <p14:tracePt t="133127" x="4613275" y="4067175"/>
          <p14:tracePt t="133135" x="4776788" y="4094163"/>
          <p14:tracePt t="133143" x="4922838" y="4113213"/>
          <p14:tracePt t="133151" x="5086350" y="4140200"/>
          <p14:tracePt t="133158" x="5224463" y="4167188"/>
          <p14:tracePt t="133166" x="5334000" y="4186238"/>
          <p14:tracePt t="133174" x="5441950" y="4213225"/>
          <p14:tracePt t="133183" x="5543550" y="4240213"/>
          <p14:tracePt t="133190" x="5634038" y="4249738"/>
          <p14:tracePt t="133198" x="5716588" y="4268788"/>
          <p14:tracePt t="133206" x="5789613" y="4276725"/>
          <p14:tracePt t="133214" x="5853113" y="4303713"/>
          <p14:tracePt t="133222" x="5943600" y="4332288"/>
          <p14:tracePt t="133230" x="6043613" y="4340225"/>
          <p14:tracePt t="133238" x="6099175" y="4368800"/>
          <p14:tracePt t="133247" x="6181725" y="4386263"/>
          <p14:tracePt t="133254" x="6254750" y="4386263"/>
          <p14:tracePt t="133262" x="6318250" y="4395788"/>
          <p14:tracePt t="133271" x="6372225" y="4395788"/>
          <p14:tracePt t="133280" x="6427788" y="4405313"/>
          <p14:tracePt t="133289" x="6472238" y="4405313"/>
          <p14:tracePt t="133294" x="6500813" y="4405313"/>
          <p14:tracePt t="133303" x="6518275" y="4422775"/>
          <p14:tracePt t="133310" x="6527800" y="4422775"/>
          <p14:tracePt t="133412" x="6545263" y="4422775"/>
          <p14:tracePt t="133414" x="6564313" y="4432300"/>
          <p14:tracePt t="133422" x="6573838" y="4441825"/>
          <p14:tracePt t="133455" x="6573838" y="4449763"/>
          <p14:tracePt t="133470" x="6581775" y="4468813"/>
          <p14:tracePt t="133480" x="6600825" y="4478338"/>
          <p14:tracePt t="133488" x="6610350" y="4478338"/>
          <p14:tracePt t="133496" x="6637338" y="4486275"/>
          <p14:tracePt t="133503" x="6654800" y="4495800"/>
          <p14:tracePt t="133510" x="6700838" y="4505325"/>
          <p14:tracePt t="133520" x="6727825" y="4522788"/>
          <p14:tracePt t="133526" x="6746875" y="4532313"/>
          <p14:tracePt t="133534" x="6764338" y="4541838"/>
          <p14:tracePt t="133542" x="6783388" y="4541838"/>
          <p14:tracePt t="133550" x="6800850" y="4551363"/>
          <p14:tracePt t="133558" x="6810375" y="4559300"/>
          <p14:tracePt t="133574" x="6819900" y="4568825"/>
          <p14:tracePt t="133582" x="6827838" y="4578350"/>
          <p14:tracePt t="133590" x="6837363" y="4587875"/>
          <p14:tracePt t="133607" x="6837363" y="4595813"/>
          <p14:tracePt t="133614" x="6846888" y="4614863"/>
          <p14:tracePt t="133630" x="6856413" y="4641850"/>
          <p14:tracePt t="133638" x="6856413" y="4651375"/>
          <p14:tracePt t="133647" x="6856413" y="4660900"/>
          <p14:tracePt t="133662" x="6856413" y="4678363"/>
          <p14:tracePt t="133672" x="6873875" y="4697413"/>
          <p14:tracePt t="133693" x="6883400" y="4714875"/>
          <p14:tracePt t="133808" x="6883400" y="4724400"/>
          <p14:tracePt t="133816" x="6883400" y="4732338"/>
          <p14:tracePt t="133831" x="6883400" y="4741863"/>
          <p14:tracePt t="133839" x="6883400" y="4760913"/>
          <p14:tracePt t="133846" x="6883400" y="4778375"/>
          <p14:tracePt t="134256" x="6883400" y="4787900"/>
          <p14:tracePt t="134265" x="6837363" y="4787900"/>
          <p14:tracePt t="134272" x="6783388" y="4787900"/>
          <p14:tracePt t="134284" x="6718300" y="4787900"/>
          <p14:tracePt t="134286" x="6664325" y="4787900"/>
          <p14:tracePt t="134294" x="6627813" y="4787900"/>
          <p14:tracePt t="134303" x="6600825" y="4787900"/>
          <p14:tracePt t="134311" x="6564313" y="4787900"/>
          <p14:tracePt t="134320" x="6537325" y="4778375"/>
          <p14:tracePt t="134327" x="6527800" y="4778375"/>
          <p14:tracePt t="134335" x="6518275" y="4778375"/>
          <p14:tracePt t="134391" x="6500813" y="4760913"/>
          <p14:tracePt t="134398" x="6491288" y="4741863"/>
          <p14:tracePt t="134406" x="6472238" y="4732338"/>
          <p14:tracePt t="134415" x="6445250" y="4714875"/>
          <p14:tracePt t="134423" x="6418263" y="4687888"/>
          <p14:tracePt t="134430" x="6408738" y="4678363"/>
          <p14:tracePt t="134438" x="6381750" y="4651375"/>
          <p14:tracePt t="134447" x="6372225" y="4651375"/>
          <p14:tracePt t="134455" x="6362700" y="4632325"/>
          <p14:tracePt t="134462" x="6362700" y="4595813"/>
          <p14:tracePt t="134470" x="6354763" y="4568825"/>
          <p14:tracePt t="134478" x="6354763" y="4559300"/>
          <p14:tracePt t="134486" x="6354763" y="4551363"/>
          <p14:tracePt t="134600" x="6354763" y="4541838"/>
          <p14:tracePt t="134608" x="6372225" y="4514850"/>
          <p14:tracePt t="134616" x="6418263" y="4514850"/>
          <p14:tracePt t="134627" x="6472238" y="4514850"/>
          <p14:tracePt t="134632" x="6508750" y="4514850"/>
          <p14:tracePt t="134642" x="6554788" y="4514850"/>
          <p14:tracePt t="134647" x="6591300" y="4514850"/>
          <p14:tracePt t="134657" x="6637338" y="4514850"/>
          <p14:tracePt t="134663" x="6673850" y="4514850"/>
          <p14:tracePt t="134671" x="6691313" y="4514850"/>
          <p14:tracePt t="134678" x="6718300" y="4514850"/>
          <p14:tracePt t="134686" x="6727825" y="4514850"/>
          <p14:tracePt t="134695" x="6737350" y="4514850"/>
          <p14:tracePt t="134707" x="6746875" y="4514850"/>
          <p14:tracePt t="134712" x="6764338" y="4505325"/>
          <p14:tracePt t="134724" x="6783388" y="4505325"/>
          <p14:tracePt t="134728" x="6800850" y="4495800"/>
          <p14:tracePt t="134738" x="6827838" y="4495800"/>
          <p14:tracePt t="134744" x="6864350" y="4495800"/>
          <p14:tracePt t="134754" x="6910388" y="4495800"/>
          <p14:tracePt t="134759" x="6964363" y="4495800"/>
          <p14:tracePt t="134767" x="6992938" y="4495800"/>
          <p14:tracePt t="134774" x="7046913" y="4495800"/>
          <p14:tracePt t="134782" x="7102475" y="4495800"/>
          <p14:tracePt t="134791" x="7146925" y="4495800"/>
          <p14:tracePt t="134800" x="7183438" y="4495800"/>
          <p14:tracePt t="134808" x="7192963" y="4495800"/>
          <p14:tracePt t="134816" x="7229475" y="4495800"/>
          <p14:tracePt t="134824" x="7248525" y="4495800"/>
          <p14:tracePt t="134832" x="7265988" y="4495800"/>
          <p14:tracePt t="134840" x="7283450" y="4495800"/>
          <p14:tracePt t="134846" x="7292975" y="4495800"/>
          <p14:tracePt t="134855" x="7329488" y="4505325"/>
          <p14:tracePt t="134862" x="7339013" y="4505325"/>
          <p14:tracePt t="134871" x="7356475" y="4514850"/>
          <p14:tracePt t="134887" x="7375525" y="4522788"/>
          <p14:tracePt t="134894" x="7402513" y="4522788"/>
          <p14:tracePt t="134903" x="7421563" y="4522788"/>
          <p14:tracePt t="134910" x="7458075" y="4532313"/>
          <p14:tracePt t="134920" x="7475538" y="4532313"/>
          <p14:tracePt t="134926" x="7502525" y="4532313"/>
          <p14:tracePt t="134934" x="7512050" y="4532313"/>
          <p14:tracePt t="134942" x="7548563" y="4551363"/>
          <p14:tracePt t="134953" x="7567613" y="4551363"/>
          <p14:tracePt t="134958" x="7602538" y="4551363"/>
          <p14:tracePt t="134969" x="7639050" y="4559300"/>
          <p14:tracePt t="134974" x="7667625" y="4559300"/>
          <p14:tracePt t="134982" x="7694613" y="4568825"/>
          <p14:tracePt t="134990" x="7712075" y="4568825"/>
          <p14:tracePt t="135004" x="7740650" y="4578350"/>
          <p14:tracePt t="135006" x="7777163" y="4595813"/>
          <p14:tracePt t="135015" x="7785100" y="4595813"/>
          <p14:tracePt t="135022" x="7794625" y="4605338"/>
          <p14:tracePt t="135031" x="7804150" y="4605338"/>
          <p14:tracePt t="135038" x="7831138" y="4605338"/>
          <p14:tracePt t="135047" x="7850188" y="4614863"/>
          <p14:tracePt t="135063" x="7877175" y="4614863"/>
          <p14:tracePt t="135071" x="7885113" y="4624388"/>
          <p14:tracePt t="135078" x="7894638" y="4624388"/>
          <p14:tracePt t="135089" x="7921625" y="4632325"/>
          <p14:tracePt t="135097" x="7931150" y="4641850"/>
          <p14:tracePt t="135103" x="7940675" y="4651375"/>
          <p14:tracePt t="135110" x="7958138" y="4668838"/>
          <p14:tracePt t="135119" x="7977188" y="4687888"/>
          <p14:tracePt t="135126" x="7986713" y="4697413"/>
          <p14:tracePt t="135134" x="7986713" y="4705350"/>
          <p14:tracePt t="135142" x="8004175" y="4732338"/>
          <p14:tracePt t="135150" x="8013700" y="4751388"/>
          <p14:tracePt t="135158" x="8013700" y="4778375"/>
          <p14:tracePt t="135166" x="8013700" y="4787900"/>
          <p14:tracePt t="135174" x="8013700" y="4814888"/>
          <p14:tracePt t="135182" x="8013700" y="4824413"/>
          <p14:tracePt t="135190" x="8013700" y="4833938"/>
          <p14:tracePt t="135199" x="8013700" y="4870450"/>
          <p14:tracePt t="135222" x="8013700" y="4878388"/>
          <p14:tracePt t="135238" x="8013700" y="4897438"/>
          <p14:tracePt t="135247" x="8013700" y="4906963"/>
          <p14:tracePt t="135271" x="8004175" y="4906963"/>
          <p14:tracePt t="135279" x="7977188" y="4906963"/>
          <p14:tracePt t="135287" x="7958138" y="4906963"/>
          <p14:tracePt t="135298" x="7931150" y="4906963"/>
          <p14:tracePt t="135303" x="7913688" y="4906963"/>
          <p14:tracePt t="135310" x="7867650" y="4906963"/>
          <p14:tracePt t="135320" x="7840663" y="4906963"/>
          <p14:tracePt t="135328" x="7813675" y="4906963"/>
          <p14:tracePt t="135334" x="7785100" y="4906963"/>
          <p14:tracePt t="135344" x="7740650" y="4906963"/>
          <p14:tracePt t="135350" x="7712075" y="4906963"/>
          <p14:tracePt t="135358" x="7685088" y="4906963"/>
          <p14:tracePt t="135367" x="7631113" y="4933950"/>
          <p14:tracePt t="135374" x="7612063" y="4933950"/>
          <p14:tracePt t="135382" x="7567613" y="4933950"/>
          <p14:tracePt t="135390" x="7539038" y="4933950"/>
          <p14:tracePt t="135399" x="7521575" y="4933950"/>
          <p14:tracePt t="135406" x="7494588" y="4933950"/>
          <p14:tracePt t="135416" x="7485063" y="4933950"/>
          <p14:tracePt t="135426" x="7466013" y="4933950"/>
          <p14:tracePt t="135430" x="7448550" y="4933950"/>
          <p14:tracePt t="135785" x="7439025" y="4933950"/>
          <p14:tracePt t="136648" x="7421563" y="4951413"/>
          <p14:tracePt t="136663" x="7402513" y="4960938"/>
          <p14:tracePt t="138032" x="7356475" y="4960938"/>
          <p14:tracePt t="138038" x="7329488" y="4960938"/>
          <p14:tracePt t="138046" x="7283450" y="4960938"/>
          <p14:tracePt t="138054" x="7256463" y="4960938"/>
          <p14:tracePt t="138062" x="7229475" y="4960938"/>
          <p14:tracePt t="138070" x="7202488" y="4960938"/>
          <p14:tracePt t="138078" x="7183438" y="4960938"/>
          <p14:tracePt t="138086" x="7156450" y="4970463"/>
          <p14:tracePt t="138095" x="7138988" y="4970463"/>
          <p14:tracePt t="138103" x="7102475" y="4987925"/>
          <p14:tracePt t="138135" x="7083425" y="4987925"/>
          <p14:tracePt t="138526" x="7083425" y="4997450"/>
          <p14:tracePt t="138569" x="7073900" y="5006975"/>
          <p14:tracePt t="154496" x="7065963" y="5016500"/>
          <p14:tracePt t="154503" x="7046913" y="5070475"/>
          <p14:tracePt t="154512" x="7010400" y="5097463"/>
          <p14:tracePt t="154521" x="6992938" y="5116513"/>
          <p14:tracePt t="154528" x="6946900" y="5153025"/>
          <p14:tracePt t="154536" x="6919913" y="5170488"/>
          <p14:tracePt t="154543" x="6900863" y="5180013"/>
          <p14:tracePt t="154551" x="6864350" y="5197475"/>
          <p14:tracePt t="154558" x="6864350" y="5207000"/>
          <p14:tracePt t="154568" x="6856413" y="5216525"/>
          <p14:tracePt t="154575" x="6846888" y="5216525"/>
          <p14:tracePt t="154582" x="6819900" y="5226050"/>
          <p14:tracePt t="154590" x="6800850" y="5226050"/>
          <p14:tracePt t="154598" x="6773863" y="5226050"/>
          <p14:tracePt t="154606" x="6764338" y="5226050"/>
          <p14:tracePt t="154614" x="6737350" y="5243513"/>
          <p14:tracePt t="154622" x="6727825" y="5243513"/>
          <p14:tracePt t="154631" x="6718300" y="5243513"/>
          <p14:tracePt t="154640" x="6691313" y="5253038"/>
          <p14:tracePt t="154648" x="6681788" y="5262563"/>
          <p14:tracePt t="154659" x="6664325" y="5270500"/>
          <p14:tracePt t="154662" x="6618288" y="5270500"/>
          <p14:tracePt t="154671" x="6591300" y="5289550"/>
          <p14:tracePt t="154678" x="6537325" y="5299075"/>
          <p14:tracePt t="154687" x="6491288" y="5307013"/>
          <p14:tracePt t="154694" x="6464300" y="5326063"/>
          <p14:tracePt t="154704" x="6399213" y="5343525"/>
          <p14:tracePt t="154712" x="6372225" y="5353050"/>
          <p14:tracePt t="154723" x="6354763" y="5362575"/>
          <p14:tracePt t="154727" x="6326188" y="5372100"/>
          <p14:tracePt t="154737" x="6308725" y="5372100"/>
          <p14:tracePt t="154744" x="6291263" y="5389563"/>
          <p14:tracePt t="154754" x="6272213" y="5389563"/>
          <p14:tracePt t="154760" x="6235700" y="5389563"/>
          <p14:tracePt t="154771" x="6226175" y="5389563"/>
          <p14:tracePt t="154776" x="6181725" y="5389563"/>
          <p14:tracePt t="154788" x="6145213" y="5389563"/>
          <p14:tracePt t="154791" x="6126163" y="5389563"/>
          <p14:tracePt t="154800" x="6062663" y="5389563"/>
          <p14:tracePt t="154807" x="6035675" y="5380038"/>
          <p14:tracePt t="154815" x="6007100" y="5380038"/>
          <p14:tracePt t="154823" x="5980113" y="5372100"/>
          <p14:tracePt t="154831" x="5962650" y="5372100"/>
          <p14:tracePt t="154838" x="5916613" y="5372100"/>
          <p14:tracePt t="154846" x="5907088" y="5372100"/>
          <p14:tracePt t="154854" x="5899150" y="5372100"/>
          <p14:tracePt t="154862" x="5889625" y="5372100"/>
          <p14:tracePt t="154871" x="5880100" y="5372100"/>
          <p14:tracePt t="154903" x="5870575" y="5372100"/>
          <p14:tracePt t="154918" x="5853113" y="5372100"/>
          <p14:tracePt t="154928" x="5834063" y="5372100"/>
          <p14:tracePt t="154938" x="5816600" y="5353050"/>
          <p14:tracePt t="154943" x="5797550" y="5353050"/>
          <p14:tracePt t="154956" x="5761038" y="5353050"/>
          <p14:tracePt t="154960" x="5743575" y="5343525"/>
          <p14:tracePt t="154974" x="5707063" y="5335588"/>
          <p14:tracePt t="154976" x="5688013" y="5326063"/>
          <p14:tracePt t="154983" x="5634038" y="5307013"/>
          <p14:tracePt t="154992" x="5607050" y="5289550"/>
          <p14:tracePt t="155005" x="5543550" y="5270500"/>
          <p14:tracePt t="155008" x="5470525" y="5226050"/>
          <p14:tracePt t="155014" x="5405438" y="5207000"/>
          <p14:tracePt t="155023" x="5360988" y="5180013"/>
          <p14:tracePt t="155030" x="5297488" y="5153025"/>
          <p14:tracePt t="155038" x="5268913" y="5143500"/>
          <p14:tracePt t="155046" x="5224463" y="5126038"/>
          <p14:tracePt t="155054" x="5214938" y="5116513"/>
          <p14:tracePt t="155062" x="5187950" y="5116513"/>
          <p14:tracePt t="155071" x="5178425" y="5106988"/>
          <p14:tracePt t="155087" x="5178425" y="5097463"/>
          <p14:tracePt t="155096" x="5159375" y="5080000"/>
          <p14:tracePt t="155102" x="5151438" y="5080000"/>
          <p14:tracePt t="155112" x="5141913" y="5070475"/>
          <p14:tracePt t="155120" x="5122863" y="5043488"/>
          <p14:tracePt t="155126" x="5114925" y="5024438"/>
          <p14:tracePt t="155137" x="5105400" y="4987925"/>
          <p14:tracePt t="155145" x="5095875" y="4970463"/>
          <p14:tracePt t="155157" x="5086350" y="4943475"/>
          <p14:tracePt t="155160" x="5078413" y="4924425"/>
          <p14:tracePt t="155167" x="5068888" y="4897438"/>
          <p14:tracePt t="155175" x="5059363" y="4887913"/>
          <p14:tracePt t="155186" x="5049838" y="4860925"/>
          <p14:tracePt t="155199" x="5049838" y="4851400"/>
          <p14:tracePt t="155288" x="5041900" y="4841875"/>
          <p14:tracePt t="155298" x="5041900" y="4833938"/>
          <p14:tracePt t="155302" x="5032375" y="4833938"/>
          <p14:tracePt t="155310" x="5022850" y="4833938"/>
          <p14:tracePt t="155318" x="5005388" y="4814888"/>
          <p14:tracePt t="155326" x="4995863" y="4805363"/>
          <p14:tracePt t="155335" x="4995863" y="4797425"/>
          <p14:tracePt t="155344" x="4986338" y="4787900"/>
          <p14:tracePt t="155351" x="4968875" y="4768850"/>
          <p14:tracePt t="155358" x="4959350" y="4760913"/>
          <p14:tracePt t="155374" x="4949825" y="4751388"/>
          <p14:tracePt t="155542" x="4932363" y="4724400"/>
          <p14:tracePt t="155559" x="4922838" y="4714875"/>
          <p14:tracePt t="155592" x="4913313" y="4705350"/>
          <p14:tracePt t="155606" x="4913313" y="4687888"/>
          <p14:tracePt t="155686" x="4905375" y="4678363"/>
          <p14:tracePt t="155694" x="4886325" y="4651375"/>
          <p14:tracePt t="155704" x="4886325" y="4641850"/>
          <p14:tracePt t="155710" x="4876800" y="4595813"/>
          <p14:tracePt t="155719" x="4876800" y="4551363"/>
          <p14:tracePt t="155727" x="4868863" y="4522788"/>
          <p14:tracePt t="155738" x="4868863" y="4486275"/>
          <p14:tracePt t="155744" x="4868863" y="4449763"/>
          <p14:tracePt t="155754" x="4868863" y="4441825"/>
          <p14:tracePt t="155759" x="4868863" y="4432300"/>
          <p14:tracePt t="155776" x="4868863" y="4413250"/>
          <p14:tracePt t="155791" x="4868863" y="4405313"/>
          <p14:tracePt t="155864" x="4868863" y="4395788"/>
          <p14:tracePt t="155872" x="4868863" y="4386263"/>
          <p14:tracePt t="155879" x="4868863" y="4376738"/>
          <p14:tracePt t="155886" x="4868863" y="4359275"/>
          <p14:tracePt t="155894" x="4868863" y="4313238"/>
          <p14:tracePt t="155902" x="4868863" y="4295775"/>
          <p14:tracePt t="155910" x="4868863" y="4259263"/>
          <p14:tracePt t="155918" x="4868863" y="4213225"/>
          <p14:tracePt t="155926" x="4868863" y="4203700"/>
          <p14:tracePt t="155936" x="4868863" y="4176713"/>
          <p14:tracePt t="155942" x="4840288" y="4159250"/>
          <p14:tracePt t="156153" x="4840288" y="4149725"/>
          <p14:tracePt t="156161" x="4813300" y="4149725"/>
          <p14:tracePt t="156169" x="4776788" y="4176713"/>
          <p14:tracePt t="156175" x="4740275" y="4186238"/>
          <p14:tracePt t="156183" x="4703763" y="4222750"/>
          <p14:tracePt t="156191" x="4676775" y="4232275"/>
          <p14:tracePt t="156199" x="4630738" y="4240213"/>
          <p14:tracePt t="156206" x="4576763" y="4249738"/>
          <p14:tracePt t="156216" x="4503738" y="4249738"/>
          <p14:tracePt t="156224" x="4440238" y="4276725"/>
          <p14:tracePt t="156231" x="4330700" y="4286250"/>
          <p14:tracePt t="156241" x="4248150" y="4286250"/>
          <p14:tracePt t="156252" x="4175125" y="4286250"/>
          <p14:tracePt t="156254" x="4121150" y="4286250"/>
          <p14:tracePt t="156262" x="4029075" y="4286250"/>
          <p14:tracePt t="156270" x="3975100" y="4286250"/>
          <p14:tracePt t="156278" x="3919538" y="4286250"/>
          <p14:tracePt t="156286" x="3856038" y="4286250"/>
          <p14:tracePt t="156295" x="3829050" y="4286250"/>
          <p14:tracePt t="156302" x="3775075" y="4286250"/>
          <p14:tracePt t="156310" x="3738563" y="4286250"/>
          <p14:tracePt t="156318" x="3692525" y="4286250"/>
          <p14:tracePt t="156328" x="3673475" y="4286250"/>
          <p14:tracePt t="156335" x="3646488" y="4286250"/>
          <p14:tracePt t="156345" x="3629025" y="4286250"/>
          <p14:tracePt t="156352" x="3592513" y="4286250"/>
          <p14:tracePt t="156358" x="3563938" y="4286250"/>
          <p14:tracePt t="156367" x="3527425" y="4286250"/>
          <p14:tracePt t="156374" x="3500438" y="4286250"/>
          <p14:tracePt t="156383" x="3482975" y="4286250"/>
          <p14:tracePt t="156390" x="3463925" y="4286250"/>
          <p14:tracePt t="156406" x="3446463" y="4295775"/>
          <p14:tracePt t="156424" x="3427413" y="4303713"/>
          <p14:tracePt t="156430" x="3419475" y="4303713"/>
          <p14:tracePt t="156438" x="3400425" y="4322763"/>
          <p14:tracePt t="156446" x="3382963" y="4332288"/>
          <p14:tracePt t="156454" x="3363913" y="4340225"/>
          <p14:tracePt t="156463" x="3346450" y="4349750"/>
          <p14:tracePt t="156470" x="3317875" y="4376738"/>
          <p14:tracePt t="156478" x="3290888" y="4395788"/>
          <p14:tracePt t="156486" x="3254375" y="4405313"/>
          <p14:tracePt t="156494" x="3217863" y="4413250"/>
          <p14:tracePt t="156503" x="3200400" y="4422775"/>
          <p14:tracePt t="156510" x="3163888" y="4432300"/>
          <p14:tracePt t="156518" x="3108325" y="4449763"/>
          <p14:tracePt t="156526" x="3081338" y="4459288"/>
          <p14:tracePt t="156534" x="3054350" y="4459288"/>
          <p14:tracePt t="156542" x="3008313" y="4459288"/>
          <p14:tracePt t="156551" x="2971800" y="4459288"/>
          <p14:tracePt t="156558" x="2935288" y="4459288"/>
          <p14:tracePt t="156568" x="2898775" y="4459288"/>
          <p14:tracePt t="156575" x="2889250" y="4459288"/>
          <p14:tracePt t="156582" x="2862263" y="4459288"/>
          <p14:tracePt t="156664" x="2852738" y="4459288"/>
          <p14:tracePt t="156680" x="2852738" y="4449763"/>
          <p14:tracePt t="156688" x="2852738" y="4441825"/>
          <p14:tracePt t="156696" x="2852738" y="4432300"/>
          <p14:tracePt t="156704" x="2852738" y="4413250"/>
          <p14:tracePt t="156710" x="2862263" y="4386263"/>
          <p14:tracePt t="156726" x="2871788" y="4359275"/>
          <p14:tracePt t="156734" x="2889250" y="4322763"/>
          <p14:tracePt t="156751" x="2898775" y="4295775"/>
          <p14:tracePt t="156772" x="2908300" y="4286250"/>
          <p14:tracePt t="156975" x="2898775" y="4295775"/>
          <p14:tracePt t="156982" x="2862263" y="4303713"/>
          <p14:tracePt t="157002" x="2852738" y="4313238"/>
          <p14:tracePt t="157006" x="2817813" y="4322763"/>
          <p14:tracePt t="157015" x="2817813" y="4332288"/>
          <p14:tracePt t="157030" x="2808288" y="4340225"/>
          <p14:tracePt t="157038" x="2798763" y="4340225"/>
          <p14:tracePt t="157046" x="2781300" y="4349750"/>
          <p14:tracePt t="157062" x="2762250" y="4349750"/>
          <p14:tracePt t="157070" x="2735263" y="4359275"/>
          <p14:tracePt t="157078" x="2716213" y="4376738"/>
          <p14:tracePt t="157086" x="2698750" y="4386263"/>
          <p14:tracePt t="157096" x="2662238" y="4395788"/>
          <p14:tracePt t="157102" x="2635250" y="4395788"/>
          <p14:tracePt t="157110" x="2616200" y="4405313"/>
          <p14:tracePt t="157119" x="2570163" y="4413250"/>
          <p14:tracePt t="157127" x="2543175" y="4422775"/>
          <p14:tracePt t="157135" x="2516188" y="4441825"/>
          <p14:tracePt t="157142" x="2470150" y="4449763"/>
          <p14:tracePt t="157151" x="2462213" y="4449763"/>
          <p14:tracePt t="157158" x="2443163" y="4449763"/>
          <p14:tracePt t="157167" x="2397125" y="4449763"/>
          <p14:tracePt t="157174" x="2379663" y="4449763"/>
          <p14:tracePt t="157183" x="2352675" y="4449763"/>
          <p14:tracePt t="157192" x="2333625" y="4449763"/>
          <p14:tracePt t="157200" x="2306638" y="4449763"/>
          <p14:tracePt t="157208" x="2287588" y="4449763"/>
          <p14:tracePt t="157215" x="2243138" y="4459288"/>
          <p14:tracePt t="157225" x="2206625" y="4459288"/>
          <p14:tracePt t="157230" x="2187575" y="4459288"/>
          <p14:tracePt t="157238" x="2143125" y="4459288"/>
          <p14:tracePt t="157246" x="2106613" y="4459288"/>
          <p14:tracePt t="157254" x="2078038" y="4459288"/>
          <p14:tracePt t="157262" x="2051050" y="4459288"/>
          <p14:tracePt t="157270" x="2033588" y="4459288"/>
          <p14:tracePt t="157281" x="1997075" y="4459288"/>
          <p14:tracePt t="157296" x="1987550" y="4459288"/>
          <p14:tracePt t="157302" x="1978025" y="4459288"/>
          <p14:tracePt t="157310" x="1968500" y="4441825"/>
          <p14:tracePt t="157320" x="1960563" y="4432300"/>
          <p14:tracePt t="157327" x="1951038" y="4422775"/>
          <p14:tracePt t="157344" x="1941513" y="4413250"/>
          <p14:tracePt t="157351" x="1941513" y="4405313"/>
          <p14:tracePt t="157359" x="1931988" y="4386263"/>
          <p14:tracePt t="157374" x="1931988" y="4368800"/>
          <p14:tracePt t="157388" x="1931988" y="4359275"/>
          <p14:tracePt t="157392" x="1924050" y="4349750"/>
          <p14:tracePt t="157401" x="1924050" y="4340225"/>
          <p14:tracePt t="157412" x="1924050" y="4322763"/>
          <p14:tracePt t="157422" x="1924050" y="4313238"/>
          <p14:tracePt t="157430" x="1924050" y="4303713"/>
          <p14:tracePt t="157438" x="1924050" y="4286250"/>
          <p14:tracePt t="157446" x="1924050" y="4276725"/>
          <p14:tracePt t="157454" x="1924050" y="4268788"/>
          <p14:tracePt t="157463" x="1931988" y="4249738"/>
          <p14:tracePt t="157471" x="1951038" y="4222750"/>
          <p14:tracePt t="157478" x="1978025" y="4203700"/>
          <p14:tracePt t="157487" x="2024063" y="4176713"/>
          <p14:tracePt t="157495" x="2070100" y="4149725"/>
          <p14:tracePt t="157502" x="2106613" y="4113213"/>
          <p14:tracePt t="157511" x="2133600" y="4103688"/>
          <p14:tracePt t="157520" x="2206625" y="4057650"/>
          <p14:tracePt t="157526" x="2251075" y="4040188"/>
          <p14:tracePt t="157534" x="2287588" y="4040188"/>
          <p14:tracePt t="157542" x="2333625" y="4030663"/>
          <p14:tracePt t="157551" x="2360613" y="4021138"/>
          <p14:tracePt t="157558" x="2379663" y="4013200"/>
          <p14:tracePt t="157567" x="2397125" y="4013200"/>
          <p14:tracePt t="157583" x="2406650" y="4013200"/>
          <p14:tracePt t="157660" x="2416175" y="4013200"/>
          <p14:tracePt t="157678" x="2416175" y="4021138"/>
          <p14:tracePt t="157687" x="2416175" y="4040188"/>
          <p14:tracePt t="157695" x="2416175" y="4049713"/>
          <p14:tracePt t="157703" x="2433638" y="4057650"/>
          <p14:tracePt t="157719" x="2433638" y="4076700"/>
          <p14:tracePt t="157727" x="2433638" y="4086225"/>
          <p14:tracePt t="157743" x="2443163" y="4094163"/>
          <p14:tracePt t="157753" x="2452688" y="4103688"/>
          <p14:tracePt t="157758" x="2462213" y="4113213"/>
          <p14:tracePt t="157767" x="2479675" y="4130675"/>
          <p14:tracePt t="157782" x="2489200" y="4140200"/>
          <p14:tracePt t="157790" x="2506663" y="4140200"/>
          <p14:tracePt t="157814" x="2516188" y="4140200"/>
          <p14:tracePt t="157910" x="2525713" y="4149725"/>
          <p14:tracePt t="157918" x="2525713" y="4159250"/>
          <p14:tracePt t="157934" x="2525713" y="4167188"/>
          <p14:tracePt t="157974" x="2525713" y="4176713"/>
          <p14:tracePt t="158479" x="2525713" y="4203700"/>
          <p14:tracePt t="158494" x="2525713" y="4213225"/>
          <p14:tracePt t="158526" x="2525713" y="4222750"/>
          <p14:tracePt t="158535" x="2525713" y="4232275"/>
          <p14:tracePt t="158542" x="2525713" y="4240213"/>
          <p14:tracePt t="158559" x="2525713" y="4249738"/>
          <p14:tracePt t="159018" x="2525713" y="4268788"/>
          <p14:tracePt t="159025" x="2525713" y="4286250"/>
          <p14:tracePt t="159036" x="2525713" y="4295775"/>
          <p14:tracePt t="159040" x="2525713" y="4303713"/>
          <p14:tracePt t="159047" x="2525713" y="4332288"/>
          <p14:tracePt t="159054" x="2533650" y="4349750"/>
          <p14:tracePt t="159062" x="2552700" y="4368800"/>
          <p14:tracePt t="159070" x="2552700" y="4376738"/>
          <p14:tracePt t="159078" x="2552700" y="4386263"/>
          <p14:tracePt t="159087" x="2552700" y="4395788"/>
          <p14:tracePt t="159096" x="2562225" y="4413250"/>
          <p14:tracePt t="159824" x="2562225" y="4422775"/>
          <p14:tracePt t="159833" x="2562225" y="4432300"/>
          <p14:tracePt t="159840" x="2562225" y="4441825"/>
          <p14:tracePt t="159848" x="2543175" y="4441825"/>
          <p14:tracePt t="159854" x="2516188" y="4441825"/>
          <p14:tracePt t="159862" x="2506663" y="4441825"/>
          <p14:tracePt t="159878" x="2489200" y="4441825"/>
          <p14:tracePt t="159886" x="2479675" y="4449763"/>
          <p14:tracePt t="159895" x="2470150" y="4459288"/>
          <p14:tracePt t="159926" x="2443163" y="4459288"/>
          <p14:tracePt t="159934" x="2425700" y="4468813"/>
          <p14:tracePt t="159943" x="2416175" y="4468813"/>
          <p14:tracePt t="159952" x="2389188" y="4478338"/>
          <p14:tracePt t="159958" x="2370138" y="4478338"/>
          <p14:tracePt t="159970" x="2343150" y="4478338"/>
          <p14:tracePt t="159974" x="2333625" y="4478338"/>
          <p14:tracePt t="159983" x="2316163" y="4478338"/>
          <p14:tracePt t="159991" x="2297113" y="4486275"/>
          <p14:tracePt t="160006" x="2270125" y="4486275"/>
          <p14:tracePt t="160015" x="2260600" y="4486275"/>
          <p14:tracePt t="160022" x="2251075" y="4486275"/>
          <p14:tracePt t="160031" x="2243138" y="4486275"/>
          <p14:tracePt t="160038" x="2224088" y="4486275"/>
          <p14:tracePt t="160047" x="2214563" y="4486275"/>
          <p14:tracePt t="160070" x="2206625" y="4486275"/>
          <p14:tracePt t="160713" x="2214563" y="4486275"/>
          <p14:tracePt t="160726" x="2224088" y="4486275"/>
          <p14:tracePt t="160729" x="2251075" y="4486275"/>
          <p14:tracePt t="160736" x="2260600" y="4486275"/>
          <p14:tracePt t="160751" x="2270125" y="4486275"/>
          <p14:tracePt t="160759" x="2287588" y="4486275"/>
          <p14:tracePt t="160770" x="2297113" y="4478338"/>
          <p14:tracePt t="161518" x="2324100" y="4478338"/>
          <p14:tracePt t="161526" x="2343150" y="4478338"/>
          <p14:tracePt t="161534" x="2370138" y="4478338"/>
          <p14:tracePt t="161542" x="2379663" y="4478338"/>
          <p14:tracePt t="161551" x="2389188" y="4478338"/>
          <p14:tracePt t="161558" x="2397125" y="4478338"/>
          <p14:tracePt t="161567" x="2416175" y="4478338"/>
          <p14:tracePt t="161574" x="2425700" y="4478338"/>
          <p14:tracePt t="161599" x="2443163" y="4468813"/>
          <p14:tracePt t="161615" x="2452688" y="4468813"/>
          <p14:tracePt t="161736" x="2462213" y="4459288"/>
          <p14:tracePt t="161760" x="2479675" y="4449763"/>
          <p14:tracePt t="161776" x="2489200" y="4441825"/>
          <p14:tracePt t="161798" x="2498725" y="4432300"/>
          <p14:tracePt t="163608" x="2506663" y="4432300"/>
          <p14:tracePt t="163710" x="2506663" y="4441825"/>
          <p14:tracePt t="163726" x="2506663" y="4459288"/>
          <p14:tracePt t="163734" x="2506663" y="4468813"/>
          <p14:tracePt t="163750" x="2506663" y="4478338"/>
          <p14:tracePt t="163775" x="2516188" y="4495800"/>
          <p14:tracePt t="163798" x="2525713" y="4505325"/>
          <p14:tracePt t="164129" x="2543175" y="4505325"/>
          <p14:tracePt t="164135" x="2552700" y="4505325"/>
          <p14:tracePt t="164151" x="2562225" y="4505325"/>
          <p14:tracePt t="164158" x="2570163" y="4505325"/>
          <p14:tracePt t="164344" x="2579688" y="4495800"/>
          <p14:tracePt t="164350" x="2589213" y="4486275"/>
          <p14:tracePt t="164358" x="2606675" y="4468813"/>
          <p14:tracePt t="164366" x="2625725" y="4459288"/>
          <p14:tracePt t="164374" x="2635250" y="4459288"/>
          <p14:tracePt t="164383" x="2643188" y="4449763"/>
          <p14:tracePt t="164399" x="2662238" y="4432300"/>
          <p14:tracePt t="164406" x="2671763" y="4422775"/>
          <p14:tracePt t="165036" x="2662238" y="4432300"/>
          <p14:tracePt t="165039" x="2643188" y="4432300"/>
          <p14:tracePt t="165047" x="2616200" y="4441825"/>
          <p14:tracePt t="165055" x="2570163" y="4449763"/>
          <p14:tracePt t="165068" x="2516188" y="4449763"/>
          <p14:tracePt t="165070" x="2452688" y="4478338"/>
          <p14:tracePt t="165078" x="2397125" y="4478338"/>
          <p14:tracePt t="165086" x="2343150" y="4486275"/>
          <p14:tracePt t="165094" x="2279650" y="4514850"/>
          <p14:tracePt t="165102" x="2233613" y="4514850"/>
          <p14:tracePt t="165111" x="2160588" y="4532313"/>
          <p14:tracePt t="165118" x="2124075" y="4532313"/>
          <p14:tracePt t="165126" x="2078038" y="4532313"/>
          <p14:tracePt t="165134" x="2078038" y="4541838"/>
          <p14:tracePt t="165142" x="2060575" y="4541838"/>
          <p14:tracePt t="165334" x="2051050" y="4541838"/>
          <p14:tracePt t="165350" x="2051050" y="4522788"/>
          <p14:tracePt t="165358" x="2033588" y="4505325"/>
          <p14:tracePt t="165366" x="2033588" y="4486275"/>
          <p14:tracePt t="165374" x="2033588" y="4459288"/>
          <p14:tracePt t="165383" x="2033588" y="4449763"/>
          <p14:tracePt t="165390" x="2033588" y="4432300"/>
          <p14:tracePt t="165399" x="2033588" y="4405313"/>
          <p14:tracePt t="165406" x="2041525" y="4386263"/>
          <p14:tracePt t="165414" x="2051050" y="4349750"/>
          <p14:tracePt t="165422" x="2051050" y="4340225"/>
          <p14:tracePt t="165430" x="2070100" y="4303713"/>
          <p14:tracePt t="165438" x="2070100" y="4295775"/>
          <p14:tracePt t="165446" x="2078038" y="4276725"/>
          <p14:tracePt t="165454" x="2078038" y="4259263"/>
          <p14:tracePt t="165464" x="2087563" y="4249738"/>
          <p14:tracePt t="165472" x="2087563" y="4232275"/>
          <p14:tracePt t="165488" x="2097088" y="4222750"/>
          <p14:tracePt t="165520" x="2106613" y="4213225"/>
          <p14:tracePt t="165528" x="2114550" y="4203700"/>
          <p14:tracePt t="165542" x="2143125" y="4186238"/>
          <p14:tracePt t="165551" x="2151063" y="4186238"/>
          <p14:tracePt t="165558" x="2160588" y="4176713"/>
          <p14:tracePt t="165567" x="2187575" y="4167188"/>
          <p14:tracePt t="165574" x="2197100" y="4167188"/>
          <p14:tracePt t="165595" x="2206625" y="4167188"/>
          <p14:tracePt t="165598" x="2224088" y="4167188"/>
          <p14:tracePt t="165606" x="2243138" y="4167188"/>
          <p14:tracePt t="165614" x="2270125" y="4167188"/>
          <p14:tracePt t="165622" x="2287588" y="4167188"/>
          <p14:tracePt t="165632" x="2316163" y="4167188"/>
          <p14:tracePt t="165639" x="2352675" y="4167188"/>
          <p14:tracePt t="165648" x="2379663" y="4167188"/>
          <p14:tracePt t="165658" x="2397125" y="4167188"/>
          <p14:tracePt t="165662" x="2433638" y="4167188"/>
          <p14:tracePt t="165671" x="2479675" y="4167188"/>
          <p14:tracePt t="165678" x="2516188" y="4167188"/>
          <p14:tracePt t="165687" x="2533650" y="4167188"/>
          <p14:tracePt t="165694" x="2562225" y="4167188"/>
          <p14:tracePt t="165702" x="2579688" y="4167188"/>
          <p14:tracePt t="165710" x="2625725" y="4167188"/>
          <p14:tracePt t="165719" x="2635250" y="4167188"/>
          <p14:tracePt t="165727" x="2652713" y="4167188"/>
          <p14:tracePt t="165737" x="2662238" y="4167188"/>
          <p14:tracePt t="165744" x="2671763" y="4167188"/>
          <p14:tracePt t="165759" x="2679700" y="4167188"/>
          <p14:tracePt t="165791" x="2698750" y="4167188"/>
          <p14:tracePt t="165808" x="2708275" y="4167188"/>
          <p14:tracePt t="165823" x="2725738" y="4167188"/>
          <p14:tracePt t="165831" x="2725738" y="4176713"/>
          <p14:tracePt t="165840" x="2725738" y="4186238"/>
          <p14:tracePt t="165847" x="2725738" y="4195763"/>
          <p14:tracePt t="165872" x="2725738" y="4203700"/>
          <p14:tracePt t="165937" x="2725738" y="4213225"/>
          <p14:tracePt t="165942" x="2725738" y="4222750"/>
          <p14:tracePt t="165950" x="2725738" y="4232275"/>
          <p14:tracePt t="165958" x="2725738" y="4249738"/>
          <p14:tracePt t="165966" x="2725738" y="4259263"/>
          <p14:tracePt t="165983" x="2725738" y="4286250"/>
          <p14:tracePt t="166006" x="2725738" y="4295775"/>
          <p14:tracePt t="166030" x="2725738" y="4303713"/>
          <p14:tracePt t="166909" x="2725738" y="4313238"/>
          <p14:tracePt t="166911" x="2725738" y="4332288"/>
          <p14:tracePt t="166936" x="2725738" y="4340225"/>
          <p14:tracePt t="168512" x="2735263" y="4349750"/>
          <p14:tracePt t="168528" x="2752725" y="4349750"/>
          <p14:tracePt t="168534" x="2762250" y="4340225"/>
          <p14:tracePt t="168550" x="2771775" y="4340225"/>
          <p14:tracePt t="168904" x="2771775" y="4332288"/>
          <p14:tracePt t="168921" x="2771775" y="4313238"/>
          <p14:tracePt t="168938" x="2771775" y="4303713"/>
          <p14:tracePt t="168945" x="2789238" y="4286250"/>
          <p14:tracePt t="168990" x="2798763" y="4276725"/>
          <p14:tracePt t="169120" x="2808288" y="4268788"/>
          <p14:tracePt t="169131" x="2817813" y="4268788"/>
          <p14:tracePt t="169135" x="2825750" y="4259263"/>
          <p14:tracePt t="169382" x="2825750" y="4268788"/>
          <p14:tracePt t="169661" x="2825750" y="4286250"/>
          <p14:tracePt t="170791" x="2835275" y="4276725"/>
          <p14:tracePt t="171486" x="2817813" y="4286250"/>
          <p14:tracePt t="171495" x="2798763" y="4313238"/>
          <p14:tracePt t="171504" x="2762250" y="4322763"/>
          <p14:tracePt t="171512" x="2744788" y="4332288"/>
          <p14:tracePt t="171520" x="2725738" y="4349750"/>
          <p14:tracePt t="171528" x="2716213" y="4359275"/>
          <p14:tracePt t="171536" x="2708275" y="4376738"/>
          <p14:tracePt t="171544" x="2679700" y="4386263"/>
          <p14:tracePt t="171559" x="2671763" y="4395788"/>
          <p14:tracePt t="171575" x="2662238" y="4405313"/>
          <p14:tracePt t="171583" x="2652713" y="4413250"/>
          <p14:tracePt t="171603" x="2635250" y="4432300"/>
          <p14:tracePt t="171627" x="2616200" y="4441825"/>
          <p14:tracePt t="171631" x="2606675" y="4441825"/>
          <p14:tracePt t="171647" x="2598738" y="4449763"/>
          <p14:tracePt t="171767" x="2589213" y="4449763"/>
          <p14:tracePt t="171775" x="2589213" y="4441825"/>
          <p14:tracePt t="171782" x="2579688" y="4422775"/>
          <p14:tracePt t="171791" x="2570163" y="4413250"/>
          <p14:tracePt t="172037" x="2562225" y="4405313"/>
          <p14:tracePt t="172289" x="2552700" y="4405313"/>
          <p14:tracePt t="172300" x="2498725" y="4405313"/>
          <p14:tracePt t="172305" x="2416175" y="4405313"/>
          <p14:tracePt t="172311" x="2360613" y="4405313"/>
          <p14:tracePt t="172319" x="2306638" y="4405313"/>
          <p14:tracePt t="172328" x="2279650" y="4405313"/>
          <p14:tracePt t="172334" x="2233613" y="4405313"/>
          <p14:tracePt t="172342" x="2179638" y="4405313"/>
          <p14:tracePt t="172354" x="2143125" y="4405313"/>
          <p14:tracePt t="172360" x="2097088" y="4405313"/>
          <p14:tracePt t="172370" x="2070100" y="4405313"/>
          <p14:tracePt t="172375" x="2033588" y="4405313"/>
          <p14:tracePt t="172383" x="1997075" y="4405313"/>
          <p14:tracePt t="172400" x="1987550" y="4405313"/>
          <p14:tracePt t="172406" x="1978025" y="4405313"/>
          <p14:tracePt t="172463" x="1968500" y="4395788"/>
          <p14:tracePt t="172478" x="1968500" y="4386263"/>
          <p14:tracePt t="172494" x="1968500" y="4368800"/>
          <p14:tracePt t="172502" x="1968500" y="4359275"/>
          <p14:tracePt t="172510" x="1968500" y="4340225"/>
          <p14:tracePt t="172518" x="1968500" y="4332288"/>
          <p14:tracePt t="172526" x="1968500" y="4313238"/>
          <p14:tracePt t="172535" x="1987550" y="4268788"/>
          <p14:tracePt t="172542" x="2005013" y="4249738"/>
          <p14:tracePt t="172552" x="2014538" y="4213225"/>
          <p14:tracePt t="172558" x="2041525" y="4186238"/>
          <p14:tracePt t="172566" x="2060575" y="4159250"/>
          <p14:tracePt t="172574" x="2070100" y="4149725"/>
          <p14:tracePt t="172583" x="2114550" y="4103688"/>
          <p14:tracePt t="172590" x="2124075" y="4103688"/>
          <p14:tracePt t="172606" x="2151063" y="4086225"/>
          <p14:tracePt t="172606" x="2170113" y="4076700"/>
          <p14:tracePt t="172614" x="2179638" y="4067175"/>
          <p14:tracePt t="172622" x="2187575" y="4057650"/>
          <p14:tracePt t="172630" x="2197100" y="4057650"/>
          <p14:tracePt t="172638" x="2206625" y="4049713"/>
          <p14:tracePt t="172646" x="2214563" y="4049713"/>
          <p14:tracePt t="172656" x="2224088" y="4049713"/>
          <p14:tracePt t="172662" x="2233613" y="4049713"/>
          <p14:tracePt t="172678" x="2243138" y="4049713"/>
          <p14:tracePt t="172686" x="2251075" y="4049713"/>
          <p14:tracePt t="172696" x="2260600" y="4049713"/>
          <p14:tracePt t="172705" x="2279650" y="4049713"/>
          <p14:tracePt t="172710" x="2297113" y="4049713"/>
          <p14:tracePt t="172721" x="2306638" y="4049713"/>
          <p14:tracePt t="172726" x="2324100" y="4049713"/>
          <p14:tracePt t="172734" x="2352675" y="4057650"/>
          <p14:tracePt t="172742" x="2360613" y="4057650"/>
          <p14:tracePt t="172751" x="2379663" y="4076700"/>
          <p14:tracePt t="172758" x="2397125" y="4086225"/>
          <p14:tracePt t="172768" x="2416175" y="4113213"/>
          <p14:tracePt t="172774" x="2433638" y="4122738"/>
          <p14:tracePt t="172783" x="2443163" y="4122738"/>
          <p14:tracePt t="172790" x="2452688" y="4122738"/>
          <p14:tracePt t="172799" x="2452688" y="4130675"/>
          <p14:tracePt t="172806" x="2452688" y="4140200"/>
          <p14:tracePt t="172816" x="2462213" y="4149725"/>
          <p14:tracePt t="172822" x="2470150" y="4159250"/>
          <p14:tracePt t="172831" x="2479675" y="4167188"/>
          <p14:tracePt t="172838" x="2498725" y="4176713"/>
          <p14:tracePt t="172854" x="2506663" y="4176713"/>
          <p14:tracePt t="172862" x="2525713" y="4195763"/>
          <p14:tracePt t="172870" x="2533650" y="4203700"/>
          <p14:tracePt t="172886" x="2543175" y="4232275"/>
          <p14:tracePt t="172902" x="2543175" y="4240213"/>
          <p14:tracePt t="172910" x="2543175" y="4249738"/>
          <p14:tracePt t="172918" x="2543175" y="4268788"/>
          <p14:tracePt t="172936" x="2543175" y="4276725"/>
          <p14:tracePt t="172966" x="2543175" y="4286250"/>
          <p14:tracePt t="172975" x="2543175" y="4303713"/>
          <p14:tracePt t="172992" x="2543175" y="4313238"/>
          <p14:tracePt t="173005" x="2543175" y="4322763"/>
          <p14:tracePt t="173007" x="2533650" y="4332288"/>
          <p14:tracePt t="173024" x="2525713" y="4340225"/>
          <p14:tracePt t="173047" x="2506663" y="4359275"/>
          <p14:tracePt t="173054" x="2498725" y="4359275"/>
          <p14:tracePt t="173062" x="2489200" y="4368800"/>
          <p14:tracePt t="173078" x="2479675" y="4376738"/>
          <p14:tracePt t="173086" x="2470150" y="4376738"/>
          <p14:tracePt t="173095" x="2452688" y="4386263"/>
          <p14:tracePt t="173103" x="2443163" y="4405313"/>
          <p14:tracePt t="173118" x="2416175" y="4413250"/>
          <p14:tracePt t="173134" x="2397125" y="4422775"/>
          <p14:tracePt t="173142" x="2389188" y="4422775"/>
          <p14:tracePt t="173150" x="2360613" y="4422775"/>
          <p14:tracePt t="173158" x="2352675" y="4422775"/>
          <p14:tracePt t="173166" x="2316163" y="4432300"/>
          <p14:tracePt t="173174" x="2306638" y="4441825"/>
          <p14:tracePt t="173183" x="2270125" y="4441825"/>
          <p14:tracePt t="173190" x="2233613" y="4441825"/>
          <p14:tracePt t="173199" x="2206625" y="4441825"/>
          <p14:tracePt t="173206" x="2151063" y="4441825"/>
          <p14:tracePt t="173218" x="2087563" y="4441825"/>
          <p14:tracePt t="173222" x="2051050" y="4441825"/>
          <p14:tracePt t="173230" x="2005013" y="4441825"/>
          <p14:tracePt t="173238" x="1968500" y="4441825"/>
          <p14:tracePt t="173247" x="1951038" y="4432300"/>
          <p14:tracePt t="173255" x="1924050" y="4422775"/>
          <p14:tracePt t="173263" x="1895475" y="4405313"/>
          <p14:tracePt t="173366" x="1895475" y="4395788"/>
          <p14:tracePt t="173375" x="1895475" y="4386263"/>
          <p14:tracePt t="173382" x="1895475" y="4359275"/>
          <p14:tracePt t="173398" x="1914525" y="4349750"/>
          <p14:tracePt t="173422" x="1931988" y="4349750"/>
          <p14:tracePt t="173430" x="1941513" y="4340225"/>
          <p14:tracePt t="173447" x="1951038" y="4340225"/>
          <p14:tracePt t="173463" x="1960563" y="4340225"/>
          <p14:tracePt t="173486" x="1968500" y="4340225"/>
          <p14:tracePt t="173494" x="1978025" y="4340225"/>
          <p14:tracePt t="173502" x="1978025" y="4332288"/>
          <p14:tracePt t="173518" x="1987550" y="4332288"/>
          <p14:tracePt t="173527" x="1997075" y="4332288"/>
          <p14:tracePt t="173535" x="2005013" y="4332288"/>
          <p14:tracePt t="173542" x="2005013" y="4322763"/>
          <p14:tracePt t="173550" x="2024063" y="4313238"/>
          <p14:tracePt t="173558" x="2033588" y="4313238"/>
          <p14:tracePt t="173567" x="2041525" y="4313238"/>
          <p14:tracePt t="173574" x="2051050" y="4303713"/>
          <p14:tracePt t="173583" x="2060575" y="4303713"/>
          <p14:tracePt t="173591" x="2078038" y="4303713"/>
          <p14:tracePt t="173600" x="2097088" y="4295775"/>
          <p14:tracePt t="173616" x="2114550" y="4276725"/>
          <p14:tracePt t="173630" x="2133600" y="4268788"/>
          <p14:tracePt t="173640" x="2143125" y="4259263"/>
          <p14:tracePt t="173656" x="2170113" y="4232275"/>
          <p14:tracePt t="173671" x="2179638" y="4222750"/>
          <p14:tracePt t="173680" x="2197100" y="4213225"/>
          <p14:tracePt t="173688" x="2206625" y="4203700"/>
          <p14:tracePt t="173704" x="2206625" y="4195763"/>
          <p14:tracePt t="173711" x="2214563" y="4186238"/>
          <p14:tracePt t="173832" x="2224088" y="4176713"/>
          <p14:tracePt t="173955" x="2224088" y="4159250"/>
          <p14:tracePt t="173958" x="2233613" y="4140200"/>
          <p14:tracePt t="173966" x="2233613" y="4130675"/>
          <p14:tracePt t="173975" x="2243138" y="4122738"/>
          <p14:tracePt t="173985" x="2251075" y="4122738"/>
          <p14:tracePt t="173992" x="2270125" y="4103688"/>
          <p14:tracePt t="174004" x="2279650" y="4094163"/>
          <p14:tracePt t="174019" x="2287588" y="4086225"/>
          <p14:tracePt t="174024" x="2297113" y="4086225"/>
          <p14:tracePt t="174558" x="2324100" y="4057650"/>
          <p14:tracePt t="174566" x="2343150" y="4030663"/>
          <p14:tracePt t="174574" x="2370138" y="4003675"/>
          <p14:tracePt t="174582" x="2406650" y="3984625"/>
          <p14:tracePt t="174596" x="2433638" y="3940175"/>
          <p14:tracePt t="174600" x="2462213" y="3894138"/>
          <p14:tracePt t="174606" x="2498725" y="3848100"/>
          <p14:tracePt t="174616" x="2516188" y="3784600"/>
          <p14:tracePt t="174622" x="2570163" y="3721100"/>
          <p14:tracePt t="174630" x="2643188" y="3629025"/>
          <p14:tracePt t="174638" x="2698750" y="3548063"/>
          <p14:tracePt t="174646" x="2716213" y="3502025"/>
          <p14:tracePt t="174655" x="2762250" y="3438525"/>
          <p14:tracePt t="174662" x="2781300" y="3382963"/>
          <p14:tracePt t="174671" x="2808288" y="3302000"/>
          <p14:tracePt t="174679" x="2835275" y="3236913"/>
          <p14:tracePt t="174689" x="2844800" y="3200400"/>
          <p14:tracePt t="174696" x="2862263" y="3155950"/>
          <p14:tracePt t="174705" x="2881313" y="3109913"/>
          <p14:tracePt t="174712" x="2889250" y="3082925"/>
          <p14:tracePt t="174721" x="2889250" y="3054350"/>
          <p14:tracePt t="174726" x="2898775" y="3027363"/>
          <p14:tracePt t="174734" x="2917825" y="2990850"/>
          <p14:tracePt t="174751" x="2917825" y="2954338"/>
          <p14:tracePt t="174758" x="2925763" y="2954338"/>
          <p14:tracePt t="174767" x="2935288" y="2946400"/>
          <p14:tracePt t="174774" x="2935288" y="2936875"/>
          <p14:tracePt t="174783" x="2944813" y="2909888"/>
          <p14:tracePt t="174791" x="2944813" y="2900363"/>
          <p14:tracePt t="174800" x="2954338" y="2881313"/>
          <p14:tracePt t="174806" x="2962275" y="2873375"/>
          <p14:tracePt t="174816" x="2971800" y="2863850"/>
          <p14:tracePt t="174830" x="2971800" y="2854325"/>
          <p14:tracePt t="174838" x="2971800" y="2836863"/>
          <p14:tracePt t="174847" x="2971800" y="2827338"/>
          <p14:tracePt t="174854" x="2981325" y="2808288"/>
          <p14:tracePt t="174862" x="2981325" y="2790825"/>
          <p14:tracePt t="174870" x="3008313" y="2771775"/>
          <p14:tracePt t="174878" x="3008313" y="2763838"/>
          <p14:tracePt t="174886" x="3008313" y="2744788"/>
          <p14:tracePt t="174895" x="3027363" y="2727325"/>
          <p14:tracePt t="174903" x="3035300" y="2708275"/>
          <p14:tracePt t="174911" x="3044825" y="2681288"/>
          <p14:tracePt t="174918" x="3054350" y="2654300"/>
          <p14:tracePt t="174927" x="3063875" y="2635250"/>
          <p14:tracePt t="174938" x="3071813" y="2608263"/>
          <p14:tracePt t="174944" x="3071813" y="2598738"/>
          <p14:tracePt t="174956" x="3071813" y="2589213"/>
          <p14:tracePt t="174958" x="3071813" y="2562225"/>
          <p14:tracePt t="174970" x="3071813" y="2554288"/>
          <p14:tracePt t="174975" x="3081338" y="2544763"/>
          <p14:tracePt t="175024" x="3081338" y="2535238"/>
          <p14:tracePt t="175368" x="3081338" y="2544763"/>
          <p14:tracePt t="175526" x="3081338" y="2517775"/>
          <p14:tracePt t="175534" x="3081338" y="2462213"/>
          <p14:tracePt t="175542" x="3081338" y="2444750"/>
          <p14:tracePt t="175550" x="3081338" y="2408238"/>
          <p14:tracePt t="175558" x="3081338" y="2398713"/>
          <p14:tracePt t="175567" x="3100388" y="2343150"/>
          <p14:tracePt t="175574" x="3100388" y="2289175"/>
          <p14:tracePt t="175583" x="3100388" y="2252663"/>
          <p14:tracePt t="175590" x="3100388" y="2206625"/>
          <p14:tracePt t="175599" x="3090863" y="2179638"/>
          <p14:tracePt t="175607" x="3081338" y="2152650"/>
          <p14:tracePt t="175615" x="3044825" y="2116138"/>
          <p14:tracePt t="175623" x="3044825" y="2106613"/>
          <p14:tracePt t="175634" x="3035300" y="2097088"/>
          <p14:tracePt t="175752" x="3027363" y="2097088"/>
          <p14:tracePt t="176184" x="3027363" y="2106613"/>
          <p14:tracePt t="176329" x="3027363" y="2097088"/>
          <p14:tracePt t="176415" x="3017838" y="2089150"/>
          <p14:tracePt t="176423" x="2998788" y="2089150"/>
          <p14:tracePt t="176430" x="2962275" y="2089150"/>
          <p14:tracePt t="176438" x="2917825" y="2089150"/>
          <p14:tracePt t="176447" x="2889250" y="2089150"/>
          <p14:tracePt t="176454" x="2835275" y="2089150"/>
          <p14:tracePt t="176462" x="2781300" y="2070100"/>
          <p14:tracePt t="176470" x="2752725" y="2070100"/>
          <p14:tracePt t="176478" x="2708275" y="2052638"/>
          <p14:tracePt t="176486" x="2679700" y="2052638"/>
          <p14:tracePt t="176494" x="2616200" y="2043113"/>
          <p14:tracePt t="176502" x="2562225" y="2043113"/>
          <p14:tracePt t="176510" x="2452688" y="2024063"/>
          <p14:tracePt t="176519" x="2324100" y="2016125"/>
          <p14:tracePt t="176527" x="2206625" y="1987550"/>
          <p14:tracePt t="176535" x="2078038" y="1970088"/>
          <p14:tracePt t="176542" x="1931988" y="1951038"/>
          <p14:tracePt t="176551" x="1824038" y="1943100"/>
          <p14:tracePt t="176558" x="1722438" y="1914525"/>
          <p14:tracePt t="176566" x="1649413" y="1897063"/>
          <p14:tracePt t="176574" x="1604963" y="1897063"/>
          <p14:tracePt t="176583" x="1576388" y="1887538"/>
          <p14:tracePt t="176695" x="1558925" y="1887538"/>
          <p14:tracePt t="176702" x="1531938" y="1906588"/>
          <p14:tracePt t="176710" x="1512888" y="1906588"/>
          <p14:tracePt t="176718" x="1468438" y="1924050"/>
          <p14:tracePt t="176726" x="1431925" y="1924050"/>
          <p14:tracePt t="176734" x="1412875" y="1933575"/>
          <p14:tracePt t="176743" x="1349375" y="1970088"/>
          <p14:tracePt t="176751" x="1322388" y="1979613"/>
          <p14:tracePt t="176758" x="1285875" y="1987550"/>
          <p14:tracePt t="176766" x="1258888" y="2024063"/>
          <p14:tracePt t="176774" x="1239838" y="2043113"/>
          <p14:tracePt t="176783" x="1193800" y="2089150"/>
          <p14:tracePt t="176790" x="1176338" y="2116138"/>
          <p14:tracePt t="176799" x="1139825" y="2179638"/>
          <p14:tracePt t="176806" x="1139825" y="2216150"/>
          <p14:tracePt t="176815" x="1120775" y="2270125"/>
          <p14:tracePt t="176822" x="1120775" y="2343150"/>
          <p14:tracePt t="176830" x="1120775" y="2416175"/>
          <p14:tracePt t="176838" x="1120775" y="2535238"/>
          <p14:tracePt t="176847" x="1120775" y="2625725"/>
          <p14:tracePt t="176854" x="1120775" y="2735263"/>
          <p14:tracePt t="176862" x="1120775" y="2844800"/>
          <p14:tracePt t="176870" x="1112838" y="2954338"/>
          <p14:tracePt t="176879" x="1084263" y="3046413"/>
          <p14:tracePt t="176888" x="1066800" y="3182938"/>
          <p14:tracePt t="176894" x="1057275" y="3292475"/>
          <p14:tracePt t="176902" x="1030288" y="3402013"/>
          <p14:tracePt t="176910" x="984250" y="3519488"/>
          <p14:tracePt t="176918" x="974725" y="3611563"/>
          <p14:tracePt t="176927" x="930275" y="3730625"/>
          <p14:tracePt t="176939" x="911225" y="3803650"/>
          <p14:tracePt t="176944" x="903288" y="3884613"/>
          <p14:tracePt t="176954" x="874713" y="3976688"/>
          <p14:tracePt t="176958" x="874713" y="4049713"/>
          <p14:tracePt t="176967" x="866775" y="4113213"/>
          <p14:tracePt t="176974" x="866775" y="4167188"/>
          <p14:tracePt t="176983" x="866775" y="4222750"/>
          <p14:tracePt t="177002" x="866775" y="4295775"/>
          <p14:tracePt t="177006" x="866775" y="4322763"/>
          <p14:tracePt t="177015" x="866775" y="4368800"/>
          <p14:tracePt t="177032" x="866775" y="4386263"/>
          <p14:tracePt t="177039" x="866775" y="4422775"/>
          <p14:tracePt t="177052" x="874713" y="4422775"/>
          <p14:tracePt t="177055" x="884238" y="4449763"/>
          <p14:tracePt t="177063" x="893763" y="4468813"/>
          <p14:tracePt t="177072" x="893763" y="4478338"/>
          <p14:tracePt t="177080" x="911225" y="4505325"/>
          <p14:tracePt t="177089" x="920750" y="4522788"/>
          <p14:tracePt t="177099" x="920750" y="4541838"/>
          <p14:tracePt t="177102" x="930275" y="4551363"/>
          <p14:tracePt t="177110" x="930275" y="4568825"/>
          <p14:tracePt t="177126" x="957263" y="4587875"/>
          <p14:tracePt t="177134" x="957263" y="4595813"/>
          <p14:tracePt t="177143" x="966788" y="4605338"/>
          <p14:tracePt t="177150" x="993775" y="4624388"/>
          <p14:tracePt t="177160" x="1030288" y="4641850"/>
          <p14:tracePt t="177169" x="1047750" y="4651375"/>
          <p14:tracePt t="177175" x="1103313" y="4660900"/>
          <p14:tracePt t="177185" x="1185863" y="4705350"/>
          <p14:tracePt t="177191" x="1239838" y="4714875"/>
          <p14:tracePt t="177206" x="1322388" y="4741863"/>
          <p14:tracePt t="177206" x="1431925" y="4741863"/>
          <p14:tracePt t="177216" x="1458913" y="4741863"/>
          <p14:tracePt t="177222" x="1512888" y="4741863"/>
          <p14:tracePt t="177230" x="1641475" y="4751388"/>
          <p14:tracePt t="177238" x="1751013" y="4751388"/>
          <p14:tracePt t="177246" x="1895475" y="4751388"/>
          <p14:tracePt t="177254" x="2024063" y="4751388"/>
          <p14:tracePt t="177262" x="2033588" y="4751388"/>
          <p14:tracePt t="177270" x="2060575" y="4751388"/>
          <p14:tracePt t="177279" x="2106613" y="4741863"/>
          <p14:tracePt t="177286" x="2124075" y="4724400"/>
          <p14:tracePt t="177294" x="2143125" y="4714875"/>
          <p14:tracePt t="177302" x="2160588" y="4697413"/>
          <p14:tracePt t="177310" x="2179638" y="4687888"/>
          <p14:tracePt t="177318" x="2179638" y="4678363"/>
          <p14:tracePt t="177327" x="2187575" y="4668838"/>
          <p14:tracePt t="177344" x="2197100" y="4651375"/>
          <p14:tracePt t="177358" x="2197100" y="4641850"/>
          <p14:tracePt t="177367" x="2197100" y="4624388"/>
          <p14:tracePt t="177374" x="2197100" y="4595813"/>
          <p14:tracePt t="177382" x="2197100" y="4587875"/>
          <p14:tracePt t="177390" x="2197100" y="4559300"/>
          <p14:tracePt t="177399" x="2197100" y="4532313"/>
          <p14:tracePt t="177406" x="2197100" y="4514850"/>
          <p14:tracePt t="177415" x="2170113" y="4478338"/>
          <p14:tracePt t="177422" x="2151063" y="4459288"/>
          <p14:tracePt t="177430" x="2133600" y="4441825"/>
          <p14:tracePt t="177438" x="2114550" y="4432300"/>
          <p14:tracePt t="177446" x="2087563" y="4422775"/>
          <p14:tracePt t="177454" x="2051050" y="4413250"/>
          <p14:tracePt t="177462" x="2033588" y="4405313"/>
          <p14:tracePt t="177471" x="2024063" y="4395788"/>
          <p14:tracePt t="177495" x="1997075" y="4386263"/>
          <p14:tracePt t="177543" x="1997075" y="4368800"/>
          <p14:tracePt t="177551" x="1997075" y="4349750"/>
          <p14:tracePt t="177559" x="1997075" y="4322763"/>
          <p14:tracePt t="177568" x="1997075" y="4313238"/>
          <p14:tracePt t="177576" x="1997075" y="4295775"/>
          <p14:tracePt t="177584" x="1997075" y="4259263"/>
          <p14:tracePt t="177593" x="1997075" y="4232275"/>
          <p14:tracePt t="177599" x="1997075" y="4195763"/>
          <p14:tracePt t="177606" x="1997075" y="4159250"/>
          <p14:tracePt t="177615" x="2005013" y="4113213"/>
          <p14:tracePt t="177622" x="2014538" y="4076700"/>
          <p14:tracePt t="177630" x="2033588" y="4049713"/>
          <p14:tracePt t="177638" x="2051050" y="3994150"/>
          <p14:tracePt t="177646" x="2051050" y="3984625"/>
          <p14:tracePt t="177656" x="2060575" y="3957638"/>
          <p14:tracePt t="177870" x="2060575" y="3948113"/>
          <p14:tracePt t="177878" x="2041525" y="3911600"/>
          <p14:tracePt t="177886" x="1951038" y="3884613"/>
          <p14:tracePt t="177895" x="1887538" y="3830638"/>
          <p14:tracePt t="177902" x="1824038" y="3794125"/>
          <p14:tracePt t="177910" x="1804988" y="3767138"/>
          <p14:tracePt t="177918" x="1778000" y="3738563"/>
          <p14:tracePt t="177927" x="1778000" y="3721100"/>
          <p14:tracePt t="177939" x="1768475" y="3684588"/>
          <p14:tracePt t="177944" x="1768475" y="3648075"/>
          <p14:tracePt t="177955" x="1768475" y="3629025"/>
          <p14:tracePt t="177958" x="1768475" y="3602038"/>
          <p14:tracePt t="177969" x="1768475" y="3584575"/>
          <p14:tracePt t="177975" x="1778000" y="3556000"/>
          <p14:tracePt t="177984" x="1804988" y="3538538"/>
          <p14:tracePt t="178002" x="1851025" y="3475038"/>
          <p14:tracePt t="178008" x="1895475" y="3455988"/>
          <p14:tracePt t="178019" x="1941513" y="3429000"/>
          <p14:tracePt t="178024" x="1960563" y="3419475"/>
          <p14:tracePt t="178034" x="2014538" y="3411538"/>
          <p14:tracePt t="178038" x="2060575" y="3382963"/>
          <p14:tracePt t="178046" x="2087563" y="3382963"/>
          <p14:tracePt t="178054" x="2124075" y="3382963"/>
          <p14:tracePt t="178063" x="2151063" y="3382963"/>
          <p14:tracePt t="178070" x="2179638" y="3382963"/>
          <p14:tracePt t="178078" x="2214563" y="3382963"/>
          <p14:tracePt t="178088" x="2251075" y="3382963"/>
          <p14:tracePt t="178096" x="2306638" y="3382963"/>
          <p14:tracePt t="178102" x="2360613" y="3402013"/>
          <p14:tracePt t="178111" x="2425700" y="3411538"/>
          <p14:tracePt t="178118" x="2489200" y="3455988"/>
          <p14:tracePt t="178126" x="2552700" y="3475038"/>
          <p14:tracePt t="178134" x="2598738" y="3511550"/>
          <p14:tracePt t="178142" x="2625725" y="3529013"/>
          <p14:tracePt t="178150" x="2662238" y="3565525"/>
          <p14:tracePt t="178158" x="2679700" y="3584575"/>
          <p14:tracePt t="178166" x="2708275" y="3621088"/>
          <p14:tracePt t="178175" x="2716213" y="3648075"/>
          <p14:tracePt t="178186" x="2725738" y="3665538"/>
          <p14:tracePt t="178190" x="2725738" y="3694113"/>
          <p14:tracePt t="178199" x="2735263" y="3711575"/>
          <p14:tracePt t="178207" x="2735263" y="3730625"/>
          <p14:tracePt t="178215" x="2735263" y="3748088"/>
          <p14:tracePt t="178222" x="2735263" y="3767138"/>
          <p14:tracePt t="178230" x="2735263" y="3794125"/>
          <p14:tracePt t="178238" x="2735263" y="3803650"/>
          <p14:tracePt t="178246" x="2735263" y="3811588"/>
          <p14:tracePt t="178254" x="2752725" y="3830638"/>
          <p14:tracePt t="178263" x="2752725" y="3848100"/>
          <p14:tracePt t="178282" x="2752725" y="3867150"/>
          <p14:tracePt t="178286" x="2752725" y="3875088"/>
          <p14:tracePt t="178295" x="2752725" y="3884613"/>
          <p14:tracePt t="178303" x="2752725" y="3894138"/>
          <p14:tracePt t="178382" x="2744788" y="3921125"/>
          <p14:tracePt t="178390" x="2708275" y="3921125"/>
          <p14:tracePt t="178398" x="2635250" y="3930650"/>
          <p14:tracePt t="178406" x="2525713" y="3930650"/>
          <p14:tracePt t="178415" x="2433638" y="3930650"/>
          <p14:tracePt t="178422" x="2324100" y="3930650"/>
          <p14:tracePt t="178430" x="2197100" y="3930650"/>
          <p14:tracePt t="178438" x="2124075" y="3930650"/>
          <p14:tracePt t="178446" x="2060575" y="3930650"/>
          <p14:tracePt t="178454" x="2024063" y="3921125"/>
          <p14:tracePt t="178462" x="2014538" y="3911600"/>
          <p14:tracePt t="178470" x="2005013" y="3911600"/>
          <p14:tracePt t="178478" x="1997075" y="3903663"/>
          <p14:tracePt t="178494" x="1997075" y="3884613"/>
          <p14:tracePt t="178502" x="1997075" y="3875088"/>
          <p14:tracePt t="178510" x="1997075" y="3848100"/>
          <p14:tracePt t="178518" x="1997075" y="3830638"/>
          <p14:tracePt t="178526" x="1997075" y="3794125"/>
          <p14:tracePt t="178536" x="1997075" y="3775075"/>
          <p14:tracePt t="178544" x="1997075" y="3738563"/>
          <p14:tracePt t="178553" x="1997075" y="3702050"/>
          <p14:tracePt t="178561" x="1997075" y="3684588"/>
          <p14:tracePt t="178569" x="2005013" y="3657600"/>
          <p14:tracePt t="178576" x="2033588" y="3638550"/>
          <p14:tracePt t="178585" x="2033588" y="3629025"/>
          <p14:tracePt t="178597" x="2060575" y="3602038"/>
          <p14:tracePt t="178599" x="2097088" y="3575050"/>
          <p14:tracePt t="178607" x="2124075" y="3548063"/>
          <p14:tracePt t="178616" x="2170113" y="3529013"/>
          <p14:tracePt t="178623" x="2214563" y="3519488"/>
          <p14:tracePt t="178631" x="2260600" y="3482975"/>
          <p14:tracePt t="178638" x="2316163" y="3482975"/>
          <p14:tracePt t="178646" x="2379663" y="3475038"/>
          <p14:tracePt t="178655" x="2433638" y="3475038"/>
          <p14:tracePt t="178662" x="2489200" y="3455988"/>
          <p14:tracePt t="178671" x="2543175" y="3455988"/>
          <p14:tracePt t="178678" x="2579688" y="3455988"/>
          <p14:tracePt t="178686" x="2635250" y="3455988"/>
          <p14:tracePt t="178694" x="2689225" y="3455988"/>
          <p14:tracePt t="178702" x="2744788" y="3455988"/>
          <p14:tracePt t="178711" x="2798763" y="3455988"/>
          <p14:tracePt t="178718" x="2881313" y="3475038"/>
          <p14:tracePt t="178726" x="2925763" y="3502025"/>
          <p14:tracePt t="178734" x="2990850" y="3519488"/>
          <p14:tracePt t="178743" x="3035300" y="3556000"/>
          <p14:tracePt t="178750" x="3081338" y="3584575"/>
          <p14:tracePt t="178758" x="3108325" y="3611563"/>
          <p14:tracePt t="178768" x="3144838" y="3648075"/>
          <p14:tracePt t="178774" x="3163888" y="3675063"/>
          <p14:tracePt t="178782" x="3163888" y="3694113"/>
          <p14:tracePt t="178790" x="3171825" y="3721100"/>
          <p14:tracePt t="178799" x="3181350" y="3757613"/>
          <p14:tracePt t="178806" x="3181350" y="3775075"/>
          <p14:tracePt t="178816" x="3181350" y="3784600"/>
          <p14:tracePt t="178822" x="3171825" y="3811588"/>
          <p14:tracePt t="178830" x="3163888" y="3840163"/>
          <p14:tracePt t="178838" x="3127375" y="3867150"/>
          <p14:tracePt t="178846" x="3127375" y="3875088"/>
          <p14:tracePt t="178854" x="3100388" y="3903663"/>
          <p14:tracePt t="178862" x="3063875" y="3921125"/>
          <p14:tracePt t="178870" x="3035300" y="3948113"/>
          <p14:tracePt t="178878" x="3027363" y="3957638"/>
          <p14:tracePt t="178886" x="2998788" y="3957638"/>
          <p14:tracePt t="178895" x="2981325" y="3957638"/>
          <p14:tracePt t="178902" x="2954338" y="3976688"/>
          <p14:tracePt t="178910" x="2944813" y="3976688"/>
          <p14:tracePt t="178918" x="2917825" y="3976688"/>
          <p14:tracePt t="178926" x="2898775" y="3994150"/>
          <p14:tracePt t="178934" x="2871788" y="3994150"/>
          <p14:tracePt t="178942" x="2852738" y="3994150"/>
          <p14:tracePt t="178952" x="2825750" y="3994150"/>
          <p14:tracePt t="178959" x="2808288" y="3994150"/>
          <p14:tracePt t="178969" x="2781300" y="3994150"/>
          <p14:tracePt t="178974" x="2771775" y="3994150"/>
          <p14:tracePt t="178982" x="2762250" y="3994150"/>
          <p14:tracePt t="180159" x="2752725" y="3994150"/>
          <p14:tracePt t="180422" x="2762250" y="3994150"/>
          <p14:tracePt t="180431" x="2825750" y="3994150"/>
          <p14:tracePt t="180439" x="2935288" y="3994150"/>
          <p14:tracePt t="180447" x="3044825" y="3994150"/>
          <p14:tracePt t="180455" x="3208338" y="3994150"/>
          <p14:tracePt t="180462" x="3409950" y="3994150"/>
          <p14:tracePt t="180471" x="3636963" y="4003675"/>
          <p14:tracePt t="180478" x="3956050" y="4049713"/>
          <p14:tracePt t="180486" x="4138613" y="4076700"/>
          <p14:tracePt t="180494" x="4248150" y="4103688"/>
          <p14:tracePt t="180502" x="4294188" y="4103688"/>
          <p14:tracePt t="180606" x="4303713" y="4113213"/>
          <p14:tracePt t="180615" x="4303713" y="4122738"/>
          <p14:tracePt t="180630" x="4303713" y="4140200"/>
          <p14:tracePt t="180638" x="4284663" y="4167188"/>
          <p14:tracePt t="180647" x="4267200" y="4186238"/>
          <p14:tracePt t="180656" x="4248150" y="4203700"/>
          <p14:tracePt t="180662" x="4221163" y="4240213"/>
          <p14:tracePt t="180672" x="4184650" y="4268788"/>
          <p14:tracePt t="180679" x="4184650" y="4276725"/>
          <p14:tracePt t="180848" x="4175125" y="4276725"/>
          <p14:tracePt t="180856" x="4148138" y="4268788"/>
          <p14:tracePt t="180864" x="4121150" y="4268788"/>
          <p14:tracePt t="180872" x="4065588" y="4268788"/>
          <p14:tracePt t="180880" x="3975100" y="4259263"/>
          <p14:tracePt t="180896" x="3975100" y="4240213"/>
          <p14:tracePt t="180909" x="3984625" y="4232275"/>
          <p14:tracePt t="180910" x="4011613" y="4232275"/>
          <p14:tracePt t="180928" x="4038600" y="4222750"/>
          <p14:tracePt t="180936" x="4057650" y="4213225"/>
          <p14:tracePt t="180953" x="4094163" y="4195763"/>
          <p14:tracePt t="180960" x="4102100" y="4195763"/>
          <p14:tracePt t="180971" x="4111625" y="4195763"/>
          <p14:tracePt t="180974" x="4157663" y="4186238"/>
          <p14:tracePt t="180983" x="4165600" y="4186238"/>
          <p14:tracePt t="181001" x="4275138" y="4167188"/>
          <p14:tracePt t="181006" x="4311650" y="4167188"/>
          <p14:tracePt t="181016" x="4367213" y="4167188"/>
          <p14:tracePt t="181022" x="4440238" y="4167188"/>
          <p14:tracePt t="181032" x="4567238" y="4167188"/>
          <p14:tracePt t="181038" x="4695825" y="4167188"/>
          <p14:tracePt t="181046" x="4859338" y="4167188"/>
          <p14:tracePt t="181054" x="5022850" y="4167188"/>
          <p14:tracePt t="181063" x="5268913" y="4167188"/>
          <p14:tracePt t="181070" x="5534025" y="4167188"/>
          <p14:tracePt t="181078" x="5834063" y="4167188"/>
          <p14:tracePt t="181086" x="6208713" y="4167188"/>
          <p14:tracePt t="181094" x="6500813" y="4167188"/>
          <p14:tracePt t="181102" x="6837363" y="4167188"/>
          <p14:tracePt t="181110" x="7212013" y="4167188"/>
          <p14:tracePt t="181118" x="7256463" y="4167188"/>
          <p14:tracePt t="181126" x="7385050" y="4167188"/>
          <p14:tracePt t="181134" x="7602538" y="4167188"/>
          <p14:tracePt t="181143" x="7785100" y="4167188"/>
          <p14:tracePt t="181151" x="7967663" y="4167188"/>
          <p14:tracePt t="181159" x="8077200" y="4167188"/>
          <p14:tracePt t="181166" x="8186738" y="4167188"/>
          <p14:tracePt t="181174" x="8240713" y="4167188"/>
          <p14:tracePt t="181182" x="8277225" y="4167188"/>
          <p14:tracePt t="181190" x="8286750" y="4167188"/>
          <p14:tracePt t="181199" x="8296275" y="4167188"/>
          <p14:tracePt t="181220" x="8313738" y="4186238"/>
          <p14:tracePt t="181222" x="8313738" y="4195763"/>
          <p14:tracePt t="181234" x="8313738" y="4232275"/>
          <p14:tracePt t="181239" x="8313738" y="4259263"/>
          <p14:tracePt t="181252" x="8313738" y="4286250"/>
          <p14:tracePt t="181255" x="8313738" y="4332288"/>
          <p14:tracePt t="181264" x="8259763" y="4395788"/>
          <p14:tracePt t="181272" x="8213725" y="4413250"/>
          <p14:tracePt t="181287" x="8096250" y="4459288"/>
          <p14:tracePt t="181295" x="8077200" y="4486275"/>
          <p14:tracePt t="181311" x="8031163" y="4522788"/>
          <p14:tracePt t="181319" x="8031163" y="4541838"/>
          <p14:tracePt t="181329" x="8004175" y="4541838"/>
          <p14:tracePt t="181334" x="7977188" y="4551363"/>
          <p14:tracePt t="181344" x="7958138" y="4551363"/>
          <p14:tracePt t="181367" x="7958138" y="4559300"/>
          <p14:tracePt t="181374" x="7840663" y="4541838"/>
          <p14:tracePt t="181383" x="7840663" y="4532313"/>
          <p14:tracePt t="181399" x="7721600" y="4486275"/>
          <p14:tracePt t="181408" x="7639050" y="4422775"/>
          <p14:tracePt t="181418" x="7602538" y="4368800"/>
          <p14:tracePt t="181423" x="7594600" y="4340225"/>
          <p14:tracePt t="181432" x="7594600" y="4303713"/>
          <p14:tracePt t="181438" x="7594600" y="4259263"/>
          <p14:tracePt t="181446" x="7594600" y="4240213"/>
          <p14:tracePt t="181455" x="7602538" y="4195763"/>
          <p14:tracePt t="181463" x="7612063" y="4195763"/>
          <p14:tracePt t="181473" x="7639050" y="4167188"/>
          <p14:tracePt t="181488" x="7658100" y="4159250"/>
          <p14:tracePt t="181496" x="7704138" y="4140200"/>
          <p14:tracePt t="181503" x="7731125" y="4140200"/>
          <p14:tracePt t="181511" x="7758113" y="4140200"/>
          <p14:tracePt t="181520" x="7813675" y="4140200"/>
          <p14:tracePt t="181527" x="7867650" y="4140200"/>
          <p14:tracePt t="181536" x="7958138" y="4140200"/>
          <p14:tracePt t="181543" x="8067675" y="4140200"/>
          <p14:tracePt t="181551" x="8196263" y="4140200"/>
          <p14:tracePt t="181560" x="8277225" y="4140200"/>
          <p14:tracePt t="181569" x="8451850" y="4140200"/>
          <p14:tracePt t="181578" x="8615363" y="4140200"/>
          <p14:tracePt t="181582" x="8797925" y="4140200"/>
          <p14:tracePt t="181590" x="8980488" y="41402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0162"/>
            <a:ext cx="8229600" cy="1143000"/>
          </a:xfrm>
        </p:spPr>
        <p:txBody>
          <a:bodyPr/>
          <a:lstStyle/>
          <a:p>
            <a:pPr eaLnBrk="1" hangingPunct="1"/>
            <a:r>
              <a:rPr lang="ja-JP" altLang="en-US" dirty="0"/>
              <a:t>データパスの</a:t>
            </a:r>
            <a:r>
              <a:rPr lang="en-US" altLang="ja-JP" dirty="0"/>
              <a:t>Verilog</a:t>
            </a:r>
            <a:r>
              <a:rPr lang="ja-JP" altLang="en-US" dirty="0"/>
              <a:t>記述</a:t>
            </a:r>
          </a:p>
        </p:txBody>
      </p:sp>
      <p:sp>
        <p:nvSpPr>
          <p:cNvPr id="7171" name="Rectangle 3"/>
          <p:cNvSpPr>
            <a:spLocks noGrp="1" noChangeArrowheads="1"/>
          </p:cNvSpPr>
          <p:nvPr>
            <p:ph type="body" idx="1"/>
          </p:nvPr>
        </p:nvSpPr>
        <p:spPr>
          <a:xfrm>
            <a:off x="457200" y="1124744"/>
            <a:ext cx="8229600" cy="5001419"/>
          </a:xfrm>
        </p:spPr>
        <p:txBody>
          <a:bodyPr/>
          <a:lstStyle/>
          <a:p>
            <a:pPr eaLnBrk="1" hangingPunct="1">
              <a:lnSpc>
                <a:spcPct val="90000"/>
              </a:lnSpc>
              <a:buFontTx/>
              <a:buNone/>
            </a:pPr>
            <a:r>
              <a:rPr lang="en-US" altLang="ja-JP" sz="2800" dirty="0"/>
              <a:t>module </a:t>
            </a:r>
            <a:r>
              <a:rPr lang="en-US" altLang="ja-JP" sz="2800" dirty="0" err="1"/>
              <a:t>dpath</a:t>
            </a:r>
            <a:r>
              <a:rPr lang="en-US" altLang="ja-JP" sz="2800" dirty="0"/>
              <a:t>(input </a:t>
            </a:r>
            <a:r>
              <a:rPr lang="en-US" altLang="ja-JP" sz="2800" dirty="0" err="1"/>
              <a:t>clk</a:t>
            </a:r>
            <a:r>
              <a:rPr lang="en-US" altLang="ja-JP" sz="2800" dirty="0"/>
              <a:t>, </a:t>
            </a:r>
            <a:r>
              <a:rPr lang="en-US" altLang="ja-JP" sz="2800" dirty="0" err="1"/>
              <a:t>rst_n</a:t>
            </a:r>
            <a:r>
              <a:rPr lang="en-US" altLang="ja-JP" sz="2800" dirty="0"/>
              <a:t>, input [15:0] </a:t>
            </a:r>
            <a:r>
              <a:rPr lang="en-US" altLang="ja-JP" sz="2800" dirty="0" err="1"/>
              <a:t>inb</a:t>
            </a:r>
            <a:r>
              <a:rPr lang="en-US" altLang="ja-JP" sz="2800" dirty="0"/>
              <a:t>,</a:t>
            </a:r>
          </a:p>
          <a:p>
            <a:pPr eaLnBrk="1" hangingPunct="1">
              <a:lnSpc>
                <a:spcPct val="90000"/>
              </a:lnSpc>
              <a:buFontTx/>
              <a:buNone/>
            </a:pPr>
            <a:r>
              <a:rPr lang="en-US" altLang="ja-JP" sz="2800" dirty="0"/>
              <a:t>  input [2:0] com, output [15:0] </a:t>
            </a:r>
            <a:r>
              <a:rPr lang="en-US" altLang="ja-JP" sz="2800" dirty="0" err="1"/>
              <a:t>accout</a:t>
            </a:r>
            <a:r>
              <a:rPr lang="en-US" altLang="ja-JP" sz="2800" dirty="0"/>
              <a:t>);</a:t>
            </a:r>
          </a:p>
          <a:p>
            <a:pPr eaLnBrk="1" hangingPunct="1">
              <a:lnSpc>
                <a:spcPct val="90000"/>
              </a:lnSpc>
              <a:buFontTx/>
              <a:buNone/>
            </a:pPr>
            <a:r>
              <a:rPr lang="en-US" altLang="ja-JP" sz="2800" dirty="0" err="1"/>
              <a:t>reg</a:t>
            </a:r>
            <a:r>
              <a:rPr lang="en-US" altLang="ja-JP" sz="2800" dirty="0"/>
              <a:t> [15:0] </a:t>
            </a:r>
            <a:r>
              <a:rPr lang="en-US" altLang="ja-JP" sz="2800" dirty="0" err="1"/>
              <a:t>accum</a:t>
            </a:r>
            <a:r>
              <a:rPr lang="en-US" altLang="ja-JP" sz="2800" dirty="0"/>
              <a:t>; </a:t>
            </a:r>
          </a:p>
          <a:p>
            <a:pPr eaLnBrk="1" hangingPunct="1">
              <a:lnSpc>
                <a:spcPct val="90000"/>
              </a:lnSpc>
              <a:buNone/>
            </a:pPr>
            <a:r>
              <a:rPr lang="en-US" altLang="ja-JP" sz="2800" dirty="0"/>
              <a:t>wire [15:0] </a:t>
            </a:r>
            <a:r>
              <a:rPr lang="en-US" altLang="ja-JP" sz="2800" dirty="0" err="1"/>
              <a:t>alu_y</a:t>
            </a:r>
            <a:r>
              <a:rPr lang="en-US" altLang="ja-JP" sz="2800" dirty="0"/>
              <a:t>; </a:t>
            </a:r>
          </a:p>
          <a:p>
            <a:pPr eaLnBrk="1" hangingPunct="1">
              <a:lnSpc>
                <a:spcPct val="90000"/>
              </a:lnSpc>
              <a:buNone/>
            </a:pPr>
            <a:r>
              <a:rPr lang="en-US" altLang="ja-JP" sz="2800" dirty="0"/>
              <a:t>assign </a:t>
            </a:r>
            <a:r>
              <a:rPr lang="en-US" altLang="ja-JP" sz="2800" dirty="0" err="1"/>
              <a:t>accout</a:t>
            </a:r>
            <a:r>
              <a:rPr lang="en-US" altLang="ja-JP" sz="2800" dirty="0"/>
              <a:t> = </a:t>
            </a:r>
            <a:r>
              <a:rPr lang="en-US" altLang="ja-JP" sz="2800" dirty="0" err="1"/>
              <a:t>accum</a:t>
            </a:r>
            <a:r>
              <a:rPr lang="en-US" altLang="ja-JP" sz="2800" dirty="0"/>
              <a:t>;</a:t>
            </a:r>
          </a:p>
          <a:p>
            <a:pPr eaLnBrk="1" hangingPunct="1">
              <a:lnSpc>
                <a:spcPct val="90000"/>
              </a:lnSpc>
              <a:buFontTx/>
              <a:buNone/>
            </a:pPr>
            <a:r>
              <a:rPr lang="en-US" altLang="ja-JP" sz="2800" dirty="0" err="1"/>
              <a:t>alu</a:t>
            </a:r>
            <a:r>
              <a:rPr lang="en-US" altLang="ja-JP" sz="2800" dirty="0"/>
              <a:t> alu_1(.a(</a:t>
            </a:r>
            <a:r>
              <a:rPr lang="en-US" altLang="ja-JP" sz="2800" dirty="0" err="1"/>
              <a:t>accum</a:t>
            </a:r>
            <a:r>
              <a:rPr lang="en-US" altLang="ja-JP" sz="2800" dirty="0"/>
              <a:t>), .b(</a:t>
            </a:r>
            <a:r>
              <a:rPr lang="en-US" altLang="ja-JP" sz="2800" dirty="0" err="1"/>
              <a:t>inb</a:t>
            </a:r>
            <a:r>
              <a:rPr lang="en-US" altLang="ja-JP" sz="2800" dirty="0"/>
              <a:t>), </a:t>
            </a:r>
            <a:r>
              <a:rPr lang="ja-JP" altLang="en-US" sz="2800" dirty="0"/>
              <a:t>　</a:t>
            </a:r>
            <a:r>
              <a:rPr lang="en-US" altLang="ja-JP" sz="2800" dirty="0"/>
              <a:t>.s(com), .y(</a:t>
            </a:r>
            <a:r>
              <a:rPr lang="en-US" altLang="ja-JP" sz="2800" dirty="0" err="1"/>
              <a:t>alu_y</a:t>
            </a:r>
            <a:r>
              <a:rPr lang="en-US" altLang="ja-JP" sz="2800" dirty="0"/>
              <a:t>) );</a:t>
            </a:r>
          </a:p>
          <a:p>
            <a:pPr eaLnBrk="1" hangingPunct="1">
              <a:lnSpc>
                <a:spcPct val="90000"/>
              </a:lnSpc>
              <a:buFontTx/>
              <a:buNone/>
            </a:pPr>
            <a:r>
              <a:rPr lang="en-US" altLang="ja-JP" sz="2800" dirty="0"/>
              <a:t>always @(</a:t>
            </a:r>
            <a:r>
              <a:rPr lang="en-US" altLang="ja-JP" sz="2800" dirty="0" err="1"/>
              <a:t>posedge</a:t>
            </a:r>
            <a:r>
              <a:rPr lang="en-US" altLang="ja-JP" sz="2800" dirty="0"/>
              <a:t> </a:t>
            </a:r>
            <a:r>
              <a:rPr lang="en-US" altLang="ja-JP" sz="2800" dirty="0" err="1"/>
              <a:t>clk</a:t>
            </a:r>
            <a:r>
              <a:rPr lang="en-US" altLang="ja-JP" sz="2800" dirty="0"/>
              <a:t> or </a:t>
            </a:r>
            <a:r>
              <a:rPr lang="en-US" altLang="ja-JP" sz="2800" dirty="0" err="1"/>
              <a:t>negedge</a:t>
            </a:r>
            <a:r>
              <a:rPr lang="en-US" altLang="ja-JP" sz="2800" dirty="0"/>
              <a:t> </a:t>
            </a:r>
            <a:r>
              <a:rPr lang="en-US" altLang="ja-JP" sz="2800" dirty="0" err="1"/>
              <a:t>rst_n</a:t>
            </a:r>
            <a:r>
              <a:rPr lang="en-US" altLang="ja-JP" sz="2800" dirty="0"/>
              <a:t>)</a:t>
            </a:r>
          </a:p>
          <a:p>
            <a:pPr eaLnBrk="1" hangingPunct="1">
              <a:lnSpc>
                <a:spcPct val="90000"/>
              </a:lnSpc>
              <a:buFontTx/>
              <a:buNone/>
            </a:pPr>
            <a:r>
              <a:rPr lang="en-US" altLang="ja-JP" sz="2800" dirty="0"/>
              <a:t> begin</a:t>
            </a:r>
          </a:p>
          <a:p>
            <a:pPr eaLnBrk="1" hangingPunct="1">
              <a:lnSpc>
                <a:spcPct val="90000"/>
              </a:lnSpc>
              <a:buFontTx/>
              <a:buNone/>
            </a:pPr>
            <a:r>
              <a:rPr lang="en-US" altLang="ja-JP" sz="2800" dirty="0"/>
              <a:t>   if(!</a:t>
            </a:r>
            <a:r>
              <a:rPr lang="en-US" altLang="ja-JP" sz="2800" dirty="0" err="1"/>
              <a:t>rst_n</a:t>
            </a:r>
            <a:r>
              <a:rPr lang="en-US" altLang="ja-JP" sz="2800" dirty="0"/>
              <a:t>) </a:t>
            </a:r>
            <a:r>
              <a:rPr lang="en-US" altLang="ja-JP" sz="2800" dirty="0" err="1"/>
              <a:t>accum</a:t>
            </a:r>
            <a:r>
              <a:rPr lang="en-US" altLang="ja-JP" sz="2800" dirty="0"/>
              <a:t> &lt;= 16’b0;</a:t>
            </a:r>
          </a:p>
          <a:p>
            <a:pPr eaLnBrk="1" hangingPunct="1">
              <a:lnSpc>
                <a:spcPct val="90000"/>
              </a:lnSpc>
              <a:buFontTx/>
              <a:buNone/>
            </a:pPr>
            <a:r>
              <a:rPr lang="en-US" altLang="ja-JP" sz="2800" dirty="0"/>
              <a:t>   else </a:t>
            </a:r>
            <a:r>
              <a:rPr lang="en-US" altLang="ja-JP" sz="2800" dirty="0" err="1"/>
              <a:t>accum</a:t>
            </a:r>
            <a:r>
              <a:rPr lang="en-US" altLang="ja-JP" sz="2800" dirty="0"/>
              <a:t> &lt;= </a:t>
            </a:r>
            <a:r>
              <a:rPr lang="en-US" altLang="ja-JP" sz="2800" dirty="0" err="1"/>
              <a:t>alu_y</a:t>
            </a:r>
            <a:r>
              <a:rPr lang="en-US" altLang="ja-JP" sz="2800" dirty="0"/>
              <a:t>;</a:t>
            </a:r>
          </a:p>
          <a:p>
            <a:pPr eaLnBrk="1" hangingPunct="1">
              <a:lnSpc>
                <a:spcPct val="90000"/>
              </a:lnSpc>
              <a:buFontTx/>
              <a:buNone/>
            </a:pPr>
            <a:r>
              <a:rPr lang="en-US" altLang="ja-JP" sz="2800" dirty="0"/>
              <a:t> end</a:t>
            </a:r>
          </a:p>
        </p:txBody>
      </p:sp>
      <p:sp>
        <p:nvSpPr>
          <p:cNvPr id="7172" name="AutoShape 7"/>
          <p:cNvSpPr>
            <a:spLocks noChangeArrowheads="1"/>
          </p:cNvSpPr>
          <p:nvPr/>
        </p:nvSpPr>
        <p:spPr bwMode="auto">
          <a:xfrm>
            <a:off x="6669331" y="1753059"/>
            <a:ext cx="1368425" cy="431800"/>
          </a:xfrm>
          <a:prstGeom prst="wedgeRoundRectCallout">
            <a:avLst>
              <a:gd name="adj1" fmla="val -269915"/>
              <a:gd name="adj2" fmla="val 7000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宣言</a:t>
            </a:r>
          </a:p>
        </p:txBody>
      </p:sp>
      <p:sp>
        <p:nvSpPr>
          <p:cNvPr id="7174" name="AutoShape 9"/>
          <p:cNvSpPr>
            <a:spLocks noChangeArrowheads="1"/>
          </p:cNvSpPr>
          <p:nvPr/>
        </p:nvSpPr>
        <p:spPr bwMode="auto">
          <a:xfrm>
            <a:off x="5300906" y="5830705"/>
            <a:ext cx="2736850" cy="863600"/>
          </a:xfrm>
          <a:prstGeom prst="wedgeRoundRectCallout">
            <a:avLst>
              <a:gd name="adj1" fmla="val -86649"/>
              <a:gd name="adj2" fmla="val -69769"/>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クロックの立ち上げ同期して書き込み</a:t>
            </a:r>
          </a:p>
        </p:txBody>
      </p:sp>
      <p:sp>
        <p:nvSpPr>
          <p:cNvPr id="7175" name="AutoShape 10"/>
          <p:cNvSpPr>
            <a:spLocks noChangeArrowheads="1"/>
          </p:cNvSpPr>
          <p:nvPr/>
        </p:nvSpPr>
        <p:spPr bwMode="auto">
          <a:xfrm>
            <a:off x="5985118" y="4934531"/>
            <a:ext cx="2736850" cy="720725"/>
          </a:xfrm>
          <a:prstGeom prst="wedgeRoundRectCallout">
            <a:avLst>
              <a:gd name="adj1" fmla="val -85608"/>
              <a:gd name="adj2" fmla="val -2077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err="1"/>
              <a:t>rst_n</a:t>
            </a:r>
            <a:r>
              <a:rPr lang="ja-JP" altLang="en-US" sz="1800" dirty="0"/>
              <a:t>が</a:t>
            </a:r>
            <a:r>
              <a:rPr lang="en-US" altLang="ja-JP" sz="1800" dirty="0"/>
              <a:t>0</a:t>
            </a:r>
            <a:r>
              <a:rPr lang="ja-JP" altLang="en-US" sz="1800" dirty="0"/>
              <a:t>になると初期化（非同期リセット）</a:t>
            </a:r>
          </a:p>
        </p:txBody>
      </p:sp>
      <p:pic>
        <p:nvPicPr>
          <p:cNvPr id="2" name="オーディオ 1">
            <a:hlinkClick r:id="" action="ppaction://media"/>
            <a:extLst>
              <a:ext uri="{FF2B5EF4-FFF2-40B4-BE49-F238E27FC236}">
                <a16:creationId xmlns:a16="http://schemas.microsoft.com/office/drawing/2014/main" id="{785D4EB9-5407-4E8E-8947-DD94B283C8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273"/>
    </mc:Choice>
    <mc:Fallback xmlns="">
      <p:transition spd="slow" advTm="46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73" x="8988425" y="3036888"/>
          <p14:tracePt t="12981" x="8897938" y="3009900"/>
          <p14:tracePt t="12989" x="8778875" y="2982913"/>
          <p14:tracePt t="12997" x="8688388" y="2963863"/>
          <p14:tracePt t="13007" x="8578850" y="2954338"/>
          <p14:tracePt t="13015" x="8469313" y="2936875"/>
          <p14:tracePt t="13022" x="8378825" y="2936875"/>
          <p14:tracePt t="13031" x="8277225" y="2909888"/>
          <p14:tracePt t="13039" x="8150225" y="2890838"/>
          <p14:tracePt t="13047" x="8067675" y="2881313"/>
          <p14:tracePt t="13055" x="7958138" y="2873375"/>
          <p14:tracePt t="13065" x="7867650" y="2844800"/>
          <p14:tracePt t="13070" x="7758113" y="2844800"/>
          <p14:tracePt t="13079" x="7621588" y="2827338"/>
          <p14:tracePt t="13086" x="7531100" y="2808288"/>
          <p14:tracePt t="13093" x="7421563" y="2800350"/>
          <p14:tracePt t="13102" x="7319963" y="2771775"/>
          <p14:tracePt t="13109" x="7248525" y="2763838"/>
          <p14:tracePt t="13117" x="7119938" y="2744788"/>
          <p14:tracePt t="13128" x="7102475" y="2744788"/>
          <p14:tracePt t="13134" x="7046913" y="2735263"/>
          <p14:tracePt t="13142" x="7010400" y="2735263"/>
          <p14:tracePt t="13152" x="6956425" y="2735263"/>
          <p14:tracePt t="13158" x="6919913" y="2735263"/>
          <p14:tracePt t="13169" x="6900863" y="2735263"/>
          <p14:tracePt t="13173" x="6883400" y="2735263"/>
          <p14:tracePt t="13673" x="6900863" y="2735263"/>
          <p14:tracePt t="13878" x="6919913" y="2717800"/>
          <p14:tracePt t="13885" x="6937375" y="2698750"/>
          <p14:tracePt t="13893" x="6956425" y="2690813"/>
          <p14:tracePt t="13901" x="6964363" y="2671763"/>
          <p14:tracePt t="13918" x="6973888" y="2662238"/>
          <p14:tracePt t="13925" x="6983413" y="2644775"/>
          <p14:tracePt t="13941" x="6992938" y="2625725"/>
          <p14:tracePt t="14143" x="7000875" y="2644775"/>
          <p14:tracePt t="14287" x="7010400" y="2654300"/>
          <p14:tracePt t="14303" x="7029450" y="2654300"/>
          <p14:tracePt t="14333" x="7037388" y="2654300"/>
          <p14:tracePt t="14440" x="7037388" y="2625725"/>
          <p14:tracePt t="14447" x="7000875" y="2589213"/>
          <p14:tracePt t="14455" x="6973888" y="2571750"/>
          <p14:tracePt t="14467" x="6946900" y="2554288"/>
          <p14:tracePt t="14471" x="6900863" y="2517775"/>
          <p14:tracePt t="14480" x="6892925" y="2508250"/>
          <p14:tracePt t="14486" x="6864350" y="2498725"/>
          <p14:tracePt t="14499" x="6846888" y="2489200"/>
          <p14:tracePt t="14501" x="6837363" y="2489200"/>
          <p14:tracePt t="14509" x="6819900" y="2471738"/>
          <p14:tracePt t="14517" x="6791325" y="2462213"/>
          <p14:tracePt t="14525" x="6783388" y="2452688"/>
          <p14:tracePt t="14533" x="6754813" y="2444750"/>
          <p14:tracePt t="14543" x="6746875" y="2444750"/>
          <p14:tracePt t="14549" x="6718300" y="2444750"/>
          <p14:tracePt t="14565" x="6700838" y="2425700"/>
          <p14:tracePt t="14575" x="6691313" y="2425700"/>
          <p14:tracePt t="14583" x="6673850" y="2425700"/>
          <p14:tracePt t="14591" x="6627813" y="2408238"/>
          <p14:tracePt t="14600" x="6600825" y="2398713"/>
          <p14:tracePt t="14606" x="6545263" y="2379663"/>
          <p14:tracePt t="14615" x="6464300" y="2362200"/>
          <p14:tracePt t="14623" x="6372225" y="2352675"/>
          <p14:tracePt t="14631" x="6245225" y="2352675"/>
          <p14:tracePt t="14637" x="6153150" y="2335213"/>
          <p14:tracePt t="14648" x="5999163" y="2306638"/>
          <p14:tracePt t="14656" x="5870575" y="2298700"/>
          <p14:tracePt t="14665" x="5743575" y="2262188"/>
          <p14:tracePt t="14673" x="5634038" y="2262188"/>
          <p14:tracePt t="14679" x="5570538" y="2243138"/>
          <p14:tracePt t="14685" x="5561013" y="2243138"/>
          <p14:tracePt t="14698" x="5487988" y="2233613"/>
          <p14:tracePt t="14703" x="5414963" y="2216150"/>
          <p14:tracePt t="14711" x="5287963" y="2206625"/>
          <p14:tracePt t="14719" x="5187950" y="2160588"/>
          <p14:tracePt t="14725" x="5049838" y="2133600"/>
          <p14:tracePt t="14733" x="4941888" y="2106613"/>
          <p14:tracePt t="14741" x="4849813" y="2089150"/>
          <p14:tracePt t="14749" x="4730750" y="2079625"/>
          <p14:tracePt t="14757" x="4640263" y="2079625"/>
          <p14:tracePt t="14766" x="4586288" y="2060575"/>
          <p14:tracePt t="14773" x="4467225" y="2033588"/>
          <p14:tracePt t="14781" x="4394200" y="2033588"/>
          <p14:tracePt t="14789" x="4321175" y="2024063"/>
          <p14:tracePt t="14797" x="4257675" y="2016125"/>
          <p14:tracePt t="14807" x="4184650" y="2016125"/>
          <p14:tracePt t="14813" x="4111625" y="1987550"/>
          <p14:tracePt t="14822" x="4011613" y="1943100"/>
          <p14:tracePt t="14830" x="3875088" y="1887538"/>
          <p14:tracePt t="14838" x="3709988" y="1851025"/>
          <p14:tracePt t="14845" x="3519488" y="1787525"/>
          <p14:tracePt t="14853" x="3300413" y="1741488"/>
          <p14:tracePt t="14862" x="3136900" y="1697038"/>
          <p14:tracePt t="14872" x="2971800" y="1651000"/>
          <p14:tracePt t="14880" x="2835275" y="1624013"/>
          <p14:tracePt t="14903" x="2489200" y="1558925"/>
          <p14:tracePt t="14909" x="2406650" y="1558925"/>
          <p14:tracePt t="14917" x="2352675" y="1558925"/>
          <p14:tracePt t="14927" x="2279650" y="1558925"/>
          <p14:tracePt t="14937" x="2243138" y="1558925"/>
          <p14:tracePt t="14941" x="2187575" y="1558925"/>
          <p14:tracePt t="14949" x="2124075" y="1558925"/>
          <p14:tracePt t="14957" x="2070100" y="1558925"/>
          <p14:tracePt t="14965" x="1978025" y="1558925"/>
          <p14:tracePt t="14973" x="1887538" y="1558925"/>
          <p14:tracePt t="14981" x="1814513" y="1558925"/>
          <p14:tracePt t="14989" x="1722438" y="1558925"/>
          <p14:tracePt t="14997" x="1631950" y="1558925"/>
          <p14:tracePt t="15007" x="1576388" y="1558925"/>
          <p14:tracePt t="15016" x="1512888" y="1558925"/>
          <p14:tracePt t="15023" x="1458913" y="1558925"/>
          <p14:tracePt t="15030" x="1403350" y="1558925"/>
          <p14:tracePt t="15039" x="1376363" y="1558925"/>
          <p14:tracePt t="15048" x="1358900" y="1558925"/>
          <p14:tracePt t="15054" x="1330325" y="1558925"/>
          <p14:tracePt t="15062" x="1322388" y="1558925"/>
          <p14:tracePt t="15069" x="1312863" y="1558925"/>
          <p14:tracePt t="15079" x="1303338" y="1550988"/>
          <p14:tracePt t="15110" x="1285875" y="1531938"/>
          <p14:tracePt t="15118" x="1276350" y="1531938"/>
          <p14:tracePt t="15133" x="1258888" y="1522413"/>
          <p14:tracePt t="15149" x="1258888" y="1514475"/>
          <p14:tracePt t="15158" x="1258888" y="1504950"/>
          <p14:tracePt t="15168" x="1239838" y="1495425"/>
          <p14:tracePt t="15173" x="1230313" y="1485900"/>
          <p14:tracePt t="15181" x="1222375" y="1477963"/>
          <p14:tracePt t="15190" x="1203325" y="1468438"/>
          <p14:tracePt t="15200" x="1193800" y="1468438"/>
          <p14:tracePt t="15207" x="1185863" y="1468438"/>
          <p14:tracePt t="15641" x="1193800" y="1458913"/>
          <p14:tracePt t="15645" x="1312863" y="1458913"/>
          <p14:tracePt t="15655" x="1476375" y="1477963"/>
          <p14:tracePt t="15663" x="1641475" y="1495425"/>
          <p14:tracePt t="15672" x="1787525" y="1531938"/>
          <p14:tracePt t="15680" x="1931988" y="1531938"/>
          <p14:tracePt t="15687" x="2070100" y="1568450"/>
          <p14:tracePt t="15693" x="2143125" y="1568450"/>
          <p14:tracePt t="15701" x="2187575" y="1587500"/>
          <p14:tracePt t="15709" x="2224088" y="1587500"/>
          <p14:tracePt t="16118" x="2233613" y="1587500"/>
          <p14:tracePt t="16183" x="2243138" y="1587500"/>
          <p14:tracePt t="16487" x="2251075" y="1587500"/>
          <p14:tracePt t="16502" x="2260600" y="1587500"/>
          <p14:tracePt t="16550" x="2260600" y="1577975"/>
          <p14:tracePt t="16983" x="2270125" y="1577975"/>
          <p14:tracePt t="17053" x="2279650" y="1577975"/>
          <p14:tracePt t="17061" x="2306638" y="1577975"/>
          <p14:tracePt t="17069" x="2324100" y="1577975"/>
          <p14:tracePt t="17078" x="2352675" y="1577975"/>
          <p14:tracePt t="17085" x="2360613" y="1577975"/>
          <p14:tracePt t="17094" x="2370138" y="1577975"/>
          <p14:tracePt t="17118" x="2389188" y="1577975"/>
          <p14:tracePt t="17133" x="2397125" y="1577975"/>
          <p14:tracePt t="18191" x="2389188" y="1577975"/>
          <p14:tracePt t="18199" x="2360613" y="1577975"/>
          <p14:tracePt t="18207" x="2316163" y="1577975"/>
          <p14:tracePt t="18219" x="2287588" y="1577975"/>
          <p14:tracePt t="18221" x="2233613" y="1577975"/>
          <p14:tracePt t="18229" x="2143125" y="1577975"/>
          <p14:tracePt t="18237" x="2070100" y="1577975"/>
          <p14:tracePt t="18245" x="2005013" y="1577975"/>
          <p14:tracePt t="18253" x="1931988" y="1577975"/>
          <p14:tracePt t="18264" x="1878013" y="1550988"/>
          <p14:tracePt t="18269" x="1831975" y="1550988"/>
          <p14:tracePt t="18278" x="1814513" y="1541463"/>
          <p14:tracePt t="18285" x="1778000" y="1541463"/>
          <p14:tracePt t="18293" x="1741488" y="1541463"/>
          <p14:tracePt t="18301" x="1722438" y="1531938"/>
          <p14:tracePt t="18309" x="1714500" y="1531938"/>
          <p14:tracePt t="18317" x="1695450" y="1531938"/>
          <p14:tracePt t="18325" x="1685925" y="1531938"/>
          <p14:tracePt t="18333" x="1677988" y="1531938"/>
          <p14:tracePt t="18341" x="1658938" y="1522413"/>
          <p14:tracePt t="18349" x="1641475" y="1522413"/>
          <p14:tracePt t="18357" x="1612900" y="1522413"/>
          <p14:tracePt t="18365" x="1595438" y="1522413"/>
          <p14:tracePt t="18373" x="1568450" y="1504950"/>
          <p14:tracePt t="18381" x="1531938" y="1504950"/>
          <p14:tracePt t="18389" x="1495425" y="1485900"/>
          <p14:tracePt t="18397" x="1485900" y="1485900"/>
          <p14:tracePt t="18407" x="1449388" y="1485900"/>
          <p14:tracePt t="18413" x="1439863" y="1485900"/>
          <p14:tracePt t="18421" x="1422400" y="1485900"/>
          <p14:tracePt t="18429" x="1403350" y="1485900"/>
          <p14:tracePt t="18437" x="1395413" y="1477963"/>
          <p14:tracePt t="18446" x="1385888" y="1477963"/>
          <p14:tracePt t="18454" x="1366838" y="1468438"/>
          <p14:tracePt t="18462" x="1358900" y="1458913"/>
          <p14:tracePt t="18485" x="1330325" y="1449388"/>
          <p14:tracePt t="18501" x="1322388" y="1449388"/>
          <p14:tracePt t="18509" x="1293813" y="1449388"/>
          <p14:tracePt t="18517" x="1285875" y="1449388"/>
          <p14:tracePt t="18525" x="1266825" y="1449388"/>
          <p14:tracePt t="18533" x="1249363" y="1449388"/>
          <p14:tracePt t="18542" x="1230313" y="1441450"/>
          <p14:tracePt t="18558" x="1212850" y="1441450"/>
          <p14:tracePt t="18759" x="1230313" y="1441450"/>
          <p14:tracePt t="18768" x="1249363" y="1441450"/>
          <p14:tracePt t="18776" x="1276350" y="1441450"/>
          <p14:tracePt t="18782" x="1293813" y="1441450"/>
          <p14:tracePt t="18790" x="1303338" y="1441450"/>
          <p14:tracePt t="18797" x="1322388" y="1441450"/>
          <p14:tracePt t="18805" x="1330325" y="1441450"/>
          <p14:tracePt t="18813" x="1339850" y="1441450"/>
          <p14:tracePt t="18829" x="1349375" y="1441450"/>
          <p14:tracePt t="18839" x="1358900" y="1441450"/>
          <p14:tracePt t="18853" x="1376363" y="1449388"/>
          <p14:tracePt t="18885" x="1385888" y="1449388"/>
          <p14:tracePt t="18893" x="1403350" y="1449388"/>
          <p14:tracePt t="18901" x="1403350" y="1458913"/>
          <p14:tracePt t="18909" x="1422400" y="1458913"/>
          <p14:tracePt t="18925" x="1458913" y="1468438"/>
          <p14:tracePt t="18941" x="1485900" y="1468438"/>
          <p14:tracePt t="18949" x="1504950" y="1468438"/>
          <p14:tracePt t="18957" x="1549400" y="1477963"/>
          <p14:tracePt t="18965" x="1585913" y="1477963"/>
          <p14:tracePt t="18973" x="1622425" y="1477963"/>
          <p14:tracePt t="18981" x="1658938" y="1495425"/>
          <p14:tracePt t="18989" x="1704975" y="1495425"/>
          <p14:tracePt t="18998" x="1722438" y="1504950"/>
          <p14:tracePt t="19006" x="1741488" y="1504950"/>
          <p14:tracePt t="19014" x="1751013" y="1504950"/>
          <p14:tracePt t="19046" x="1758950" y="1504950"/>
          <p14:tracePt t="19061" x="1778000" y="1504950"/>
          <p14:tracePt t="19071" x="1787525" y="1504950"/>
          <p14:tracePt t="19082" x="1795463" y="1504950"/>
          <p14:tracePt t="19087" x="1804988" y="1504950"/>
          <p14:tracePt t="19097" x="1831975" y="1504950"/>
          <p14:tracePt t="19119" x="1841500" y="1504950"/>
          <p14:tracePt t="19136" x="1860550" y="1514475"/>
          <p14:tracePt t="19639" x="1878013" y="1514475"/>
          <p14:tracePt t="19647" x="1924050" y="1514475"/>
          <p14:tracePt t="19654" x="1987550" y="1514475"/>
          <p14:tracePt t="19663" x="2097088" y="1514475"/>
          <p14:tracePt t="19671" x="2187575" y="1514475"/>
          <p14:tracePt t="19678" x="2297113" y="1514475"/>
          <p14:tracePt t="19685" x="2389188" y="1514475"/>
          <p14:tracePt t="19697" x="2452688" y="1514475"/>
          <p14:tracePt t="19703" x="2506663" y="1514475"/>
          <p14:tracePt t="19711" x="2533650" y="1514475"/>
          <p14:tracePt t="19718" x="2552700" y="1514475"/>
          <p14:tracePt t="19727" x="2562225" y="1514475"/>
          <p14:tracePt t="19735" x="2570163" y="1514475"/>
          <p14:tracePt t="19751" x="2579688" y="1514475"/>
          <p14:tracePt t="19765" x="2589213" y="1514475"/>
          <p14:tracePt t="19814" x="2598738" y="1514475"/>
          <p14:tracePt t="19871" x="2616200" y="1514475"/>
          <p14:tracePt t="19894" x="2625725" y="1514475"/>
          <p14:tracePt t="19901" x="2643188" y="1514475"/>
          <p14:tracePt t="19917" x="2652713" y="1514475"/>
          <p14:tracePt t="19925" x="2662238" y="1514475"/>
          <p14:tracePt t="19936" x="2671763" y="1514475"/>
          <p14:tracePt t="19941" x="2679700" y="1514475"/>
          <p14:tracePt t="19949" x="2708275" y="1514475"/>
          <p14:tracePt t="19957" x="2716213" y="1514475"/>
          <p14:tracePt t="19965" x="2735263" y="1514475"/>
          <p14:tracePt t="19973" x="2735263" y="1504950"/>
          <p14:tracePt t="20021" x="2744788" y="1504950"/>
          <p14:tracePt t="20053" x="2752725" y="1504950"/>
          <p14:tracePt t="20169" x="2762250" y="1504950"/>
          <p14:tracePt t="20197" x="2771775" y="1495425"/>
          <p14:tracePt t="20205" x="2781300" y="1495425"/>
          <p14:tracePt t="20279" x="2789238" y="1485900"/>
          <p14:tracePt t="20507" x="2835275" y="1485900"/>
          <p14:tracePt t="20513" x="2881313" y="1531938"/>
          <p14:tracePt t="20518" x="2917825" y="1531938"/>
          <p14:tracePt t="20526" x="2990850" y="1568450"/>
          <p14:tracePt t="20533" x="3054350" y="1595438"/>
          <p14:tracePt t="20543" x="3144838" y="1604963"/>
          <p14:tracePt t="20552" x="3163888" y="1614488"/>
          <p14:tracePt t="20566" x="3163888" y="1624013"/>
          <p14:tracePt t="20725" x="3154363" y="1614488"/>
          <p14:tracePt t="20807" x="3144838" y="1604963"/>
          <p14:tracePt t="20821" x="3127375" y="1587500"/>
          <p14:tracePt t="20838" x="3108325" y="1568450"/>
          <p14:tracePt t="20847" x="3100388" y="1568450"/>
          <p14:tracePt t="20855" x="3090863" y="1558925"/>
          <p14:tracePt t="20873" x="3081338" y="1550988"/>
          <p14:tracePt t="20905" x="3071813" y="1550988"/>
          <p14:tracePt t="20920" x="3063875" y="1550988"/>
          <p14:tracePt t="20927" x="3054350" y="1550988"/>
          <p14:tracePt t="20942" x="3017838" y="1550988"/>
          <p14:tracePt t="20957" x="3008313" y="1550988"/>
          <p14:tracePt t="20965" x="2990850" y="1550988"/>
          <p14:tracePt t="20973" x="2971800" y="1550988"/>
          <p14:tracePt t="20982" x="2944813" y="1550988"/>
          <p14:tracePt t="20989" x="2935288" y="1550988"/>
          <p14:tracePt t="20998" x="2925763" y="1550988"/>
          <p14:tracePt t="21029" x="2917825" y="1550988"/>
          <p14:tracePt t="21085" x="2917825" y="1568450"/>
          <p14:tracePt t="21093" x="2917825" y="1577975"/>
          <p14:tracePt t="21159" x="2925763" y="1587500"/>
          <p14:tracePt t="21175" x="2925763" y="1595438"/>
          <p14:tracePt t="21187" x="2925763" y="1614488"/>
          <p14:tracePt t="21189" x="2935288" y="1614488"/>
          <p14:tracePt t="21207" x="2935288" y="1631950"/>
          <p14:tracePt t="21217" x="2944813" y="1651000"/>
          <p14:tracePt t="21221" x="2944813" y="1668463"/>
          <p14:tracePt t="21229" x="2944813" y="1677988"/>
          <p14:tracePt t="21237" x="2944813" y="1714500"/>
          <p14:tracePt t="21249" x="2971800" y="1760538"/>
          <p14:tracePt t="21254" x="2981325" y="1814513"/>
          <p14:tracePt t="21263" x="2990850" y="1878013"/>
          <p14:tracePt t="21271" x="3035300" y="1960563"/>
          <p14:tracePt t="21282" x="3044825" y="2033588"/>
          <p14:tracePt t="21287" x="3071813" y="2160588"/>
          <p14:tracePt t="21296" x="3100388" y="2225675"/>
          <p14:tracePt t="21302" x="3100388" y="2279650"/>
          <p14:tracePt t="21312" x="3063875" y="2416175"/>
          <p14:tracePt t="21317" x="3044825" y="2481263"/>
          <p14:tracePt t="21430" x="3063875" y="2462213"/>
          <p14:tracePt t="21437" x="3108325" y="2425700"/>
          <p14:tracePt t="21445" x="3154363" y="2408238"/>
          <p14:tracePt t="21453" x="3190875" y="2371725"/>
          <p14:tracePt t="21461" x="3217863" y="2352675"/>
          <p14:tracePt t="21469" x="3236913" y="2343150"/>
          <p14:tracePt t="21477" x="3254375" y="2325688"/>
          <p14:tracePt t="21485" x="3263900" y="2289175"/>
          <p14:tracePt t="21497" x="3273425" y="2270125"/>
          <p14:tracePt t="21501" x="3281363" y="2270125"/>
          <p14:tracePt t="21509" x="3290888" y="2252663"/>
          <p14:tracePt t="21517" x="3290888" y="2243138"/>
          <p14:tracePt t="21527" x="3290888" y="2233613"/>
          <p14:tracePt t="21533" x="3300413" y="2225675"/>
          <p14:tracePt t="21545" x="3300413" y="2206625"/>
          <p14:tracePt t="21558" x="3300413" y="2197100"/>
          <p14:tracePt t="21581" x="3300413" y="2189163"/>
          <p14:tracePt t="21605" x="3300413" y="2170113"/>
          <p14:tracePt t="21622" x="3309938" y="2152650"/>
          <p14:tracePt t="21646" x="3309938" y="2143125"/>
          <p14:tracePt t="21653" x="3309938" y="2125663"/>
          <p14:tracePt t="21663" x="3309938" y="2106613"/>
          <p14:tracePt t="21671" x="3309938" y="2097088"/>
          <p14:tracePt t="21681" x="3309938" y="2079625"/>
          <p14:tracePt t="21690" x="3309938" y="2070100"/>
          <p14:tracePt t="21694" x="3309938" y="2043113"/>
          <p14:tracePt t="21701" x="3309938" y="2024063"/>
          <p14:tracePt t="21710" x="3309938" y="1997075"/>
          <p14:tracePt t="21718" x="3309938" y="1979613"/>
          <p14:tracePt t="21725" x="3309938" y="1951038"/>
          <p14:tracePt t="21733" x="3309938" y="1933575"/>
          <p14:tracePt t="21741" x="3309938" y="1924050"/>
          <p14:tracePt t="21749" x="3309938" y="1897063"/>
          <p14:tracePt t="21757" x="3309938" y="1887538"/>
          <p14:tracePt t="21765" x="3309938" y="1878013"/>
          <p14:tracePt t="21773" x="3309938" y="1860550"/>
          <p14:tracePt t="21789" x="3309938" y="1851025"/>
          <p14:tracePt t="21798" x="3290888" y="1841500"/>
          <p14:tracePt t="21821" x="3281363" y="1824038"/>
          <p14:tracePt t="21829" x="3281363" y="1814513"/>
          <p14:tracePt t="21839" x="3281363" y="1797050"/>
          <p14:tracePt t="21847" x="3273425" y="1768475"/>
          <p14:tracePt t="21855" x="3263900" y="1760538"/>
          <p14:tracePt t="21861" x="3244850" y="1731963"/>
          <p14:tracePt t="21871" x="3244850" y="1724025"/>
          <p14:tracePt t="21880" x="3236913" y="1704975"/>
          <p14:tracePt t="21887" x="3236913" y="1687513"/>
          <p14:tracePt t="21894" x="3236913" y="1677988"/>
          <p14:tracePt t="21909" x="3236913" y="1668463"/>
          <p14:tracePt t="21917" x="3236913" y="1660525"/>
          <p14:tracePt t="21925" x="3236913" y="1651000"/>
          <p14:tracePt t="22006" x="3236913" y="1624013"/>
          <p14:tracePt t="22023" x="3236913" y="1604963"/>
          <p14:tracePt t="22031" x="3244850" y="1577975"/>
          <p14:tracePt t="22046" x="3254375" y="1568450"/>
          <p14:tracePt t="22054" x="3273425" y="1558925"/>
          <p14:tracePt t="22069" x="3273425" y="1550988"/>
          <p14:tracePt t="22078" x="3281363" y="1541463"/>
          <p14:tracePt t="22141" x="3300413" y="1531938"/>
          <p14:tracePt t="22149" x="3317875" y="1531938"/>
          <p14:tracePt t="22157" x="3346450" y="1531938"/>
          <p14:tracePt t="22167" x="3390900" y="1531938"/>
          <p14:tracePt t="22173" x="3419475" y="1531938"/>
          <p14:tracePt t="22181" x="3427413" y="1531938"/>
          <p14:tracePt t="22198" x="3436938" y="1531938"/>
          <p14:tracePt t="22207" x="3446463" y="1531938"/>
          <p14:tracePt t="22231" x="3455988" y="1531938"/>
          <p14:tracePt t="22263" x="3463925" y="1522413"/>
          <p14:tracePt t="22874" x="3473450" y="1514475"/>
          <p14:tracePt t="22904" x="3482975" y="1514475"/>
          <p14:tracePt t="22912" x="3490913" y="1504950"/>
          <p14:tracePt t="22920" x="3500438" y="1504950"/>
          <p14:tracePt t="23125" x="3509963" y="1504950"/>
          <p14:tracePt t="23133" x="3546475" y="1504950"/>
          <p14:tracePt t="23143" x="3573463" y="1504950"/>
          <p14:tracePt t="23150" x="3609975" y="1504950"/>
          <p14:tracePt t="23157" x="3656013" y="1504950"/>
          <p14:tracePt t="23167" x="3692525" y="1504950"/>
          <p14:tracePt t="23174" x="3738563" y="1504950"/>
          <p14:tracePt t="23183" x="3819525" y="1504950"/>
          <p14:tracePt t="23189" x="3892550" y="1504950"/>
          <p14:tracePt t="23197" x="4002088" y="1504950"/>
          <p14:tracePt t="23206" x="4075113" y="1504950"/>
          <p14:tracePt t="23215" x="4129088" y="1504950"/>
          <p14:tracePt t="23221" x="4211638" y="1504950"/>
          <p14:tracePt t="23229" x="4267200" y="1504950"/>
          <p14:tracePt t="23238" x="4303713" y="1504950"/>
          <p14:tracePt t="23246" x="4357688" y="1504950"/>
          <p14:tracePt t="23254" x="4403725" y="1504950"/>
          <p14:tracePt t="23264" x="4413250" y="1504950"/>
          <p14:tracePt t="23286" x="4421188" y="1504950"/>
          <p14:tracePt t="23303" x="4467225" y="1504950"/>
          <p14:tracePt t="23316" x="4513263" y="1514475"/>
          <p14:tracePt t="23318" x="4549775" y="1522413"/>
          <p14:tracePt t="23327" x="4576763" y="1541463"/>
          <p14:tracePt t="23334" x="4649788" y="1558925"/>
          <p14:tracePt t="23343" x="4730750" y="1577975"/>
          <p14:tracePt t="23351" x="4786313" y="1587500"/>
          <p14:tracePt t="23359" x="4905375" y="1631950"/>
          <p14:tracePt t="23367" x="4941888" y="1631950"/>
          <p14:tracePt t="23374" x="5041900" y="1651000"/>
          <p14:tracePt t="23382" x="5122863" y="1668463"/>
          <p14:tracePt t="23389" x="5214938" y="1697038"/>
          <p14:tracePt t="23398" x="5278438" y="1697038"/>
          <p14:tracePt t="23406" x="5314950" y="1704975"/>
          <p14:tracePt t="23413" x="5360988" y="1704975"/>
          <p14:tracePt t="23421" x="5397500" y="1704975"/>
          <p14:tracePt t="23429" x="5434013" y="1714500"/>
          <p14:tracePt t="23437" x="5470525" y="1714500"/>
          <p14:tracePt t="23445" x="5524500" y="1714500"/>
          <p14:tracePt t="23453" x="5580063" y="1714500"/>
          <p14:tracePt t="23461" x="5624513" y="1714500"/>
          <p14:tracePt t="23471" x="5688013" y="1714500"/>
          <p14:tracePt t="23480" x="5753100" y="1724025"/>
          <p14:tracePt t="23487" x="5807075" y="1724025"/>
          <p14:tracePt t="23502" x="5916613" y="1724025"/>
          <p14:tracePt t="23512" x="5962650" y="1724025"/>
          <p14:tracePt t="23517" x="5999163" y="1724025"/>
          <p14:tracePt t="23526" x="6026150" y="1724025"/>
          <p14:tracePt t="23534" x="6062663" y="1724025"/>
          <p14:tracePt t="23542" x="6099175" y="1724025"/>
          <p14:tracePt t="23549" x="6126163" y="1724025"/>
          <p14:tracePt t="23560" x="6162675" y="1724025"/>
          <p14:tracePt t="23565" x="6199188" y="1724025"/>
          <p14:tracePt t="23574" x="6218238" y="1724025"/>
          <p14:tracePt t="23581" x="6254750" y="1724025"/>
          <p14:tracePt t="23589" x="6262688" y="1724025"/>
          <p14:tracePt t="23598" x="6299200" y="1724025"/>
          <p14:tracePt t="23606" x="6308725" y="1724025"/>
          <p14:tracePt t="23614" x="6335713" y="1741488"/>
          <p14:tracePt t="23622" x="6354763" y="1741488"/>
          <p14:tracePt t="23630" x="6362700" y="1741488"/>
          <p14:tracePt t="23637" x="6381750" y="1741488"/>
          <p14:tracePt t="23645" x="6391275" y="1741488"/>
          <p14:tracePt t="23805" x="6335713" y="1741488"/>
          <p14:tracePt t="23813" x="6208713" y="1741488"/>
          <p14:tracePt t="23822" x="6043613" y="1741488"/>
          <p14:tracePt t="23829" x="5880100" y="1741488"/>
          <p14:tracePt t="23839" x="5607050" y="1741488"/>
          <p14:tracePt t="23845" x="5341938" y="1741488"/>
          <p14:tracePt t="23853" x="5041900" y="1741488"/>
          <p14:tracePt t="23861" x="4703763" y="1741488"/>
          <p14:tracePt t="23871" x="4448175" y="1741488"/>
          <p14:tracePt t="23878" x="4248150" y="1741488"/>
          <p14:tracePt t="23896" x="3902075" y="1741488"/>
          <p14:tracePt t="23901" x="3775075" y="1741488"/>
          <p14:tracePt t="23910" x="3702050" y="1741488"/>
          <p14:tracePt t="23917" x="3646488" y="1760538"/>
          <p14:tracePt t="23925" x="3582988" y="1768475"/>
          <p14:tracePt t="23934" x="3490913" y="1768475"/>
          <p14:tracePt t="23942" x="3427413" y="1778000"/>
          <p14:tracePt t="23951" x="3354388" y="1778000"/>
          <p14:tracePt t="23959" x="3300413" y="1804988"/>
          <p14:tracePt t="23967" x="3217863" y="1814513"/>
          <p14:tracePt t="23975" x="3144838" y="1814513"/>
          <p14:tracePt t="23983" x="3054350" y="1814513"/>
          <p14:tracePt t="23990" x="2981325" y="1814513"/>
          <p14:tracePt t="23999" x="2908300" y="1814513"/>
          <p14:tracePt t="24007" x="2844800" y="1814513"/>
          <p14:tracePt t="24015" x="2808288" y="1814513"/>
          <p14:tracePt t="24022" x="2752725" y="1814513"/>
          <p14:tracePt t="24029" x="2735263" y="1814513"/>
          <p14:tracePt t="24037" x="2689225" y="1824038"/>
          <p14:tracePt t="24045" x="2662238" y="1824038"/>
          <p14:tracePt t="24053" x="2643188" y="1841500"/>
          <p14:tracePt t="24061" x="2616200" y="1841500"/>
          <p14:tracePt t="24071" x="2589213" y="1841500"/>
          <p14:tracePt t="24080" x="2570163" y="1841500"/>
          <p14:tracePt t="24087" x="2552700" y="1851025"/>
          <p14:tracePt t="24097" x="2543175" y="1851025"/>
          <p14:tracePt t="24126" x="2525713" y="1851025"/>
          <p14:tracePt t="24149" x="2516188" y="1860550"/>
          <p14:tracePt t="24157" x="2506663" y="1860550"/>
          <p14:tracePt t="24167" x="2506663" y="1870075"/>
          <p14:tracePt t="24173" x="2489200" y="1878013"/>
          <p14:tracePt t="24181" x="2452688" y="1897063"/>
          <p14:tracePt t="24189" x="2443163" y="1906588"/>
          <p14:tracePt t="24205" x="2433638" y="1924050"/>
          <p14:tracePt t="24213" x="2425700" y="1933575"/>
          <p14:tracePt t="24221" x="2416175" y="1943100"/>
          <p14:tracePt t="24229" x="2416175" y="1951038"/>
          <p14:tracePt t="24237" x="2406650" y="1960563"/>
          <p14:tracePt t="24253" x="2406650" y="1970088"/>
          <p14:tracePt t="24277" x="2406650" y="1979613"/>
          <p14:tracePt t="24302" x="2406650" y="1987550"/>
          <p14:tracePt t="24311" x="2425700" y="1987550"/>
          <p14:tracePt t="24325" x="2433638" y="1987550"/>
          <p14:tracePt t="24341" x="2452688" y="1987550"/>
          <p14:tracePt t="24440" x="2462213" y="1987550"/>
          <p14:tracePt t="24445" x="2470150" y="1987550"/>
          <p14:tracePt t="24454" x="2498725" y="1987550"/>
          <p14:tracePt t="24461" x="2516188" y="1987550"/>
          <p14:tracePt t="24470" x="2570163" y="1987550"/>
          <p14:tracePt t="24481" x="2643188" y="1987550"/>
          <p14:tracePt t="24487" x="2752725" y="1987550"/>
          <p14:tracePt t="24503" x="2971800" y="1987550"/>
          <p14:tracePt t="24515" x="3100388" y="1987550"/>
          <p14:tracePt t="24519" x="3227388" y="1987550"/>
          <p14:tracePt t="24526" x="3317875" y="1987550"/>
          <p14:tracePt t="24534" x="3427413" y="1987550"/>
          <p14:tracePt t="24544" x="3500438" y="1987550"/>
          <p14:tracePt t="24550" x="3573463" y="1987550"/>
          <p14:tracePt t="24560" x="3629025" y="1987550"/>
          <p14:tracePt t="24565" x="3673475" y="1987550"/>
          <p14:tracePt t="24574" x="3692525" y="1987550"/>
          <p14:tracePt t="24582" x="3719513" y="1987550"/>
          <p14:tracePt t="24589" x="3729038" y="1987550"/>
          <p14:tracePt t="24597" x="3738563" y="1987550"/>
          <p14:tracePt t="24653" x="3756025" y="1987550"/>
          <p14:tracePt t="24661" x="3765550" y="1987550"/>
          <p14:tracePt t="24669" x="3802063" y="1997075"/>
          <p14:tracePt t="24677" x="3819525" y="1997075"/>
          <p14:tracePt t="24685" x="3875088" y="1997075"/>
          <p14:tracePt t="24694" x="3911600" y="1997075"/>
          <p14:tracePt t="24701" x="3965575" y="2006600"/>
          <p14:tracePt t="24709" x="4029075" y="2033588"/>
          <p14:tracePt t="24717" x="4084638" y="2033588"/>
          <p14:tracePt t="24725" x="4129088" y="2043113"/>
          <p14:tracePt t="24735" x="4184650" y="2043113"/>
          <p14:tracePt t="24743" x="4202113" y="2043113"/>
          <p14:tracePt t="24754" x="4248150" y="2052638"/>
          <p14:tracePt t="24765" x="4257675" y="2052638"/>
          <p14:tracePt t="25101" x="4284663" y="2052638"/>
          <p14:tracePt t="25109" x="4294188" y="2060575"/>
          <p14:tracePt t="25117" x="4348163" y="2079625"/>
          <p14:tracePt t="25125" x="4376738" y="2097088"/>
          <p14:tracePt t="25133" x="4457700" y="2116138"/>
          <p14:tracePt t="25142" x="4576763" y="2160588"/>
          <p14:tracePt t="25149" x="4686300" y="2189163"/>
          <p14:tracePt t="25157" x="4840288" y="2216150"/>
          <p14:tracePt t="25165" x="4949825" y="2233613"/>
          <p14:tracePt t="25175" x="5059363" y="2233613"/>
          <p14:tracePt t="25187" x="5168900" y="2243138"/>
          <p14:tracePt t="25189" x="5278438" y="2262188"/>
          <p14:tracePt t="25199" x="5360988" y="2262188"/>
          <p14:tracePt t="25206" x="5434013" y="2262188"/>
          <p14:tracePt t="25214" x="5470525" y="2262188"/>
          <p14:tracePt t="25222" x="5497513" y="2262188"/>
          <p14:tracePt t="25229" x="5514975" y="2262188"/>
          <p14:tracePt t="25237" x="5524500" y="2262188"/>
          <p14:tracePt t="25534" x="5534025" y="2262188"/>
          <p14:tracePt t="25549" x="5561013" y="2262188"/>
          <p14:tracePt t="25557" x="5561013" y="2252663"/>
          <p14:tracePt t="25565" x="5570538" y="2243138"/>
          <p14:tracePt t="25573" x="5580063" y="2233613"/>
          <p14:tracePt t="25589" x="5588000" y="2233613"/>
          <p14:tracePt t="25600" x="5588000" y="2225675"/>
          <p14:tracePt t="25606" x="5597525" y="2216150"/>
          <p14:tracePt t="25614" x="5607050" y="2206625"/>
          <p14:tracePt t="25622" x="5624513" y="2189163"/>
          <p14:tracePt t="25632" x="5643563" y="2170113"/>
          <p14:tracePt t="25638" x="5643563" y="2160588"/>
          <p14:tracePt t="25647" x="5661025" y="2143125"/>
          <p14:tracePt t="25661" x="5670550" y="2106613"/>
          <p14:tracePt t="25670" x="5688013" y="2079625"/>
          <p14:tracePt t="25678" x="5697538" y="2060575"/>
          <p14:tracePt t="25685" x="5716588" y="2043113"/>
          <p14:tracePt t="25694" x="5743575" y="2024063"/>
          <p14:tracePt t="25701" x="5753100" y="2006600"/>
          <p14:tracePt t="25710" x="5761038" y="1960563"/>
          <p14:tracePt t="25717" x="5770563" y="1943100"/>
          <p14:tracePt t="25725" x="5789613" y="1914525"/>
          <p14:tracePt t="25733" x="5797550" y="1887538"/>
          <p14:tracePt t="25741" x="5807075" y="1851025"/>
          <p14:tracePt t="25749" x="5807075" y="1824038"/>
          <p14:tracePt t="25757" x="5807075" y="1804988"/>
          <p14:tracePt t="25765" x="5807075" y="1768475"/>
          <p14:tracePt t="25773" x="5807075" y="1760538"/>
          <p14:tracePt t="25782" x="5807075" y="1731963"/>
          <p14:tracePt t="25792" x="5807075" y="1724025"/>
          <p14:tracePt t="25799" x="5807075" y="1704975"/>
          <p14:tracePt t="25807" x="5807075" y="1697038"/>
          <p14:tracePt t="25813" x="5807075" y="1687513"/>
          <p14:tracePt t="25829" x="5807075" y="1668463"/>
          <p14:tracePt t="25838" x="5789613" y="1668463"/>
          <p14:tracePt t="25845" x="5753100" y="1660525"/>
          <p14:tracePt t="25853" x="5707063" y="1631950"/>
          <p14:tracePt t="25862" x="5653088" y="1631950"/>
          <p14:tracePt t="25870" x="5588000" y="1631950"/>
          <p14:tracePt t="25877" x="5534025" y="1631950"/>
          <p14:tracePt t="25896" x="5405438" y="1631950"/>
          <p14:tracePt t="25901" x="5334000" y="1631950"/>
          <p14:tracePt t="25909" x="5287963" y="1631950"/>
          <p14:tracePt t="25917" x="5232400" y="1631950"/>
          <p14:tracePt t="25925" x="5214938" y="1631950"/>
          <p14:tracePt t="25935" x="5187950" y="1631950"/>
          <p14:tracePt t="25942" x="5178425" y="1631950"/>
          <p14:tracePt t="26061" x="5178425" y="1624013"/>
          <p14:tracePt t="26069" x="5178425" y="1614488"/>
          <p14:tracePt t="26077" x="5195888" y="1587500"/>
          <p14:tracePt t="26085" x="5260975" y="1577975"/>
          <p14:tracePt t="26094" x="5351463" y="1577975"/>
          <p14:tracePt t="26101" x="5461000" y="1577975"/>
          <p14:tracePt t="26110" x="5588000" y="1577975"/>
          <p14:tracePt t="26117" x="5716588" y="1577975"/>
          <p14:tracePt t="26125" x="5826125" y="1577975"/>
          <p14:tracePt t="26133" x="5843588" y="1577975"/>
          <p14:tracePt t="26141" x="5870575" y="1577975"/>
          <p14:tracePt t="26149" x="5916613" y="1577975"/>
          <p14:tracePt t="26157" x="5953125" y="1577975"/>
          <p14:tracePt t="26167" x="5972175" y="1577975"/>
          <p14:tracePt t="26174" x="5980113" y="1577975"/>
          <p14:tracePt t="26186" x="5989638" y="1577975"/>
          <p14:tracePt t="26271" x="5999163" y="1577975"/>
          <p14:tracePt t="26281" x="5999163" y="1587500"/>
          <p14:tracePt t="26294" x="5999163" y="1604963"/>
          <p14:tracePt t="26301" x="5962650" y="1631950"/>
          <p14:tracePt t="26312" x="5943600" y="1641475"/>
          <p14:tracePt t="26317" x="5935663" y="1651000"/>
          <p14:tracePt t="26327" x="5899150" y="1677988"/>
          <p14:tracePt t="26335" x="5870575" y="1697038"/>
          <p14:tracePt t="26343" x="5807075" y="1724025"/>
          <p14:tracePt t="26351" x="5761038" y="1741488"/>
          <p14:tracePt t="26360" x="5724525" y="1760538"/>
          <p14:tracePt t="26367" x="5661025" y="1797050"/>
          <p14:tracePt t="26373" x="5597525" y="1804988"/>
          <p14:tracePt t="26381" x="5514975" y="1851025"/>
          <p14:tracePt t="26389" x="5470525" y="1870075"/>
          <p14:tracePt t="26397" x="5414963" y="1878013"/>
          <p14:tracePt t="26406" x="5368925" y="1914525"/>
          <p14:tracePt t="26413" x="5324475" y="1924050"/>
          <p14:tracePt t="26421" x="5278438" y="1960563"/>
          <p14:tracePt t="26430" x="5260975" y="1960563"/>
          <p14:tracePt t="26438" x="5241925" y="1970088"/>
          <p14:tracePt t="26447" x="5214938" y="1979613"/>
          <p14:tracePt t="26454" x="5195888" y="1987550"/>
          <p14:tracePt t="26621" x="5159375" y="2006600"/>
          <p14:tracePt t="26637" x="5151438" y="2006600"/>
          <p14:tracePt t="26653" x="5132388" y="2024063"/>
          <p14:tracePt t="26670" x="5132388" y="2033588"/>
          <p14:tracePt t="26678" x="5122863" y="2043113"/>
          <p14:tracePt t="26688" x="5114925" y="2052638"/>
          <p14:tracePt t="26830" x="5122863" y="2043113"/>
          <p14:tracePt t="26839" x="5132388" y="2033588"/>
          <p14:tracePt t="26845" x="5168900" y="2016125"/>
          <p14:tracePt t="26854" x="5195888" y="2006600"/>
          <p14:tracePt t="26863" x="5214938" y="2006600"/>
          <p14:tracePt t="26871" x="5241925" y="1997075"/>
          <p14:tracePt t="26877" x="5278438" y="1987550"/>
          <p14:tracePt t="26900" x="5324475" y="1987550"/>
          <p14:tracePt t="26905" x="5351463" y="1987550"/>
          <p14:tracePt t="26909" x="5368925" y="1987550"/>
          <p14:tracePt t="26917" x="5387975" y="1987550"/>
          <p14:tracePt t="26926" x="5397500" y="1987550"/>
          <p14:tracePt t="26934" x="5405438" y="1987550"/>
          <p14:tracePt t="27549" x="5405438" y="1979613"/>
          <p14:tracePt t="27558" x="5405438" y="1970088"/>
          <p14:tracePt t="27661" x="5405438" y="1960563"/>
          <p14:tracePt t="27677" x="5414963" y="1943100"/>
          <p14:tracePt t="27685" x="5414963" y="1933575"/>
          <p14:tracePt t="27701" x="5414963" y="1924050"/>
          <p14:tracePt t="27710" x="5414963" y="1914525"/>
          <p14:tracePt t="27717" x="5414963" y="1906588"/>
          <p14:tracePt t="27725" x="5414963" y="1897063"/>
          <p14:tracePt t="27734" x="5414963" y="1887538"/>
          <p14:tracePt t="27749" x="5424488" y="1870075"/>
          <p14:tracePt t="27757" x="5434013" y="1870075"/>
          <p14:tracePt t="27781" x="5434013" y="1860550"/>
          <p14:tracePt t="27813" x="5434013" y="1851025"/>
          <p14:tracePt t="27829" x="5434013" y="1841500"/>
          <p14:tracePt t="27846" x="5434013" y="1833563"/>
          <p14:tracePt t="27872" x="5441950" y="1824038"/>
          <p14:tracePt t="27877" x="5441950" y="1814513"/>
          <p14:tracePt t="27917" x="5441950" y="1804988"/>
          <p14:tracePt t="27957" x="5441950" y="1797050"/>
          <p14:tracePt t="27990" x="5441950" y="1778000"/>
          <p14:tracePt t="28197" x="5441950" y="1768475"/>
          <p14:tracePt t="28214" x="5434013" y="1768475"/>
          <p14:tracePt t="28230" x="5424488" y="1768475"/>
          <p14:tracePt t="28237" x="5414963" y="1768475"/>
          <p14:tracePt t="28247" x="5397500" y="1768475"/>
          <p14:tracePt t="28253" x="5351463" y="1760538"/>
          <p14:tracePt t="28261" x="5297488" y="1751013"/>
          <p14:tracePt t="28269" x="5232400" y="1731963"/>
          <p14:tracePt t="28277" x="5168900" y="1697038"/>
          <p14:tracePt t="28285" x="5095875" y="1687513"/>
          <p14:tracePt t="28294" x="4978400" y="1660525"/>
          <p14:tracePt t="28303" x="4886325" y="1631950"/>
          <p14:tracePt t="28318" x="4676775" y="1558925"/>
          <p14:tracePt t="28325" x="4576763" y="1550988"/>
          <p14:tracePt t="28333" x="4494213" y="1504950"/>
          <p14:tracePt t="28341" x="4440238" y="1495425"/>
          <p14:tracePt t="28349" x="4376738" y="1485900"/>
          <p14:tracePt t="28358" x="4284663" y="1441450"/>
          <p14:tracePt t="28366" x="4238625" y="1431925"/>
          <p14:tracePt t="28373" x="4175125" y="1412875"/>
          <p14:tracePt t="28381" x="4121150" y="1404938"/>
          <p14:tracePt t="28389" x="4057650" y="1376363"/>
          <p14:tracePt t="28397" x="4002088" y="1368425"/>
          <p14:tracePt t="28405" x="3948113" y="1368425"/>
          <p14:tracePt t="28413" x="3883025" y="1358900"/>
          <p14:tracePt t="28421" x="3829050" y="1358900"/>
          <p14:tracePt t="28430" x="3783013" y="1358900"/>
          <p14:tracePt t="28437" x="3756025" y="1358900"/>
          <p14:tracePt t="28445" x="3738563" y="1358900"/>
          <p14:tracePt t="28454" x="3719513" y="1358900"/>
          <p14:tracePt t="28462" x="3692525" y="1358900"/>
          <p14:tracePt t="28481" x="3673475" y="1368425"/>
          <p14:tracePt t="28677" x="3665538" y="1376363"/>
          <p14:tracePt t="28710" x="3665538" y="1385888"/>
          <p14:tracePt t="28717" x="3656013" y="1404938"/>
          <p14:tracePt t="28734" x="3646488" y="1422400"/>
          <p14:tracePt t="28741" x="3636963" y="1431925"/>
          <p14:tracePt t="28749" x="3636963" y="1441450"/>
          <p14:tracePt t="28765" x="3629025" y="1449388"/>
          <p14:tracePt t="28880" x="3629025" y="1468438"/>
          <p14:tracePt t="29219" x="3636963" y="1468438"/>
          <p14:tracePt t="29221" x="3646488" y="1468438"/>
          <p14:tracePt t="29229" x="3665538" y="1468438"/>
          <p14:tracePt t="29247" x="3673475" y="1468438"/>
          <p14:tracePt t="29297" x="3683000" y="1468438"/>
          <p14:tracePt t="29317" x="3692525" y="1468438"/>
          <p14:tracePt t="29357" x="3692525" y="1477963"/>
          <p14:tracePt t="29381" x="3702050" y="1477963"/>
          <p14:tracePt t="29421" x="3719513" y="1485900"/>
          <p14:tracePt t="29429" x="3729038" y="1485900"/>
          <p14:tracePt t="29437" x="3756025" y="1485900"/>
          <p14:tracePt t="29445" x="3765550" y="1495425"/>
          <p14:tracePt t="29453" x="3775075" y="1495425"/>
          <p14:tracePt t="29462" x="3783013" y="1495425"/>
          <p14:tracePt t="29469" x="3792538" y="1495425"/>
          <p14:tracePt t="29478" x="3802063" y="1495425"/>
          <p14:tracePt t="29486" x="3829050" y="1495425"/>
          <p14:tracePt t="29496" x="3846513" y="1495425"/>
          <p14:tracePt t="29510" x="3865563" y="1504950"/>
          <p14:tracePt t="29606" x="3875088" y="1504950"/>
          <p14:tracePt t="29614" x="3892550" y="1504950"/>
          <p14:tracePt t="29623" x="3892550" y="1495425"/>
          <p14:tracePt t="29656" x="3902075" y="1495425"/>
          <p14:tracePt t="30565" x="3911600" y="1485900"/>
          <p14:tracePt t="30573" x="3919538" y="1477963"/>
          <p14:tracePt t="30590" x="3929063" y="1477963"/>
          <p14:tracePt t="30597" x="3938588" y="1477963"/>
          <p14:tracePt t="30606" x="3956050" y="1477963"/>
          <p14:tracePt t="30630" x="3975100" y="1458913"/>
          <p14:tracePt t="30646" x="3992563" y="1458913"/>
          <p14:tracePt t="30655" x="4011613" y="1458913"/>
          <p14:tracePt t="30663" x="4021138" y="1458913"/>
          <p14:tracePt t="30670" x="4048125" y="1458913"/>
          <p14:tracePt t="30680" x="4057650" y="1458913"/>
          <p14:tracePt t="30687" x="4065588" y="1458913"/>
          <p14:tracePt t="30694" x="4094163" y="1458913"/>
          <p14:tracePt t="30701" x="4102100" y="1458913"/>
          <p14:tracePt t="30710" x="4121150" y="1458913"/>
          <p14:tracePt t="30718" x="4138613" y="1458913"/>
          <p14:tracePt t="30725" x="4184650" y="1458913"/>
          <p14:tracePt t="30733" x="4202113" y="1458913"/>
          <p14:tracePt t="30741" x="4238625" y="1458913"/>
          <p14:tracePt t="30749" x="4284663" y="1458913"/>
          <p14:tracePt t="30757" x="4303713" y="1458913"/>
          <p14:tracePt t="30765" x="4357688" y="1458913"/>
          <p14:tracePt t="30773" x="4413250" y="1458913"/>
          <p14:tracePt t="30781" x="4467225" y="1458913"/>
          <p14:tracePt t="30790" x="4586288" y="1485900"/>
          <p14:tracePt t="30797" x="4640263" y="1514475"/>
          <p14:tracePt t="30805" x="4686300" y="1522413"/>
          <p14:tracePt t="30813" x="4695825" y="1522413"/>
          <p14:tracePt t="30821" x="4703763" y="1522413"/>
          <p14:tracePt t="32816" x="4695825" y="1522413"/>
          <p14:tracePt t="32824" x="4640263" y="1522413"/>
          <p14:tracePt t="32831" x="4586288" y="1522413"/>
          <p14:tracePt t="32842" x="4530725" y="1522413"/>
          <p14:tracePt t="32845" x="4494213" y="1522413"/>
          <p14:tracePt t="32853" x="4457700" y="1522413"/>
          <p14:tracePt t="32862" x="4413250" y="1522413"/>
          <p14:tracePt t="32870" x="4384675" y="1531938"/>
          <p14:tracePt t="32877" x="4348163" y="1531938"/>
          <p14:tracePt t="32895" x="4257675" y="1541463"/>
          <p14:tracePt t="32901" x="4230688" y="1541463"/>
          <p14:tracePt t="32911" x="4175125" y="1541463"/>
          <p14:tracePt t="32918" x="4157663" y="1541463"/>
          <p14:tracePt t="32925" x="4129088" y="1541463"/>
          <p14:tracePt t="32933" x="4094163" y="1541463"/>
          <p14:tracePt t="32943" x="4075113" y="1541463"/>
          <p14:tracePt t="32951" x="4038600" y="1541463"/>
          <p14:tracePt t="32959" x="3992563" y="1541463"/>
          <p14:tracePt t="32967" x="3911600" y="1541463"/>
          <p14:tracePt t="32974" x="3838575" y="1541463"/>
          <p14:tracePt t="32982" x="3709988" y="1541463"/>
          <p14:tracePt t="32991" x="3619500" y="1541463"/>
          <p14:tracePt t="33000" x="3509963" y="1541463"/>
          <p14:tracePt t="33005" x="3436938" y="1541463"/>
          <p14:tracePt t="33013" x="3419475" y="1541463"/>
          <p14:tracePt t="33021" x="3373438" y="1541463"/>
          <p14:tracePt t="33029" x="3336925" y="1541463"/>
          <p14:tracePt t="33037" x="3317875" y="1541463"/>
          <p14:tracePt t="33045" x="3300413" y="1541463"/>
          <p14:tracePt t="33053" x="3281363" y="1541463"/>
          <p14:tracePt t="33061" x="3263900" y="1541463"/>
          <p14:tracePt t="33069" x="3254375" y="1541463"/>
          <p14:tracePt t="33077" x="3244850" y="1541463"/>
          <p14:tracePt t="33189" x="3236913" y="1541463"/>
          <p14:tracePt t="33247" x="3273425" y="1541463"/>
          <p14:tracePt t="33253" x="3309938" y="1541463"/>
          <p14:tracePt t="33262" x="3363913" y="1541463"/>
          <p14:tracePt t="33269" x="3419475" y="1541463"/>
          <p14:tracePt t="33277" x="3463925" y="1541463"/>
          <p14:tracePt t="33285" x="3519488" y="1541463"/>
          <p14:tracePt t="33294" x="3592513" y="1541463"/>
          <p14:tracePt t="33303" x="3629025" y="1541463"/>
          <p14:tracePt t="33316" x="3683000" y="1541463"/>
          <p14:tracePt t="33317" x="3702050" y="1541463"/>
          <p14:tracePt t="33325" x="3729038" y="1541463"/>
          <p14:tracePt t="33333" x="3738563" y="1541463"/>
          <p14:tracePt t="33341" x="3765550" y="1541463"/>
          <p14:tracePt t="33349" x="3775075" y="1541463"/>
          <p14:tracePt t="33357" x="3792538" y="1541463"/>
          <p14:tracePt t="33366" x="3829050" y="1541463"/>
          <p14:tracePt t="33373" x="3875088" y="1541463"/>
          <p14:tracePt t="33381" x="3919538" y="1558925"/>
          <p14:tracePt t="33389" x="3975100" y="1558925"/>
          <p14:tracePt t="33397" x="4029075" y="1568450"/>
          <p14:tracePt t="33405" x="4094163" y="1587500"/>
          <p14:tracePt t="33414" x="4148138" y="1587500"/>
          <p14:tracePt t="33421" x="4202113" y="1587500"/>
          <p14:tracePt t="33430" x="4267200" y="1595438"/>
          <p14:tracePt t="33437" x="4321175" y="1595438"/>
          <p14:tracePt t="33445" x="4384675" y="1624013"/>
          <p14:tracePt t="33453" x="4440238" y="1624013"/>
          <p14:tracePt t="33461" x="4494213" y="1631950"/>
          <p14:tracePt t="33470" x="4576763" y="1631950"/>
          <p14:tracePt t="33478" x="4630738" y="1631950"/>
          <p14:tracePt t="33487" x="4686300" y="1631950"/>
          <p14:tracePt t="33501" x="4759325" y="1641475"/>
          <p14:tracePt t="33501" x="4803775" y="1641475"/>
          <p14:tracePt t="33512" x="4859338" y="1660525"/>
          <p14:tracePt t="33517" x="4895850" y="1660525"/>
          <p14:tracePt t="33526" x="4959350" y="1677988"/>
          <p14:tracePt t="33533" x="4986338" y="1687513"/>
          <p14:tracePt t="33545" x="5041900" y="1687513"/>
          <p14:tracePt t="33549" x="5086350" y="1687513"/>
          <p14:tracePt t="33557" x="5141913" y="1704975"/>
          <p14:tracePt t="33565" x="5178425" y="1714500"/>
          <p14:tracePt t="33574" x="5241925" y="1731963"/>
          <p14:tracePt t="33581" x="5287963" y="1751013"/>
          <p14:tracePt t="33590" x="5341938" y="1760538"/>
          <p14:tracePt t="33597" x="5378450" y="1768475"/>
          <p14:tracePt t="33606" x="5434013" y="1768475"/>
          <p14:tracePt t="33613" x="5487988" y="1797050"/>
          <p14:tracePt t="33622" x="5543550" y="1797050"/>
          <p14:tracePt t="33629" x="5607050" y="1804988"/>
          <p14:tracePt t="33637" x="5643563" y="1804988"/>
          <p14:tracePt t="33648" x="5661025" y="1804988"/>
          <p14:tracePt t="33654" x="5697538" y="1804988"/>
          <p14:tracePt t="33662" x="5734050" y="1804988"/>
          <p14:tracePt t="33671" x="5753100" y="1804988"/>
          <p14:tracePt t="33678" x="5780088" y="1804988"/>
          <p14:tracePt t="33687" x="5797550" y="1804988"/>
          <p14:tracePt t="33693" x="5826125" y="1804988"/>
          <p14:tracePt t="33701" x="5843588" y="1804988"/>
          <p14:tracePt t="33710" x="5862638" y="1804988"/>
          <p14:tracePt t="33717" x="5880100" y="1804988"/>
          <p14:tracePt t="33727" x="5889625" y="1804988"/>
          <p14:tracePt t="33733" x="5916613" y="1814513"/>
          <p14:tracePt t="33741" x="5935663" y="1814513"/>
          <p14:tracePt t="33749" x="5962650" y="1814513"/>
          <p14:tracePt t="33757" x="5989638" y="1814513"/>
          <p14:tracePt t="33765" x="6016625" y="1814513"/>
          <p14:tracePt t="33773" x="6072188" y="1814513"/>
          <p14:tracePt t="33781" x="6135688" y="1814513"/>
          <p14:tracePt t="33789" x="6208713" y="1814513"/>
          <p14:tracePt t="33797" x="6262688" y="1814513"/>
          <p14:tracePt t="33805" x="6318250" y="1814513"/>
          <p14:tracePt t="33813" x="6372225" y="1814513"/>
          <p14:tracePt t="33822" x="6427788" y="1814513"/>
          <p14:tracePt t="33829" x="6491288" y="1814513"/>
          <p14:tracePt t="33838" x="6527800" y="1814513"/>
          <p14:tracePt t="33845" x="6573838" y="1814513"/>
          <p14:tracePt t="33853" x="6600825" y="1814513"/>
          <p14:tracePt t="33862" x="6637338" y="1814513"/>
          <p14:tracePt t="33870" x="6673850" y="1814513"/>
          <p14:tracePt t="33877" x="6681788" y="1814513"/>
          <p14:tracePt t="33887" x="6727825" y="1814513"/>
          <p14:tracePt t="33893" x="6754813" y="1814513"/>
          <p14:tracePt t="33901" x="6773863" y="1814513"/>
          <p14:tracePt t="33910" x="6819900" y="1814513"/>
          <p14:tracePt t="33917" x="6837363" y="1804988"/>
          <p14:tracePt t="33925" x="6873875" y="1804988"/>
          <p14:tracePt t="33935" x="6919913" y="1804988"/>
          <p14:tracePt t="33941" x="6937375" y="1797050"/>
          <p14:tracePt t="33949" x="6973888" y="1797050"/>
          <p14:tracePt t="33957" x="7019925" y="1787525"/>
          <p14:tracePt t="33965" x="7037388" y="1778000"/>
          <p14:tracePt t="33974" x="7065963" y="1778000"/>
          <p14:tracePt t="33981" x="7083425" y="1768475"/>
          <p14:tracePt t="33989" x="7102475" y="1751013"/>
          <p14:tracePt t="33997" x="7119938" y="1731963"/>
          <p14:tracePt t="34014" x="7138988" y="1714500"/>
          <p14:tracePt t="34023" x="7146925" y="1714500"/>
          <p14:tracePt t="34032" x="7165975" y="1704975"/>
          <p14:tracePt t="34046" x="7175500" y="1704975"/>
          <p14:tracePt t="34054" x="7183438" y="1697038"/>
          <p14:tracePt t="34064" x="7192963" y="1697038"/>
          <p14:tracePt t="34087" x="7202488" y="1697038"/>
          <p14:tracePt t="34096" x="7202488" y="1687513"/>
          <p14:tracePt t="34152" x="7219950" y="1677988"/>
          <p14:tracePt t="34170" x="7239000" y="1660525"/>
          <p14:tracePt t="34173" x="7248525" y="1651000"/>
          <p14:tracePt t="34189" x="7256463" y="1651000"/>
          <p14:tracePt t="34198" x="7275513" y="1641475"/>
          <p14:tracePt t="34205" x="7302500" y="1614488"/>
          <p14:tracePt t="34223" x="7312025" y="1604963"/>
          <p14:tracePt t="34318" x="7319963" y="1604963"/>
          <p14:tracePt t="34326" x="7329488" y="1595438"/>
          <p14:tracePt t="34334" x="7329488" y="1587500"/>
          <p14:tracePt t="34341" x="7339013" y="1568450"/>
          <p14:tracePt t="34350" x="7348538" y="1558925"/>
          <p14:tracePt t="34358" x="7348538" y="1541463"/>
          <p14:tracePt t="34366" x="7356475" y="1522413"/>
          <p14:tracePt t="34382" x="7366000" y="1522413"/>
          <p14:tracePt t="34389" x="7375525" y="1514475"/>
          <p14:tracePt t="34397" x="7375525" y="1495425"/>
          <p14:tracePt t="34413" x="7375525" y="1477963"/>
          <p14:tracePt t="34422" x="7392988" y="1458913"/>
          <p14:tracePt t="34429" x="7392988" y="1449388"/>
          <p14:tracePt t="34453" x="7412038" y="1431925"/>
          <p14:tracePt t="37663" x="7412038" y="1412875"/>
          <p14:tracePt t="37752" x="7412038" y="1404938"/>
          <p14:tracePt t="42264" x="7412038" y="1412875"/>
          <p14:tracePt t="42280" x="7412038" y="1422400"/>
          <p14:tracePt t="42288" x="7412038" y="1431925"/>
          <p14:tracePt t="42677" x="7402513" y="1441450"/>
          <p14:tracePt t="42686" x="7392988" y="1441450"/>
          <p14:tracePt t="42694" x="7385050" y="1441450"/>
          <p14:tracePt t="42742" x="7375525" y="1441450"/>
          <p14:tracePt t="42799" x="7366000" y="1441450"/>
          <p14:tracePt t="42845" x="7366000" y="1431925"/>
          <p14:tracePt t="42861" x="7366000" y="1412875"/>
          <p14:tracePt t="42941" x="7366000" y="1404938"/>
          <p14:tracePt t="43071" x="7366000" y="1395413"/>
          <p14:tracePt t="43135" x="7366000" y="1385888"/>
          <p14:tracePt t="43143" x="7375525" y="1385888"/>
          <p14:tracePt t="43152" x="7385050" y="1385888"/>
          <p14:tracePt t="43159" x="7412038" y="1385888"/>
          <p14:tracePt t="43169" x="7429500" y="1385888"/>
          <p14:tracePt t="43175" x="7439025" y="1385888"/>
          <p14:tracePt t="43182" x="7458075" y="1385888"/>
          <p14:tracePt t="43189" x="7475538" y="1385888"/>
          <p14:tracePt t="43197" x="7494588" y="1385888"/>
          <p14:tracePt t="43205" x="7502525" y="1385888"/>
          <p14:tracePt t="43367" x="7512050" y="1385888"/>
          <p14:tracePt t="43374" x="7502525" y="1404938"/>
          <p14:tracePt t="43382" x="7494588" y="1404938"/>
          <p14:tracePt t="43391" x="7466013" y="1404938"/>
          <p14:tracePt t="43399" x="7448550" y="1404938"/>
          <p14:tracePt t="43406" x="7421563" y="1404938"/>
          <p14:tracePt t="43414" x="7402513" y="1404938"/>
          <p14:tracePt t="43423" x="7385050" y="1404938"/>
          <p14:tracePt t="43429" x="7375525" y="1404938"/>
          <p14:tracePt t="43445" x="7366000" y="1404938"/>
          <p14:tracePt t="43485" x="7356475" y="1404938"/>
          <p14:tracePt t="43493" x="7348538" y="1404938"/>
          <p14:tracePt t="44071" x="7339013" y="1404938"/>
          <p14:tracePt t="49253" x="7302500" y="1404938"/>
          <p14:tracePt t="49261" x="7275513" y="1404938"/>
          <p14:tracePt t="49271" x="7229475" y="1404938"/>
          <p14:tracePt t="49279" x="7175500" y="1404938"/>
          <p14:tracePt t="49287" x="7102475" y="1412875"/>
          <p14:tracePt t="49296" x="7000875" y="1431925"/>
          <p14:tracePt t="49303" x="6892925" y="1441450"/>
          <p14:tracePt t="49312" x="6783388" y="1468438"/>
          <p14:tracePt t="49319" x="6681788" y="1485900"/>
          <p14:tracePt t="49327" x="6591300" y="1495425"/>
          <p14:tracePt t="49335" x="6500813" y="1514475"/>
          <p14:tracePt t="49345" x="6454775" y="1514475"/>
          <p14:tracePt t="49350" x="6399213" y="1514475"/>
          <p14:tracePt t="49359" x="6381750" y="1531938"/>
          <p14:tracePt t="49365" x="6345238" y="1531938"/>
          <p14:tracePt t="49373" x="6308725" y="1541463"/>
          <p14:tracePt t="49381" x="6291263" y="1541463"/>
          <p14:tracePt t="49389" x="6262688" y="1550988"/>
          <p14:tracePt t="49397" x="6245225" y="1550988"/>
          <p14:tracePt t="49405" x="6218238" y="1550988"/>
          <p14:tracePt t="49413" x="6199188" y="1558925"/>
          <p14:tracePt t="49421" x="6135688" y="1587500"/>
          <p14:tracePt t="49437" x="6099175" y="1595438"/>
          <p14:tracePt t="49445" x="6035675" y="1614488"/>
          <p14:tracePt t="49453" x="6007100" y="1614488"/>
          <p14:tracePt t="49461" x="5962650" y="1624013"/>
          <p14:tracePt t="49469" x="5943600" y="1641475"/>
          <p14:tracePt t="49477" x="5926138" y="1641475"/>
          <p14:tracePt t="49485" x="5899150" y="1641475"/>
          <p14:tracePt t="49495" x="5880100" y="1641475"/>
          <p14:tracePt t="49581" x="5862638" y="1651000"/>
          <p14:tracePt t="49598" x="5853113" y="1651000"/>
          <p14:tracePt t="49607" x="5843588" y="1651000"/>
          <p14:tracePt t="49629" x="5834063" y="1651000"/>
          <p14:tracePt t="49669" x="5826125" y="1660525"/>
          <p14:tracePt t="49701" x="5816600" y="1668463"/>
          <p14:tracePt t="49710" x="5807075" y="1677988"/>
          <p14:tracePt t="49725" x="5797550" y="1677988"/>
          <p14:tracePt t="49733" x="5780088" y="1677988"/>
          <p14:tracePt t="49741" x="5770563" y="1687513"/>
          <p14:tracePt t="49765" x="5770563" y="1697038"/>
          <p14:tracePt t="49781" x="5761038" y="1704975"/>
          <p14:tracePt t="49790" x="5743575" y="1714500"/>
          <p14:tracePt t="49797" x="5724525" y="1741488"/>
          <p14:tracePt t="49805" x="5716588" y="1741488"/>
          <p14:tracePt t="49822" x="5697538" y="1760538"/>
          <p14:tracePt t="49829" x="5680075" y="1778000"/>
          <p14:tracePt t="49838" x="5670550" y="1778000"/>
          <p14:tracePt t="49845" x="5634038" y="1814513"/>
          <p14:tracePt t="49853" x="5624513" y="1824038"/>
          <p14:tracePt t="49861" x="5588000" y="1833563"/>
          <p14:tracePt t="49870" x="5551488" y="1841500"/>
          <p14:tracePt t="49877" x="5534025" y="1860550"/>
          <p14:tracePt t="49897" x="5478463" y="1878013"/>
          <p14:tracePt t="49902" x="5441950" y="1887538"/>
          <p14:tracePt t="49910" x="5387975" y="1887538"/>
          <p14:tracePt t="49920" x="5341938" y="1914525"/>
          <p14:tracePt t="49925" x="5324475" y="1914525"/>
          <p14:tracePt t="49935" x="5287963" y="1914525"/>
          <p14:tracePt t="49944" x="5268913" y="1914525"/>
          <p14:tracePt t="49950" x="5241925" y="1924050"/>
          <p14:tracePt t="49959" x="5195888" y="1924050"/>
          <p14:tracePt t="49966" x="5168900" y="1924050"/>
          <p14:tracePt t="49974" x="5132388" y="1924050"/>
          <p14:tracePt t="49983" x="5078413" y="1924050"/>
          <p14:tracePt t="49990" x="5032375" y="1924050"/>
          <p14:tracePt t="49997" x="4995863" y="1924050"/>
          <p14:tracePt t="50008" x="4941888" y="1924050"/>
          <p14:tracePt t="50016" x="4905375" y="1924050"/>
          <p14:tracePt t="50024" x="4849813" y="1924050"/>
          <p14:tracePt t="50030" x="4813300" y="1924050"/>
          <p14:tracePt t="50038" x="4786313" y="1924050"/>
          <p14:tracePt t="50045" x="4767263" y="1924050"/>
          <p14:tracePt t="50053" x="4722813" y="1924050"/>
          <p14:tracePt t="50069" x="4695825" y="1924050"/>
          <p14:tracePt t="50085" x="4686300" y="1924050"/>
          <p14:tracePt t="50095" x="4676775" y="1924050"/>
          <p14:tracePt t="50168" x="4667250" y="1924050"/>
          <p14:tracePt t="50471" x="4630738" y="1924050"/>
          <p14:tracePt t="50480" x="4622800" y="1924050"/>
          <p14:tracePt t="50487" x="4594225" y="1924050"/>
          <p14:tracePt t="50496" x="4576763" y="1943100"/>
          <p14:tracePt t="50501" x="4557713" y="1943100"/>
          <p14:tracePt t="50510" x="4540250" y="1951038"/>
          <p14:tracePt t="50870" x="4521200" y="1951038"/>
          <p14:tracePt t="50877" x="4503738" y="1951038"/>
          <p14:tracePt t="50887" x="4476750" y="1951038"/>
          <p14:tracePt t="50893" x="4457700" y="1951038"/>
          <p14:tracePt t="50910" x="4440238" y="1951038"/>
          <p14:tracePt t="50917" x="4421188" y="1951038"/>
          <p14:tracePt t="50925" x="4413250" y="1951038"/>
          <p14:tracePt t="50936" x="4403725" y="1951038"/>
          <p14:tracePt t="50942" x="4384675" y="1951038"/>
          <p14:tracePt t="50949" x="4367213" y="1951038"/>
          <p14:tracePt t="50958" x="4357688" y="1951038"/>
          <p14:tracePt t="50965" x="4340225" y="1951038"/>
          <p14:tracePt t="50977" x="4321175" y="1951038"/>
          <p14:tracePt t="50983" x="4275138" y="1951038"/>
          <p14:tracePt t="50991" x="4238625" y="1951038"/>
          <p14:tracePt t="50999" x="4194175" y="1951038"/>
          <p14:tracePt t="51005" x="4175125" y="1951038"/>
          <p14:tracePt t="51013" x="4148138" y="1951038"/>
          <p14:tracePt t="51021" x="4129088" y="1951038"/>
          <p14:tracePt t="51029" x="4121150" y="1951038"/>
          <p14:tracePt t="51037" x="4102100" y="1951038"/>
          <p14:tracePt t="51161" x="4129088" y="1951038"/>
          <p14:tracePt t="51170" x="4138613" y="1951038"/>
          <p14:tracePt t="51174" x="4148138" y="1951038"/>
          <p14:tracePt t="51181" x="4175125" y="1951038"/>
          <p14:tracePt t="51189" x="4194175" y="1943100"/>
          <p14:tracePt t="51197" x="4221163" y="1933575"/>
          <p14:tracePt t="51205" x="4230688" y="1933575"/>
          <p14:tracePt t="51223" x="4248150" y="1924050"/>
          <p14:tracePt t="51293" x="4267200" y="1914525"/>
          <p14:tracePt t="51301" x="4294188" y="1924050"/>
          <p14:tracePt t="51309" x="4340225" y="1933575"/>
          <p14:tracePt t="51319" x="4430713" y="1943100"/>
          <p14:tracePt t="51329" x="4503738" y="1943100"/>
          <p14:tracePt t="51335" x="4622800" y="1970088"/>
          <p14:tracePt t="51343" x="4730750" y="1987550"/>
          <p14:tracePt t="51350" x="4859338" y="1987550"/>
          <p14:tracePt t="51362" x="4986338" y="1997075"/>
          <p14:tracePt t="51367" x="5095875" y="2016125"/>
          <p14:tracePt t="51374" x="5241925" y="2016125"/>
          <p14:tracePt t="51383" x="5351463" y="2016125"/>
          <p14:tracePt t="51391" x="5441950" y="2016125"/>
          <p14:tracePt t="51399" x="5507038" y="2016125"/>
          <p14:tracePt t="51406" x="5597525" y="2016125"/>
          <p14:tracePt t="51415" x="5624513" y="2016125"/>
          <p14:tracePt t="51421" x="5661025" y="2016125"/>
          <p14:tracePt t="51429" x="5707063" y="2016125"/>
          <p14:tracePt t="51437" x="5724525" y="2016125"/>
          <p14:tracePt t="51445" x="5743575" y="2016125"/>
          <p14:tracePt t="51453" x="5761038" y="2016125"/>
          <p14:tracePt t="51461" x="5789613" y="2016125"/>
          <p14:tracePt t="51471" x="5807075" y="2016125"/>
          <p14:tracePt t="51478" x="5826125" y="2006600"/>
          <p14:tracePt t="51486" x="5843588" y="1997075"/>
          <p14:tracePt t="51499" x="5853113" y="1987550"/>
          <p14:tracePt t="51501" x="5862638" y="1987550"/>
          <p14:tracePt t="51527" x="5870575" y="1979613"/>
          <p14:tracePt t="53191" x="5880100" y="1970088"/>
          <p14:tracePt t="53198" x="5889625" y="1960563"/>
          <p14:tracePt t="53206" x="5899150" y="1951038"/>
          <p14:tracePt t="53239" x="5907088" y="1951038"/>
          <p14:tracePt t="53795" x="5926138" y="1943100"/>
          <p14:tracePt t="53805" x="5935663" y="1943100"/>
          <p14:tracePt t="53821" x="5953125" y="1933575"/>
          <p14:tracePt t="53829" x="5962650" y="1924050"/>
          <p14:tracePt t="53837" x="5972175" y="1914525"/>
          <p14:tracePt t="55085" x="5980113" y="1914525"/>
          <p14:tracePt t="55710" x="5989638" y="1924050"/>
          <p14:tracePt t="55718" x="5999163" y="1924050"/>
          <p14:tracePt t="55767" x="6007100" y="1914525"/>
          <p14:tracePt t="56543" x="6016625" y="1914525"/>
          <p14:tracePt t="57759" x="6016625" y="1906588"/>
          <p14:tracePt t="57767" x="5999163" y="1906588"/>
          <p14:tracePt t="57785" x="5980113" y="1906588"/>
          <p14:tracePt t="57791" x="5962650" y="1906588"/>
          <p14:tracePt t="57799" x="5935663" y="1906588"/>
          <p14:tracePt t="57807" x="5899150" y="1906588"/>
          <p14:tracePt t="57813" x="5870575" y="1906588"/>
          <p14:tracePt t="57821" x="5834063" y="1906588"/>
          <p14:tracePt t="57829" x="5807075" y="1906588"/>
          <p14:tracePt t="57838" x="5753100" y="1906588"/>
          <p14:tracePt t="57845" x="5688013" y="1906588"/>
          <p14:tracePt t="57853" x="5634038" y="1906588"/>
          <p14:tracePt t="57861" x="5580063" y="1906588"/>
          <p14:tracePt t="57871" x="5514975" y="1924050"/>
          <p14:tracePt t="57892" x="5397500" y="1933575"/>
          <p14:tracePt t="57894" x="5341938" y="1933575"/>
          <p14:tracePt t="57902" x="5314950" y="1943100"/>
          <p14:tracePt t="57909" x="5297488" y="1943100"/>
          <p14:tracePt t="57917" x="5260975" y="1943100"/>
          <p14:tracePt t="57925" x="5232400" y="1951038"/>
          <p14:tracePt t="57934" x="5232400" y="1960563"/>
          <p14:tracePt t="57957" x="5224463" y="1960563"/>
          <p14:tracePt t="58205" x="5224463" y="1970088"/>
          <p14:tracePt t="58221" x="5232400" y="1970088"/>
          <p14:tracePt t="58229" x="5260975" y="1979613"/>
          <p14:tracePt t="58237" x="5278438" y="1987550"/>
          <p14:tracePt t="58245" x="5297488" y="2006600"/>
          <p14:tracePt t="58253" x="5314950" y="2016125"/>
          <p14:tracePt t="58261" x="5351463" y="2024063"/>
          <p14:tracePt t="58269" x="5368925" y="2033588"/>
          <p14:tracePt t="58278" x="5405438" y="2033588"/>
          <p14:tracePt t="58285" x="5424488" y="2052638"/>
          <p14:tracePt t="58302" x="5451475" y="2052638"/>
          <p14:tracePt t="58314" x="5461000" y="2052638"/>
          <p14:tracePt t="58317" x="5470525" y="2060575"/>
          <p14:tracePt t="58333" x="5478463" y="2060575"/>
          <p14:tracePt t="58349" x="5487988" y="2060575"/>
          <p14:tracePt t="58358" x="5497513" y="2060575"/>
          <p14:tracePt t="58744" x="5507038" y="2060575"/>
          <p14:tracePt t="58754" x="5534025" y="2060575"/>
          <p14:tracePt t="58762" x="5561013" y="2070100"/>
          <p14:tracePt t="58765" x="5588000" y="2070100"/>
          <p14:tracePt t="58774" x="5597525" y="2070100"/>
          <p14:tracePt t="58781" x="5616575" y="2070100"/>
          <p14:tracePt t="58789" x="5624513" y="2070100"/>
          <p14:tracePt t="58797" x="5634038" y="2070100"/>
          <p14:tracePt t="58845" x="5643563" y="2070100"/>
          <p14:tracePt t="58862" x="5661025" y="2070100"/>
          <p14:tracePt t="58872" x="5670550" y="2070100"/>
          <p14:tracePt t="58886" x="5680075" y="2070100"/>
          <p14:tracePt t="58893" x="5707063" y="2070100"/>
          <p14:tracePt t="58910" x="5716588" y="2070100"/>
          <p14:tracePt t="58917" x="5724525" y="2070100"/>
          <p14:tracePt t="58925" x="5734050" y="2079625"/>
          <p14:tracePt t="58950" x="5743575" y="2079625"/>
          <p14:tracePt t="59150" x="5761038" y="2079625"/>
          <p14:tracePt t="59157" x="5789613" y="2079625"/>
          <p14:tracePt t="59167" x="5807075" y="2079625"/>
          <p14:tracePt t="59176" x="5826125" y="2079625"/>
          <p14:tracePt t="59183" x="5843588" y="2079625"/>
          <p14:tracePt t="59192" x="5853113" y="2079625"/>
          <p14:tracePt t="59198" x="5870575" y="2079625"/>
          <p14:tracePt t="59206" x="5889625" y="2079625"/>
          <p14:tracePt t="59217" x="5899150" y="2079625"/>
          <p14:tracePt t="59229" x="5907088" y="2079625"/>
          <p14:tracePt t="59255" x="5916613" y="2079625"/>
          <p14:tracePt t="59271" x="5926138" y="2079625"/>
          <p14:tracePt t="59312" x="5935663" y="2079625"/>
          <p14:tracePt t="59317" x="5943600" y="2079625"/>
          <p14:tracePt t="59341" x="5953125" y="2079625"/>
          <p14:tracePt t="59365" x="5962650" y="2070100"/>
          <p14:tracePt t="59389" x="5962650" y="2060575"/>
          <p14:tracePt t="60374" x="5962650" y="2052638"/>
          <p14:tracePt t="60389" x="5962650" y="2043113"/>
          <p14:tracePt t="60397" x="5972175" y="2024063"/>
          <p14:tracePt t="60429" x="5980113" y="2016125"/>
          <p14:tracePt t="61415" x="5989638" y="2006600"/>
          <p14:tracePt t="62487" x="6007100" y="1997075"/>
          <p14:tracePt t="62503" x="6016625" y="1987550"/>
          <p14:tracePt t="62511" x="6026150" y="1979613"/>
          <p14:tracePt t="62533" x="6026150" y="1970088"/>
          <p14:tracePt t="62549" x="6026150" y="1960563"/>
          <p14:tracePt t="62600" x="6035675" y="1951038"/>
          <p14:tracePt t="63021" x="6035675" y="1924050"/>
          <p14:tracePt t="63046" x="6026150" y="1906588"/>
          <p14:tracePt t="63055" x="6016625" y="1887538"/>
          <p14:tracePt t="63064" x="5980113" y="1851025"/>
          <p14:tracePt t="63069" x="5972175" y="1841500"/>
          <p14:tracePt t="63077" x="5962650" y="1833563"/>
          <p14:tracePt t="63085" x="5953125" y="1824038"/>
          <p14:tracePt t="63093" x="5943600" y="1814513"/>
          <p14:tracePt t="63101" x="5935663" y="1804988"/>
          <p14:tracePt t="63117" x="5916613" y="1787525"/>
          <p14:tracePt t="63514" x="5870575" y="1787525"/>
          <p14:tracePt t="63517" x="5843588" y="1787525"/>
          <p14:tracePt t="63525" x="5789613" y="1787525"/>
          <p14:tracePt t="63533" x="5753100" y="1787525"/>
          <p14:tracePt t="63545" x="5707063" y="1787525"/>
          <p14:tracePt t="63549" x="5688013" y="1787525"/>
          <p14:tracePt t="63560" x="5661025" y="1787525"/>
          <p14:tracePt t="63565" x="5643563" y="1787525"/>
          <p14:tracePt t="63574" x="5624513" y="1768475"/>
          <p14:tracePt t="63582" x="5616575" y="1768475"/>
          <p14:tracePt t="63637" x="5607050" y="1768475"/>
          <p14:tracePt t="64079" x="5580063" y="1787525"/>
          <p14:tracePt t="64087" x="5551488" y="1814513"/>
          <p14:tracePt t="64103" x="5534025" y="1833563"/>
          <p14:tracePt t="64112" x="5514975" y="1851025"/>
          <p14:tracePt t="64127" x="5461000" y="1887538"/>
          <p14:tracePt t="64143" x="5451475" y="1897063"/>
          <p14:tracePt t="64152" x="5424488" y="1924050"/>
          <p14:tracePt t="64159" x="5414963" y="1924050"/>
          <p14:tracePt t="64169" x="5414963" y="1933575"/>
          <p14:tracePt t="64174" x="5397500" y="1951038"/>
          <p14:tracePt t="64190" x="5387975" y="1960563"/>
          <p14:tracePt t="64205" x="5368925" y="1979613"/>
          <p14:tracePt t="64214" x="5360988" y="1979613"/>
          <p14:tracePt t="64230" x="5341938" y="1987550"/>
          <p14:tracePt t="64237" x="5334000" y="1987550"/>
          <p14:tracePt t="64246" x="5324475" y="1997075"/>
          <p14:tracePt t="64262" x="5314950" y="1997075"/>
          <p14:tracePt t="64269" x="5305425" y="1997075"/>
          <p14:tracePt t="64286" x="5297488" y="2006600"/>
          <p14:tracePt t="64543" x="5297488" y="2016125"/>
          <p14:tracePt t="64559" x="5305425" y="2016125"/>
          <p14:tracePt t="64565" x="5368925" y="2016125"/>
          <p14:tracePt t="64573" x="5451475" y="2016125"/>
          <p14:tracePt t="64581" x="5524500" y="2016125"/>
          <p14:tracePt t="64590" x="5597525" y="2016125"/>
          <p14:tracePt t="64597" x="5624513" y="2016125"/>
          <p14:tracePt t="64606" x="5670550" y="2016125"/>
          <p14:tracePt t="64613" x="5697538" y="2016125"/>
          <p14:tracePt t="64621" x="5716588" y="2016125"/>
          <p14:tracePt t="64631" x="5724525" y="2016125"/>
          <p14:tracePt t="64639" x="5734050" y="2016125"/>
          <p14:tracePt t="64658" x="5743575" y="2016125"/>
          <p14:tracePt t="64821" x="5753100" y="2016125"/>
          <p14:tracePt t="64909" x="5761038" y="2016125"/>
          <p14:tracePt t="64917" x="5770563" y="1997075"/>
          <p14:tracePt t="64925" x="5770563" y="1987550"/>
          <p14:tracePt t="64934" x="5789613" y="1970088"/>
          <p14:tracePt t="64941" x="5797550" y="1960563"/>
          <p14:tracePt t="64950" x="5807075" y="1943100"/>
          <p14:tracePt t="64965" x="5816600" y="1933575"/>
          <p14:tracePt t="64975" x="5826125" y="1924050"/>
          <p14:tracePt t="64999" x="5834063" y="1914525"/>
          <p14:tracePt t="65008" x="5843588" y="1906588"/>
          <p14:tracePt t="65343" x="5862638" y="1906588"/>
          <p14:tracePt t="65351" x="5870575" y="1906588"/>
          <p14:tracePt t="65367" x="5889625" y="1924050"/>
          <p14:tracePt t="65375" x="5889625" y="1933575"/>
          <p14:tracePt t="65384" x="5889625" y="1943100"/>
          <p14:tracePt t="65394" x="5907088" y="1951038"/>
          <p14:tracePt t="65410" x="5916613" y="1979613"/>
          <p14:tracePt t="65437" x="5916613" y="1987550"/>
          <p14:tracePt t="65499" x="5926138" y="2006600"/>
          <p14:tracePt t="65557" x="5926138" y="2016125"/>
          <p14:tracePt t="65573" x="5935663" y="2024063"/>
          <p14:tracePt t="67182" x="5935663" y="2016125"/>
          <p14:tracePt t="67190" x="5953125" y="1987550"/>
          <p14:tracePt t="67197" x="5972175" y="1970088"/>
          <p14:tracePt t="67217" x="6016625" y="1951038"/>
          <p14:tracePt t="67222" x="6016625" y="1943100"/>
          <p14:tracePt t="67230" x="6035675" y="1924050"/>
          <p14:tracePt t="67239" x="6043613" y="1914525"/>
          <p14:tracePt t="67248" x="6062663" y="1897063"/>
          <p14:tracePt t="67253" x="6062663" y="1887538"/>
          <p14:tracePt t="67261" x="6080125" y="1878013"/>
          <p14:tracePt t="67270" x="6099175" y="1870075"/>
          <p14:tracePt t="67279" x="6108700" y="1860550"/>
          <p14:tracePt t="67286" x="6126163" y="1841500"/>
          <p14:tracePt t="67296" x="6145213" y="1841500"/>
          <p14:tracePt t="67301" x="6172200" y="1833563"/>
          <p14:tracePt t="67309" x="6189663" y="1824038"/>
          <p14:tracePt t="67317" x="6254750" y="1787525"/>
          <p14:tracePt t="67325" x="6299200" y="1778000"/>
          <p14:tracePt t="67333" x="6335713" y="1768475"/>
          <p14:tracePt t="67341" x="6418263" y="1741488"/>
          <p14:tracePt t="67349" x="6472238" y="1731963"/>
          <p14:tracePt t="67358" x="6554788" y="1724025"/>
          <p14:tracePt t="67365" x="6591300" y="1704975"/>
          <p14:tracePt t="67373" x="6627813" y="1677988"/>
          <p14:tracePt t="67382" x="6664325" y="1677988"/>
          <p14:tracePt t="67392" x="6700838" y="1668463"/>
          <p14:tracePt t="67409" x="6718300" y="1660525"/>
          <p14:tracePt t="67526" x="6727825" y="1651000"/>
          <p14:tracePt t="67535" x="6727825" y="1641475"/>
          <p14:tracePt t="67546" x="6737350" y="1631950"/>
          <p14:tracePt t="67562" x="6746875" y="1624013"/>
          <p14:tracePt t="67565" x="6754813" y="1624013"/>
          <p14:tracePt t="67574" x="6764338" y="1604963"/>
          <p14:tracePt t="67590" x="6783388" y="1587500"/>
          <p14:tracePt t="67606" x="6791325" y="1577975"/>
          <p14:tracePt t="67629" x="6791325" y="1568450"/>
          <p14:tracePt t="67821" x="6791325" y="1558925"/>
          <p14:tracePt t="67829" x="6754813" y="1558925"/>
          <p14:tracePt t="67838" x="6673850" y="1558925"/>
          <p14:tracePt t="67845" x="6591300" y="1577975"/>
          <p14:tracePt t="67853" x="6464300" y="1587500"/>
          <p14:tracePt t="67861" x="6354763" y="1604963"/>
          <p14:tracePt t="67872" x="6254750" y="1614488"/>
          <p14:tracePt t="67897" x="5972175" y="1687513"/>
          <p14:tracePt t="67902" x="5899150" y="1697038"/>
          <p14:tracePt t="67911" x="5797550" y="1714500"/>
          <p14:tracePt t="67921" x="5724525" y="1724025"/>
          <p14:tracePt t="67925" x="5643563" y="1751013"/>
          <p14:tracePt t="67933" x="5551488" y="1751013"/>
          <p14:tracePt t="67941" x="5497513" y="1760538"/>
          <p14:tracePt t="67949" x="5424488" y="1760538"/>
          <p14:tracePt t="67957" x="5341938" y="1778000"/>
          <p14:tracePt t="67965" x="5287963" y="1778000"/>
          <p14:tracePt t="67974" x="5214938" y="1778000"/>
          <p14:tracePt t="67981" x="5159375" y="1778000"/>
          <p14:tracePt t="67990" x="5114925" y="1778000"/>
          <p14:tracePt t="67997" x="5059363" y="1778000"/>
          <p14:tracePt t="68006" x="5032375" y="1778000"/>
          <p14:tracePt t="68013" x="5014913" y="1778000"/>
          <p14:tracePt t="68021" x="4978400" y="1778000"/>
          <p14:tracePt t="68029" x="4959350" y="1778000"/>
          <p14:tracePt t="68037" x="4941888" y="1778000"/>
          <p14:tracePt t="68045" x="4932363" y="1787525"/>
          <p14:tracePt t="68053" x="4922838" y="1787525"/>
          <p14:tracePt t="68061" x="4913313" y="1787525"/>
          <p14:tracePt t="68069" x="4895850" y="1787525"/>
          <p14:tracePt t="68077" x="4886325" y="1797050"/>
          <p14:tracePt t="68399" x="4932363" y="1804988"/>
          <p14:tracePt t="68406" x="5059363" y="1814513"/>
          <p14:tracePt t="68415" x="5168900" y="1833563"/>
          <p14:tracePt t="68421" x="5297488" y="1841500"/>
          <p14:tracePt t="68429" x="5414963" y="1870075"/>
          <p14:tracePt t="68437" x="5487988" y="1870075"/>
          <p14:tracePt t="68445" x="5534025" y="1870075"/>
          <p14:tracePt t="68453" x="5561013" y="1870075"/>
          <p14:tracePt t="68461" x="5597525" y="1870075"/>
          <p14:tracePt t="68469" x="5643563" y="1870075"/>
          <p14:tracePt t="68477" x="5661025" y="1870075"/>
          <p14:tracePt t="68485" x="5688013" y="1870075"/>
          <p14:tracePt t="68495" x="5697538" y="1870075"/>
          <p14:tracePt t="68501" x="5724525" y="1870075"/>
          <p14:tracePt t="68517" x="5743575" y="1870075"/>
          <p14:tracePt t="68527" x="5761038" y="1870075"/>
          <p14:tracePt t="68533" x="5770563" y="1870075"/>
          <p14:tracePt t="68549" x="5780088" y="1870075"/>
          <p14:tracePt t="68665" x="5789613" y="1878013"/>
          <p14:tracePt t="68678" x="5789613" y="1887538"/>
          <p14:tracePt t="68690" x="5789613" y="1897063"/>
          <p14:tracePt t="68693" x="5789613" y="1906588"/>
          <p14:tracePt t="68702" x="5789613" y="1914525"/>
          <p14:tracePt t="68710" x="5789613" y="1924050"/>
          <p14:tracePt t="70101" x="5780088" y="1924050"/>
          <p14:tracePt t="70109" x="5697538" y="1924050"/>
          <p14:tracePt t="70117" x="5570538" y="1924050"/>
          <p14:tracePt t="70125" x="5441950" y="1924050"/>
          <p14:tracePt t="70133" x="5334000" y="1924050"/>
          <p14:tracePt t="70141" x="5224463" y="1924050"/>
          <p14:tracePt t="70149" x="5105400" y="1906588"/>
          <p14:tracePt t="70157" x="5014913" y="1906588"/>
          <p14:tracePt t="70167" x="4905375" y="1906588"/>
          <p14:tracePt t="70173" x="4795838" y="1906588"/>
          <p14:tracePt t="70183" x="4649788" y="1906588"/>
          <p14:tracePt t="70190" x="4484688" y="1906588"/>
          <p14:tracePt t="70197" x="4321175" y="1897063"/>
          <p14:tracePt t="70207" x="4175125" y="1897063"/>
          <p14:tracePt t="70214" x="4011613" y="1878013"/>
          <p14:tracePt t="70221" x="3865563" y="1833563"/>
          <p14:tracePt t="70229" x="3746500" y="1824038"/>
          <p14:tracePt t="70237" x="3619500" y="1804988"/>
          <p14:tracePt t="70245" x="3473450" y="1778000"/>
          <p14:tracePt t="70253" x="3382963" y="1751013"/>
          <p14:tracePt t="70261" x="3281363" y="1724025"/>
          <p14:tracePt t="70269" x="3163888" y="1677988"/>
          <p14:tracePt t="70277" x="3090863" y="1668463"/>
          <p14:tracePt t="70285" x="3008313" y="1624013"/>
          <p14:tracePt t="70293" x="2971800" y="1624013"/>
          <p14:tracePt t="70310" x="2962275" y="1614488"/>
          <p14:tracePt t="70317" x="2954338" y="1614488"/>
          <p14:tracePt t="70503" x="2944813" y="1614488"/>
          <p14:tracePt t="70515" x="2925763" y="1624013"/>
          <p14:tracePt t="70517" x="2908300" y="1631950"/>
          <p14:tracePt t="70526" x="2889250" y="1641475"/>
          <p14:tracePt t="70533" x="2881313" y="1641475"/>
          <p14:tracePt t="70543" x="2862263" y="1660525"/>
          <p14:tracePt t="70549" x="2852738" y="1668463"/>
          <p14:tracePt t="70560" x="2852738" y="1677988"/>
          <p14:tracePt t="70565" x="2825750" y="1704975"/>
          <p14:tracePt t="70573" x="2817813" y="1714500"/>
          <p14:tracePt t="70581" x="2798763" y="1741488"/>
          <p14:tracePt t="70590" x="2781300" y="1760538"/>
          <p14:tracePt t="70599" x="2771775" y="1768475"/>
          <p14:tracePt t="70609" x="2762250" y="1778000"/>
          <p14:tracePt t="70614" x="2752725" y="1778000"/>
          <p14:tracePt t="70625" x="2744788" y="1778000"/>
          <p14:tracePt t="71021" x="2708275" y="1778000"/>
          <p14:tracePt t="71029" x="2598738" y="1778000"/>
          <p14:tracePt t="71037" x="2506663" y="1778000"/>
          <p14:tracePt t="71045" x="2397125" y="1778000"/>
          <p14:tracePt t="71053" x="2324100" y="1778000"/>
          <p14:tracePt t="71061" x="2243138" y="1778000"/>
          <p14:tracePt t="71069" x="2187575" y="1778000"/>
          <p14:tracePt t="71077" x="2151063" y="1778000"/>
          <p14:tracePt t="71086" x="2114550" y="1797050"/>
          <p14:tracePt t="71093" x="2097088" y="1797050"/>
          <p14:tracePt t="71101" x="2078038" y="1804988"/>
          <p14:tracePt t="71117" x="2060575" y="1804988"/>
          <p14:tracePt t="71598" x="2051050" y="1804988"/>
          <p14:tracePt t="71607" x="2014538" y="1804988"/>
          <p14:tracePt t="71614" x="1987550" y="1804988"/>
          <p14:tracePt t="71621" x="1960563" y="1804988"/>
          <p14:tracePt t="71629" x="1931988" y="1804988"/>
          <p14:tracePt t="71637" x="1895475" y="1814513"/>
          <p14:tracePt t="71645" x="1860550" y="1824038"/>
          <p14:tracePt t="71653" x="1814513" y="1851025"/>
          <p14:tracePt t="71661" x="1787525" y="1860550"/>
          <p14:tracePt t="71669" x="1751013" y="1860550"/>
          <p14:tracePt t="71677" x="1722438" y="1878013"/>
          <p14:tracePt t="71686" x="1714500" y="1878013"/>
          <p14:tracePt t="71693" x="1695450" y="1887538"/>
          <p14:tracePt t="71701" x="1677988" y="1906588"/>
          <p14:tracePt t="71709" x="1668463" y="1914525"/>
          <p14:tracePt t="71717" x="1658938" y="1914525"/>
          <p14:tracePt t="71878" x="1658938" y="1906588"/>
          <p14:tracePt t="71889" x="1668463" y="1897063"/>
          <p14:tracePt t="71902" x="1677988" y="1887538"/>
          <p14:tracePt t="71909" x="1685925" y="1878013"/>
          <p14:tracePt t="72045" x="1668463" y="1878013"/>
          <p14:tracePt t="72053" x="1649413" y="1878013"/>
          <p14:tracePt t="72061" x="1641475" y="1878013"/>
          <p14:tracePt t="72069" x="1622425" y="1878013"/>
          <p14:tracePt t="72093" x="1612900" y="1878013"/>
          <p14:tracePt t="72101" x="1604963" y="1878013"/>
          <p14:tracePt t="72133" x="1585913" y="1878013"/>
          <p14:tracePt t="72150" x="1576388" y="1878013"/>
          <p14:tracePt t="72157" x="1568450" y="1878013"/>
          <p14:tracePt t="72183" x="1549400" y="1878013"/>
          <p14:tracePt t="72893" x="1585913" y="1878013"/>
          <p14:tracePt t="72901" x="1622425" y="1878013"/>
          <p14:tracePt t="72909" x="1658938" y="1878013"/>
          <p14:tracePt t="72918" x="1695450" y="1878013"/>
          <p14:tracePt t="72925" x="1731963" y="1878013"/>
          <p14:tracePt t="72933" x="1758950" y="1878013"/>
          <p14:tracePt t="72941" x="1778000" y="1878013"/>
          <p14:tracePt t="72950" x="1814513" y="1878013"/>
          <p14:tracePt t="72957" x="1824038" y="1878013"/>
          <p14:tracePt t="72965" x="1831975" y="1878013"/>
          <p14:tracePt t="72981" x="1851025" y="1878013"/>
          <p14:tracePt t="72990" x="1860550" y="1878013"/>
          <p14:tracePt t="72997" x="1868488" y="1878013"/>
          <p14:tracePt t="73013" x="1895475" y="1878013"/>
          <p14:tracePt t="73021" x="1905000" y="1878013"/>
          <p14:tracePt t="73030" x="1914525" y="1878013"/>
          <p14:tracePt t="73038" x="1931988" y="1878013"/>
          <p14:tracePt t="73045" x="1941513" y="1878013"/>
          <p14:tracePt t="73053" x="1951038" y="1878013"/>
          <p14:tracePt t="73061" x="1960563" y="1878013"/>
          <p14:tracePt t="73069" x="1978025" y="1878013"/>
          <p14:tracePt t="73077" x="1997075" y="1878013"/>
          <p14:tracePt t="73392" x="2014538" y="1878013"/>
          <p14:tracePt t="73399" x="2024063" y="1878013"/>
          <p14:tracePt t="73408" x="2033588" y="1878013"/>
          <p14:tracePt t="73415" x="2060575" y="1878013"/>
          <p14:tracePt t="73427" x="2070100" y="1878013"/>
          <p14:tracePt t="73430" x="2078038" y="1878013"/>
          <p14:tracePt t="73446" x="2097088" y="1878013"/>
          <p14:tracePt t="73462" x="2106613" y="1878013"/>
          <p14:tracePt t="73471" x="2114550" y="1878013"/>
          <p14:tracePt t="73486" x="2124075" y="1878013"/>
          <p14:tracePt t="73497" x="2143125" y="1878013"/>
          <p14:tracePt t="73501" x="2151063" y="1878013"/>
          <p14:tracePt t="73615" x="2160588" y="1878013"/>
          <p14:tracePt t="73627" x="2179638" y="1878013"/>
          <p14:tracePt t="73629" x="2187575" y="1878013"/>
          <p14:tracePt t="73637" x="2197100" y="1878013"/>
          <p14:tracePt t="73645" x="2206625" y="1878013"/>
          <p14:tracePt t="73717" x="2224088" y="1878013"/>
          <p14:tracePt t="74875" x="2224088" y="1870075"/>
          <p14:tracePt t="74877" x="2224088" y="1860550"/>
          <p14:tracePt t="75079" x="2233613" y="1841500"/>
          <p14:tracePt t="75095" x="2243138" y="1833563"/>
          <p14:tracePt t="75111" x="2251075" y="1814513"/>
          <p14:tracePt t="75126" x="2260600" y="1804988"/>
          <p14:tracePt t="76477" x="2287588" y="1778000"/>
          <p14:tracePt t="76485" x="2306638" y="1768475"/>
          <p14:tracePt t="76503" x="2316163" y="1768475"/>
          <p14:tracePt t="76515" x="2324100" y="1768475"/>
          <p14:tracePt t="76525" x="2333625" y="1768475"/>
          <p14:tracePt t="76533" x="2333625" y="1760538"/>
          <p14:tracePt t="76693" x="2352675" y="1760538"/>
          <p14:tracePt t="76719" x="2352675" y="1751013"/>
          <p14:tracePt t="76727" x="2352675" y="1741488"/>
          <p14:tracePt t="76743" x="2360613" y="1731963"/>
          <p14:tracePt t="76774" x="2360613" y="1724025"/>
          <p14:tracePt t="76789" x="2370138" y="1714500"/>
          <p14:tracePt t="77547" x="2370138" y="1704975"/>
          <p14:tracePt t="79925" x="2389188" y="1704975"/>
          <p14:tracePt t="79941" x="2397125" y="1704975"/>
          <p14:tracePt t="79989" x="2406650" y="1704975"/>
          <p14:tracePt t="79997" x="2416175" y="1704975"/>
          <p14:tracePt t="80005" x="2425700" y="1704975"/>
          <p14:tracePt t="80013" x="2443163" y="1704975"/>
          <p14:tracePt t="80022" x="2452688" y="1704975"/>
          <p14:tracePt t="80029" x="2470150" y="1704975"/>
          <p14:tracePt t="80038" x="2479675" y="1704975"/>
          <p14:tracePt t="80045" x="2516188" y="1704975"/>
          <p14:tracePt t="80053" x="2533650" y="1704975"/>
          <p14:tracePt t="80065" x="2570163" y="1704975"/>
          <p14:tracePt t="80069" x="2579688" y="1704975"/>
          <p14:tracePt t="80077" x="2616200" y="1704975"/>
          <p14:tracePt t="80085" x="2635250" y="1704975"/>
          <p14:tracePt t="80093" x="2689225" y="1704975"/>
          <p14:tracePt t="80101" x="2716213" y="1704975"/>
          <p14:tracePt t="80109" x="2752725" y="1704975"/>
          <p14:tracePt t="80117" x="2789238" y="1704975"/>
          <p14:tracePt t="80125" x="2825750" y="1704975"/>
          <p14:tracePt t="80133" x="2881313" y="1704975"/>
          <p14:tracePt t="80142" x="2925763" y="1704975"/>
          <p14:tracePt t="80149" x="2981325" y="1704975"/>
          <p14:tracePt t="80157" x="3035300" y="1704975"/>
          <p14:tracePt t="80165" x="3090863" y="1704975"/>
          <p14:tracePt t="80180" x="3117850" y="1704975"/>
          <p14:tracePt t="80181" x="3163888" y="1704975"/>
          <p14:tracePt t="80189" x="3200400" y="1704975"/>
          <p14:tracePt t="80197" x="3254375" y="1704975"/>
          <p14:tracePt t="80206" x="3300413" y="1704975"/>
          <p14:tracePt t="80214" x="3336925" y="1704975"/>
          <p14:tracePt t="80222" x="3363913" y="1704975"/>
          <p14:tracePt t="80229" x="3409950" y="1704975"/>
          <p14:tracePt t="80237" x="3446463" y="1704975"/>
          <p14:tracePt t="80245" x="3463925" y="1704975"/>
          <p14:tracePt t="80254" x="3509963" y="1704975"/>
          <p14:tracePt t="80263" x="3546475" y="1704975"/>
          <p14:tracePt t="80270" x="3563938" y="1704975"/>
          <p14:tracePt t="80280" x="3609975" y="1704975"/>
          <p14:tracePt t="80285" x="3619500" y="1704975"/>
          <p14:tracePt t="80293" x="3656013" y="1704975"/>
          <p14:tracePt t="80301" x="3683000" y="1704975"/>
          <p14:tracePt t="80310" x="3702050" y="1704975"/>
          <p14:tracePt t="80317" x="3729038" y="1704975"/>
          <p14:tracePt t="80325" x="3738563" y="1704975"/>
          <p14:tracePt t="80333" x="3756025" y="1704975"/>
          <p14:tracePt t="80341" x="3775075" y="1704975"/>
          <p14:tracePt t="80365" x="3783013" y="1704975"/>
          <p14:tracePt t="80373" x="3802063" y="1697038"/>
          <p14:tracePt t="80390" x="3810000" y="1697038"/>
          <p14:tracePt t="80422" x="3819525" y="1697038"/>
          <p14:tracePt t="80437" x="3829050" y="1697038"/>
          <p14:tracePt t="80725" x="3838575" y="1687513"/>
          <p14:tracePt t="80877" x="3829050" y="1687513"/>
          <p14:tracePt t="81230" x="3829050" y="1677988"/>
          <p14:tracePt t="81285" x="3838575" y="1677988"/>
          <p14:tracePt t="81293" x="3846513" y="1677988"/>
          <p14:tracePt t="81301" x="3856038" y="1677988"/>
          <p14:tracePt t="81310" x="3865563" y="1677988"/>
          <p14:tracePt t="81317" x="3875088" y="1677988"/>
          <p14:tracePt t="81326" x="3892550" y="1677988"/>
          <p14:tracePt t="81341" x="3902075" y="1677988"/>
          <p14:tracePt t="81365" x="3911600" y="1677988"/>
          <p14:tracePt t="81479" x="3929063" y="1697038"/>
          <p14:tracePt t="81487" x="3984625" y="1704975"/>
          <p14:tracePt t="81499" x="4084638" y="1704975"/>
          <p14:tracePt t="81501" x="4194175" y="1724025"/>
          <p14:tracePt t="81510" x="4284663" y="1731963"/>
          <p14:tracePt t="81517" x="4367213" y="1760538"/>
          <p14:tracePt t="81525" x="4457700" y="1768475"/>
          <p14:tracePt t="81533" x="4513263" y="1768475"/>
          <p14:tracePt t="81543" x="4540250" y="1768475"/>
          <p14:tracePt t="81550" x="4576763" y="1768475"/>
          <p14:tracePt t="81565" x="4586288" y="1768475"/>
          <p14:tracePt t="81880" x="4603750" y="1768475"/>
          <p14:tracePt t="81901" x="4613275" y="1768475"/>
          <p14:tracePt t="82007" x="4576763" y="1797050"/>
          <p14:tracePt t="82013" x="4557713" y="1797050"/>
          <p14:tracePt t="82022" x="4513263" y="1804988"/>
          <p14:tracePt t="82030" x="4494213" y="1824038"/>
          <p14:tracePt t="82055" x="4484688" y="1833563"/>
          <p14:tracePt t="82068" x="4476750" y="1833563"/>
          <p14:tracePt t="82102" x="4467225" y="1833563"/>
          <p14:tracePt t="82110" x="4467225" y="1824038"/>
          <p14:tracePt t="82118" x="4467225" y="1814513"/>
          <p14:tracePt t="82125" x="4467225" y="1804988"/>
          <p14:tracePt t="82141" x="4467225" y="1787525"/>
          <p14:tracePt t="82157" x="4476750" y="1778000"/>
          <p14:tracePt t="82205" x="4484688" y="1768475"/>
          <p14:tracePt t="82278" x="4484688" y="1751013"/>
          <p14:tracePt t="82343" x="4484688" y="1741488"/>
          <p14:tracePt t="82500" x="4484688" y="1731963"/>
          <p14:tracePt t="82509" x="4484688" y="1704975"/>
          <p14:tracePt t="82517" x="4467225" y="1697038"/>
          <p14:tracePt t="82526" x="4440238" y="1677988"/>
          <p14:tracePt t="82533" x="4421188" y="1668463"/>
          <p14:tracePt t="82543" x="4376738" y="1641475"/>
          <p14:tracePt t="82549" x="4357688" y="1641475"/>
          <p14:tracePt t="82558" x="4311650" y="1614488"/>
          <p14:tracePt t="82565" x="4257675" y="1614488"/>
          <p14:tracePt t="82573" x="4202113" y="1614488"/>
          <p14:tracePt t="82581" x="4157663" y="1614488"/>
          <p14:tracePt t="82590" x="4111625" y="1614488"/>
          <p14:tracePt t="82597" x="4065588" y="1614488"/>
          <p14:tracePt t="82606" x="4038600" y="1614488"/>
          <p14:tracePt t="82613" x="4011613" y="1614488"/>
          <p14:tracePt t="82622" x="3975100" y="1604963"/>
          <p14:tracePt t="82629" x="3965575" y="1595438"/>
          <p14:tracePt t="82645" x="3956050" y="1595438"/>
          <p14:tracePt t="82735" x="3948113" y="1595438"/>
          <p14:tracePt t="82759" x="3929063" y="1595438"/>
          <p14:tracePt t="82777" x="3911600" y="1595438"/>
          <p14:tracePt t="82799" x="3892550" y="1595438"/>
          <p14:tracePt t="82814" x="3883025" y="1595438"/>
          <p14:tracePt t="82854" x="3875088" y="1604963"/>
          <p14:tracePt t="82989" x="3902075" y="1604963"/>
          <p14:tracePt t="82997" x="3975100" y="1604963"/>
          <p14:tracePt t="83006" x="4029075" y="1604963"/>
          <p14:tracePt t="83014" x="4075113" y="1604963"/>
          <p14:tracePt t="83022" x="4102100" y="1604963"/>
          <p14:tracePt t="83029" x="4138613" y="1604963"/>
          <p14:tracePt t="83038" x="4184650" y="1604963"/>
          <p14:tracePt t="83045" x="4202113" y="1604963"/>
          <p14:tracePt t="83053" x="4230688" y="1604963"/>
          <p14:tracePt t="83061" x="4238625" y="1604963"/>
          <p14:tracePt t="83069" x="4248150" y="1604963"/>
          <p14:tracePt t="83085" x="4257675" y="1604963"/>
          <p14:tracePt t="83093" x="4267200" y="1604963"/>
          <p14:tracePt t="83101" x="4275138" y="1614488"/>
          <p14:tracePt t="83109" x="4303713" y="1614488"/>
          <p14:tracePt t="83118" x="4321175" y="1631950"/>
          <p14:tracePt t="83125" x="4348163" y="1631950"/>
          <p14:tracePt t="83133" x="4367213" y="1631950"/>
          <p14:tracePt t="83141" x="4403725" y="1631950"/>
          <p14:tracePt t="83149" x="4403725" y="1641475"/>
          <p14:tracePt t="83375" x="4413250" y="1641475"/>
          <p14:tracePt t="83382" x="4421188" y="1641475"/>
          <p14:tracePt t="83406" x="4440238" y="1641475"/>
          <p14:tracePt t="83414" x="4448175" y="1641475"/>
          <p14:tracePt t="83478" x="4457700" y="1631950"/>
          <p14:tracePt t="83725" x="4476750" y="1624013"/>
          <p14:tracePt t="83733" x="4494213" y="1604963"/>
          <p14:tracePt t="83742" x="4503738" y="1604963"/>
          <p14:tracePt t="83749" x="4521200" y="1604963"/>
          <p14:tracePt t="83757" x="4530725" y="1595438"/>
          <p14:tracePt t="83886" x="4530725" y="1587500"/>
          <p14:tracePt t="83925" x="4530725" y="1558925"/>
          <p14:tracePt t="83957" x="4521200" y="1550988"/>
          <p14:tracePt t="83989" x="4513263" y="1541463"/>
          <p14:tracePt t="83998" x="4503738" y="1541463"/>
          <p14:tracePt t="84013" x="4494213" y="1541463"/>
          <p14:tracePt t="84022" x="4484688" y="1531938"/>
          <p14:tracePt t="84029" x="4467225" y="1531938"/>
          <p14:tracePt t="84037" x="4448175" y="1522413"/>
          <p14:tracePt t="84045" x="4440238" y="1514475"/>
          <p14:tracePt t="84053" x="4413250" y="1514475"/>
          <p14:tracePt t="84061" x="4394200" y="1504950"/>
          <p14:tracePt t="84069" x="4367213" y="1495425"/>
          <p14:tracePt t="84077" x="4348163" y="1495425"/>
          <p14:tracePt t="84085" x="4311650" y="1495425"/>
          <p14:tracePt t="84093" x="4303713" y="1495425"/>
          <p14:tracePt t="84101" x="4275138" y="1495425"/>
          <p14:tracePt t="84109" x="4257675" y="1485900"/>
          <p14:tracePt t="84117" x="4230688" y="1485900"/>
          <p14:tracePt t="84125" x="4221163" y="1485900"/>
          <p14:tracePt t="84133" x="4211638" y="1485900"/>
          <p14:tracePt t="84141" x="4175125" y="1477963"/>
          <p14:tracePt t="84150" x="4165600" y="1468438"/>
          <p14:tracePt t="84167" x="4148138" y="1468438"/>
          <p14:tracePt t="84173" x="4129088" y="1458913"/>
          <p14:tracePt t="84198" x="4121150" y="1458913"/>
          <p14:tracePt t="84208" x="4102100" y="1458913"/>
          <p14:tracePt t="84224" x="4084638" y="1458913"/>
          <p14:tracePt t="84231" x="4065588" y="1458913"/>
          <p14:tracePt t="84240" x="4038600" y="1449388"/>
          <p14:tracePt t="84248" x="4021138" y="1449388"/>
          <p14:tracePt t="84254" x="3984625" y="1449388"/>
          <p14:tracePt t="84263" x="3956050" y="1441450"/>
          <p14:tracePt t="84278" x="3938588" y="1441450"/>
          <p14:tracePt t="84294" x="3911600" y="1441450"/>
          <p14:tracePt t="84309" x="3902075" y="1441450"/>
          <p14:tracePt t="84317" x="3892550" y="1441450"/>
          <p14:tracePt t="84325" x="3875088" y="1441450"/>
          <p14:tracePt t="84389" x="3865563" y="1441450"/>
          <p14:tracePt t="84397" x="3856038" y="1431925"/>
          <p14:tracePt t="84405" x="3856038" y="1422400"/>
          <p14:tracePt t="84422" x="3846513" y="1412875"/>
          <p14:tracePt t="84455" x="3838575" y="1404938"/>
          <p14:tracePt t="84638" x="3865563" y="1404938"/>
          <p14:tracePt t="84645" x="3883025" y="1404938"/>
          <p14:tracePt t="84653" x="3919538" y="1404938"/>
          <p14:tracePt t="84661" x="3992563" y="1404938"/>
          <p14:tracePt t="84669" x="4048125" y="1404938"/>
          <p14:tracePt t="84677" x="4138613" y="1404938"/>
          <p14:tracePt t="84685" x="4230688" y="1404938"/>
          <p14:tracePt t="84693" x="4340225" y="1404938"/>
          <p14:tracePt t="84701" x="4413250" y="1404938"/>
          <p14:tracePt t="84710" x="4476750" y="1404938"/>
          <p14:tracePt t="84717" x="4513263" y="1404938"/>
          <p14:tracePt t="84725" x="4540250" y="1404938"/>
          <p14:tracePt t="84733" x="4557713" y="1404938"/>
          <p14:tracePt t="84775" x="4576763" y="1395413"/>
          <p14:tracePt t="84799" x="4586288" y="1385888"/>
          <p14:tracePt t="85863" x="4586288" y="1376363"/>
          <p14:tracePt t="85933" x="4586288" y="1368425"/>
          <p14:tracePt t="85941" x="4586288" y="1358900"/>
          <p14:tracePt t="85949" x="4567238" y="1358900"/>
          <p14:tracePt t="85957" x="4567238" y="1349375"/>
          <p14:tracePt t="85965" x="4540250" y="1349375"/>
          <p14:tracePt t="85974" x="4521200" y="1339850"/>
          <p14:tracePt t="86005" x="4503738" y="1331913"/>
          <p14:tracePt t="86013" x="4494213" y="1331913"/>
          <p14:tracePt t="86022" x="4484688" y="1322388"/>
          <p14:tracePt t="86029" x="4448175" y="1303338"/>
          <p14:tracePt t="86039" x="4430713" y="1295400"/>
          <p14:tracePt t="86045" x="4394200" y="1295400"/>
          <p14:tracePt t="86053" x="4357688" y="1295400"/>
          <p14:tracePt t="86061" x="4303713" y="1295400"/>
          <p14:tracePt t="86069" x="4230688" y="1295400"/>
          <p14:tracePt t="86077" x="4138613" y="1295400"/>
          <p14:tracePt t="86085" x="4029075" y="1295400"/>
          <p14:tracePt t="86093" x="3919538" y="1295400"/>
          <p14:tracePt t="86101" x="3829050" y="1295400"/>
          <p14:tracePt t="86109" x="3765550" y="1295400"/>
          <p14:tracePt t="86117" x="3729038" y="1295400"/>
          <p14:tracePt t="86125" x="3719513" y="1295400"/>
          <p14:tracePt t="86133" x="3709988" y="1295400"/>
          <p14:tracePt t="86510" x="3719513" y="1295400"/>
          <p14:tracePt t="86517" x="3765550" y="1295400"/>
          <p14:tracePt t="86526" x="3802063" y="1295400"/>
          <p14:tracePt t="86534" x="3856038" y="1295400"/>
          <p14:tracePt t="86542" x="3911600" y="1295400"/>
          <p14:tracePt t="86549" x="3965575" y="1295400"/>
          <p14:tracePt t="86560" x="4029075" y="1295400"/>
          <p14:tracePt t="86565" x="4084638" y="1295400"/>
          <p14:tracePt t="86573" x="4175125" y="1295400"/>
          <p14:tracePt t="86581" x="4257675" y="1312863"/>
          <p14:tracePt t="86590" x="4367213" y="1322388"/>
          <p14:tracePt t="86597" x="4457700" y="1368425"/>
          <p14:tracePt t="86605" x="4540250" y="1395413"/>
          <p14:tracePt t="86613" x="4586288" y="1404938"/>
          <p14:tracePt t="86622" x="4649788" y="1441450"/>
          <p14:tracePt t="86629" x="4686300" y="1449388"/>
          <p14:tracePt t="86638" x="4730750" y="1449388"/>
          <p14:tracePt t="86645" x="4749800" y="1458913"/>
          <p14:tracePt t="86653" x="4767263" y="1458913"/>
          <p14:tracePt t="86669" x="4776788" y="1458913"/>
          <p14:tracePt t="86741" x="4795838" y="1468438"/>
          <p14:tracePt t="86765" x="4795838" y="1477963"/>
          <p14:tracePt t="87215" x="4795838" y="1468438"/>
          <p14:tracePt t="87239" x="4795838" y="1458913"/>
          <p14:tracePt t="87247" x="4795838" y="1449388"/>
          <p14:tracePt t="87359" x="4786313" y="1449388"/>
          <p14:tracePt t="87367" x="4759325" y="1449388"/>
          <p14:tracePt t="87377" x="4722813" y="1449388"/>
          <p14:tracePt t="87392" x="4695825" y="1449388"/>
          <p14:tracePt t="87398" x="4686300" y="1449388"/>
          <p14:tracePt t="87407" x="4676775" y="1449388"/>
          <p14:tracePt t="87414" x="4659313" y="1449388"/>
          <p14:tracePt t="87430" x="4640263" y="1449388"/>
          <p14:tracePt t="87438" x="4630738" y="1449388"/>
          <p14:tracePt t="87446" x="4622800" y="1449388"/>
          <p14:tracePt t="87456" x="4603750" y="1449388"/>
          <p14:tracePt t="87466" x="4557713" y="1449388"/>
          <p14:tracePt t="87469" x="4521200" y="1449388"/>
          <p14:tracePt t="87477" x="4484688" y="1449388"/>
          <p14:tracePt t="87485" x="4448175" y="1449388"/>
          <p14:tracePt t="87495" x="4421188" y="1449388"/>
          <p14:tracePt t="87501" x="4384675" y="1458913"/>
          <p14:tracePt t="87510" x="4357688" y="1468438"/>
          <p14:tracePt t="87518" x="4340225" y="1468438"/>
          <p14:tracePt t="87526" x="4321175" y="1468438"/>
          <p14:tracePt t="87534" x="4303713" y="1468438"/>
          <p14:tracePt t="87550" x="4294188" y="1468438"/>
          <p14:tracePt t="87671" x="4284663" y="1468438"/>
          <p14:tracePt t="87678" x="4267200" y="1468438"/>
          <p14:tracePt t="87689" x="4221163" y="1468438"/>
          <p14:tracePt t="87693" x="4184650" y="1468438"/>
          <p14:tracePt t="87701" x="4165600" y="1468438"/>
          <p14:tracePt t="87709" x="4111625" y="1477963"/>
          <p14:tracePt t="87717" x="4102100" y="1485900"/>
          <p14:tracePt t="87725" x="4084638" y="1495425"/>
          <p14:tracePt t="87951" x="4065588" y="1495425"/>
          <p14:tracePt t="87967" x="4057650" y="1495425"/>
          <p14:tracePt t="88045" x="4038600" y="1495425"/>
          <p14:tracePt t="88062" x="4029075" y="1495425"/>
          <p14:tracePt t="88093" x="4021138" y="1495425"/>
          <p14:tracePt t="88318" x="4048125" y="1485900"/>
          <p14:tracePt t="88326" x="4075113" y="1477963"/>
          <p14:tracePt t="88334" x="4111625" y="1468438"/>
          <p14:tracePt t="88342" x="4148138" y="1449388"/>
          <p14:tracePt t="88350" x="4175125" y="1441450"/>
          <p14:tracePt t="88358" x="4194175" y="1441450"/>
          <p14:tracePt t="88366" x="4211638" y="1441450"/>
          <p14:tracePt t="88413" x="4221163" y="1441450"/>
          <p14:tracePt t="88421" x="4230688" y="1441450"/>
          <p14:tracePt t="88429" x="4248150" y="1441450"/>
          <p14:tracePt t="88438" x="4257675" y="1458913"/>
          <p14:tracePt t="88445" x="4275138" y="1477963"/>
          <p14:tracePt t="88461" x="4284663" y="1485900"/>
          <p14:tracePt t="88501" x="4294188" y="1495425"/>
          <p14:tracePt t="88511" x="4311650" y="1495425"/>
          <p14:tracePt t="88517" x="4321175" y="1495425"/>
          <p14:tracePt t="88525" x="4357688" y="1495425"/>
          <p14:tracePt t="88533" x="4384675" y="1495425"/>
          <p14:tracePt t="88541" x="4394200" y="1495425"/>
          <p14:tracePt t="88549" x="4403725" y="1495425"/>
          <p14:tracePt t="88565" x="4413250" y="1495425"/>
          <p14:tracePt t="88669" x="4421188" y="1495425"/>
          <p14:tracePt t="88677" x="4430713" y="1495425"/>
          <p14:tracePt t="88685" x="4440238" y="1495425"/>
          <p14:tracePt t="88693" x="4448175" y="1495425"/>
          <p14:tracePt t="88701" x="4467225" y="1495425"/>
          <p14:tracePt t="88709" x="4476750" y="1495425"/>
          <p14:tracePt t="88733" x="4484688" y="1495425"/>
          <p14:tracePt t="88831" x="4484688" y="1504950"/>
          <p14:tracePt t="88846" x="4484688" y="1514475"/>
          <p14:tracePt t="88857" x="4484688" y="1522413"/>
          <p14:tracePt t="89109" x="4503738" y="1522413"/>
          <p14:tracePt t="89286" x="4513263" y="1522413"/>
          <p14:tracePt t="89351" x="4513263" y="1531938"/>
          <p14:tracePt t="91109" x="4513263" y="1550988"/>
          <p14:tracePt t="91125" x="4513263" y="1558925"/>
          <p14:tracePt t="91141" x="4503738" y="1568450"/>
          <p14:tracePt t="91182" x="4503738" y="1577975"/>
          <p14:tracePt t="91287" x="4503738" y="1587500"/>
          <p14:tracePt t="91303" x="4503738" y="1595438"/>
          <p14:tracePt t="91327" x="4503738" y="1604963"/>
          <p14:tracePt t="91549" x="4503738" y="1614488"/>
          <p14:tracePt t="91557" x="4503738" y="1631950"/>
          <p14:tracePt t="91581" x="4503738" y="1641475"/>
          <p14:tracePt t="91589" x="4503738" y="1651000"/>
          <p14:tracePt t="91630" x="4503738" y="1668463"/>
          <p14:tracePt t="92006" x="4503738" y="1677988"/>
          <p14:tracePt t="92039" x="4521200" y="1677988"/>
          <p14:tracePt t="92367" x="4530725" y="1668463"/>
          <p14:tracePt t="92381" x="4549775" y="1660525"/>
          <p14:tracePt t="92487" x="4557713" y="1660525"/>
          <p14:tracePt t="93656" x="4557713" y="1668463"/>
          <p14:tracePt t="93663" x="4557713" y="1677988"/>
          <p14:tracePt t="93672" x="4557713" y="1687513"/>
          <p14:tracePt t="93686" x="4557713" y="1697038"/>
          <p14:tracePt t="94198" x="4567238" y="1697038"/>
          <p14:tracePt t="95893" x="4567238" y="1687513"/>
          <p14:tracePt t="96080" x="4567238" y="1677988"/>
          <p14:tracePt t="96126" x="4576763" y="1677988"/>
          <p14:tracePt t="96252" x="4603750" y="1677988"/>
          <p14:tracePt t="96279" x="4613275" y="1668463"/>
          <p14:tracePt t="96302" x="4613275" y="1651000"/>
          <p14:tracePt t="97169" x="4622800" y="1651000"/>
          <p14:tracePt t="97181" x="4630738" y="1641475"/>
          <p14:tracePt t="97189" x="4640263" y="1631950"/>
          <p14:tracePt t="97214" x="4649788" y="1624013"/>
          <p14:tracePt t="97229" x="4659313" y="1614488"/>
          <p14:tracePt t="97253" x="4659313" y="1604963"/>
          <p14:tracePt t="97269" x="4676775" y="1587500"/>
          <p14:tracePt t="98350" x="4676775" y="1595438"/>
          <p14:tracePt t="98358" x="4686300" y="1604963"/>
          <p14:tracePt t="98973" x="4676775" y="1624013"/>
          <p14:tracePt t="98981" x="4659313" y="1641475"/>
          <p14:tracePt t="98989" x="4630738" y="1660525"/>
          <p14:tracePt t="98997" x="4594225" y="1668463"/>
          <p14:tracePt t="99005" x="4576763" y="1677988"/>
          <p14:tracePt t="99013" x="4557713" y="1697038"/>
          <p14:tracePt t="99022" x="4540250" y="1704975"/>
          <p14:tracePt t="99029" x="4521200" y="1714500"/>
          <p14:tracePt t="99045" x="4476750" y="1741488"/>
          <p14:tracePt t="99054" x="4440238" y="1751013"/>
          <p14:tracePt t="99061" x="4394200" y="1760538"/>
          <p14:tracePt t="99070" x="4330700" y="1797050"/>
          <p14:tracePt t="99077" x="4267200" y="1824038"/>
          <p14:tracePt t="99085" x="4202113" y="1860550"/>
          <p14:tracePt t="99093" x="4111625" y="1887538"/>
          <p14:tracePt t="99102" x="4011613" y="1943100"/>
          <p14:tracePt t="99110" x="3911600" y="1970088"/>
          <p14:tracePt t="99117" x="3783013" y="2033588"/>
          <p14:tracePt t="99125" x="3665538" y="2079625"/>
          <p14:tracePt t="99133" x="3546475" y="2106613"/>
          <p14:tracePt t="99141" x="3436938" y="2143125"/>
          <p14:tracePt t="99149" x="3354388" y="2160588"/>
          <p14:tracePt t="99157" x="3327400" y="2170113"/>
          <p14:tracePt t="99166" x="3273425" y="2179638"/>
          <p14:tracePt t="99173" x="3227388" y="2206625"/>
          <p14:tracePt t="99298" x="3217863" y="2206625"/>
          <p14:tracePt t="99304" x="3200400" y="2216150"/>
          <p14:tracePt t="99316" x="3190875" y="2216150"/>
          <p14:tracePt t="99326" x="3181350" y="2216150"/>
          <p14:tracePt t="99333" x="3154363" y="2225675"/>
          <p14:tracePt t="99349" x="3136900" y="2252663"/>
          <p14:tracePt t="99357" x="3127375" y="2252663"/>
          <p14:tracePt t="99365" x="3117850" y="2252663"/>
          <p14:tracePt t="99383" x="3108325" y="2262188"/>
          <p14:tracePt t="99407" x="3100388" y="2270125"/>
          <p14:tracePt t="99440" x="3090863" y="2270125"/>
          <p14:tracePt t="99456" x="3063875" y="2279650"/>
          <p14:tracePt t="99472" x="3063875" y="2289175"/>
          <p14:tracePt t="99480" x="3054350" y="2298700"/>
          <p14:tracePt t="99488" x="3035300" y="2316163"/>
          <p14:tracePt t="99496" x="3017838" y="2325688"/>
          <p14:tracePt t="99501" x="2998788" y="2343150"/>
          <p14:tracePt t="99510" x="2990850" y="2352675"/>
          <p14:tracePt t="99519" x="2981325" y="2362200"/>
          <p14:tracePt t="99531" x="2971800" y="2362200"/>
          <p14:tracePt t="99533" x="2954338" y="2371725"/>
          <p14:tracePt t="99550" x="2944813" y="2371725"/>
          <p14:tracePt t="99785" x="2935288" y="2371725"/>
          <p14:tracePt t="99890" x="2944813" y="2371725"/>
          <p14:tracePt t="100021" x="2954338" y="2371725"/>
          <p14:tracePt t="100029" x="2954338" y="2379663"/>
          <p14:tracePt t="100037" x="2962275" y="2389188"/>
          <p14:tracePt t="100060" x="2971800" y="2398713"/>
          <p14:tracePt t="100070" x="2971800" y="2408238"/>
          <p14:tracePt t="100077" x="2971800" y="2416175"/>
          <p14:tracePt t="100103" x="2971800" y="2425700"/>
          <p14:tracePt t="100128" x="2971800" y="2444750"/>
          <p14:tracePt t="100142" x="2971800" y="2452688"/>
          <p14:tracePt t="100158" x="2971800" y="2462213"/>
          <p14:tracePt t="100173" x="2981325" y="2471738"/>
          <p14:tracePt t="100215" x="2981325" y="2481263"/>
          <p14:tracePt t="100229" x="3008313" y="2481263"/>
          <p14:tracePt t="100238" x="3054350" y="2481263"/>
          <p14:tracePt t="100245" x="3071813" y="2481263"/>
          <p14:tracePt t="100254" x="3100388" y="2481263"/>
          <p14:tracePt t="100261" x="3127375" y="2481263"/>
          <p14:tracePt t="100273" x="3154363" y="2481263"/>
          <p14:tracePt t="100280" x="3171825" y="2481263"/>
          <p14:tracePt t="100289" x="3217863" y="2481263"/>
          <p14:tracePt t="100294" x="3244850" y="2481263"/>
          <p14:tracePt t="100301" x="3263900" y="2481263"/>
          <p14:tracePt t="100310" x="3300413" y="2481263"/>
          <p14:tracePt t="100325" x="3309938" y="2481263"/>
          <p14:tracePt t="100549" x="3317875" y="2481263"/>
          <p14:tracePt t="101431" x="3309938" y="2481263"/>
          <p14:tracePt t="101444" x="3300413" y="2481263"/>
          <p14:tracePt t="101448" x="3254375" y="2481263"/>
          <p14:tracePt t="101454" x="3208338" y="2471738"/>
          <p14:tracePt t="101462" x="3190875" y="2462213"/>
          <p14:tracePt t="101470" x="3154363" y="2462213"/>
          <p14:tracePt t="101477" x="3127375" y="2452688"/>
          <p14:tracePt t="101485" x="3090863" y="2452688"/>
          <p14:tracePt t="101493" x="3063875" y="2452688"/>
          <p14:tracePt t="101501" x="3044825" y="2444750"/>
          <p14:tracePt t="101509" x="3027363" y="2444750"/>
          <p14:tracePt t="101517" x="3017838" y="2444750"/>
          <p14:tracePt t="101543" x="3008313" y="2444750"/>
          <p14:tracePt t="101549" x="2990850" y="2444750"/>
          <p14:tracePt t="101558" x="2981325" y="2444750"/>
          <p14:tracePt t="101566" x="2971800" y="2444750"/>
          <p14:tracePt t="101575" x="2962275" y="2444750"/>
          <p14:tracePt t="101582" x="2954338" y="2444750"/>
          <p14:tracePt t="101593" x="2944813" y="2444750"/>
          <p14:tracePt t="101597" x="2935288" y="2444750"/>
          <p14:tracePt t="101605" x="2925763" y="2444750"/>
          <p14:tracePt t="101613" x="2908300" y="2444750"/>
          <p14:tracePt t="101621" x="2898775" y="2444750"/>
          <p14:tracePt t="101629" x="2881313" y="2444750"/>
          <p14:tracePt t="101638" x="2871788" y="2444750"/>
          <p14:tracePt t="101645" x="2862263" y="2444750"/>
          <p14:tracePt t="101654" x="2852738" y="2444750"/>
          <p14:tracePt t="101672" x="2844800" y="2444750"/>
          <p14:tracePt t="101693" x="2825750" y="2444750"/>
          <p14:tracePt t="101701" x="2817813" y="2444750"/>
          <p14:tracePt t="101709" x="2808288" y="2444750"/>
          <p14:tracePt t="101717" x="2789238" y="2444750"/>
          <p14:tracePt t="101725" x="2771775" y="2444750"/>
          <p14:tracePt t="101733" x="2762250" y="2444750"/>
          <p14:tracePt t="101749" x="2744788" y="2444750"/>
          <p14:tracePt t="101765" x="2735263" y="2444750"/>
          <p14:tracePt t="101790" x="2725738" y="2444750"/>
          <p14:tracePt t="101805" x="2716213" y="2444750"/>
          <p14:tracePt t="101813" x="2698750" y="2444750"/>
          <p14:tracePt t="101822" x="2689225" y="2444750"/>
          <p14:tracePt t="101829" x="2652713" y="2444750"/>
          <p14:tracePt t="101839" x="2635250" y="2444750"/>
          <p14:tracePt t="101845" x="2589213" y="2444750"/>
          <p14:tracePt t="101854" x="2552700" y="2444750"/>
          <p14:tracePt t="101861" x="2533650" y="2444750"/>
          <p14:tracePt t="101872" x="2489200" y="2444750"/>
          <p14:tracePt t="101889" x="2433638" y="2444750"/>
          <p14:tracePt t="101893" x="2406650" y="2444750"/>
          <p14:tracePt t="101902" x="2360613" y="2444750"/>
          <p14:tracePt t="101909" x="2343150" y="2444750"/>
          <p14:tracePt t="101920" x="2316163" y="2444750"/>
          <p14:tracePt t="101925" x="2297113" y="2444750"/>
          <p14:tracePt t="101934" x="2260600" y="2444750"/>
          <p14:tracePt t="101941" x="2214563" y="2444750"/>
          <p14:tracePt t="101949" x="2197100" y="2444750"/>
          <p14:tracePt t="101957" x="2170113" y="2444750"/>
          <p14:tracePt t="101965" x="2143125" y="2444750"/>
          <p14:tracePt t="101973" x="2114550" y="2444750"/>
          <p14:tracePt t="101981" x="2097088" y="2444750"/>
          <p14:tracePt t="101989" x="2070100" y="2444750"/>
          <p14:tracePt t="101997" x="2060575" y="2444750"/>
          <p14:tracePt t="102005" x="2051050" y="2444750"/>
          <p14:tracePt t="102021" x="2033588" y="2444750"/>
          <p14:tracePt t="102230" x="2033588" y="2435225"/>
          <p14:tracePt t="102238" x="2051050" y="2416175"/>
          <p14:tracePt t="102247" x="2060575" y="2408238"/>
          <p14:tracePt t="102254" x="2070100" y="2398713"/>
          <p14:tracePt t="102263" x="2097088" y="2389188"/>
          <p14:tracePt t="102279" x="2114550" y="2371725"/>
          <p14:tracePt t="102288" x="2124075" y="2362200"/>
          <p14:tracePt t="102296" x="2133600" y="2362200"/>
          <p14:tracePt t="102302" x="2151063" y="2352675"/>
          <p14:tracePt t="102311" x="2179638" y="2343150"/>
          <p14:tracePt t="102317" x="2197100" y="2343150"/>
          <p14:tracePt t="102325" x="2233613" y="2325688"/>
          <p14:tracePt t="102333" x="2260600" y="2316163"/>
          <p14:tracePt t="102341" x="2297113" y="2316163"/>
          <p14:tracePt t="102349" x="2352675" y="2316163"/>
          <p14:tracePt t="102357" x="2416175" y="2306638"/>
          <p14:tracePt t="102365" x="2470150" y="2306638"/>
          <p14:tracePt t="102373" x="2516188" y="2289175"/>
          <p14:tracePt t="102381" x="2552700" y="2289175"/>
          <p14:tracePt t="102389" x="2579688" y="2289175"/>
          <p14:tracePt t="102397" x="2616200" y="2270125"/>
          <p14:tracePt t="102405" x="2635250" y="2270125"/>
          <p14:tracePt t="102413" x="2662238" y="2270125"/>
          <p14:tracePt t="102422" x="2679700" y="2270125"/>
          <p14:tracePt t="102429" x="2708275" y="2270125"/>
          <p14:tracePt t="102437" x="2725738" y="2270125"/>
          <p14:tracePt t="102447" x="2752725" y="2270125"/>
          <p14:tracePt t="102456" x="2798763" y="2270125"/>
          <p14:tracePt t="102473" x="2808288" y="2270125"/>
          <p14:tracePt t="102478" x="2817813" y="2270125"/>
          <p14:tracePt t="102488" x="2844800" y="2270125"/>
          <p14:tracePt t="102498" x="2871788" y="2270125"/>
          <p14:tracePt t="102501" x="2917825" y="2279650"/>
          <p14:tracePt t="102510" x="2954338" y="2298700"/>
          <p14:tracePt t="102519" x="2990850" y="2298700"/>
          <p14:tracePt t="102527" x="3017838" y="2298700"/>
          <p14:tracePt t="102534" x="3044825" y="2298700"/>
          <p14:tracePt t="102543" x="3063875" y="2316163"/>
          <p14:tracePt t="102561" x="3100388" y="2325688"/>
          <p14:tracePt t="102581" x="3108325" y="2325688"/>
          <p14:tracePt t="102589" x="3127375" y="2325688"/>
          <p14:tracePt t="102759" x="3136900" y="2335213"/>
          <p14:tracePt t="102879" x="3136900" y="2343150"/>
          <p14:tracePt t="102895" x="3136900" y="2362200"/>
          <p14:tracePt t="102906" x="3127375" y="2371725"/>
          <p14:tracePt t="102911" x="3108325" y="2379663"/>
          <p14:tracePt t="102917" x="3081338" y="2389188"/>
          <p14:tracePt t="102925" x="3063875" y="2398713"/>
          <p14:tracePt t="102934" x="3044825" y="2408238"/>
          <p14:tracePt t="102941" x="2998788" y="2425700"/>
          <p14:tracePt t="102949" x="2981325" y="2425700"/>
          <p14:tracePt t="102957" x="2954338" y="2425700"/>
          <p14:tracePt t="102965" x="2944813" y="2425700"/>
          <p14:tracePt t="102973" x="2917825" y="2425700"/>
          <p14:tracePt t="102981" x="2898775" y="2425700"/>
          <p14:tracePt t="102989" x="2862263" y="2425700"/>
          <p14:tracePt t="102997" x="2808288" y="2425700"/>
          <p14:tracePt t="103005" x="2752725" y="2425700"/>
          <p14:tracePt t="103013" x="2698750" y="2425700"/>
          <p14:tracePt t="103021" x="2635250" y="2425700"/>
          <p14:tracePt t="103029" x="2579688" y="2425700"/>
          <p14:tracePt t="103037" x="2543175" y="2425700"/>
          <p14:tracePt t="103045" x="2489200" y="2425700"/>
          <p14:tracePt t="103053" x="2470150" y="2425700"/>
          <p14:tracePt t="103062" x="2452688" y="2425700"/>
          <p14:tracePt t="103070" x="2433638" y="2425700"/>
          <p14:tracePt t="103141" x="2425700" y="2425700"/>
          <p14:tracePt t="103157" x="2406650" y="2425700"/>
          <p14:tracePt t="103167" x="2389188" y="2416175"/>
          <p14:tracePt t="103173" x="2379663" y="2416175"/>
          <p14:tracePt t="103181" x="2370138" y="2416175"/>
          <p14:tracePt t="103189" x="2360613" y="2416175"/>
          <p14:tracePt t="103205" x="2352675" y="2408238"/>
          <p14:tracePt t="104645" x="2343150" y="2408238"/>
          <p14:tracePt t="104653" x="2243138" y="2408238"/>
          <p14:tracePt t="104661" x="2078038" y="2408238"/>
          <p14:tracePt t="104670" x="1931988" y="2408238"/>
          <p14:tracePt t="104677" x="1751013" y="2408238"/>
          <p14:tracePt t="104685" x="1604963" y="2408238"/>
          <p14:tracePt t="104695" x="1458913" y="2389188"/>
          <p14:tracePt t="104704" x="1330325" y="2379663"/>
          <p14:tracePt t="104711" x="1222375" y="2343150"/>
          <p14:tracePt t="104719" x="1139825" y="2335213"/>
          <p14:tracePt t="104726" x="1084263" y="2325688"/>
          <p14:tracePt t="104734" x="1076325" y="2325688"/>
          <p14:tracePt t="104742" x="1057275" y="2325688"/>
          <p14:tracePt t="105046" x="1039813" y="2325688"/>
          <p14:tracePt t="105054" x="1003300" y="2325688"/>
          <p14:tracePt t="105061" x="993775" y="2325688"/>
          <p14:tracePt t="105069" x="984250" y="2325688"/>
          <p14:tracePt t="105077" x="966788" y="2325688"/>
          <p14:tracePt t="105102" x="957263" y="2325688"/>
          <p14:tracePt t="105149" x="947738" y="2325688"/>
          <p14:tracePt t="105167" x="920750" y="2325688"/>
          <p14:tracePt t="105173" x="903288" y="2325688"/>
          <p14:tracePt t="105181" x="884238" y="2325688"/>
          <p14:tracePt t="105189" x="874713" y="2325688"/>
          <p14:tracePt t="105197" x="866775" y="2325688"/>
          <p14:tracePt t="105261" x="857250" y="2335213"/>
          <p14:tracePt t="105295" x="857250" y="2343150"/>
          <p14:tracePt t="105895" x="866775" y="2343150"/>
          <p14:tracePt t="105905" x="874713" y="2343150"/>
          <p14:tracePt t="105911" x="884238" y="2343150"/>
          <p14:tracePt t="105927" x="903288" y="2343150"/>
          <p14:tracePt t="106229" x="911225" y="2343150"/>
          <p14:tracePt t="106245" x="930275" y="2343150"/>
          <p14:tracePt t="106269" x="947738" y="2343150"/>
          <p14:tracePt t="106303" x="957263" y="2343150"/>
          <p14:tracePt t="106516" x="966788" y="2343150"/>
          <p14:tracePt t="106517" x="984250" y="2343150"/>
          <p14:tracePt t="106525" x="993775" y="2343150"/>
          <p14:tracePt t="106533" x="1011238" y="2343150"/>
          <p14:tracePt t="106542" x="1030288" y="2343150"/>
          <p14:tracePt t="106999" x="1039813" y="2343150"/>
          <p14:tracePt t="107006" x="1076325" y="2343150"/>
          <p14:tracePt t="107015" x="1120775" y="2343150"/>
          <p14:tracePt t="107023" x="1149350" y="2352675"/>
          <p14:tracePt t="107031" x="1193800" y="2389188"/>
          <p14:tracePt t="107039" x="1203325" y="2398713"/>
          <p14:tracePt t="107046" x="1230313" y="2398713"/>
          <p14:tracePt t="107055" x="1230313" y="2408238"/>
          <p14:tracePt t="107061" x="1239838" y="2408238"/>
          <p14:tracePt t="107077" x="1258888" y="2408238"/>
          <p14:tracePt t="107231" x="1266825" y="2408238"/>
          <p14:tracePt t="107251" x="1276350" y="2408238"/>
          <p14:tracePt t="107277" x="1293813" y="2408238"/>
          <p14:tracePt t="107293" x="1312863" y="2398713"/>
          <p14:tracePt t="107301" x="1312863" y="2389188"/>
          <p14:tracePt t="107310" x="1322388" y="2379663"/>
          <p14:tracePt t="107327" x="1322388" y="2371725"/>
          <p14:tracePt t="107343" x="1322388" y="2352675"/>
          <p14:tracePt t="107351" x="1339850" y="2335213"/>
          <p14:tracePt t="107378" x="1339850" y="2325688"/>
          <p14:tracePt t="107389" x="1349375" y="2325688"/>
          <p14:tracePt t="107422" x="1358900" y="2316163"/>
          <p14:tracePt t="107430" x="1366838" y="2306638"/>
          <p14:tracePt t="107461" x="1376363" y="2298700"/>
          <p14:tracePt t="107911" x="1376363" y="2306638"/>
          <p14:tracePt t="107919" x="1376363" y="2316163"/>
          <p14:tracePt t="107925" x="1376363" y="2325688"/>
          <p14:tracePt t="107941" x="1376363" y="2335213"/>
          <p14:tracePt t="107949" x="1376363" y="2343150"/>
          <p14:tracePt t="107957" x="1376363" y="2352675"/>
          <p14:tracePt t="107973" x="1366838" y="2362200"/>
          <p14:tracePt t="107982" x="1358900" y="2371725"/>
          <p14:tracePt t="108206" x="1358900" y="2379663"/>
          <p14:tracePt t="108215" x="1358900" y="2398713"/>
          <p14:tracePt t="108233" x="1358900" y="2408238"/>
          <p14:tracePt t="108377" x="1366838" y="2416175"/>
          <p14:tracePt t="108382" x="1395413" y="2416175"/>
          <p14:tracePt t="108391" x="1403350" y="2416175"/>
          <p14:tracePt t="108398" x="1439863" y="2416175"/>
          <p14:tracePt t="108407" x="1476375" y="2416175"/>
          <p14:tracePt t="108415" x="1504950" y="2416175"/>
          <p14:tracePt t="108421" x="1549400" y="2416175"/>
          <p14:tracePt t="108429" x="1576388" y="2416175"/>
          <p14:tracePt t="108437" x="1585913" y="2408238"/>
          <p14:tracePt t="108445" x="1604963" y="2408238"/>
          <p14:tracePt t="108454" x="1622425" y="2408238"/>
          <p14:tracePt t="108461" x="1631950" y="2398713"/>
          <p14:tracePt t="108597" x="1641475" y="2389188"/>
          <p14:tracePt t="108605" x="1668463" y="2379663"/>
          <p14:tracePt t="108613" x="1685925" y="2379663"/>
          <p14:tracePt t="108621" x="1704975" y="2379663"/>
          <p14:tracePt t="108630" x="1722438" y="2379663"/>
          <p14:tracePt t="108637" x="1731963" y="2379663"/>
          <p14:tracePt t="108645" x="1758950" y="2379663"/>
          <p14:tracePt t="108653" x="1778000" y="2379663"/>
          <p14:tracePt t="108661" x="1804988" y="2379663"/>
          <p14:tracePt t="108670" x="1824038" y="2379663"/>
          <p14:tracePt t="108677" x="1860550" y="2379663"/>
          <p14:tracePt t="108687" x="1868488" y="2379663"/>
          <p14:tracePt t="108693" x="1895475" y="2379663"/>
          <p14:tracePt t="108705" x="1905000" y="2379663"/>
          <p14:tracePt t="108710" x="1914525" y="2379663"/>
          <p14:tracePt t="108758" x="1924050" y="2379663"/>
          <p14:tracePt t="109517" x="1931988" y="2389188"/>
          <p14:tracePt t="109565" x="1931988" y="2408238"/>
          <p14:tracePt t="109582" x="1931988" y="2416175"/>
          <p14:tracePt t="109597" x="1931988" y="2425700"/>
          <p14:tracePt t="109685" x="1931988" y="2444750"/>
          <p14:tracePt t="109717" x="1931988" y="2452688"/>
          <p14:tracePt t="109734" x="1931988" y="2462213"/>
          <p14:tracePt t="109742" x="1931988" y="2471738"/>
          <p14:tracePt t="109759" x="1931988" y="2489200"/>
          <p14:tracePt t="109767" x="1931988" y="2498725"/>
          <p14:tracePt t="109800" x="1931988" y="2508250"/>
          <p14:tracePt t="109856" x="1905000" y="2508250"/>
          <p14:tracePt t="109863" x="1860550" y="2508250"/>
          <p14:tracePt t="109878" x="1751013" y="2508250"/>
          <p14:tracePt t="109890" x="1695450" y="2508250"/>
          <p14:tracePt t="109896" x="1668463" y="2508250"/>
          <p14:tracePt t="109905" x="1622425" y="2508250"/>
          <p14:tracePt t="109910" x="1585913" y="2508250"/>
          <p14:tracePt t="109917" x="1568450" y="2508250"/>
          <p14:tracePt t="109925" x="1541463" y="2508250"/>
          <p14:tracePt t="109935" x="1495425" y="2508250"/>
          <p14:tracePt t="109941" x="1476375" y="2508250"/>
          <p14:tracePt t="109949" x="1468438" y="2508250"/>
          <p14:tracePt t="109957" x="1439863" y="2508250"/>
          <p14:tracePt t="109965" x="1431925" y="2508250"/>
          <p14:tracePt t="109973" x="1412875" y="2508250"/>
          <p14:tracePt t="109981" x="1403350" y="2508250"/>
          <p14:tracePt t="109989" x="1385888" y="2508250"/>
          <p14:tracePt t="109997" x="1366838" y="2508250"/>
          <p14:tracePt t="110005" x="1339850" y="2498725"/>
          <p14:tracePt t="110013" x="1330325" y="2489200"/>
          <p14:tracePt t="110021" x="1312863" y="2481263"/>
          <p14:tracePt t="110031" x="1303338" y="2471738"/>
          <p14:tracePt t="110037" x="1293813" y="2471738"/>
          <p14:tracePt t="110045" x="1285875" y="2471738"/>
          <p14:tracePt t="110054" x="1285875" y="2462213"/>
          <p14:tracePt t="110070" x="1276350" y="2452688"/>
          <p14:tracePt t="110165" x="1266825" y="2444750"/>
          <p14:tracePt t="110181" x="1258888" y="2425700"/>
          <p14:tracePt t="110197" x="1249363" y="2408238"/>
          <p14:tracePt t="110215" x="1249363" y="2398713"/>
          <p14:tracePt t="110221" x="1249363" y="2379663"/>
          <p14:tracePt t="110229" x="1249363" y="2371725"/>
          <p14:tracePt t="110261" x="1249363" y="2362200"/>
          <p14:tracePt t="110269" x="1249363" y="2343150"/>
          <p14:tracePt t="110286" x="1249363" y="2335213"/>
          <p14:tracePt t="110293" x="1249363" y="2325688"/>
          <p14:tracePt t="110312" x="1249363" y="2316163"/>
          <p14:tracePt t="110326" x="1249363" y="2289175"/>
          <p14:tracePt t="110333" x="1258888" y="2289175"/>
          <p14:tracePt t="110341" x="1276350" y="2279650"/>
          <p14:tracePt t="110349" x="1303338" y="2270125"/>
          <p14:tracePt t="110357" x="1322388" y="2243138"/>
          <p14:tracePt t="110365" x="1366838" y="2233613"/>
          <p14:tracePt t="110373" x="1403350" y="2233613"/>
          <p14:tracePt t="110381" x="1431925" y="2225675"/>
          <p14:tracePt t="110389" x="1485900" y="2225675"/>
          <p14:tracePt t="110397" x="1522413" y="2225675"/>
          <p14:tracePt t="110405" x="1576388" y="2216150"/>
          <p14:tracePt t="110413" x="1631950" y="2216150"/>
          <p14:tracePt t="110421" x="1685925" y="2216150"/>
          <p14:tracePt t="110429" x="1731963" y="2216150"/>
          <p14:tracePt t="110437" x="1795463" y="2216150"/>
          <p14:tracePt t="110445" x="1851025" y="2216150"/>
          <p14:tracePt t="110454" x="1914525" y="2216150"/>
          <p14:tracePt t="110470" x="1924050" y="2216150"/>
          <p14:tracePt t="110477" x="1951038" y="2216150"/>
          <p14:tracePt t="110487" x="1968500" y="2216150"/>
          <p14:tracePt t="110505" x="1997075" y="2216150"/>
          <p14:tracePt t="110509" x="2005013" y="2216150"/>
          <p14:tracePt t="110517" x="2014538" y="2216150"/>
          <p14:tracePt t="110531" x="2033588" y="2233613"/>
          <p14:tracePt t="110541" x="2060575" y="2243138"/>
          <p14:tracePt t="110551" x="2078038" y="2252663"/>
          <p14:tracePt t="110565" x="2078038" y="2262188"/>
          <p14:tracePt t="110661" x="2087563" y="2262188"/>
          <p14:tracePt t="110669" x="2087563" y="2270125"/>
          <p14:tracePt t="110687" x="2087563" y="2279650"/>
          <p14:tracePt t="110795" x="2087563" y="2289175"/>
          <p14:tracePt t="110797" x="2087563" y="2316163"/>
          <p14:tracePt t="110821" x="2087563" y="2325688"/>
          <p14:tracePt t="110837" x="2078038" y="2343150"/>
          <p14:tracePt t="110845" x="2078038" y="2352675"/>
          <p14:tracePt t="110862" x="2078038" y="2362200"/>
          <p14:tracePt t="110872" x="2070100" y="2371725"/>
          <p14:tracePt t="110888" x="2070100" y="2389188"/>
          <p14:tracePt t="110893" x="2060575" y="2398713"/>
          <p14:tracePt t="110901" x="2051050" y="2408238"/>
          <p14:tracePt t="110918" x="2041525" y="2416175"/>
          <p14:tracePt t="110925" x="2033588" y="2416175"/>
          <p14:tracePt t="110942" x="2024063" y="2444750"/>
          <p14:tracePt t="110951" x="2005013" y="2452688"/>
          <p14:tracePt t="110967" x="1997075" y="2462213"/>
          <p14:tracePt t="110974" x="1987550" y="2471738"/>
          <p14:tracePt t="110990" x="1951038" y="2481263"/>
          <p14:tracePt t="110997" x="1931988" y="2489200"/>
          <p14:tracePt t="111005" x="1924050" y="2489200"/>
          <p14:tracePt t="111014" x="1914525" y="2489200"/>
          <p14:tracePt t="111023" x="1905000" y="2489200"/>
          <p14:tracePt t="111031" x="1878013" y="2489200"/>
          <p14:tracePt t="111039" x="1868488" y="2489200"/>
          <p14:tracePt t="111046" x="1860550" y="2489200"/>
          <p14:tracePt t="111053" x="1831975" y="2489200"/>
          <p14:tracePt t="111061" x="1814513" y="2489200"/>
          <p14:tracePt t="111070" x="1787525" y="2489200"/>
          <p14:tracePt t="111077" x="1751013" y="2489200"/>
          <p14:tracePt t="111086" x="1714500" y="2489200"/>
          <p14:tracePt t="111093" x="1677988" y="2489200"/>
          <p14:tracePt t="111102" x="1631950" y="2489200"/>
          <p14:tracePt t="111109" x="1595438" y="2489200"/>
          <p14:tracePt t="111117" x="1576388" y="2489200"/>
          <p14:tracePt t="111125" x="1549400" y="2489200"/>
          <p14:tracePt t="111133" x="1531938" y="2489200"/>
          <p14:tracePt t="111141" x="1504950" y="2489200"/>
          <p14:tracePt t="111150" x="1468438" y="2498725"/>
          <p14:tracePt t="111157" x="1431925" y="2498725"/>
          <p14:tracePt t="111166" x="1403350" y="2508250"/>
          <p14:tracePt t="111173" x="1366838" y="2508250"/>
          <p14:tracePt t="111182" x="1339850" y="2508250"/>
          <p14:tracePt t="111189" x="1322388" y="2508250"/>
          <p14:tracePt t="111197" x="1303338" y="2508250"/>
          <p14:tracePt t="111205" x="1285875" y="2508250"/>
          <p14:tracePt t="111214" x="1258888" y="2508250"/>
          <p14:tracePt t="111222" x="1239838" y="2508250"/>
          <p14:tracePt t="111229" x="1203325" y="2508250"/>
          <p14:tracePt t="111237" x="1193800" y="2508250"/>
          <p14:tracePt t="111246" x="1185863" y="2508250"/>
          <p14:tracePt t="111253" x="1166813" y="2508250"/>
          <p14:tracePt t="111261" x="1149350" y="2498725"/>
          <p14:tracePt t="111270" x="1139825" y="2489200"/>
          <p14:tracePt t="111302" x="1130300" y="2481263"/>
          <p14:tracePt t="111309" x="1120775" y="2471738"/>
          <p14:tracePt t="111341" x="1120775" y="2462213"/>
          <p14:tracePt t="111349" x="1112838" y="2452688"/>
          <p14:tracePt t="111373" x="1103313" y="2444750"/>
          <p14:tracePt t="111381" x="1103313" y="2435225"/>
          <p14:tracePt t="111389" x="1093788" y="2435225"/>
          <p14:tracePt t="111397" x="1093788" y="2425700"/>
          <p14:tracePt t="111413" x="1093788" y="2416175"/>
          <p14:tracePt t="111429" x="1084263" y="2408238"/>
          <p14:tracePt t="111445" x="1084263" y="2398713"/>
          <p14:tracePt t="111511" x="1084263" y="2379663"/>
          <p14:tracePt t="111525" x="1084263" y="2371725"/>
          <p14:tracePt t="111542" x="1084263" y="2362200"/>
          <p14:tracePt t="111549" x="1084263" y="2352675"/>
          <p14:tracePt t="111566" x="1084263" y="2343150"/>
          <p14:tracePt t="111574" x="1103313" y="2335213"/>
          <p14:tracePt t="111583" x="1112838" y="2325688"/>
          <p14:tracePt t="111592" x="1120775" y="2325688"/>
          <p14:tracePt t="111597" x="1139825" y="2306638"/>
          <p14:tracePt t="111606" x="1166813" y="2289175"/>
          <p14:tracePt t="111613" x="1176338" y="2279650"/>
          <p14:tracePt t="111621" x="1193800" y="2279650"/>
          <p14:tracePt t="111629" x="1212850" y="2270125"/>
          <p14:tracePt t="111637" x="1239838" y="2262188"/>
          <p14:tracePt t="111645" x="1249363" y="2262188"/>
          <p14:tracePt t="111653" x="1266825" y="2262188"/>
          <p14:tracePt t="111661" x="1312863" y="2243138"/>
          <p14:tracePt t="111677" x="1339850" y="2243138"/>
          <p14:tracePt t="111686" x="1385888" y="2243138"/>
          <p14:tracePt t="111693" x="1422400" y="2243138"/>
          <p14:tracePt t="111702" x="1468438" y="2243138"/>
          <p14:tracePt t="111709" x="1522413" y="2243138"/>
          <p14:tracePt t="111717" x="1576388" y="2243138"/>
          <p14:tracePt t="111725" x="1612900" y="2243138"/>
          <p14:tracePt t="111733" x="1668463" y="2243138"/>
          <p14:tracePt t="111741" x="1714500" y="2243138"/>
          <p14:tracePt t="111749" x="1731963" y="2243138"/>
          <p14:tracePt t="111757" x="1758950" y="2243138"/>
          <p14:tracePt t="111765" x="1768475" y="2243138"/>
          <p14:tracePt t="111773" x="1778000" y="2243138"/>
          <p14:tracePt t="111781" x="1804988" y="2243138"/>
          <p14:tracePt t="111789" x="1824038" y="2243138"/>
          <p14:tracePt t="111797" x="1851025" y="2243138"/>
          <p14:tracePt t="111805" x="1887538" y="2243138"/>
          <p14:tracePt t="111813" x="1914525" y="2243138"/>
          <p14:tracePt t="111821" x="1951038" y="2243138"/>
          <p14:tracePt t="111829" x="1987550" y="2243138"/>
          <p14:tracePt t="111839" x="2051050" y="2252663"/>
          <p14:tracePt t="111845" x="2106613" y="2270125"/>
          <p14:tracePt t="111853" x="2151063" y="2279650"/>
          <p14:tracePt t="111861" x="2214563" y="2298700"/>
          <p14:tracePt t="111871" x="2243138" y="2298700"/>
          <p14:tracePt t="111877" x="2287588" y="2325688"/>
          <p14:tracePt t="111888" x="2306638" y="2325688"/>
          <p14:tracePt t="111901" x="2316163" y="2325688"/>
          <p14:tracePt t="111925" x="2324100" y="2335213"/>
          <p14:tracePt t="111949" x="2324100" y="2343150"/>
          <p14:tracePt t="111965" x="2324100" y="2352675"/>
          <p14:tracePt t="111974" x="2316163" y="2389188"/>
          <p14:tracePt t="111982" x="2306638" y="2398713"/>
          <p14:tracePt t="111989" x="2297113" y="2408238"/>
          <p14:tracePt t="111997" x="2270125" y="2425700"/>
          <p14:tracePt t="112005" x="2243138" y="2435225"/>
          <p14:tracePt t="112013" x="2233613" y="2435225"/>
          <p14:tracePt t="112021" x="2224088" y="2435225"/>
          <p14:tracePt t="112053" x="2214563" y="2435225"/>
          <p14:tracePt t="112069" x="2206625" y="2435225"/>
          <p14:tracePt t="112077" x="2197100" y="2435225"/>
          <p14:tracePt t="112086" x="2170113" y="2435225"/>
          <p14:tracePt t="112093" x="2151063" y="2435225"/>
          <p14:tracePt t="112102" x="2114550" y="2435225"/>
          <p14:tracePt t="112109" x="2070100" y="2435225"/>
          <p14:tracePt t="112117" x="2033588" y="2435225"/>
          <p14:tracePt t="112125" x="1987550" y="2435225"/>
          <p14:tracePt t="112133" x="1931988" y="2435225"/>
          <p14:tracePt t="112141" x="1878013" y="2435225"/>
          <p14:tracePt t="112149" x="1831975" y="2435225"/>
          <p14:tracePt t="112157" x="1795463" y="2435225"/>
          <p14:tracePt t="112167" x="1778000" y="2435225"/>
          <p14:tracePt t="112173" x="1758950" y="2435225"/>
          <p14:tracePt t="112183" x="1751013" y="2435225"/>
          <p14:tracePt t="112189" x="1741488" y="2435225"/>
          <p14:tracePt t="112215" x="1722438" y="2435225"/>
          <p14:tracePt t="112221" x="1714500" y="2435225"/>
          <p14:tracePt t="112237" x="1704975" y="2435225"/>
          <p14:tracePt t="112245" x="1695450" y="2435225"/>
          <p14:tracePt t="112253" x="1668463" y="2435225"/>
          <p14:tracePt t="112262" x="1658938" y="2435225"/>
          <p14:tracePt t="112272" x="1641475" y="2435225"/>
          <p14:tracePt t="112281" x="1631950" y="2435225"/>
          <p14:tracePt t="112288" x="1622425" y="2435225"/>
          <p14:tracePt t="112445" x="1612900" y="2435225"/>
          <p14:tracePt t="112641" x="1612900" y="2425700"/>
          <p14:tracePt t="112647" x="1612900" y="2408238"/>
          <p14:tracePt t="112655" x="1622425" y="2389188"/>
          <p14:tracePt t="112679" x="1622425" y="2379663"/>
          <p14:tracePt t="112694" x="1631950" y="2371725"/>
          <p14:tracePt t="112793" x="1641475" y="2362200"/>
          <p14:tracePt t="112813" x="1649413" y="2352675"/>
          <p14:tracePt t="112839" x="1668463" y="2343150"/>
          <p14:tracePt t="112853" x="1677988" y="2335213"/>
          <p14:tracePt t="112871" x="1685925" y="2325688"/>
          <p14:tracePt t="112877" x="1695450" y="2316163"/>
          <p14:tracePt t="112887" x="1704975" y="2306638"/>
          <p14:tracePt t="112893" x="1714500" y="2306638"/>
          <p14:tracePt t="112903" x="1731963" y="2298700"/>
          <p14:tracePt t="112909" x="1751013" y="2298700"/>
          <p14:tracePt t="112917" x="1758950" y="2289175"/>
          <p14:tracePt t="112934" x="1768475" y="2279650"/>
          <p14:tracePt t="112997" x="1778000" y="2270125"/>
          <p14:tracePt t="113042" x="1787525" y="2270125"/>
          <p14:tracePt t="113053" x="1787525" y="2279650"/>
          <p14:tracePt t="113070" x="1787525" y="2298700"/>
          <p14:tracePt t="113087" x="1787525" y="2306638"/>
          <p14:tracePt t="113094" x="1787525" y="2316163"/>
          <p14:tracePt t="113104" x="1787525" y="2325688"/>
          <p14:tracePt t="113123" x="1787525" y="2335213"/>
          <p14:tracePt t="113125" x="1778000" y="2343150"/>
          <p14:tracePt t="113638" x="1778000" y="2352675"/>
          <p14:tracePt t="113646" x="1787525" y="2352675"/>
          <p14:tracePt t="113654" x="1795463" y="2352675"/>
          <p14:tracePt t="113663" x="1824038" y="2352675"/>
          <p14:tracePt t="113672" x="1841500" y="2352675"/>
          <p14:tracePt t="113678" x="1868488" y="2352675"/>
          <p14:tracePt t="113687" x="1887538" y="2352675"/>
          <p14:tracePt t="113693" x="1914525" y="2352675"/>
          <p14:tracePt t="113702" x="1931988" y="2352675"/>
          <p14:tracePt t="113709" x="1960563" y="2352675"/>
          <p14:tracePt t="113717" x="1968500" y="2352675"/>
          <p14:tracePt t="113725" x="1987550" y="2352675"/>
          <p14:tracePt t="113733" x="1997075" y="2352675"/>
          <p14:tracePt t="113741" x="2014538" y="2352675"/>
          <p14:tracePt t="113757" x="2024063" y="2352675"/>
          <p14:tracePt t="113765" x="2033588" y="2352675"/>
          <p14:tracePt t="113789" x="2051050" y="2352675"/>
          <p14:tracePt t="113798" x="2070100" y="2352675"/>
          <p14:tracePt t="113806" x="2114550" y="2343150"/>
          <p14:tracePt t="113813" x="2143125" y="2343150"/>
          <p14:tracePt t="113821" x="2170113" y="2343150"/>
          <p14:tracePt t="113829" x="2197100" y="2343150"/>
          <p14:tracePt t="113839" x="2214563" y="2343150"/>
          <p14:tracePt t="113845" x="2243138" y="2343150"/>
          <p14:tracePt t="113853" x="2260600" y="2343150"/>
          <p14:tracePt t="113861" x="2279650" y="2343150"/>
          <p14:tracePt t="113872" x="2287588" y="2343150"/>
          <p14:tracePt t="113887" x="2324100" y="2343150"/>
          <p14:tracePt t="113893" x="2343150" y="2343150"/>
          <p14:tracePt t="113903" x="2370138" y="2343150"/>
          <p14:tracePt t="113909" x="2379663" y="2343150"/>
          <p14:tracePt t="113965" x="2389188" y="2343150"/>
          <p14:tracePt t="113982" x="2406650" y="2343150"/>
          <p14:tracePt t="113997" x="2416175" y="2343150"/>
          <p14:tracePt t="114318" x="2425700" y="2352675"/>
          <p14:tracePt t="115103" x="2425700" y="2343150"/>
          <p14:tracePt t="115111" x="2425700" y="2325688"/>
          <p14:tracePt t="115126" x="2406650" y="2298700"/>
          <p14:tracePt t="115133" x="2389188" y="2289175"/>
          <p14:tracePt t="115141" x="2379663" y="2279650"/>
          <p14:tracePt t="115153" x="2360613" y="2279650"/>
          <p14:tracePt t="115158" x="2324100" y="2262188"/>
          <p14:tracePt t="115172" x="2287588" y="2262188"/>
          <p14:tracePt t="115174" x="2233613" y="2252663"/>
          <p14:tracePt t="115189" x="2206625" y="2252663"/>
          <p14:tracePt t="115190" x="2151063" y="2252663"/>
          <p14:tracePt t="115197" x="2097088" y="2243138"/>
          <p14:tracePt t="115205" x="2033588" y="2225675"/>
          <p14:tracePt t="115213" x="1978025" y="2225675"/>
          <p14:tracePt t="115223" x="1914525" y="2206625"/>
          <p14:tracePt t="115230" x="1878013" y="2206625"/>
          <p14:tracePt t="115239" x="1831975" y="2189163"/>
          <p14:tracePt t="115247" x="1824038" y="2189163"/>
          <p14:tracePt t="115253" x="1787525" y="2179638"/>
          <p14:tracePt t="115261" x="1758950" y="2179638"/>
          <p14:tracePt t="115269" x="1731963" y="2170113"/>
          <p14:tracePt t="115277" x="1677988" y="2170113"/>
          <p14:tracePt t="115286" x="1631950" y="2170113"/>
          <p14:tracePt t="115293" x="1576388" y="2152650"/>
          <p14:tracePt t="115302" x="1512888" y="2133600"/>
          <p14:tracePt t="115310" x="1476375" y="2133600"/>
          <p14:tracePt t="115318" x="1449388" y="2133600"/>
          <p14:tracePt t="115326" x="1412875" y="2125663"/>
          <p14:tracePt t="115335" x="1395413" y="2125663"/>
          <p14:tracePt t="115342" x="1366838" y="2125663"/>
          <p14:tracePt t="115350" x="1349375" y="2116138"/>
          <p14:tracePt t="115358" x="1322388" y="2116138"/>
          <p14:tracePt t="115366" x="1276350" y="2116138"/>
          <p14:tracePt t="115373" x="1266825" y="2116138"/>
          <p14:tracePt t="115381" x="1222375" y="2097088"/>
          <p14:tracePt t="115389" x="1212850" y="2097088"/>
          <p14:tracePt t="115397" x="1185863" y="2097088"/>
          <p14:tracePt t="115405" x="1176338" y="2097088"/>
          <p14:tracePt t="115413" x="1157288" y="2097088"/>
          <p14:tracePt t="115422" x="1139825" y="2097088"/>
          <p14:tracePt t="115437" x="1130300" y="2097088"/>
          <p14:tracePt t="115445" x="1120775" y="2097088"/>
          <p14:tracePt t="115453" x="1093788" y="2097088"/>
          <p14:tracePt t="115461" x="1084263" y="2097088"/>
          <p14:tracePt t="115470" x="1076325" y="2097088"/>
          <p14:tracePt t="115477" x="1047750" y="2097088"/>
          <p14:tracePt t="115597" x="1039813" y="2106613"/>
          <p14:tracePt t="115621" x="1020763" y="2116138"/>
          <p14:tracePt t="115638" x="1003300" y="2133600"/>
          <p14:tracePt t="115777" x="993775" y="2143125"/>
          <p14:tracePt t="115795" x="993775" y="2152650"/>
          <p14:tracePt t="115799" x="993775" y="2160588"/>
          <p14:tracePt t="115807" x="993775" y="2170113"/>
          <p14:tracePt t="115815" x="984250" y="2179638"/>
          <p14:tracePt t="115821" x="984250" y="2189163"/>
          <p14:tracePt t="115839" x="974725" y="2216150"/>
          <p14:tracePt t="115863" x="966788" y="2225675"/>
          <p14:tracePt t="115951" x="957263" y="2225675"/>
          <p14:tracePt t="115959" x="947738" y="2225675"/>
          <p14:tracePt t="115966" x="947738" y="2233613"/>
          <p14:tracePt t="115991" x="930275" y="2243138"/>
          <p14:tracePt t="116421" x="930275" y="2252663"/>
          <p14:tracePt t="116437" x="947738" y="2252663"/>
          <p14:tracePt t="116445" x="957263" y="2252663"/>
          <p14:tracePt t="116454" x="974725" y="2252663"/>
          <p14:tracePt t="116461" x="993775" y="2252663"/>
          <p14:tracePt t="116469" x="1011238" y="2243138"/>
          <p14:tracePt t="116486" x="1020763" y="2243138"/>
          <p14:tracePt t="116493" x="1039813" y="2243138"/>
          <p14:tracePt t="116597" x="1047750" y="2243138"/>
          <p14:tracePt t="116613" x="1057275" y="2243138"/>
          <p14:tracePt t="116637" x="1084263" y="2243138"/>
          <p14:tracePt t="116645" x="1084263" y="2252663"/>
          <p14:tracePt t="116653" x="1093788" y="2270125"/>
          <p14:tracePt t="116661" x="1103313" y="2289175"/>
          <p14:tracePt t="116670" x="1130300" y="2325688"/>
          <p14:tracePt t="116685" x="1149350" y="2352675"/>
          <p14:tracePt t="116693" x="1166813" y="2379663"/>
          <p14:tracePt t="116702" x="1166813" y="2398713"/>
          <p14:tracePt t="116709" x="1185863" y="2416175"/>
          <p14:tracePt t="116717" x="1193800" y="2435225"/>
          <p14:tracePt t="116725" x="1203325" y="2444750"/>
          <p14:tracePt t="116733" x="1203325" y="2452688"/>
          <p14:tracePt t="116741" x="1230313" y="2489200"/>
          <p14:tracePt t="116765" x="1239838" y="2508250"/>
          <p14:tracePt t="116773" x="1249363" y="2525713"/>
          <p14:tracePt t="116789" x="1249363" y="2535238"/>
          <p14:tracePt t="116805" x="1258888" y="2544763"/>
          <p14:tracePt t="116814" x="1258888" y="2554288"/>
          <p14:tracePt t="116822" x="1276350" y="2571750"/>
          <p14:tracePt t="116830" x="1276350" y="2581275"/>
          <p14:tracePt t="116874" x="1285875" y="2589213"/>
          <p14:tracePt t="117066" x="1293813" y="2589213"/>
          <p14:tracePt t="117071" x="1312863" y="2589213"/>
          <p14:tracePt t="117079" x="1339850" y="2581275"/>
          <p14:tracePt t="117092" x="1366838" y="2581275"/>
          <p14:tracePt t="117096" x="1395413" y="2571750"/>
          <p14:tracePt t="117103" x="1412875" y="2571750"/>
          <p14:tracePt t="117110" x="1458913" y="2562225"/>
          <p14:tracePt t="117125" x="1476375" y="2554288"/>
          <p14:tracePt t="117128" x="1512888" y="2554288"/>
          <p14:tracePt t="117133" x="1531938" y="2535238"/>
          <p14:tracePt t="117141" x="1558925" y="2525713"/>
          <p14:tracePt t="117149" x="1585913" y="2517775"/>
          <p14:tracePt t="117157" x="1612900" y="2517775"/>
          <p14:tracePt t="117167" x="1622425" y="2517775"/>
          <p14:tracePt t="117174" x="1649413" y="2508250"/>
          <p14:tracePt t="117192" x="1685925" y="2489200"/>
          <p14:tracePt t="117198" x="1714500" y="2489200"/>
          <p14:tracePt t="117207" x="1741488" y="2481263"/>
          <p14:tracePt t="117216" x="1758950" y="2481263"/>
          <p14:tracePt t="117221" x="1768475" y="2481263"/>
          <p14:tracePt t="117229" x="1787525" y="2481263"/>
          <p14:tracePt t="117247" x="1795463" y="2481263"/>
          <p14:tracePt t="117357" x="1804988" y="2481263"/>
          <p14:tracePt t="117365" x="1831975" y="2481263"/>
          <p14:tracePt t="117381" x="1860550" y="2489200"/>
          <p14:tracePt t="117389" x="1868488" y="2498725"/>
          <p14:tracePt t="117397" x="1887538" y="2517775"/>
          <p14:tracePt t="117405" x="1895475" y="2535238"/>
          <p14:tracePt t="117413" x="1905000" y="2562225"/>
          <p14:tracePt t="117421" x="1905000" y="2571750"/>
          <p14:tracePt t="117429" x="1924050" y="2589213"/>
          <p14:tracePt t="117437" x="1924050" y="2625725"/>
          <p14:tracePt t="117446" x="1931988" y="2635250"/>
          <p14:tracePt t="117454" x="1941513" y="2662238"/>
          <p14:tracePt t="117466" x="1951038" y="2671763"/>
          <p14:tracePt t="117559" x="1960563" y="2671763"/>
          <p14:tracePt t="117589" x="1968500" y="2671763"/>
          <p14:tracePt t="117605" x="1978025" y="2671763"/>
          <p14:tracePt t="117614" x="1997075" y="2671763"/>
          <p14:tracePt t="117637" x="2005013" y="2671763"/>
          <p14:tracePt t="117677" x="2024063" y="2671763"/>
          <p14:tracePt t="117685" x="2041525" y="2671763"/>
          <p14:tracePt t="117693" x="2041525" y="2681288"/>
          <p14:tracePt t="117701" x="2051050" y="2690813"/>
          <p14:tracePt t="117743" x="2060575" y="2690813"/>
          <p14:tracePt t="118053" x="2087563" y="2708275"/>
          <p14:tracePt t="118061" x="2097088" y="2708275"/>
          <p14:tracePt t="118069" x="2106613" y="2708275"/>
          <p14:tracePt t="118077" x="2124075" y="2708275"/>
          <p14:tracePt t="118085" x="2133600" y="2708275"/>
          <p14:tracePt t="118093" x="2133600" y="2717800"/>
          <p14:tracePt t="118375" x="2143125" y="2717800"/>
          <p14:tracePt t="118382" x="2170113" y="2727325"/>
          <p14:tracePt t="118389" x="2179638" y="2727325"/>
          <p14:tracePt t="118397" x="2187575" y="2727325"/>
          <p14:tracePt t="118405" x="2206625" y="2727325"/>
          <p14:tracePt t="118421" x="2214563" y="2727325"/>
          <p14:tracePt t="118445" x="2224088" y="2727325"/>
          <p14:tracePt t="118511" x="2243138" y="2727325"/>
          <p14:tracePt t="118734" x="2260600" y="2727325"/>
          <p14:tracePt t="118749" x="2270125" y="2727325"/>
          <p14:tracePt t="118757" x="2279650" y="2735263"/>
          <p14:tracePt t="118773" x="2287588" y="2744788"/>
          <p14:tracePt t="118781" x="2287588" y="2754313"/>
          <p14:tracePt t="118789" x="2297113" y="2763838"/>
          <p14:tracePt t="118893" x="2324100" y="2763838"/>
          <p14:tracePt t="118902" x="2343150" y="2771775"/>
          <p14:tracePt t="118909" x="2370138" y="2771775"/>
          <p14:tracePt t="118917" x="2406650" y="2790825"/>
          <p14:tracePt t="118936" x="2433638" y="2800350"/>
          <p14:tracePt t="118941" x="2443163" y="2800350"/>
          <p14:tracePt t="118949" x="2452688" y="2800350"/>
          <p14:tracePt t="118957" x="2470150" y="2808288"/>
          <p14:tracePt t="119430" x="2498725" y="2800350"/>
          <p14:tracePt t="119437" x="2506663" y="2800350"/>
          <p14:tracePt t="119445" x="2516188" y="2790825"/>
          <p14:tracePt t="119453" x="2533650" y="2781300"/>
          <p14:tracePt t="119461" x="2562225" y="2771775"/>
          <p14:tracePt t="119485" x="2570163" y="2771775"/>
          <p14:tracePt t="119495" x="2579688" y="2763838"/>
          <p14:tracePt t="123317" x="2562225" y="2754313"/>
          <p14:tracePt t="123325" x="2462213" y="2754313"/>
          <p14:tracePt t="123333" x="2389188" y="2754313"/>
          <p14:tracePt t="123342" x="2297113" y="2754313"/>
          <p14:tracePt t="123351" x="2187575" y="2754313"/>
          <p14:tracePt t="123359" x="2097088" y="2754313"/>
          <p14:tracePt t="123367" x="1987550" y="2754313"/>
          <p14:tracePt t="123375" x="1895475" y="2754313"/>
          <p14:tracePt t="123382" x="1787525" y="2754313"/>
          <p14:tracePt t="123390" x="1731963" y="2754313"/>
          <p14:tracePt t="123398" x="1668463" y="2754313"/>
          <p14:tracePt t="123408" x="1631950" y="2754313"/>
          <p14:tracePt t="123415" x="1612900" y="2754313"/>
          <p14:tracePt t="123422" x="1585913" y="2754313"/>
          <p14:tracePt t="123440" x="1576388" y="2754313"/>
          <p14:tracePt t="123445" x="1568450" y="2754313"/>
          <p14:tracePt t="123453" x="1549400" y="2754313"/>
          <p14:tracePt t="123461" x="1531938" y="2754313"/>
          <p14:tracePt t="123471" x="1512888" y="2754313"/>
          <p14:tracePt t="123478" x="1485900" y="2754313"/>
          <p14:tracePt t="123487" x="1449388" y="2754313"/>
          <p14:tracePt t="123494" x="1422400" y="2754313"/>
          <p14:tracePt t="123501" x="1366838" y="2754313"/>
          <p14:tracePt t="123509" x="1303338" y="2754313"/>
          <p14:tracePt t="123518" x="1249363" y="2754313"/>
          <p14:tracePt t="123526" x="1176338" y="2754313"/>
          <p14:tracePt t="123533" x="1120775" y="2754313"/>
          <p14:tracePt t="123544" x="1103313" y="2754313"/>
          <p14:tracePt t="123549" x="1084263" y="2754313"/>
          <p14:tracePt t="123557" x="1066800" y="2754313"/>
          <p14:tracePt t="123565" x="1057275" y="2754313"/>
          <p14:tracePt t="123573" x="1047750" y="2754313"/>
          <p14:tracePt t="123685" x="1030288" y="2754313"/>
          <p14:tracePt t="123751" x="1020763" y="2754313"/>
          <p14:tracePt t="123759" x="1011238" y="2754313"/>
          <p14:tracePt t="123766" x="1003300" y="2754313"/>
          <p14:tracePt t="123775" x="974725" y="2754313"/>
          <p14:tracePt t="123783" x="966788" y="2754313"/>
          <p14:tracePt t="123810" x="947738" y="2754313"/>
          <p14:tracePt t="123821" x="939800" y="2754313"/>
          <p14:tracePt t="123838" x="930275" y="2754313"/>
          <p14:tracePt t="124250" x="939800" y="2754313"/>
          <p14:tracePt t="124265" x="947738" y="2754313"/>
          <p14:tracePt t="124270" x="974725" y="2744788"/>
          <p14:tracePt t="124939" x="993775" y="2727325"/>
          <p14:tracePt t="124941" x="1003300" y="2727325"/>
          <p14:tracePt t="124952" x="1011238" y="2727325"/>
          <p14:tracePt t="124957" x="1020763" y="2727325"/>
          <p14:tracePt t="124973" x="1030288" y="2717800"/>
          <p14:tracePt t="125139" x="1047750" y="2727325"/>
          <p14:tracePt t="125141" x="1066800" y="2735263"/>
          <p14:tracePt t="125149" x="1093788" y="2754313"/>
          <p14:tracePt t="125157" x="1120775" y="2754313"/>
          <p14:tracePt t="125168" x="1139825" y="2763838"/>
          <p14:tracePt t="125173" x="1157288" y="2763838"/>
          <p14:tracePt t="125181" x="1203325" y="2771775"/>
          <p14:tracePt t="125189" x="1212850" y="2771775"/>
          <p14:tracePt t="125197" x="1222375" y="2771775"/>
          <p14:tracePt t="125205" x="1230313" y="2771775"/>
          <p14:tracePt t="125215" x="1239838" y="2771775"/>
          <p14:tracePt t="125230" x="1249363" y="2771775"/>
          <p14:tracePt t="125246" x="1258888" y="2771775"/>
          <p14:tracePt t="125751" x="1276350" y="2771775"/>
          <p14:tracePt t="125759" x="1285875" y="2771775"/>
          <p14:tracePt t="125778" x="1293813" y="2771775"/>
          <p14:tracePt t="126126" x="1322388" y="2771775"/>
          <p14:tracePt t="126143" x="1330325" y="2771775"/>
          <p14:tracePt t="126399" x="1358900" y="2771775"/>
          <p14:tracePt t="126419" x="1366838" y="2771775"/>
          <p14:tracePt t="126719" x="1385888" y="2771775"/>
          <p14:tracePt t="126757" x="1403350" y="2754313"/>
          <p14:tracePt t="127021" x="1403350" y="2763838"/>
          <p14:tracePt t="127037" x="1403350" y="2771775"/>
          <p14:tracePt t="127045" x="1395413" y="2790825"/>
          <p14:tracePt t="127053" x="1385888" y="2808288"/>
          <p14:tracePt t="127061" x="1358900" y="2827338"/>
          <p14:tracePt t="127069" x="1358900" y="2836863"/>
          <p14:tracePt t="127077" x="1358900" y="2844800"/>
          <p14:tracePt t="127085" x="1349375" y="2863850"/>
          <p14:tracePt t="127093" x="1349375" y="2873375"/>
          <p14:tracePt t="127102" x="1339850" y="2909888"/>
          <p14:tracePt t="127109" x="1330325" y="2917825"/>
          <p14:tracePt t="127125" x="1330325" y="2927350"/>
          <p14:tracePt t="127134" x="1330325" y="2936875"/>
          <p14:tracePt t="127157" x="1330325" y="2946400"/>
          <p14:tracePt t="127431" x="1330325" y="2954338"/>
          <p14:tracePt t="127445" x="1358900" y="2954338"/>
          <p14:tracePt t="127453" x="1366838" y="2954338"/>
          <p14:tracePt t="127461" x="1376363" y="2954338"/>
          <p14:tracePt t="127469" x="1395413" y="2954338"/>
          <p14:tracePt t="127477" x="1403350" y="2954338"/>
          <p14:tracePt t="127759" x="1403350" y="2946400"/>
          <p14:tracePt t="127767" x="1403350" y="2936875"/>
          <p14:tracePt t="127789" x="1403350" y="2917825"/>
          <p14:tracePt t="127821" x="1395413" y="2917825"/>
          <p14:tracePt t="127829" x="1376363" y="2917825"/>
          <p14:tracePt t="127837" x="1349375" y="2917825"/>
          <p14:tracePt t="127845" x="1322388" y="2917825"/>
          <p14:tracePt t="127854" x="1266825" y="2917825"/>
          <p14:tracePt t="127861" x="1203325" y="2917825"/>
          <p14:tracePt t="127872" x="1149350" y="2917825"/>
          <p14:tracePt t="127877" x="1112838" y="2917825"/>
          <p14:tracePt t="127887" x="1076325" y="2917825"/>
          <p14:tracePt t="127894" x="1011238" y="2936875"/>
          <p14:tracePt t="127904" x="974725" y="2946400"/>
          <p14:tracePt t="127910" x="939800" y="2963863"/>
          <p14:tracePt t="127921" x="920750" y="2973388"/>
          <p14:tracePt t="127926" x="884238" y="2990850"/>
          <p14:tracePt t="127940" x="866775" y="3000375"/>
          <p14:tracePt t="127951" x="847725" y="3000375"/>
          <p14:tracePt t="128102" x="847725" y="2990850"/>
          <p14:tracePt t="128109" x="847725" y="2982913"/>
          <p14:tracePt t="128117" x="857250" y="2963863"/>
          <p14:tracePt t="128126" x="874713" y="2946400"/>
          <p14:tracePt t="128142" x="893763" y="2927350"/>
          <p14:tracePt t="128155" x="893763" y="2917825"/>
          <p14:tracePt t="128169" x="903288" y="2917825"/>
          <p14:tracePt t="128215" x="903288" y="2900363"/>
          <p14:tracePt t="128221" x="903288" y="2881313"/>
          <p14:tracePt t="128229" x="903288" y="2863850"/>
          <p14:tracePt t="128237" x="857250" y="2836863"/>
          <p14:tracePt t="128247" x="830263" y="2817813"/>
          <p14:tracePt t="128253" x="793750" y="2800350"/>
          <p14:tracePt t="128262" x="774700" y="2790825"/>
          <p14:tracePt t="128269" x="765175" y="2790825"/>
          <p14:tracePt t="128277" x="765175" y="2781300"/>
          <p14:tracePt t="128285" x="757238" y="2771775"/>
          <p14:tracePt t="128399" x="757238" y="2763838"/>
          <p14:tracePt t="128415" x="757238" y="2744788"/>
          <p14:tracePt t="128423" x="757238" y="2735263"/>
          <p14:tracePt t="128430" x="757238" y="2727325"/>
          <p14:tracePt t="128437" x="757238" y="2717800"/>
          <p14:tracePt t="128445" x="757238" y="2698750"/>
          <p14:tracePt t="128453" x="757238" y="2690813"/>
          <p14:tracePt t="128469" x="774700" y="2681288"/>
          <p14:tracePt t="128485" x="793750" y="2671763"/>
          <p14:tracePt t="128495" x="830263" y="2662238"/>
          <p14:tracePt t="128503" x="830263" y="2654300"/>
          <p14:tracePt t="128511" x="847725" y="2644775"/>
          <p14:tracePt t="128518" x="884238" y="2644775"/>
          <p14:tracePt t="128526" x="920750" y="2635250"/>
          <p14:tracePt t="128534" x="947738" y="2635250"/>
          <p14:tracePt t="128543" x="984250" y="2635250"/>
          <p14:tracePt t="128549" x="1011238" y="2635250"/>
          <p14:tracePt t="128557" x="1047750" y="2617788"/>
          <p14:tracePt t="128566" x="1084263" y="2617788"/>
          <p14:tracePt t="128574" x="1112838" y="2617788"/>
          <p14:tracePt t="128582" x="1130300" y="2617788"/>
          <p14:tracePt t="128591" x="1157288" y="2617788"/>
          <p14:tracePt t="128598" x="1166813" y="2617788"/>
          <p14:tracePt t="128606" x="1176338" y="2617788"/>
          <p14:tracePt t="128629" x="1193800" y="2625725"/>
          <p14:tracePt t="128637" x="1203325" y="2644775"/>
          <p14:tracePt t="128653" x="1203325" y="2654300"/>
          <p14:tracePt t="128661" x="1212850" y="2671763"/>
          <p14:tracePt t="128670" x="1212850" y="2681288"/>
          <p14:tracePt t="128677" x="1212850" y="2690813"/>
          <p14:tracePt t="128685" x="1212850" y="2698750"/>
          <p14:tracePt t="128701" x="1222375" y="2708275"/>
          <p14:tracePt t="128725" x="1239838" y="2727325"/>
          <p14:tracePt t="128741" x="1239838" y="2735263"/>
          <p14:tracePt t="128750" x="1239838" y="2754313"/>
          <p14:tracePt t="128757" x="1239838" y="2763838"/>
          <p14:tracePt t="128765" x="1239838" y="2771775"/>
          <p14:tracePt t="128781" x="1239838" y="2781300"/>
          <p14:tracePt t="128790" x="1239838" y="2790825"/>
          <p14:tracePt t="128813" x="1239838" y="2800350"/>
          <p14:tracePt t="128821" x="1230313" y="2808288"/>
          <p14:tracePt t="128845" x="1222375" y="2808288"/>
          <p14:tracePt t="128853" x="1212850" y="2808288"/>
          <p14:tracePt t="128861" x="1203325" y="2808288"/>
          <p14:tracePt t="128871" x="1176338" y="2808288"/>
          <p14:tracePt t="128886" x="1130300" y="2808288"/>
          <p14:tracePt t="128893" x="1112838" y="2808288"/>
          <p14:tracePt t="128902" x="1084263" y="2808288"/>
          <p14:tracePt t="128909" x="1057275" y="2808288"/>
          <p14:tracePt t="128918" x="1020763" y="2808288"/>
          <p14:tracePt t="128925" x="993775" y="2808288"/>
          <p14:tracePt t="128935" x="966788" y="2808288"/>
          <p14:tracePt t="128941" x="939800" y="2817813"/>
          <p14:tracePt t="128949" x="930275" y="2817813"/>
          <p14:tracePt t="128957" x="920750" y="2817813"/>
          <p14:tracePt t="129199" x="911225" y="2817813"/>
          <p14:tracePt t="129207" x="911225" y="2808288"/>
          <p14:tracePt t="129223" x="911225" y="2800350"/>
          <p14:tracePt t="129231" x="911225" y="2781300"/>
          <p14:tracePt t="129239" x="911225" y="2771775"/>
          <p14:tracePt t="129247" x="920750" y="2754313"/>
          <p14:tracePt t="129261" x="930275" y="2744788"/>
          <p14:tracePt t="129269" x="930275" y="2735263"/>
          <p14:tracePt t="129278" x="939800" y="2735263"/>
          <p14:tracePt t="129559" x="957263" y="2727325"/>
          <p14:tracePt t="129573" x="966788" y="2727325"/>
          <p14:tracePt t="129597" x="993775" y="2717800"/>
          <p14:tracePt t="129663" x="1011238" y="2708275"/>
          <p14:tracePt t="129694" x="1020763" y="2698750"/>
          <p14:tracePt t="129703" x="1030288" y="2690813"/>
          <p14:tracePt t="129719" x="1039813" y="2690813"/>
          <p14:tracePt t="129726" x="1047750" y="2690813"/>
          <p14:tracePt t="129736" x="1057275" y="2681288"/>
          <p14:tracePt t="129742" x="1057275" y="2671763"/>
          <p14:tracePt t="129758" x="1066800" y="2662238"/>
          <p14:tracePt t="129775" x="1084263" y="2644775"/>
          <p14:tracePt t="129798" x="1093788" y="2644775"/>
          <p14:tracePt t="130015" x="1103313" y="2635250"/>
          <p14:tracePt t="130065" x="1120775" y="2625725"/>
          <p14:tracePt t="130101" x="1139825" y="2608263"/>
          <p14:tracePt t="130239" x="1149350" y="2598738"/>
          <p14:tracePt t="130383" x="1157288" y="2589213"/>
          <p14:tracePt t="130399" x="1157288" y="2581275"/>
          <p14:tracePt t="130415" x="1166813" y="2571750"/>
          <p14:tracePt t="130573" x="1166813" y="2581275"/>
          <p14:tracePt t="130582" x="1166813" y="2589213"/>
          <p14:tracePt t="130589" x="1166813" y="2598738"/>
          <p14:tracePt t="130597" x="1166813" y="2608263"/>
          <p14:tracePt t="131061" x="1176338" y="2608263"/>
          <p14:tracePt t="131069" x="1185863" y="2608263"/>
          <p14:tracePt t="131093" x="1193800" y="2608263"/>
          <p14:tracePt t="131109" x="1203325" y="2598738"/>
          <p14:tracePt t="131207" x="1212850" y="2598738"/>
          <p14:tracePt t="131222" x="1212850" y="2608263"/>
          <p14:tracePt t="131573" x="1212850" y="2625725"/>
          <p14:tracePt t="131581" x="1212850" y="2635250"/>
          <p14:tracePt t="131589" x="1212850" y="2644775"/>
          <p14:tracePt t="131597" x="1212850" y="2654300"/>
          <p14:tracePt t="131605" x="1212850" y="2662238"/>
          <p14:tracePt t="131751" x="1212850" y="2671763"/>
          <p14:tracePt t="131767" x="1230313" y="2662238"/>
          <p14:tracePt t="131777" x="1249363" y="2635250"/>
          <p14:tracePt t="131783" x="1258888" y="2635250"/>
          <p14:tracePt t="131790" x="1266825" y="2625725"/>
          <p14:tracePt t="131798" x="1276350" y="2617788"/>
          <p14:tracePt t="131806" x="1293813" y="2608263"/>
          <p14:tracePt t="132005" x="1303338" y="2598738"/>
          <p14:tracePt t="132013" x="1303338" y="2589213"/>
          <p14:tracePt t="132021" x="1312863" y="2581275"/>
          <p14:tracePt t="132037" x="1312863" y="2571750"/>
          <p14:tracePt t="132045" x="1322388" y="2562225"/>
          <p14:tracePt t="132053" x="1339850" y="2554288"/>
          <p14:tracePt t="132061" x="1349375" y="2535238"/>
          <p14:tracePt t="132069" x="1358900" y="2525713"/>
          <p14:tracePt t="132077" x="1376363" y="2508250"/>
          <p14:tracePt t="132085" x="1385888" y="2498725"/>
          <p14:tracePt t="132093" x="1395413" y="2489200"/>
          <p14:tracePt t="132109" x="1403350" y="2481263"/>
          <p14:tracePt t="132142" x="1403350" y="2471738"/>
          <p14:tracePt t="132271" x="1376363" y="2471738"/>
          <p14:tracePt t="132282" x="1339850" y="2471738"/>
          <p14:tracePt t="132285" x="1285875" y="2471738"/>
          <p14:tracePt t="132293" x="1212850" y="2471738"/>
          <p14:tracePt t="132301" x="1139825" y="2471738"/>
          <p14:tracePt t="132309" x="1066800" y="2471738"/>
          <p14:tracePt t="132319" x="957263" y="2471738"/>
          <p14:tracePt t="132325" x="874713" y="2471738"/>
          <p14:tracePt t="132334" x="801688" y="2471738"/>
          <p14:tracePt t="132341" x="747713" y="2471738"/>
          <p14:tracePt t="132350" x="711200" y="2471738"/>
          <p14:tracePt t="132357" x="674688" y="2471738"/>
          <p14:tracePt t="132437" x="665163" y="2462213"/>
          <p14:tracePt t="132783" x="674688" y="2471738"/>
          <p14:tracePt t="132794" x="738188" y="2481263"/>
          <p14:tracePt t="132797" x="801688" y="2489200"/>
          <p14:tracePt t="132805" x="857250" y="2489200"/>
          <p14:tracePt t="132813" x="911225" y="2489200"/>
          <p14:tracePt t="132821" x="939800" y="2498725"/>
          <p14:tracePt t="132829" x="957263" y="2498725"/>
          <p14:tracePt t="132839" x="974725" y="2498725"/>
          <p14:tracePt t="132854" x="984250" y="2498725"/>
          <p14:tracePt t="133381" x="993775" y="2498725"/>
          <p14:tracePt t="133397" x="1003300" y="2498725"/>
          <p14:tracePt t="133421" x="1020763" y="2498725"/>
          <p14:tracePt t="133437" x="1030288" y="2498725"/>
          <p14:tracePt t="133574" x="1039813" y="2498725"/>
          <p14:tracePt t="134439" x="1039813" y="2489200"/>
          <p14:tracePt t="134454" x="1039813" y="2481263"/>
          <p14:tracePt t="134467" x="1039813" y="2471738"/>
          <p14:tracePt t="134477" x="1039813" y="2452688"/>
          <p14:tracePt t="134501" x="1039813" y="2444750"/>
          <p14:tracePt t="134677" x="1039813" y="2435225"/>
          <p14:tracePt t="134693" x="1039813" y="2416175"/>
          <p14:tracePt t="134701" x="1047750" y="2408238"/>
          <p14:tracePt t="134717" x="1047750" y="2398713"/>
          <p14:tracePt t="134742" x="1047750" y="2389188"/>
          <p14:tracePt t="135303" x="1057275" y="2379663"/>
          <p14:tracePt t="135439" x="1066800" y="2379663"/>
          <p14:tracePt t="135447" x="1066800" y="2371725"/>
          <p14:tracePt t="136283" x="1076325" y="2362200"/>
          <p14:tracePt t="137351" x="1084263" y="2362200"/>
          <p14:tracePt t="137597" x="1103313" y="2371725"/>
          <p14:tracePt t="137621" x="1103313" y="2379663"/>
          <p14:tracePt t="137629" x="1103313" y="2389188"/>
          <p14:tracePt t="137863" x="1103313" y="2408238"/>
          <p14:tracePt t="137874" x="1103313" y="2435225"/>
          <p14:tracePt t="137877" x="1103313" y="2452688"/>
          <p14:tracePt t="137890" x="1093788" y="2498725"/>
          <p14:tracePt t="137893" x="1093788" y="2517775"/>
          <p14:tracePt t="137902" x="1084263" y="2544763"/>
          <p14:tracePt t="137909" x="1066800" y="2571750"/>
          <p14:tracePt t="137919" x="1057275" y="2589213"/>
          <p14:tracePt t="137925" x="1047750" y="2589213"/>
          <p14:tracePt t="137935" x="1039813" y="2598738"/>
          <p14:tracePt t="137950" x="1020763" y="2617788"/>
          <p14:tracePt t="138101" x="1011238" y="2635250"/>
          <p14:tracePt t="138117" x="1011238" y="2644775"/>
          <p14:tracePt t="138253" x="1003300" y="2671763"/>
          <p14:tracePt t="138262" x="1003300" y="2681288"/>
          <p14:tracePt t="138280" x="1003300" y="2690813"/>
          <p14:tracePt t="138359" x="1011238" y="2708275"/>
          <p14:tracePt t="138367" x="1020763" y="2717800"/>
          <p14:tracePt t="138373" x="1020763" y="2727325"/>
          <p14:tracePt t="138381" x="1030288" y="2735263"/>
          <p14:tracePt t="138389" x="1030288" y="2754313"/>
          <p14:tracePt t="138397" x="1030288" y="2771775"/>
          <p14:tracePt t="138413" x="1030288" y="2790825"/>
          <p14:tracePt t="138429" x="1030288" y="2800350"/>
          <p14:tracePt t="138517" x="1030288" y="2808288"/>
          <p14:tracePt t="138534" x="1030288" y="2817813"/>
          <p14:tracePt t="138565" x="1039813" y="2827338"/>
          <p14:tracePt t="138765" x="1047750" y="2827338"/>
          <p14:tracePt t="138943" x="1057275" y="2817813"/>
          <p14:tracePt t="138959" x="1066800" y="2800350"/>
          <p14:tracePt t="138974" x="1084263" y="2790825"/>
          <p14:tracePt t="138990" x="1093788" y="2790825"/>
          <p14:tracePt t="139445" x="1103313" y="2790825"/>
          <p14:tracePt t="139461" x="1112838" y="2790825"/>
          <p14:tracePt t="139957" x="1130300" y="2790825"/>
          <p14:tracePt t="139965" x="1130300" y="2781300"/>
          <p14:tracePt t="140223" x="1139825" y="2781300"/>
          <p14:tracePt t="140231" x="1149350" y="2771775"/>
          <p14:tracePt t="140734" x="1149350" y="2763838"/>
          <p14:tracePt t="141061" x="1157288" y="2763838"/>
          <p14:tracePt t="141701" x="1166813" y="2771775"/>
          <p14:tracePt t="141709" x="1185863" y="2771775"/>
          <p14:tracePt t="141717" x="1212850" y="2763838"/>
          <p14:tracePt t="141725" x="1222375" y="2754313"/>
          <p14:tracePt t="141733" x="1249363" y="2735263"/>
          <p14:tracePt t="141741" x="1276350" y="2727325"/>
          <p14:tracePt t="141750" x="1285875" y="2717800"/>
          <p14:tracePt t="141757" x="1293813" y="2708275"/>
          <p14:tracePt t="141767" x="1303338" y="2698750"/>
          <p14:tracePt t="141774" x="1312863" y="2690813"/>
          <p14:tracePt t="141845" x="1322388" y="2690813"/>
          <p14:tracePt t="141895" x="1339850" y="2690813"/>
          <p14:tracePt t="141943" x="1349375" y="2690813"/>
          <p14:tracePt t="141951" x="1349375" y="2698750"/>
          <p14:tracePt t="141968" x="1349375" y="2708275"/>
          <p14:tracePt t="141975" x="1349375" y="2717800"/>
          <p14:tracePt t="142351" x="1349375" y="2727325"/>
          <p14:tracePt t="142565" x="1349375" y="2735263"/>
          <p14:tracePt t="142581" x="1349375" y="2744788"/>
          <p14:tracePt t="142598" x="1349375" y="2754313"/>
          <p14:tracePt t="142638" x="1349375" y="2763838"/>
          <p14:tracePt t="142645" x="1349375" y="2771775"/>
          <p14:tracePt t="142685" x="1349375" y="2781300"/>
          <p14:tracePt t="142965" x="1339850" y="2790825"/>
          <p14:tracePt t="143445" x="1339850" y="2800350"/>
          <p14:tracePt t="144167" x="1339850" y="2808288"/>
          <p14:tracePt t="144173" x="1349375" y="2808288"/>
          <p14:tracePt t="144197" x="1358900" y="2808288"/>
          <p14:tracePt t="144214" x="1366838" y="2817813"/>
          <p14:tracePt t="144269" x="1366838" y="2827338"/>
          <p14:tracePt t="144285" x="1376363" y="2817813"/>
          <p14:tracePt t="144781" x="1385888" y="2808288"/>
          <p14:tracePt t="144789" x="1395413" y="2800350"/>
          <p14:tracePt t="145799" x="1403350" y="2790825"/>
          <p14:tracePt t="146037" x="1431925" y="2790825"/>
          <p14:tracePt t="146045" x="1439863" y="2781300"/>
          <p14:tracePt t="146053" x="1449388" y="2771775"/>
          <p14:tracePt t="146061" x="1449388" y="2763838"/>
          <p14:tracePt t="146069" x="1449388" y="2744788"/>
          <p14:tracePt t="146293" x="1468438" y="2744788"/>
          <p14:tracePt t="146309" x="1476375" y="2735263"/>
          <p14:tracePt t="146711" x="1485900" y="2735263"/>
          <p14:tracePt t="146871" x="1495425" y="2735263"/>
          <p14:tracePt t="146909" x="1495425" y="2744788"/>
          <p14:tracePt t="147453" x="1495425" y="2754313"/>
          <p14:tracePt t="147863" x="1512888" y="2763838"/>
          <p14:tracePt t="147871" x="1576388" y="2763838"/>
          <p14:tracePt t="147889" x="1714500" y="2763838"/>
          <p14:tracePt t="147895" x="1787525" y="2763838"/>
          <p14:tracePt t="147905" x="1824038" y="2763838"/>
          <p14:tracePt t="147909" x="1868488" y="2763838"/>
          <p14:tracePt t="147918" x="1905000" y="2763838"/>
          <p14:tracePt t="147925" x="1924050" y="2763838"/>
          <p14:tracePt t="147936" x="1951038" y="2763838"/>
          <p14:tracePt t="147941" x="1960563" y="2763838"/>
          <p14:tracePt t="147950" x="1968500" y="2763838"/>
          <p14:tracePt t="147957" x="1978025" y="2771775"/>
          <p14:tracePt t="147966" x="1987550" y="2771775"/>
          <p14:tracePt t="147973" x="1997075" y="2771775"/>
          <p14:tracePt t="147982" x="2005013" y="2771775"/>
          <p14:tracePt t="147997" x="2024063" y="2781300"/>
          <p14:tracePt t="148005" x="2033588" y="2790825"/>
          <p14:tracePt t="148013" x="2041525" y="2800350"/>
          <p14:tracePt t="148029" x="2051050" y="2808288"/>
          <p14:tracePt t="148053" x="2060575" y="2817813"/>
          <p14:tracePt t="148077" x="2070100" y="2827338"/>
          <p14:tracePt t="148109" x="2078038" y="2836863"/>
          <p14:tracePt t="148133" x="2087563" y="2836863"/>
          <p14:tracePt t="148142" x="2114550" y="2844800"/>
          <p14:tracePt t="148169" x="2124075" y="2844800"/>
          <p14:tracePt t="148173" x="2143125" y="2854325"/>
          <p14:tracePt t="148185" x="2151063" y="2863850"/>
          <p14:tracePt t="148189" x="2160588" y="2873375"/>
          <p14:tracePt t="148214" x="2170113" y="2881313"/>
          <p14:tracePt t="148221" x="2179638" y="2900363"/>
          <p14:tracePt t="148229" x="2197100" y="2917825"/>
          <p14:tracePt t="148245" x="2206625" y="2927350"/>
          <p14:tracePt t="148271" x="2206625" y="2954338"/>
          <p14:tracePt t="148279" x="2214563" y="2954338"/>
          <p14:tracePt t="148445" x="2233613" y="2954338"/>
          <p14:tracePt t="148453" x="2243138" y="2963863"/>
          <p14:tracePt t="148469" x="2251075" y="2973388"/>
          <p14:tracePt t="148477" x="2251075" y="2990850"/>
          <p14:tracePt t="148485" x="2260600" y="3000375"/>
          <p14:tracePt t="148493" x="2260600" y="3009900"/>
          <p14:tracePt t="148501" x="2270125" y="3036888"/>
          <p14:tracePt t="148509" x="2279650" y="3036888"/>
          <p14:tracePt t="148525" x="2287588" y="3046413"/>
          <p14:tracePt t="148597" x="2297113" y="3054350"/>
          <p14:tracePt t="148605" x="2316163" y="3054350"/>
          <p14:tracePt t="148613" x="2333625" y="3054350"/>
          <p14:tracePt t="148621" x="2360613" y="3054350"/>
          <p14:tracePt t="148629" x="2379663" y="3036888"/>
          <p14:tracePt t="148639" x="2406650" y="3027363"/>
          <p14:tracePt t="148647" x="2425700" y="3009900"/>
          <p14:tracePt t="148657" x="2433638" y="3009900"/>
          <p14:tracePt t="148663" x="2470150" y="2990850"/>
          <p14:tracePt t="148678" x="2479675" y="2990850"/>
          <p14:tracePt t="148689" x="2489200" y="2982913"/>
          <p14:tracePt t="148693" x="2498725" y="2982913"/>
          <p14:tracePt t="149133" x="2498725" y="3000375"/>
          <p14:tracePt t="149142" x="2498725" y="3009900"/>
          <p14:tracePt t="149153" x="2498725" y="3017838"/>
          <p14:tracePt t="149168" x="2498725" y="3036888"/>
          <p14:tracePt t="149184" x="2489200" y="3054350"/>
          <p14:tracePt t="149224" x="2489200" y="3063875"/>
          <p14:tracePt t="149229" x="2479675" y="3073400"/>
          <p14:tracePt t="149237" x="2470150" y="3073400"/>
          <p14:tracePt t="149461" x="2479675" y="3073400"/>
          <p14:tracePt t="149469" x="2498725" y="3073400"/>
          <p14:tracePt t="149477" x="2506663" y="3063875"/>
          <p14:tracePt t="149485" x="2516188" y="3054350"/>
          <p14:tracePt t="149502" x="2525713" y="3046413"/>
          <p14:tracePt t="149518" x="2525713" y="3036888"/>
          <p14:tracePt t="149577" x="2525713" y="3027363"/>
          <p14:tracePt t="149584" x="2525713" y="3017838"/>
          <p14:tracePt t="149593" x="2543175" y="3009900"/>
          <p14:tracePt t="149606" x="2552700" y="2982913"/>
          <p14:tracePt t="149628" x="2562225" y="2982913"/>
          <p14:tracePt t="149655" x="2562225" y="2973388"/>
          <p14:tracePt t="149766" x="2562225" y="2946400"/>
          <p14:tracePt t="149773" x="2562225" y="2936875"/>
          <p14:tracePt t="149781" x="2570163" y="2927350"/>
          <p14:tracePt t="149789" x="2570163" y="2909888"/>
          <p14:tracePt t="149797" x="2579688" y="2890838"/>
          <p14:tracePt t="149805" x="2589213" y="2881313"/>
          <p14:tracePt t="149813" x="2589213" y="2873375"/>
          <p14:tracePt t="149822" x="2598738" y="2854325"/>
          <p14:tracePt t="149845" x="2598738" y="2844800"/>
          <p14:tracePt t="150047" x="2598738" y="2827338"/>
          <p14:tracePt t="150066" x="2598738" y="2817813"/>
          <p14:tracePt t="151599" x="2598738" y="2808288"/>
          <p14:tracePt t="153431" x="2598738" y="2800350"/>
          <p14:tracePt t="153574" x="2589213" y="2800350"/>
          <p14:tracePt t="154997" x="2579688" y="2800350"/>
          <p14:tracePt t="155152" x="2579688" y="2808288"/>
          <p14:tracePt t="158189" x="2589213" y="2808288"/>
          <p14:tracePt t="158198" x="2606675" y="2808288"/>
          <p14:tracePt t="158248" x="2625725" y="2808288"/>
          <p14:tracePt t="158629" x="2598738" y="2808288"/>
          <p14:tracePt t="158637" x="2579688" y="2808288"/>
          <p14:tracePt t="158645" x="2533650" y="2827338"/>
          <p14:tracePt t="158661" x="2498725" y="2836863"/>
          <p14:tracePt t="158669" x="2433638" y="2873375"/>
          <p14:tracePt t="158677" x="2370138" y="2890838"/>
          <p14:tracePt t="158685" x="2324100" y="2909888"/>
          <p14:tracePt t="158693" x="2243138" y="2946400"/>
          <p14:tracePt t="158701" x="2206625" y="2954338"/>
          <p14:tracePt t="158709" x="2160588" y="2963863"/>
          <p14:tracePt t="158717" x="2143125" y="2963863"/>
          <p14:tracePt t="158725" x="2114550" y="2990850"/>
          <p14:tracePt t="158733" x="2078038" y="3009900"/>
          <p14:tracePt t="158741" x="2060575" y="3017838"/>
          <p14:tracePt t="158757" x="2041525" y="3027363"/>
          <p14:tracePt t="158766" x="2024063" y="3046413"/>
          <p14:tracePt t="158773" x="1987550" y="3054350"/>
          <p14:tracePt t="158782" x="1978025" y="3063875"/>
          <p14:tracePt t="158789" x="1941513" y="3082925"/>
          <p14:tracePt t="158798" x="1914525" y="3090863"/>
          <p14:tracePt t="158805" x="1868488" y="3090863"/>
          <p14:tracePt t="158813" x="1841500" y="3100388"/>
          <p14:tracePt t="158821" x="1795463" y="3109913"/>
          <p14:tracePt t="158829" x="1758950" y="3119438"/>
          <p14:tracePt t="158837" x="1741488" y="3146425"/>
          <p14:tracePt t="158846" x="1695450" y="3146425"/>
          <p14:tracePt t="158854" x="1641475" y="3155950"/>
          <p14:tracePt t="158862" x="1612900" y="3163888"/>
          <p14:tracePt t="158874" x="1576388" y="3182938"/>
          <p14:tracePt t="158877" x="1558925" y="3200400"/>
          <p14:tracePt t="158901" x="1522413" y="3228975"/>
          <p14:tracePt t="159218" x="1512888" y="3236913"/>
          <p14:tracePt t="159253" x="1512888" y="3246438"/>
          <p14:tracePt t="159471" x="1531938" y="3255963"/>
          <p14:tracePt t="159479" x="1585913" y="3255963"/>
          <p14:tracePt t="159487" x="1622425" y="3255963"/>
          <p14:tracePt t="159499" x="1677988" y="3255963"/>
          <p14:tracePt t="159501" x="1722438" y="3255963"/>
          <p14:tracePt t="159511" x="1758950" y="3255963"/>
          <p14:tracePt t="159517" x="1804988" y="3255963"/>
          <p14:tracePt t="159525" x="1831975" y="3255963"/>
          <p14:tracePt t="159533" x="1868488" y="3255963"/>
          <p14:tracePt t="159542" x="1895475" y="3255963"/>
          <p14:tracePt t="159549" x="1931988" y="3255963"/>
          <p14:tracePt t="159561" x="1968500" y="3255963"/>
          <p14:tracePt t="159565" x="1997075" y="3255963"/>
          <p14:tracePt t="159575" x="2033588" y="3255963"/>
          <p14:tracePt t="159584" x="2060575" y="3255963"/>
          <p14:tracePt t="159591" x="2087563" y="3273425"/>
          <p14:tracePt t="159601" x="2106613" y="3273425"/>
          <p14:tracePt t="159607" x="2151063" y="3282950"/>
          <p14:tracePt t="159617" x="2170113" y="3282950"/>
          <p14:tracePt t="159626" x="2224088" y="3282950"/>
          <p14:tracePt t="159629" x="2260600" y="3292475"/>
          <p14:tracePt t="159637" x="2306638" y="3292475"/>
          <p14:tracePt t="159646" x="2333625" y="3302000"/>
          <p14:tracePt t="159654" x="2370138" y="3302000"/>
          <p14:tracePt t="159663" x="2406650" y="3302000"/>
          <p14:tracePt t="159670" x="2433638" y="3319463"/>
          <p14:tracePt t="159678" x="2452688" y="3328988"/>
          <p14:tracePt t="159689" x="2462213" y="3328988"/>
          <p14:tracePt t="159693" x="2470150" y="3328988"/>
          <p14:tracePt t="159701" x="2479675" y="3328988"/>
          <p14:tracePt t="159709" x="2489200" y="3328988"/>
          <p14:tracePt t="159717" x="2498725" y="3328988"/>
          <p14:tracePt t="159725" x="2506663" y="3328988"/>
          <p14:tracePt t="159733" x="2533650" y="3328988"/>
          <p14:tracePt t="159741" x="2543175" y="3328988"/>
          <p14:tracePt t="159750" x="2562225" y="3328988"/>
          <p14:tracePt t="159757" x="2589213" y="3328988"/>
          <p14:tracePt t="159765" x="2625725" y="3319463"/>
          <p14:tracePt t="159773" x="2643188" y="3309938"/>
          <p14:tracePt t="159781" x="2689225" y="3309938"/>
          <p14:tracePt t="159789" x="2725738" y="3309938"/>
          <p14:tracePt t="159798" x="2744788" y="3302000"/>
          <p14:tracePt t="159805" x="2789238" y="3302000"/>
          <p14:tracePt t="159817" x="2808288" y="3302000"/>
          <p14:tracePt t="159822" x="2835275" y="3302000"/>
          <p14:tracePt t="159831" x="2852738" y="3282950"/>
          <p14:tracePt t="159841" x="2871788" y="3282950"/>
          <p14:tracePt t="159845" x="2889250" y="3273425"/>
          <p14:tracePt t="159853" x="2898775" y="3273425"/>
          <p14:tracePt t="159861" x="2917825" y="3273425"/>
          <p14:tracePt t="159870" x="2925763" y="3273425"/>
          <p14:tracePt t="159877" x="2935288" y="3273425"/>
          <p14:tracePt t="159902" x="2944813" y="3265488"/>
          <p14:tracePt t="160207" x="2962275" y="3265488"/>
          <p14:tracePt t="160219" x="2971800" y="3265488"/>
          <p14:tracePt t="160223" x="2998788" y="3265488"/>
          <p14:tracePt t="160230" x="3017838" y="3265488"/>
          <p14:tracePt t="160238" x="3044825" y="3265488"/>
          <p14:tracePt t="160249" x="3054350" y="3265488"/>
          <p14:tracePt t="160253" x="3063875" y="3265488"/>
          <p14:tracePt t="160269" x="3071813" y="3265488"/>
          <p14:tracePt t="160333" x="3081338" y="3265488"/>
          <p14:tracePt t="160350" x="3100388" y="3265488"/>
          <p14:tracePt t="160359" x="3108325" y="3265488"/>
          <p14:tracePt t="160374" x="3127375" y="3265488"/>
          <p14:tracePt t="160382" x="3136900" y="3265488"/>
          <p14:tracePt t="160390" x="3144838" y="3265488"/>
          <p14:tracePt t="160407" x="3171825" y="3265488"/>
          <p14:tracePt t="160420" x="3190875" y="3265488"/>
          <p14:tracePt t="160422" x="3217863" y="3265488"/>
          <p14:tracePt t="160430" x="3236913" y="3265488"/>
          <p14:tracePt t="160437" x="3273425" y="3265488"/>
          <p14:tracePt t="160445" x="3290888" y="3273425"/>
          <p14:tracePt t="160453" x="3317875" y="3273425"/>
          <p14:tracePt t="160461" x="3327400" y="3273425"/>
          <p14:tracePt t="160469" x="3354388" y="3273425"/>
          <p14:tracePt t="160477" x="3363913" y="3273425"/>
          <p14:tracePt t="160485" x="3373438" y="3282950"/>
          <p14:tracePt t="160495" x="3390900" y="3282950"/>
          <p14:tracePt t="160502" x="3409950" y="3282950"/>
          <p14:tracePt t="161549" x="3419475" y="3282950"/>
          <p14:tracePt t="161566" x="3409950" y="3282950"/>
          <p14:tracePt t="161576" x="3390900" y="3282950"/>
          <p14:tracePt t="161583" x="3354388" y="3282950"/>
          <p14:tracePt t="161591" x="3309938" y="3282950"/>
          <p14:tracePt t="161598" x="3273425" y="3282950"/>
          <p14:tracePt t="161605" x="3244850" y="3282950"/>
          <p14:tracePt t="161614" x="3217863" y="3282950"/>
          <p14:tracePt t="161621" x="3171825" y="3282950"/>
          <p14:tracePt t="161630" x="3144838" y="3282950"/>
          <p14:tracePt t="161638" x="3100388" y="3282950"/>
          <p14:tracePt t="161647" x="3063875" y="3282950"/>
          <p14:tracePt t="161656" x="3008313" y="3282950"/>
          <p14:tracePt t="161663" x="2954338" y="3282950"/>
          <p14:tracePt t="161672" x="2908300" y="3282950"/>
          <p14:tracePt t="161679" x="2852738" y="3282950"/>
          <p14:tracePt t="161688" x="2825750" y="3282950"/>
          <p14:tracePt t="161693" x="2789238" y="3282950"/>
          <p14:tracePt t="161701" x="2744788" y="3282950"/>
          <p14:tracePt t="161709" x="2716213" y="3282950"/>
          <p14:tracePt t="161717" x="2689225" y="3282950"/>
          <p14:tracePt t="161725" x="2643188" y="3282950"/>
          <p14:tracePt t="161733" x="2625725" y="3282950"/>
          <p14:tracePt t="161741" x="2589213" y="3282950"/>
          <p14:tracePt t="161749" x="2543175" y="3282950"/>
          <p14:tracePt t="161757" x="2506663" y="3282950"/>
          <p14:tracePt t="161765" x="2489200" y="3282950"/>
          <p14:tracePt t="161775" x="2443163" y="3282950"/>
          <p14:tracePt t="161784" x="2425700" y="3292475"/>
          <p14:tracePt t="161790" x="2389188" y="3302000"/>
          <p14:tracePt t="161800" x="2379663" y="3302000"/>
          <p14:tracePt t="161806" x="2352675" y="3302000"/>
          <p14:tracePt t="161813" x="2343150" y="3302000"/>
          <p14:tracePt t="161821" x="2333625" y="3302000"/>
          <p14:tracePt t="161829" x="2316163" y="3302000"/>
          <p14:tracePt t="162232" x="2297113" y="3309938"/>
          <p14:tracePt t="162261" x="2297113" y="3319463"/>
          <p14:tracePt t="162269" x="2287588" y="3319463"/>
          <p14:tracePt t="163293" x="2297113" y="3319463"/>
          <p14:tracePt t="163517" x="2306638" y="3319463"/>
          <p14:tracePt t="163573" x="2316163" y="3319463"/>
          <p14:tracePt t="163589" x="2333625" y="3319463"/>
          <p14:tracePt t="163605" x="2343150" y="3319463"/>
          <p14:tracePt t="163693" x="2352675" y="3319463"/>
          <p14:tracePt t="164005" x="2370138" y="3319463"/>
          <p14:tracePt t="164061" x="2379663" y="3319463"/>
          <p14:tracePt t="164101" x="2370138" y="3319463"/>
          <p14:tracePt t="164109" x="2352675" y="3319463"/>
          <p14:tracePt t="164117" x="2343150" y="3319463"/>
          <p14:tracePt t="164125" x="2316163" y="3319463"/>
          <p14:tracePt t="164133" x="2287588" y="3319463"/>
          <p14:tracePt t="164141" x="2243138" y="3319463"/>
          <p14:tracePt t="164149" x="2187575" y="3319463"/>
          <p14:tracePt t="164158" x="2114550" y="3319463"/>
          <p14:tracePt t="164167" x="2041525" y="3319463"/>
          <p14:tracePt t="164176" x="1951038" y="3319463"/>
          <p14:tracePt t="164190" x="1731963" y="3319463"/>
          <p14:tracePt t="164198" x="1622425" y="3319463"/>
          <p14:tracePt t="164205" x="1531938" y="3319463"/>
          <p14:tracePt t="164215" x="1431925" y="3319463"/>
          <p14:tracePt t="164221" x="1339850" y="3319463"/>
          <p14:tracePt t="164229" x="1266825" y="3319463"/>
          <p14:tracePt t="164238" x="1212850" y="3309938"/>
          <p14:tracePt t="164245" x="1185863" y="3309938"/>
          <p14:tracePt t="164253" x="1157288" y="3302000"/>
          <p14:tracePt t="164839" x="1166813" y="3302000"/>
          <p14:tracePt t="164845" x="1203325" y="3302000"/>
          <p14:tracePt t="164854" x="1222375" y="3302000"/>
          <p14:tracePt t="164861" x="1276350" y="3302000"/>
          <p14:tracePt t="164870" x="1322388" y="3302000"/>
          <p14:tracePt t="164882" x="1358900" y="3302000"/>
          <p14:tracePt t="164887" x="1376363" y="3302000"/>
          <p14:tracePt t="164893" x="1412875" y="3302000"/>
          <p14:tracePt t="164901" x="1449388" y="3302000"/>
          <p14:tracePt t="164909" x="1476375" y="3302000"/>
          <p14:tracePt t="164917" x="1504950" y="3302000"/>
          <p14:tracePt t="164925" x="1522413" y="3302000"/>
          <p14:tracePt t="164934" x="1541463" y="3302000"/>
          <p14:tracePt t="164941" x="1549400" y="3302000"/>
          <p14:tracePt t="164949" x="1558925" y="3302000"/>
          <p14:tracePt t="165005" x="1576388" y="3302000"/>
          <p14:tracePt t="165021" x="1585913" y="3302000"/>
          <p14:tracePt t="165045" x="1595438" y="3302000"/>
          <p14:tracePt t="165061" x="1604963" y="3302000"/>
          <p14:tracePt t="165069" x="1622425" y="3302000"/>
          <p14:tracePt t="165085" x="1631950" y="3302000"/>
          <p14:tracePt t="165095" x="1641475" y="3302000"/>
          <p14:tracePt t="165103" x="1668463" y="3302000"/>
          <p14:tracePt t="165112" x="1677988" y="3302000"/>
          <p14:tracePt t="165124" x="1704975" y="3302000"/>
          <p14:tracePt t="165125" x="1722438" y="3302000"/>
          <p14:tracePt t="165133" x="1751013" y="3302000"/>
          <p14:tracePt t="165141" x="1768475" y="3302000"/>
          <p14:tracePt t="165149" x="1778000" y="3302000"/>
          <p14:tracePt t="165157" x="1814513" y="3302000"/>
          <p14:tracePt t="165174" x="1841500" y="3302000"/>
          <p14:tracePt t="165186" x="1860550" y="3292475"/>
          <p14:tracePt t="165189" x="1895475" y="3282950"/>
          <p14:tracePt t="165197" x="1905000" y="3282950"/>
          <p14:tracePt t="165205" x="1924050" y="3282950"/>
          <p14:tracePt t="165214" x="1931988" y="3273425"/>
          <p14:tracePt t="165221" x="1941513" y="3273425"/>
          <p14:tracePt t="165229" x="1968500" y="3273425"/>
          <p14:tracePt t="165237" x="1978025" y="3273425"/>
          <p14:tracePt t="165245" x="1997075" y="3273425"/>
          <p14:tracePt t="165254" x="2014538" y="3273425"/>
          <p14:tracePt t="165270" x="2024063" y="3273425"/>
          <p14:tracePt t="165281" x="2033588" y="3273425"/>
          <p14:tracePt t="165302" x="2051050" y="3273425"/>
          <p14:tracePt t="165949" x="2060575" y="3273425"/>
          <p14:tracePt t="165981" x="2070100" y="3273425"/>
          <p14:tracePt t="165997" x="2078038" y="3273425"/>
          <p14:tracePt t="166005" x="2097088" y="3273425"/>
          <p14:tracePt t="166014" x="2106613" y="3273425"/>
          <p14:tracePt t="166021" x="2133600" y="3273425"/>
          <p14:tracePt t="166031" x="2143125" y="3273425"/>
          <p14:tracePt t="166037" x="2160588" y="3273425"/>
          <p14:tracePt t="166045" x="2179638" y="3273425"/>
          <p14:tracePt t="166053" x="2197100" y="3265488"/>
          <p14:tracePt t="166069" x="2206625" y="3265488"/>
          <p14:tracePt t="166077" x="2214563" y="3265488"/>
          <p14:tracePt t="166085" x="2224088" y="3255963"/>
          <p14:tracePt t="166093" x="2233613" y="3255963"/>
          <p14:tracePt t="166101" x="2251075" y="3246438"/>
          <p14:tracePt t="166109" x="2260600" y="3246438"/>
          <p14:tracePt t="166117" x="2270125" y="3236913"/>
          <p14:tracePt t="166125" x="2279650" y="3236913"/>
          <p14:tracePt t="166133" x="2297113" y="3228975"/>
          <p14:tracePt t="166149" x="2316163" y="3219450"/>
          <p14:tracePt t="166158" x="2333625" y="3209925"/>
          <p14:tracePt t="166165" x="2343150" y="3200400"/>
          <p14:tracePt t="166173" x="2370138" y="3192463"/>
          <p14:tracePt t="166184" x="2389188" y="3192463"/>
          <p14:tracePt t="166189" x="2406650" y="3182938"/>
          <p14:tracePt t="166198" x="2433638" y="3173413"/>
          <p14:tracePt t="166205" x="2479675" y="3146425"/>
          <p14:tracePt t="166215" x="2506663" y="3136900"/>
          <p14:tracePt t="166221" x="2552700" y="3127375"/>
          <p14:tracePt t="166230" x="2606675" y="3127375"/>
          <p14:tracePt t="166238" x="2652713" y="3090863"/>
          <p14:tracePt t="166247" x="2716213" y="3082925"/>
          <p14:tracePt t="166253" x="2762250" y="3073400"/>
          <p14:tracePt t="166262" x="2789238" y="3073400"/>
          <p14:tracePt t="166269" x="2817813" y="3063875"/>
          <p14:tracePt t="166277" x="2844800" y="3036888"/>
          <p14:tracePt t="166285" x="2881313" y="3027363"/>
          <p14:tracePt t="166293" x="2898775" y="3017838"/>
          <p14:tracePt t="166301" x="2925763" y="3009900"/>
          <p14:tracePt t="166309" x="2954338" y="2990850"/>
          <p14:tracePt t="166317" x="2990850" y="2982913"/>
          <p14:tracePt t="166325" x="3027363" y="2973388"/>
          <p14:tracePt t="166333" x="3071813" y="2963863"/>
          <p14:tracePt t="166341" x="3136900" y="2936875"/>
          <p14:tracePt t="166349" x="3190875" y="2927350"/>
          <p14:tracePt t="166358" x="3254375" y="2909888"/>
          <p14:tracePt t="166367" x="3281363" y="2900363"/>
          <p14:tracePt t="166373" x="3327400" y="2881313"/>
          <p14:tracePt t="166382" x="3354388" y="2873375"/>
          <p14:tracePt t="166389" x="3400425" y="2844800"/>
          <p14:tracePt t="166398" x="3446463" y="2827338"/>
          <p14:tracePt t="166405" x="3463925" y="2817813"/>
          <p14:tracePt t="166414" x="3490913" y="2800350"/>
          <p14:tracePt t="166422" x="3527425" y="2771775"/>
          <p14:tracePt t="166435" x="3546475" y="2763838"/>
          <p14:tracePt t="166438" x="3563938" y="2754313"/>
          <p14:tracePt t="166445" x="3582988" y="2744788"/>
          <p14:tracePt t="166461" x="3600450" y="2727325"/>
          <p14:tracePt t="166469" x="3619500" y="2717800"/>
          <p14:tracePt t="166477" x="3636963" y="2708275"/>
          <p14:tracePt t="166485" x="3665538" y="2698750"/>
          <p14:tracePt t="166495" x="3702050" y="2690813"/>
          <p14:tracePt t="166501" x="3729038" y="2681288"/>
          <p14:tracePt t="166511" x="3775075" y="2671763"/>
          <p14:tracePt t="166517" x="3829050" y="2654300"/>
          <p14:tracePt t="166525" x="3875088" y="2644775"/>
          <p14:tracePt t="166533" x="3948113" y="2617788"/>
          <p14:tracePt t="166542" x="4048125" y="2608263"/>
          <p14:tracePt t="166549" x="4194175" y="2608263"/>
          <p14:tracePt t="166557" x="4340225" y="2589213"/>
          <p14:tracePt t="166565" x="4503738" y="2544763"/>
          <p14:tracePt t="166573" x="4594225" y="2544763"/>
          <p14:tracePt t="166581" x="4640263" y="2535238"/>
          <p14:tracePt t="166589" x="4667250" y="2535238"/>
          <p14:tracePt t="166597" x="4713288" y="2525713"/>
          <p14:tracePt t="166614" x="4730750" y="2525713"/>
          <p14:tracePt t="166621" x="4749800" y="2525713"/>
          <p14:tracePt t="166629" x="4759325" y="2525713"/>
          <p14:tracePt t="166637" x="4776788" y="2525713"/>
          <p14:tracePt t="166645" x="4795838" y="2525713"/>
          <p14:tracePt t="166653" x="4832350" y="2525713"/>
          <p14:tracePt t="166661" x="4849813" y="2525713"/>
          <p14:tracePt t="166669" x="4895850" y="2525713"/>
          <p14:tracePt t="166677" x="4949825" y="2525713"/>
          <p14:tracePt t="166686" x="4986338" y="2525713"/>
          <p14:tracePt t="166693" x="5041900" y="2525713"/>
          <p14:tracePt t="166701" x="5068888" y="2525713"/>
          <p14:tracePt t="166709" x="5114925" y="2525713"/>
          <p14:tracePt t="166717" x="5141913" y="2517775"/>
          <p14:tracePt t="166725" x="5159375" y="2517775"/>
          <p14:tracePt t="166733" x="5187950" y="2517775"/>
          <p14:tracePt t="166741" x="5205413" y="2508250"/>
          <p14:tracePt t="166749" x="5224463" y="2489200"/>
          <p14:tracePt t="166757" x="5232400" y="2481263"/>
          <p14:tracePt t="166765" x="5287963" y="2462213"/>
          <p14:tracePt t="166773" x="5305425" y="2435225"/>
          <p14:tracePt t="166782" x="5324475" y="2425700"/>
          <p14:tracePt t="166789" x="5351463" y="2398713"/>
          <p14:tracePt t="166797" x="5397500" y="2371725"/>
          <p14:tracePt t="166805" x="5461000" y="2335213"/>
          <p14:tracePt t="166814" x="5507038" y="2316163"/>
          <p14:tracePt t="166821" x="5588000" y="2289175"/>
          <p14:tracePt t="166829" x="5616575" y="2270125"/>
          <p14:tracePt t="166837" x="5653088" y="2243138"/>
          <p14:tracePt t="166845" x="5688013" y="2225675"/>
          <p14:tracePt t="166853" x="5716588" y="2206625"/>
          <p14:tracePt t="166861" x="5743575" y="2189163"/>
          <p14:tracePt t="166870" x="5761038" y="2170113"/>
          <p14:tracePt t="166877" x="5780088" y="2152650"/>
          <p14:tracePt t="166885" x="5816600" y="2125663"/>
          <p14:tracePt t="166894" x="5843588" y="2106613"/>
          <p14:tracePt t="166902" x="5889625" y="2060575"/>
          <p14:tracePt t="166909" x="5907088" y="2043113"/>
          <p14:tracePt t="166917" x="5953125" y="2006600"/>
          <p14:tracePt t="166925" x="5962650" y="1997075"/>
          <p14:tracePt t="166935" x="5980113" y="1970088"/>
          <p14:tracePt t="166941" x="5999163" y="1960563"/>
          <p14:tracePt t="166949" x="6016625" y="1951038"/>
          <p14:tracePt t="166957" x="6043613" y="1933575"/>
          <p14:tracePt t="166965" x="6062663" y="1914525"/>
          <p14:tracePt t="166973" x="6089650" y="1906588"/>
          <p14:tracePt t="166982" x="6116638" y="1870075"/>
          <p14:tracePt t="166989" x="6145213" y="1851025"/>
          <p14:tracePt t="166997" x="6162675" y="1833563"/>
          <p14:tracePt t="167005" x="6199188" y="1797050"/>
          <p14:tracePt t="167015" x="6226175" y="1768475"/>
          <p14:tracePt t="167021" x="6235700" y="1760538"/>
          <p14:tracePt t="167029" x="6254750" y="1741488"/>
          <p14:tracePt t="167037" x="6291263" y="1714500"/>
          <p14:tracePt t="167046" x="6291263" y="1704975"/>
          <p14:tracePt t="167055" x="6299200" y="1697038"/>
          <p14:tracePt t="167062" x="6318250" y="1677988"/>
          <p14:tracePt t="167070" x="6326188" y="1668463"/>
          <p14:tracePt t="167078" x="6335713" y="1660525"/>
          <p14:tracePt t="167094" x="6345238" y="1651000"/>
          <p14:tracePt t="167110" x="6354763" y="1641475"/>
          <p14:tracePt t="167229" x="6335713" y="1641475"/>
          <p14:tracePt t="167237" x="6318250" y="1641475"/>
          <p14:tracePt t="167246" x="6272213" y="1641475"/>
          <p14:tracePt t="167253" x="6245225" y="1651000"/>
          <p14:tracePt t="167261" x="6172200" y="1697038"/>
          <p14:tracePt t="167269" x="6089650" y="1741488"/>
          <p14:tracePt t="167277" x="6007100" y="1797050"/>
          <p14:tracePt t="167285" x="5889625" y="1851025"/>
          <p14:tracePt t="167293" x="5789613" y="1906588"/>
          <p14:tracePt t="167302" x="5661025" y="1970088"/>
          <p14:tracePt t="167311" x="5543550" y="2016125"/>
          <p14:tracePt t="167317" x="5424488" y="2089150"/>
          <p14:tracePt t="167325" x="5287963" y="2143125"/>
          <p14:tracePt t="167333" x="5159375" y="2216150"/>
          <p14:tracePt t="167341" x="4986338" y="2298700"/>
          <p14:tracePt t="167349" x="4859338" y="2343150"/>
          <p14:tracePt t="167358" x="4722813" y="2416175"/>
          <p14:tracePt t="167365" x="4603750" y="2489200"/>
          <p14:tracePt t="167373" x="4521200" y="2525713"/>
          <p14:tracePt t="167382" x="4421188" y="2581275"/>
          <p14:tracePt t="167389" x="4357688" y="2635250"/>
          <p14:tracePt t="167397" x="4275138" y="2681288"/>
          <p14:tracePt t="167405" x="4230688" y="2717800"/>
          <p14:tracePt t="167413" x="4184650" y="2763838"/>
          <p14:tracePt t="167422" x="4157663" y="2771775"/>
          <p14:tracePt t="167432" x="4121150" y="2790825"/>
          <p14:tracePt t="167438" x="4102100" y="2817813"/>
          <p14:tracePt t="167445" x="4065588" y="2836863"/>
          <p14:tracePt t="167453" x="4048125" y="2854325"/>
          <p14:tracePt t="167461" x="4038600" y="2863850"/>
          <p14:tracePt t="167469" x="4011613" y="2881313"/>
          <p14:tracePt t="167477" x="4002088" y="2881313"/>
          <p14:tracePt t="167485" x="3975100" y="2909888"/>
          <p14:tracePt t="167501" x="3956050" y="2936875"/>
          <p14:tracePt t="167509" x="3929063" y="2954338"/>
          <p14:tracePt t="167517" x="3911600" y="2963863"/>
          <p14:tracePt t="167526" x="3856038" y="3000375"/>
          <p14:tracePt t="167533" x="3810000" y="3017838"/>
          <p14:tracePt t="167542" x="3746500" y="3054350"/>
          <p14:tracePt t="167552" x="3702050" y="3082925"/>
          <p14:tracePt t="167560" x="3636963" y="3109913"/>
          <p14:tracePt t="167565" x="3592513" y="3146425"/>
          <p14:tracePt t="167573" x="3563938" y="3173413"/>
          <p14:tracePt t="167582" x="3527425" y="3192463"/>
          <p14:tracePt t="167589" x="3500438" y="3228975"/>
          <p14:tracePt t="167598" x="3446463" y="3265488"/>
          <p14:tracePt t="167614" x="3419475" y="3292475"/>
          <p14:tracePt t="167621" x="3409950" y="3302000"/>
          <p14:tracePt t="167629" x="3390900" y="3319463"/>
          <p14:tracePt t="167637" x="3382963" y="3319463"/>
          <p14:tracePt t="167649" x="3373438" y="3328988"/>
          <p14:tracePt t="167983" x="3382963" y="3328988"/>
          <p14:tracePt t="167991" x="3409950" y="3328988"/>
          <p14:tracePt t="168001" x="3427413" y="3328988"/>
          <p14:tracePt t="168006" x="3463925" y="3319463"/>
          <p14:tracePt t="168015" x="3473450" y="3319463"/>
          <p14:tracePt t="168021" x="3509963" y="3309938"/>
          <p14:tracePt t="168030" x="3519488" y="3309938"/>
          <p14:tracePt t="168037" x="3519488" y="3302000"/>
          <p14:tracePt t="168045" x="3527425" y="3302000"/>
          <p14:tracePt t="168053" x="3546475" y="3302000"/>
          <p14:tracePt t="168069" x="3556000" y="3302000"/>
          <p14:tracePt t="168077" x="3563938" y="3292475"/>
          <p14:tracePt t="168669" x="3556000" y="3265488"/>
          <p14:tracePt t="168677" x="3482975" y="3265488"/>
          <p14:tracePt t="168685" x="3427413" y="3255963"/>
          <p14:tracePt t="168695" x="3373438" y="3255963"/>
          <p14:tracePt t="168704" x="3309938" y="3228975"/>
          <p14:tracePt t="168711" x="3263900" y="3228975"/>
          <p14:tracePt t="168720" x="3227388" y="3228975"/>
          <p14:tracePt t="168726" x="3171825" y="3228975"/>
          <p14:tracePt t="168734" x="3127375" y="3228975"/>
          <p14:tracePt t="168742" x="3100388" y="3228975"/>
          <p14:tracePt t="168750" x="3071813" y="3228975"/>
          <p14:tracePt t="168757" x="3063875" y="3228975"/>
          <p14:tracePt t="168766" x="3054350" y="3228975"/>
          <p14:tracePt t="168773" x="3035300" y="3228975"/>
          <p14:tracePt t="168878" x="2990850" y="3228975"/>
          <p14:tracePt t="168886" x="2971800" y="3228975"/>
          <p14:tracePt t="168893" x="2944813" y="3228975"/>
          <p14:tracePt t="168901" x="2925763" y="3228975"/>
          <p14:tracePt t="168909" x="2898775" y="3228975"/>
          <p14:tracePt t="168917" x="2881313" y="3228975"/>
          <p14:tracePt t="168925" x="2852738" y="3228975"/>
          <p14:tracePt t="168933" x="2844800" y="3228975"/>
          <p14:tracePt t="168941" x="2825750" y="3228975"/>
          <p14:tracePt t="168950" x="2808288" y="3228975"/>
          <p14:tracePt t="168957" x="2798763" y="3228975"/>
          <p14:tracePt t="168977" x="2789238" y="3228975"/>
          <p14:tracePt t="168984" x="2771775" y="3228975"/>
          <p14:tracePt t="168991" x="2762250" y="3228975"/>
          <p14:tracePt t="169002" x="2744788" y="3228975"/>
          <p14:tracePt t="169005" x="2716213" y="3228975"/>
          <p14:tracePt t="169014" x="2708275" y="3228975"/>
          <p14:tracePt t="169021" x="2679700" y="3228975"/>
          <p14:tracePt t="169030" x="2671763" y="3236913"/>
          <p14:tracePt t="169037" x="2662238" y="3236913"/>
          <p14:tracePt t="169045" x="2652713" y="3246438"/>
          <p14:tracePt t="169531" x="2652713" y="3236913"/>
          <p14:tracePt t="169695" x="2652713" y="3255963"/>
          <p14:tracePt t="169879" x="2652713" y="3228975"/>
          <p14:tracePt t="169885" x="2652713" y="3219450"/>
          <p14:tracePt t="169925" x="2652713" y="3209925"/>
          <p14:tracePt t="170319" x="2652713" y="3219450"/>
          <p14:tracePt t="170519" x="2652713" y="3228975"/>
          <p14:tracePt t="170528" x="2662238" y="3219450"/>
          <p14:tracePt t="170542" x="2671763" y="3209925"/>
          <p14:tracePt t="170693" x="2679700" y="3209925"/>
          <p14:tracePt t="170701" x="2679700" y="3228975"/>
          <p14:tracePt t="170709" x="2679700" y="3236913"/>
          <p14:tracePt t="170717" x="2679700" y="3246438"/>
          <p14:tracePt t="170725" x="2679700" y="3255963"/>
          <p14:tracePt t="170741" x="2679700" y="3265488"/>
          <p14:tracePt t="170878" x="2679700" y="3255963"/>
          <p14:tracePt t="170975" x="2689225" y="3255963"/>
          <p14:tracePt t="171825" x="2698750" y="3246438"/>
          <p14:tracePt t="172141" x="2708275" y="3246438"/>
          <p14:tracePt t="173183" x="2716213" y="3246438"/>
          <p14:tracePt t="173189" x="2735263" y="3246438"/>
          <p14:tracePt t="173205" x="2744788" y="3246438"/>
          <p14:tracePt t="173890" x="2752725" y="3246438"/>
          <p14:tracePt t="173901" x="2752725" y="3255963"/>
          <p14:tracePt t="173909" x="2752725" y="3265488"/>
          <p14:tracePt t="173917" x="2752725" y="3273425"/>
          <p14:tracePt t="176447" x="2752725" y="3292475"/>
          <p14:tracePt t="176455" x="2752725" y="3302000"/>
          <p14:tracePt t="176477" x="2752725" y="3309938"/>
          <p14:tracePt t="176718" x="2744788" y="3309938"/>
          <p14:tracePt t="177341" x="2708275" y="3319463"/>
          <p14:tracePt t="177349" x="2662238" y="3346450"/>
          <p14:tracePt t="177357" x="2606675" y="3346450"/>
          <p14:tracePt t="177365" x="2579688" y="3346450"/>
          <p14:tracePt t="177373" x="2552700" y="3346450"/>
          <p14:tracePt t="177381" x="2533650" y="3346450"/>
          <p14:tracePt t="177407" x="2516188" y="3346450"/>
          <p14:tracePt t="177559" x="2516188" y="3338513"/>
          <p14:tracePt t="177565" x="2533650" y="3328988"/>
          <p14:tracePt t="177575" x="2552700" y="3328988"/>
          <p14:tracePt t="177582" x="2589213" y="3309938"/>
          <p14:tracePt t="177591" x="2625725" y="3302000"/>
          <p14:tracePt t="177597" x="2679700" y="3302000"/>
          <p14:tracePt t="177605" x="2744788" y="3292475"/>
          <p14:tracePt t="177614" x="2798763" y="3273425"/>
          <p14:tracePt t="177621" x="2862263" y="3273425"/>
          <p14:tracePt t="177631" x="2917825" y="3273425"/>
          <p14:tracePt t="177637" x="2981325" y="3236913"/>
          <p14:tracePt t="177646" x="3035300" y="3236913"/>
          <p14:tracePt t="177653" x="3090863" y="3236913"/>
          <p14:tracePt t="177661" x="3171825" y="3228975"/>
          <p14:tracePt t="177669" x="3244850" y="3209925"/>
          <p14:tracePt t="177682" x="3300413" y="3209925"/>
          <p14:tracePt t="177687" x="3382963" y="3182938"/>
          <p14:tracePt t="177693" x="3436938" y="3173413"/>
          <p14:tracePt t="177701" x="3490913" y="3173413"/>
          <p14:tracePt t="177709" x="3556000" y="3163888"/>
          <p14:tracePt t="177717" x="3600450" y="3155950"/>
          <p14:tracePt t="177725" x="3646488" y="3127375"/>
          <p14:tracePt t="177733" x="3702050" y="3100388"/>
          <p14:tracePt t="177741" x="3746500" y="3090863"/>
          <p14:tracePt t="177749" x="3810000" y="3073400"/>
          <p14:tracePt t="177757" x="3838575" y="3054350"/>
          <p14:tracePt t="177765" x="3865563" y="3046413"/>
          <p14:tracePt t="177773" x="3883025" y="3036888"/>
          <p14:tracePt t="177781" x="3919538" y="3017838"/>
          <p14:tracePt t="177789" x="3929063" y="3009900"/>
          <p14:tracePt t="177798" x="3929063" y="3000375"/>
          <p14:tracePt t="177805" x="3948113" y="2990850"/>
          <p14:tracePt t="177813" x="3965575" y="2973388"/>
          <p14:tracePt t="177821" x="3975100" y="2963863"/>
          <p14:tracePt t="177839" x="3984625" y="2936875"/>
          <p14:tracePt t="177846" x="3992563" y="2917825"/>
          <p14:tracePt t="177853" x="4002088" y="2917825"/>
          <p14:tracePt t="177861" x="4011613" y="2900363"/>
          <p14:tracePt t="177870" x="4021138" y="2881313"/>
          <p14:tracePt t="177881" x="4038600" y="2863850"/>
          <p14:tracePt t="177885" x="4065588" y="2827338"/>
          <p14:tracePt t="177893" x="4065588" y="2817813"/>
          <p14:tracePt t="177901" x="4102100" y="2781300"/>
          <p14:tracePt t="177910" x="4102100" y="2771775"/>
          <p14:tracePt t="177920" x="4121150" y="2744788"/>
          <p14:tracePt t="177926" x="4157663" y="2690813"/>
          <p14:tracePt t="177937" x="4165600" y="2681288"/>
          <p14:tracePt t="177941" x="4184650" y="2625725"/>
          <p14:tracePt t="177949" x="4211638" y="2598738"/>
          <p14:tracePt t="177957" x="4221163" y="2581275"/>
          <p14:tracePt t="177965" x="4230688" y="2554288"/>
          <p14:tracePt t="177973" x="4238625" y="2517775"/>
          <p14:tracePt t="177981" x="4248150" y="2498725"/>
          <p14:tracePt t="177989" x="4257675" y="2489200"/>
          <p14:tracePt t="177997" x="4267200" y="2489200"/>
          <p14:tracePt t="178006" x="4267200" y="2481263"/>
          <p14:tracePt t="178016" x="4267200" y="2452688"/>
          <p14:tracePt t="178022" x="4275138" y="2435225"/>
          <p14:tracePt t="178039" x="4275138" y="2408238"/>
          <p14:tracePt t="178046" x="4294188" y="2379663"/>
          <p14:tracePt t="178054" x="4294188" y="2371725"/>
          <p14:tracePt t="178068" x="4303713" y="2362200"/>
          <p14:tracePt t="178070" x="4303713" y="2343150"/>
          <p14:tracePt t="178078" x="4311650" y="2316163"/>
          <p14:tracePt t="178086" x="4321175" y="2270125"/>
          <p14:tracePt t="178094" x="4321175" y="2252663"/>
          <p14:tracePt t="178102" x="4340225" y="2225675"/>
          <p14:tracePt t="178110" x="4348163" y="2189163"/>
          <p14:tracePt t="178122" x="4357688" y="2160588"/>
          <p14:tracePt t="178125" x="4367213" y="2152650"/>
          <p14:tracePt t="178133" x="4367213" y="2125663"/>
          <p14:tracePt t="178141" x="4403725" y="2097088"/>
          <p14:tracePt t="178150" x="4421188" y="2052638"/>
          <p14:tracePt t="178157" x="4457700" y="2006600"/>
          <p14:tracePt t="178167" x="4476750" y="1987550"/>
          <p14:tracePt t="178174" x="4503738" y="1943100"/>
          <p14:tracePt t="178187" x="4513263" y="1924050"/>
          <p14:tracePt t="178189" x="4513263" y="1914525"/>
          <p14:tracePt t="178198" x="4513263" y="1897063"/>
          <p14:tracePt t="178215" x="4513263" y="1887538"/>
          <p14:tracePt t="178377" x="4513263" y="1870075"/>
          <p14:tracePt t="178461" x="4513263" y="1860550"/>
          <p14:tracePt t="178485" x="4513263" y="1851025"/>
          <p14:tracePt t="178497" x="4513263" y="1841500"/>
          <p14:tracePt t="178501" x="4513263" y="1833563"/>
          <p14:tracePt t="178549" x="4513263" y="1824038"/>
          <p14:tracePt t="178558" x="4521200" y="1814513"/>
          <p14:tracePt t="178565" x="4530725" y="1814513"/>
          <p14:tracePt t="178573" x="4549775" y="1804988"/>
          <p14:tracePt t="178589" x="4567238" y="1797050"/>
          <p14:tracePt t="178598" x="4586288" y="1778000"/>
          <p14:tracePt t="178613" x="4594225" y="1778000"/>
          <p14:tracePt t="178637" x="4603750" y="1768475"/>
          <p14:tracePt t="179514" x="4622800" y="1768475"/>
          <p14:tracePt t="179529" x="4630738" y="1768475"/>
          <p14:tracePt t="179615" x="4640263" y="1768475"/>
          <p14:tracePt t="179670" x="4649788" y="1760538"/>
          <p14:tracePt t="180351" x="4659313" y="1760538"/>
          <p14:tracePt t="180358" x="4667250" y="1760538"/>
          <p14:tracePt t="180381" x="4676775" y="1760538"/>
          <p14:tracePt t="180397" x="4676775" y="1751013"/>
          <p14:tracePt t="180446" x="4686300" y="1741488"/>
          <p14:tracePt t="180479" x="4686300" y="1731963"/>
          <p14:tracePt t="180598" x="4686300" y="1724025"/>
          <p14:tracePt t="180637" x="4686300" y="1714500"/>
          <p14:tracePt t="182613" x="4686300" y="1724025"/>
          <p14:tracePt t="182703" x="4695825" y="1731963"/>
          <p14:tracePt t="182719" x="4703763" y="1731963"/>
          <p14:tracePt t="182910" x="4703763" y="1741488"/>
          <p14:tracePt t="183045" x="4703763" y="1724025"/>
          <p14:tracePt t="183175" x="4695825" y="1731963"/>
          <p14:tracePt t="183199" x="4686300" y="1741488"/>
          <p14:tracePt t="183382" x="4703763" y="1741488"/>
          <p14:tracePt t="183389" x="4722813" y="1741488"/>
          <p14:tracePt t="183397" x="4730750" y="1731963"/>
          <p14:tracePt t="183405" x="4740275" y="1724025"/>
          <p14:tracePt t="183421" x="4749800" y="1724025"/>
          <p14:tracePt t="184544" x="4749800" y="1714500"/>
          <p14:tracePt t="184567" x="4749800" y="1704975"/>
          <p14:tracePt t="186002" x="4749800" y="1724025"/>
          <p14:tracePt t="186007" x="4749800" y="1731963"/>
          <p14:tracePt t="186014" x="4740275" y="1731963"/>
          <p14:tracePt t="186029" x="4730750" y="1751013"/>
          <p14:tracePt t="186045" x="4722813" y="1760538"/>
          <p14:tracePt t="186062" x="4713288" y="1768475"/>
          <p14:tracePt t="186445" x="4695825" y="1768475"/>
          <p14:tracePt t="186453" x="4622800" y="1841500"/>
          <p14:tracePt t="186462" x="4540250" y="1933575"/>
          <p14:tracePt t="186469" x="4448175" y="2016125"/>
          <p14:tracePt t="186480" x="4330700" y="2116138"/>
          <p14:tracePt t="186486" x="4230688" y="2225675"/>
          <p14:tracePt t="186493" x="4129088" y="2298700"/>
          <p14:tracePt t="186501" x="4011613" y="2379663"/>
          <p14:tracePt t="186509" x="3911600" y="2471738"/>
          <p14:tracePt t="186517" x="3783013" y="2608263"/>
          <p14:tracePt t="186525" x="3665538" y="2727325"/>
          <p14:tracePt t="186534" x="3546475" y="2836863"/>
          <p14:tracePt t="186543" x="3446463" y="2917825"/>
          <p14:tracePt t="186549" x="3363913" y="2973388"/>
          <p14:tracePt t="186557" x="3300413" y="3027363"/>
          <p14:tracePt t="186565" x="3200400" y="3082925"/>
          <p14:tracePt t="186573" x="3154363" y="3119438"/>
          <p14:tracePt t="186581" x="3090863" y="3155950"/>
          <p14:tracePt t="186590" x="3044825" y="3163888"/>
          <p14:tracePt t="186597" x="3017838" y="3182938"/>
          <p14:tracePt t="186605" x="2981325" y="3182938"/>
          <p14:tracePt t="186613" x="2944813" y="3182938"/>
          <p14:tracePt t="186621" x="2935288" y="3182938"/>
          <p14:tracePt t="186629" x="2925763" y="3182938"/>
          <p14:tracePt t="186637" x="2917825" y="3182938"/>
          <p14:tracePt t="186646" x="2908300" y="3182938"/>
          <p14:tracePt t="186733" x="2898775" y="3182938"/>
          <p14:tracePt t="186759" x="2889250" y="3182938"/>
          <p14:tracePt t="186766" x="2862263" y="3182938"/>
          <p14:tracePt t="186774" x="2852738" y="3182938"/>
          <p14:tracePt t="186782" x="2817813" y="3182938"/>
          <p14:tracePt t="186793" x="2798763" y="3182938"/>
          <p14:tracePt t="186797" x="2771775" y="3182938"/>
          <p14:tracePt t="186805" x="2752725" y="3182938"/>
          <p14:tracePt t="186813" x="2744788" y="3182938"/>
          <p14:tracePt t="186845" x="2735263" y="3182938"/>
          <p14:tracePt t="186871" x="2725738" y="3182938"/>
          <p14:tracePt t="186878" x="2708275" y="3182938"/>
          <p14:tracePt t="186889" x="2679700" y="3182938"/>
          <p14:tracePt t="186894" x="2671763" y="3182938"/>
          <p14:tracePt t="186903" x="2643188" y="3182938"/>
          <p14:tracePt t="186910" x="2625725" y="3182938"/>
          <p14:tracePt t="186920" x="2579688" y="3182938"/>
          <p14:tracePt t="186926" x="2552700" y="3163888"/>
          <p14:tracePt t="186937" x="2543175" y="3163888"/>
          <p14:tracePt t="186941" x="2533650" y="3163888"/>
          <p14:tracePt t="187103" x="2525713" y="3155950"/>
          <p14:tracePt t="187125" x="2543175" y="3146425"/>
          <p14:tracePt t="187125" x="2598738" y="3136900"/>
          <p14:tracePt t="187133" x="2635250" y="3136900"/>
          <p14:tracePt t="187142" x="2662238" y="3136900"/>
          <p14:tracePt t="187150" x="2708275" y="3136900"/>
          <p14:tracePt t="187158" x="2744788" y="3136900"/>
          <p14:tracePt t="187169" x="2789238" y="3136900"/>
          <p14:tracePt t="187173" x="2808288" y="3136900"/>
          <p14:tracePt t="187183" x="2844800" y="3119438"/>
          <p14:tracePt t="187189" x="2881313" y="3109913"/>
          <p14:tracePt t="187198" x="2898775" y="3109913"/>
          <p14:tracePt t="187205" x="2935288" y="3109913"/>
          <p14:tracePt t="187215" x="2962275" y="3109913"/>
          <p14:tracePt t="187221" x="2998788" y="3109913"/>
          <p14:tracePt t="187229" x="3035300" y="3109913"/>
          <p14:tracePt t="187237" x="3054350" y="3119438"/>
          <p14:tracePt t="187246" x="3117850" y="3146425"/>
          <p14:tracePt t="187253" x="3144838" y="3155950"/>
          <p14:tracePt t="187262" x="3181350" y="3163888"/>
          <p14:tracePt t="187269" x="3217863" y="3173413"/>
          <p14:tracePt t="187277" x="3244850" y="3173413"/>
          <p14:tracePt t="187285" x="3281363" y="3173413"/>
          <p14:tracePt t="187293" x="3300413" y="3173413"/>
          <p14:tracePt t="187301" x="3309938" y="3173413"/>
          <p14:tracePt t="187309" x="3317875" y="3173413"/>
          <p14:tracePt t="187317" x="3336925" y="3173413"/>
          <p14:tracePt t="187590" x="3254375" y="3173413"/>
          <p14:tracePt t="187597" x="3144838" y="3173413"/>
          <p14:tracePt t="187606" x="3063875" y="3173413"/>
          <p14:tracePt t="187615" x="2990850" y="3173413"/>
          <p14:tracePt t="187622" x="2917825" y="3173413"/>
          <p14:tracePt t="187629" x="2862263" y="3173413"/>
          <p14:tracePt t="187639" x="2808288" y="3173413"/>
          <p14:tracePt t="187648" x="2762250" y="3173413"/>
          <p14:tracePt t="187654" x="2735263" y="3173413"/>
          <p14:tracePt t="187662" x="2708275" y="3173413"/>
          <p14:tracePt t="187669" x="2689225" y="3173413"/>
          <p14:tracePt t="187680" x="2662238" y="3173413"/>
          <p14:tracePt t="187685" x="2643188" y="3173413"/>
          <p14:tracePt t="187695" x="2598738" y="3182938"/>
          <p14:tracePt t="187702" x="2570163" y="3182938"/>
          <p14:tracePt t="187710" x="2543175" y="3209925"/>
          <p14:tracePt t="187717" x="2506663" y="3209925"/>
          <p14:tracePt t="187725" x="2498725" y="3209925"/>
          <p14:tracePt t="187734" x="2462213" y="3209925"/>
          <p14:tracePt t="187742" x="2452688" y="3209925"/>
          <p14:tracePt t="187750" x="2433638" y="3209925"/>
          <p14:tracePt t="187989" x="2452688" y="3209925"/>
          <p14:tracePt t="187997" x="2470150" y="3209925"/>
          <p14:tracePt t="188005" x="2506663" y="3209925"/>
          <p14:tracePt t="188013" x="2516188" y="3209925"/>
          <p14:tracePt t="188022" x="2562225" y="3209925"/>
          <p14:tracePt t="188031" x="2589213" y="3209925"/>
          <p14:tracePt t="188038" x="2606675" y="3209925"/>
          <p14:tracePt t="188047" x="2652713" y="3209925"/>
          <p14:tracePt t="188054" x="2662238" y="3209925"/>
          <p14:tracePt t="188062" x="2708275" y="3209925"/>
          <p14:tracePt t="188069" x="2735263" y="3209925"/>
          <p14:tracePt t="188077" x="2752725" y="3209925"/>
          <p14:tracePt t="188085" x="2798763" y="3209925"/>
          <p14:tracePt t="188093" x="2825750" y="3200400"/>
          <p14:tracePt t="188101" x="2852738" y="3200400"/>
          <p14:tracePt t="188109" x="2898775" y="3200400"/>
          <p14:tracePt t="188117" x="2917825" y="3192463"/>
          <p14:tracePt t="188125" x="2944813" y="3192463"/>
          <p14:tracePt t="188133" x="2962275" y="3192463"/>
          <p14:tracePt t="188141" x="2990850" y="3192463"/>
          <p14:tracePt t="188149" x="3008313" y="3192463"/>
          <p14:tracePt t="188157" x="3027363" y="3192463"/>
          <p14:tracePt t="188166" x="3044825" y="3192463"/>
          <p14:tracePt t="188173" x="3054350" y="3192463"/>
          <p14:tracePt t="188181" x="3063875" y="3192463"/>
          <p14:tracePt t="188189" x="3071813" y="3192463"/>
          <p14:tracePt t="188197" x="3090863" y="3192463"/>
          <p14:tracePt t="188205" x="3117850" y="3192463"/>
          <p14:tracePt t="188214" x="3127375" y="3192463"/>
          <p14:tracePt t="188232" x="3136900" y="3192463"/>
          <p14:tracePt t="188238" x="3154363" y="3192463"/>
          <p14:tracePt t="188251" x="3163888" y="3192463"/>
          <p14:tracePt t="188254" x="3163888" y="3182938"/>
          <p14:tracePt t="188270" x="3171825" y="3173413"/>
          <p14:tracePt t="191271" x="3190875" y="3173413"/>
          <p14:tracePt t="191287" x="3200400" y="3163888"/>
          <p14:tracePt t="191302" x="3208338" y="3163888"/>
          <p14:tracePt t="191309" x="3217863" y="3163888"/>
          <p14:tracePt t="191317" x="3227388" y="3155950"/>
          <p14:tracePt t="191565" x="3236913" y="3155950"/>
          <p14:tracePt t="191573" x="3254375" y="3155950"/>
          <p14:tracePt t="191839" x="3273425" y="3155950"/>
          <p14:tracePt t="191845" x="3281363" y="3146425"/>
          <p14:tracePt t="191853" x="3300413" y="3127375"/>
          <p14:tracePt t="191861" x="3309938" y="3119438"/>
          <p14:tracePt t="191870" x="3327400" y="3109913"/>
          <p14:tracePt t="191880" x="3327400" y="3100388"/>
          <p14:tracePt t="191886" x="3336925" y="3082925"/>
          <p14:tracePt t="191893" x="3346450" y="3073400"/>
          <p14:tracePt t="191909" x="3354388" y="3063875"/>
          <p14:tracePt t="192053" x="3363913" y="3063875"/>
          <p14:tracePt t="192111" x="3363913" y="3082925"/>
          <p14:tracePt t="192123" x="3354388" y="3090863"/>
          <p14:tracePt t="192125" x="3336925" y="3100388"/>
          <p14:tracePt t="192133" x="3327400" y="3100388"/>
          <p14:tracePt t="192141" x="3317875" y="3100388"/>
          <p14:tracePt t="192149" x="3317875" y="3109913"/>
          <p14:tracePt t="192158" x="3273425" y="3127375"/>
          <p14:tracePt t="192166" x="3273425" y="3136900"/>
          <p14:tracePt t="192174" x="3244850" y="3146425"/>
          <p14:tracePt t="192186" x="3236913" y="3146425"/>
          <p14:tracePt t="192189" x="3227388" y="3146425"/>
          <p14:tracePt t="192198" x="3208338" y="3163888"/>
          <p14:tracePt t="192206" x="3200400" y="3163888"/>
          <p14:tracePt t="192221" x="3190875" y="3163888"/>
          <p14:tracePt t="192229" x="3171825" y="3173413"/>
          <p14:tracePt t="192254" x="3154363" y="3173413"/>
          <p14:tracePt t="192265" x="3117850" y="3182938"/>
          <p14:tracePt t="192270" x="3081338" y="3209925"/>
          <p14:tracePt t="192283" x="3035300" y="3228975"/>
          <p14:tracePt t="192286" x="2935288" y="3246438"/>
          <p14:tracePt t="192296" x="2825750" y="3282950"/>
          <p14:tracePt t="192302" x="2708275" y="3309938"/>
          <p14:tracePt t="192316" x="2562225" y="3355975"/>
          <p14:tracePt t="192317" x="2379663" y="3402013"/>
          <p14:tracePt t="192325" x="2214563" y="3438525"/>
          <p14:tracePt t="192333" x="2078038" y="3446463"/>
          <p14:tracePt t="192341" x="1914525" y="3465513"/>
          <p14:tracePt t="192349" x="1768475" y="3482975"/>
          <p14:tracePt t="192357" x="1658938" y="3511550"/>
          <p14:tracePt t="192365" x="1576388" y="3519488"/>
          <p14:tracePt t="192373" x="1485900" y="3529013"/>
          <p14:tracePt t="192381" x="1468438" y="3529013"/>
          <p14:tracePt t="192389" x="1431925" y="3548063"/>
          <p14:tracePt t="192400" x="1412875" y="3548063"/>
          <p14:tracePt t="192406" x="1395413" y="3565525"/>
          <p14:tracePt t="192415" x="1376363" y="3565525"/>
          <p14:tracePt t="192421" x="1330325" y="3575050"/>
          <p14:tracePt t="192437" x="1322388" y="3575050"/>
          <p14:tracePt t="192446" x="1312863" y="3584575"/>
          <p14:tracePt t="192517" x="1293813" y="3584575"/>
          <p14:tracePt t="192533" x="1285875" y="3584575"/>
          <p14:tracePt t="192541" x="1276350" y="3592513"/>
          <p14:tracePt t="192549" x="1258888" y="3592513"/>
          <p14:tracePt t="192557" x="1249363" y="3592513"/>
          <p14:tracePt t="192565" x="1239838" y="3592513"/>
          <p14:tracePt t="192573" x="1239838" y="3602038"/>
          <p14:tracePt t="192645" x="1212850" y="3602038"/>
          <p14:tracePt t="192653" x="1193800" y="3611563"/>
          <p14:tracePt t="192669" x="1149350" y="3611563"/>
          <p14:tracePt t="192677" x="1120775" y="3621088"/>
          <p14:tracePt t="192685" x="1103313" y="3629025"/>
          <p14:tracePt t="192693" x="1076325" y="3629025"/>
          <p14:tracePt t="192701" x="1066800" y="3629025"/>
          <p14:tracePt t="192709" x="1057275" y="3629025"/>
          <p14:tracePt t="192717" x="1047750" y="3629025"/>
          <p14:tracePt t="192725" x="1030288" y="3629025"/>
          <p14:tracePt t="192741" x="1020763" y="3638550"/>
          <p14:tracePt t="192749" x="1020763" y="3648075"/>
          <p14:tracePt t="192798" x="1011238" y="3657600"/>
          <p14:tracePt t="192927" x="1003300" y="3665538"/>
          <p14:tracePt t="193893" x="1030288" y="3657600"/>
          <p14:tracePt t="193902" x="1066800" y="3657600"/>
          <p14:tracePt t="193909" x="1084263" y="3657600"/>
          <p14:tracePt t="193918" x="1103313" y="3657600"/>
          <p14:tracePt t="194014" x="1112838" y="3657600"/>
          <p14:tracePt t="195175" x="1120775" y="3657600"/>
          <p14:tracePt t="195191" x="1120775" y="3665538"/>
          <p14:tracePt t="195199" x="1103313" y="3665538"/>
          <p14:tracePt t="195335" x="1084263" y="3665538"/>
          <p14:tracePt t="195357" x="1066800" y="3684588"/>
          <p14:tracePt t="195365" x="1030288" y="3694113"/>
          <p14:tracePt t="195373" x="1011238" y="3702050"/>
          <p14:tracePt t="195382" x="984250" y="3721100"/>
          <p14:tracePt t="195390" x="974725" y="3721100"/>
          <p14:tracePt t="195399" x="957263" y="3738563"/>
          <p14:tracePt t="195406" x="947738" y="3738563"/>
          <p14:tracePt t="195414" x="939800" y="3738563"/>
          <p14:tracePt t="195479" x="939800" y="3748088"/>
          <p14:tracePt t="195509" x="930275" y="3757613"/>
          <p14:tracePt t="195526" x="920750" y="3767138"/>
          <p14:tracePt t="195904" x="920750" y="3757613"/>
          <p14:tracePt t="195942" x="930275" y="3757613"/>
          <p14:tracePt t="195951" x="939800" y="3748088"/>
          <p14:tracePt t="195966" x="939800" y="3738563"/>
          <p14:tracePt t="195981" x="947738" y="3721100"/>
          <p14:tracePt t="196005" x="957263" y="3721100"/>
          <p14:tracePt t="196021" x="957263" y="3711575"/>
          <p14:tracePt t="196029" x="974725" y="3694113"/>
          <p14:tracePt t="196295" x="984250" y="3684588"/>
          <p14:tracePt t="197957" x="984250" y="3665538"/>
          <p14:tracePt t="199911" x="974725" y="3675063"/>
          <p14:tracePt t="199920" x="966788" y="3675063"/>
          <p14:tracePt t="199925" x="966788" y="3684588"/>
          <p14:tracePt t="200086" x="957263" y="3694113"/>
          <p14:tracePt t="200173" x="947738" y="3694113"/>
          <p14:tracePt t="202271" x="957263" y="3694113"/>
          <p14:tracePt t="202280" x="966788" y="3694113"/>
          <p14:tracePt t="202410" x="966788" y="3684588"/>
          <p14:tracePt t="202495" x="974725" y="3675063"/>
          <p14:tracePt t="202501" x="984250" y="3675063"/>
          <p14:tracePt t="202511" x="1011238" y="3675063"/>
          <p14:tracePt t="202517" x="1030288" y="3657600"/>
          <p14:tracePt t="202525" x="1039813" y="3657600"/>
          <p14:tracePt t="202533" x="1066800" y="3648075"/>
          <p14:tracePt t="202549" x="1084263" y="3648075"/>
          <p14:tracePt t="202558" x="1103313" y="3638550"/>
          <p14:tracePt t="202573" x="1120775" y="3638550"/>
          <p14:tracePt t="202589" x="1130300" y="3638550"/>
          <p14:tracePt t="202621" x="1157288" y="3629025"/>
          <p14:tracePt t="202629" x="1176338" y="3629025"/>
          <p14:tracePt t="202637" x="1212850" y="3621088"/>
          <p14:tracePt t="202646" x="1258888" y="3611563"/>
          <p14:tracePt t="202653" x="1276350" y="3611563"/>
          <p14:tracePt t="202662" x="1330325" y="3592513"/>
          <p14:tracePt t="202669" x="1385888" y="3584575"/>
          <p14:tracePt t="202678" x="1449388" y="3584575"/>
          <p14:tracePt t="202685" x="1522413" y="3575050"/>
          <p14:tracePt t="202696" x="1558925" y="3575050"/>
          <p14:tracePt t="202702" x="1631950" y="3575050"/>
          <p14:tracePt t="202712" x="1722438" y="3575050"/>
          <p14:tracePt t="202717" x="1804988" y="3548063"/>
          <p14:tracePt t="202725" x="1878013" y="3548063"/>
          <p14:tracePt t="202733" x="1931988" y="3529013"/>
          <p14:tracePt t="202741" x="1997075" y="3529013"/>
          <p14:tracePt t="202749" x="2024063" y="3529013"/>
          <p14:tracePt t="202757" x="2060575" y="3519488"/>
          <p14:tracePt t="202765" x="2097088" y="3511550"/>
          <p14:tracePt t="202773" x="2124075" y="3511550"/>
          <p14:tracePt t="202781" x="2133600" y="3511550"/>
          <p14:tracePt t="202789" x="2160588" y="3492500"/>
          <p14:tracePt t="202797" x="2179638" y="3482975"/>
          <p14:tracePt t="202805" x="2197100" y="3482975"/>
          <p14:tracePt t="202814" x="2214563" y="3482975"/>
          <p14:tracePt t="202840" x="2224088" y="3482975"/>
          <p14:tracePt t="202853" x="2243138" y="3482975"/>
          <p14:tracePt t="202871" x="2251075" y="3482975"/>
          <p14:tracePt t="202878" x="2270125" y="3475038"/>
          <p14:tracePt t="202895" x="2306638" y="3475038"/>
          <p14:tracePt t="202901" x="2343150" y="3475038"/>
          <p14:tracePt t="202909" x="2360613" y="3475038"/>
          <p14:tracePt t="202917" x="2389188" y="3475038"/>
          <p14:tracePt t="202925" x="2433638" y="3475038"/>
          <p14:tracePt t="202933" x="2452688" y="3475038"/>
          <p14:tracePt t="202942" x="2489200" y="3475038"/>
          <p14:tracePt t="202951" x="2516188" y="3475038"/>
          <p14:tracePt t="202958" x="2533650" y="3475038"/>
          <p14:tracePt t="202967" x="2552700" y="3475038"/>
          <p14:tracePt t="202974" x="2579688" y="3475038"/>
          <p14:tracePt t="202983" x="2589213" y="3475038"/>
          <p14:tracePt t="203000" x="2598738" y="3475038"/>
          <p14:tracePt t="203022" x="2616200" y="3475038"/>
          <p14:tracePt t="203038" x="2625725" y="3475038"/>
          <p14:tracePt t="203054" x="2635250" y="3475038"/>
          <p14:tracePt t="203062" x="2643188" y="3475038"/>
          <p14:tracePt t="203141" x="2662238" y="3475038"/>
          <p14:tracePt t="203152" x="2671763" y="3482975"/>
          <p14:tracePt t="203173" x="2679700" y="3492500"/>
          <p14:tracePt t="203181" x="2679700" y="3502025"/>
          <p14:tracePt t="203198" x="2689225" y="3519488"/>
          <p14:tracePt t="203288" x="2689225" y="3529013"/>
          <p14:tracePt t="203303" x="2708275" y="3548063"/>
          <p14:tracePt t="203313" x="2716213" y="3565525"/>
          <p14:tracePt t="203317" x="2725738" y="3575050"/>
          <p14:tracePt t="203325" x="2752725" y="3592513"/>
          <p14:tracePt t="203333" x="2808288" y="3638550"/>
          <p14:tracePt t="203341" x="2844800" y="3675063"/>
          <p14:tracePt t="203349" x="2862263" y="3694113"/>
          <p14:tracePt t="203357" x="2871788" y="3721100"/>
          <p14:tracePt t="203365" x="2889250" y="3757613"/>
          <p14:tracePt t="203373" x="2898775" y="3775075"/>
          <p14:tracePt t="203381" x="2908300" y="3784600"/>
          <p14:tracePt t="203389" x="2917825" y="3784600"/>
          <p14:tracePt t="203559" x="2925763" y="3784600"/>
          <p14:tracePt t="203565" x="2971800" y="3784600"/>
          <p14:tracePt t="203573" x="3027363" y="3784600"/>
          <p14:tracePt t="203582" x="3136900" y="3784600"/>
          <p14:tracePt t="203590" x="3236913" y="3784600"/>
          <p14:tracePt t="203598" x="3363913" y="3784600"/>
          <p14:tracePt t="203605" x="3473450" y="3784600"/>
          <p14:tracePt t="203614" x="3600450" y="3784600"/>
          <p14:tracePt t="203621" x="3729038" y="3784600"/>
          <p14:tracePt t="203630" x="3865563" y="3784600"/>
          <p14:tracePt t="203638" x="3992563" y="3784600"/>
          <p14:tracePt t="203645" x="4102100" y="3784600"/>
          <p14:tracePt t="203653" x="4202113" y="3784600"/>
          <p14:tracePt t="203663" x="4257675" y="3784600"/>
          <p14:tracePt t="203669" x="4284663" y="3784600"/>
          <p14:tracePt t="203677" x="4303713" y="3784600"/>
          <p14:tracePt t="203725" x="4311650" y="3784600"/>
          <p14:tracePt t="203734" x="4340225" y="3784600"/>
          <p14:tracePt t="203741" x="4357688" y="3784600"/>
          <p14:tracePt t="203757" x="4384675" y="3784600"/>
          <p14:tracePt t="203765" x="4421188" y="3784600"/>
          <p14:tracePt t="203773" x="4440238" y="3794125"/>
          <p14:tracePt t="203781" x="4467225" y="3830638"/>
          <p14:tracePt t="203789" x="4494213" y="3848100"/>
          <p14:tracePt t="203807" x="4503738" y="3857625"/>
          <p14:tracePt t="203820" x="4513263" y="3867150"/>
          <p14:tracePt t="203844" x="4513263" y="3875088"/>
          <p14:tracePt t="204109" x="4576763" y="3875088"/>
          <p14:tracePt t="204117" x="4686300" y="3875088"/>
          <p14:tracePt t="204125" x="4776788" y="3875088"/>
          <p14:tracePt t="204133" x="4849813" y="3875088"/>
          <p14:tracePt t="204141" x="4895850" y="3875088"/>
          <p14:tracePt t="204149" x="4949825" y="3875088"/>
          <p14:tracePt t="204157" x="4968875" y="3875088"/>
          <p14:tracePt t="204165" x="5005388" y="3875088"/>
          <p14:tracePt t="204173" x="5049838" y="3875088"/>
          <p14:tracePt t="204181" x="5086350" y="3867150"/>
          <p14:tracePt t="204190" x="5151438" y="3857625"/>
          <p14:tracePt t="204198" x="5214938" y="3840163"/>
          <p14:tracePt t="204207" x="5241925" y="3830638"/>
          <p14:tracePt t="204219" x="5297488" y="3811588"/>
          <p14:tracePt t="204221" x="5314950" y="3803650"/>
          <p14:tracePt t="204229" x="5341938" y="3803650"/>
          <p14:tracePt t="204237" x="5387975" y="3803650"/>
          <p14:tracePt t="204247" x="5441950" y="3803650"/>
          <p14:tracePt t="204254" x="5497513" y="3803650"/>
          <p14:tracePt t="204263" x="5551488" y="3803650"/>
          <p14:tracePt t="204270" x="5607050" y="3803650"/>
          <p14:tracePt t="204280" x="5670550" y="3803650"/>
          <p14:tracePt t="204286" x="5716588" y="3830638"/>
          <p14:tracePt t="204296" x="5743575" y="3840163"/>
          <p14:tracePt t="204302" x="5789613" y="3867150"/>
          <p14:tracePt t="204311" x="5807075" y="3875088"/>
          <p14:tracePt t="204317" x="5826125" y="3884613"/>
          <p14:tracePt t="204325" x="5843588" y="3911600"/>
          <p14:tracePt t="204333" x="5853113" y="3911600"/>
          <p14:tracePt t="204374" x="5862638" y="3911600"/>
          <p14:tracePt t="204565" x="5880100" y="3911600"/>
          <p14:tracePt t="204575" x="5916613" y="3911600"/>
          <p14:tracePt t="204584" x="5953125" y="3911600"/>
          <p14:tracePt t="204593" x="5980113" y="3911600"/>
          <p14:tracePt t="204598" x="6016625" y="3911600"/>
          <p14:tracePt t="204605" x="6062663" y="3911600"/>
          <p14:tracePt t="204613" x="6080125" y="3911600"/>
          <p14:tracePt t="204621" x="6135688" y="3911600"/>
          <p14:tracePt t="204629" x="6162675" y="3911600"/>
          <p14:tracePt t="204637" x="6181725" y="3911600"/>
          <p14:tracePt t="204645" x="6218238" y="3911600"/>
          <p14:tracePt t="204653" x="6245225" y="3911600"/>
          <p14:tracePt t="204661" x="6262688" y="3911600"/>
          <p14:tracePt t="204669" x="6308725" y="3911600"/>
          <p14:tracePt t="204677" x="6326188" y="3911600"/>
          <p14:tracePt t="204685" x="6354763" y="3911600"/>
          <p14:tracePt t="204694" x="6362700" y="3911600"/>
          <p14:tracePt t="204701" x="6372225" y="3911600"/>
          <p14:tracePt t="204710" x="6399213" y="3921125"/>
          <p14:tracePt t="204717" x="6418263" y="3930650"/>
          <p14:tracePt t="204725" x="6445250" y="3930650"/>
          <p14:tracePt t="204733" x="6472238" y="3930650"/>
          <p14:tracePt t="204742" x="6500813" y="3957638"/>
          <p14:tracePt t="204749" x="6545263" y="3967163"/>
          <p14:tracePt t="204757" x="6564313" y="3976688"/>
          <p14:tracePt t="204766" x="6610350" y="3984625"/>
          <p14:tracePt t="204773" x="6618288" y="3984625"/>
          <p14:tracePt t="204781" x="6637338" y="3984625"/>
          <p14:tracePt t="204789" x="6691313" y="3984625"/>
          <p14:tracePt t="204797" x="6727825" y="3984625"/>
          <p14:tracePt t="204805" x="6754813" y="3984625"/>
          <p14:tracePt t="204813" x="6783388" y="3984625"/>
          <p14:tracePt t="204823" x="6810375" y="3984625"/>
          <p14:tracePt t="204830" x="6846888" y="3984625"/>
          <p14:tracePt t="204846" x="6856413" y="3984625"/>
          <p14:tracePt t="204854" x="6873875" y="3984625"/>
          <p14:tracePt t="204880" x="6892925" y="3984625"/>
          <p14:tracePt t="204887" x="6900863" y="3984625"/>
          <p14:tracePt t="204894" x="6919913" y="3984625"/>
          <p14:tracePt t="204901" x="6937375" y="3984625"/>
          <p14:tracePt t="204910" x="6964363" y="3984625"/>
          <p14:tracePt t="204917" x="6973888" y="3984625"/>
          <p14:tracePt t="204925" x="6983413" y="3984625"/>
          <p14:tracePt t="204934" x="7000875" y="3984625"/>
          <p14:tracePt t="204941" x="7010400" y="3984625"/>
          <p14:tracePt t="204949" x="7029450" y="3984625"/>
          <p14:tracePt t="204957" x="7046913" y="3984625"/>
          <p14:tracePt t="204965" x="7065963" y="3984625"/>
          <p14:tracePt t="204973" x="7073900" y="3984625"/>
          <p14:tracePt t="204982" x="7092950" y="3984625"/>
          <p14:tracePt t="204997" x="7102475" y="3984625"/>
          <p14:tracePt t="205005" x="7110413" y="3984625"/>
          <p14:tracePt t="205021" x="7129463" y="3984625"/>
          <p14:tracePt t="205029" x="7138988" y="3984625"/>
          <p14:tracePt t="205037" x="7146925" y="3984625"/>
          <p14:tracePt t="205054" x="7175500" y="3984625"/>
          <p14:tracePt t="205063" x="7183438" y="3984625"/>
          <p14:tracePt t="205069" x="7192963" y="3984625"/>
          <p14:tracePt t="205087" x="7212013" y="3984625"/>
          <p14:tracePt t="205576" x="7219950" y="3984625"/>
          <p14:tracePt t="205599" x="7229475" y="3984625"/>
          <p14:tracePt t="205631" x="7239000" y="3976688"/>
          <p14:tracePt t="205639" x="7248525" y="3967163"/>
          <p14:tracePt t="205646" x="7256463" y="3967163"/>
          <p14:tracePt t="205661" x="7275513" y="3957638"/>
          <p14:tracePt t="205677" x="7292975" y="3957638"/>
          <p14:tracePt t="205685" x="7302500" y="3957638"/>
          <p14:tracePt t="205749" x="7312025" y="3948113"/>
          <p14:tracePt t="212239" x="7302500" y="3930650"/>
          <p14:tracePt t="212252" x="7212013" y="3784600"/>
          <p14:tracePt t="212253" x="7119938" y="3629025"/>
          <p14:tracePt t="212262" x="7065963" y="3548063"/>
          <p14:tracePt t="212269" x="6992938" y="3465513"/>
          <p14:tracePt t="212279" x="6910388" y="3392488"/>
          <p14:tracePt t="212285" x="6827838" y="3338513"/>
          <p14:tracePt t="212293" x="6727825" y="3282950"/>
          <p14:tracePt t="212301" x="6645275" y="3255963"/>
          <p14:tracePt t="212311" x="6581775" y="3219450"/>
          <p14:tracePt t="212317" x="6527800" y="3219450"/>
          <p14:tracePt t="212326" x="6435725" y="3219450"/>
          <p14:tracePt t="212333" x="6362700" y="3219450"/>
          <p14:tracePt t="212341" x="6291263" y="3219450"/>
          <p14:tracePt t="212349" x="6208713" y="3219450"/>
          <p14:tracePt t="212357" x="6116638" y="3236913"/>
          <p14:tracePt t="212365" x="6053138" y="3273425"/>
          <p14:tracePt t="212373" x="6026150" y="3273425"/>
          <p14:tracePt t="212381" x="5989638" y="3282950"/>
          <p14:tracePt t="212389" x="5972175" y="3292475"/>
          <p14:tracePt t="212397" x="5943600" y="3302000"/>
          <p14:tracePt t="212407" x="5916613" y="3319463"/>
          <p14:tracePt t="212413" x="5899150" y="3328988"/>
          <p14:tracePt t="212421" x="5880100" y="3328988"/>
          <p14:tracePt t="212429" x="5853113" y="3328988"/>
          <p14:tracePt t="212437" x="5826125" y="3338513"/>
          <p14:tracePt t="212445" x="5789613" y="3338513"/>
          <p14:tracePt t="212453" x="5761038" y="3338513"/>
          <p14:tracePt t="212462" x="5743575" y="3346450"/>
          <p14:tracePt t="212469" x="5716588" y="3346450"/>
          <p14:tracePt t="212477" x="5697538" y="3346450"/>
          <p14:tracePt t="212485" x="5634038" y="3375025"/>
          <p14:tracePt t="212493" x="5580063" y="3382963"/>
          <p14:tracePt t="212501" x="5497513" y="3402013"/>
          <p14:tracePt t="212509" x="5387975" y="3411538"/>
          <p14:tracePt t="212517" x="5297488" y="3438525"/>
          <p14:tracePt t="212527" x="5195888" y="3465513"/>
          <p14:tracePt t="212533" x="5068888" y="3492500"/>
          <p14:tracePt t="212543" x="4949825" y="3538538"/>
          <p14:tracePt t="212549" x="4840288" y="3556000"/>
          <p14:tracePt t="212560" x="4722813" y="3584575"/>
          <p14:tracePt t="212565" x="4594225" y="3592513"/>
          <p14:tracePt t="212573" x="4484688" y="3611563"/>
          <p14:tracePt t="212581" x="4394200" y="3621088"/>
          <p14:tracePt t="212589" x="4267200" y="3621088"/>
          <p14:tracePt t="212597" x="4138613" y="3621088"/>
          <p14:tracePt t="212605" x="4029075" y="3621088"/>
          <p14:tracePt t="212613" x="3956050" y="3621088"/>
          <p14:tracePt t="212621" x="3856038" y="3592513"/>
          <p14:tracePt t="212629" x="3775075" y="3575050"/>
          <p14:tracePt t="212637" x="3738563" y="3565525"/>
          <p14:tracePt t="212645" x="3729038" y="3565525"/>
          <p14:tracePt t="212653" x="3702050" y="3565525"/>
          <p14:tracePt t="212661" x="3683000" y="3565525"/>
          <p14:tracePt t="212669" x="3656013" y="3556000"/>
          <p14:tracePt t="212677" x="3636963" y="3538538"/>
          <p14:tracePt t="212685" x="3573463" y="3529013"/>
          <p14:tracePt t="212693" x="3546475" y="3529013"/>
          <p14:tracePt t="212701" x="3519488" y="3529013"/>
          <p14:tracePt t="212710" x="3482975" y="3529013"/>
          <p14:tracePt t="212717" x="3419475" y="3511550"/>
          <p14:tracePt t="212726" x="3382963" y="3511550"/>
          <p14:tracePt t="212733" x="3354388" y="3511550"/>
          <p14:tracePt t="212741" x="3327400" y="3511550"/>
          <p14:tracePt t="212749" x="3281363" y="3511550"/>
          <p14:tracePt t="212757" x="3254375" y="3511550"/>
          <p14:tracePt t="212765" x="3208338" y="3511550"/>
          <p14:tracePt t="212773" x="3171825" y="3511550"/>
          <p14:tracePt t="212782" x="3127375" y="3511550"/>
          <p14:tracePt t="212789" x="3071813" y="3511550"/>
          <p14:tracePt t="212797" x="3017838" y="3511550"/>
          <p14:tracePt t="212805" x="2962275" y="3502025"/>
          <p14:tracePt t="212815" x="2898775" y="3475038"/>
          <p14:tracePt t="212823" x="2835275" y="3465513"/>
          <p14:tracePt t="212831" x="2808288" y="3446463"/>
          <p14:tracePt t="212842" x="2781300" y="3429000"/>
          <p14:tracePt t="212845" x="2744788" y="3402013"/>
          <p14:tracePt t="212854" x="2725738" y="3392488"/>
          <p14:tracePt t="212862" x="2679700" y="3375025"/>
          <p14:tracePt t="212872" x="2643188" y="3365500"/>
          <p14:tracePt t="212877" x="2616200" y="3365500"/>
          <p14:tracePt t="212887" x="2562225" y="3365500"/>
          <p14:tracePt t="212894" x="2498725" y="3365500"/>
          <p14:tracePt t="212901" x="2443163" y="3365500"/>
          <p14:tracePt t="212910" x="2389188" y="3365500"/>
          <p14:tracePt t="212917" x="2324100" y="3392488"/>
          <p14:tracePt t="212928" x="2243138" y="3429000"/>
          <p14:tracePt t="212937" x="2160588" y="3475038"/>
          <p14:tracePt t="212941" x="2078038" y="3538538"/>
          <p14:tracePt t="212949" x="1997075" y="3592513"/>
          <p14:tracePt t="212957" x="1895475" y="3657600"/>
          <p14:tracePt t="212965" x="1851025" y="3675063"/>
          <p14:tracePt t="212973" x="1787525" y="3711575"/>
          <p14:tracePt t="212981" x="1741488" y="3738563"/>
          <p14:tracePt t="212989" x="1695450" y="3775075"/>
          <p14:tracePt t="212997" x="1685925" y="3775075"/>
          <p14:tracePt t="213006" x="1658938" y="3784600"/>
          <p14:tracePt t="213022" x="1649413" y="3784600"/>
          <p14:tracePt t="213030" x="1641475" y="3794125"/>
          <p14:tracePt t="213039" x="1622425" y="3811588"/>
          <p14:tracePt t="213047" x="1595438" y="3821113"/>
          <p14:tracePt t="213054" x="1558925" y="3840163"/>
          <p14:tracePt t="213063" x="1531938" y="3857625"/>
          <p14:tracePt t="213069" x="1504950" y="3867150"/>
          <p14:tracePt t="213078" x="1458913" y="3894138"/>
          <p14:tracePt t="213085" x="1439863" y="3911600"/>
          <p14:tracePt t="213093" x="1395413" y="3930650"/>
          <p14:tracePt t="213102" x="1366838" y="3940175"/>
          <p14:tracePt t="213111" x="1330325" y="3957638"/>
          <p14:tracePt t="213119" x="1303338" y="3984625"/>
          <p14:tracePt t="213127" x="1285875" y="3994150"/>
          <p14:tracePt t="213133" x="1266825" y="4013200"/>
          <p14:tracePt t="213141" x="1230313" y="4030663"/>
          <p14:tracePt t="213149" x="1222375" y="4040188"/>
          <p14:tracePt t="213157" x="1203325" y="4049713"/>
          <p14:tracePt t="213167" x="1193800" y="4067175"/>
          <p14:tracePt t="213173" x="1157288" y="4086225"/>
          <p14:tracePt t="213182" x="1139825" y="4103688"/>
          <p14:tracePt t="213189" x="1112838" y="4113213"/>
          <p14:tracePt t="213197" x="1103313" y="4122738"/>
          <p14:tracePt t="213205" x="1084263" y="4130675"/>
          <p14:tracePt t="213215" x="1076325" y="4130675"/>
          <p14:tracePt t="213221" x="1066800" y="4130675"/>
          <p14:tracePt t="213230" x="1047750" y="4130675"/>
          <p14:tracePt t="213269" x="1039813" y="4130675"/>
          <p14:tracePt t="213285" x="1030288" y="4130675"/>
          <p14:tracePt t="213293" x="1003300" y="4113213"/>
          <p14:tracePt t="213301" x="966788" y="4086225"/>
          <p14:tracePt t="213310" x="920750" y="4030663"/>
          <p14:tracePt t="213317" x="884238" y="4003675"/>
          <p14:tracePt t="213326" x="866775" y="3984625"/>
          <p14:tracePt t="213333" x="838200" y="3957638"/>
          <p14:tracePt t="213341" x="820738" y="3940175"/>
          <p14:tracePt t="213349" x="811213" y="3930650"/>
          <p14:tracePt t="213479" x="801688" y="3930650"/>
          <p14:tracePt t="213717" x="801688" y="3921125"/>
          <p14:tracePt t="213733" x="801688" y="3911600"/>
          <p14:tracePt t="213766" x="801688" y="3903663"/>
          <p14:tracePt t="213990" x="801688" y="3894138"/>
          <p14:tracePt t="214350" x="801688" y="3884613"/>
          <p14:tracePt t="214471" x="811213" y="3884613"/>
          <p14:tracePt t="214637" x="811213" y="3875088"/>
          <p14:tracePt t="214875" x="820738" y="3867150"/>
          <p14:tracePt t="214911" x="820738" y="3857625"/>
          <p14:tracePt t="214938" x="838200" y="3857625"/>
          <p14:tracePt t="214949" x="847725" y="3848100"/>
          <p14:tracePt t="214957" x="857250" y="3848100"/>
          <p14:tracePt t="214965" x="884238" y="3848100"/>
          <p14:tracePt t="214973" x="893763" y="3848100"/>
          <p14:tracePt t="214981" x="903288" y="3848100"/>
          <p14:tracePt t="214989" x="947738" y="3830638"/>
          <p14:tracePt t="214997" x="957263" y="3830638"/>
          <p14:tracePt t="215005" x="993775" y="3830638"/>
          <p14:tracePt t="215013" x="1020763" y="3821113"/>
          <p14:tracePt t="215021" x="1057275" y="3821113"/>
          <p14:tracePt t="215029" x="1066800" y="3821113"/>
          <p14:tracePt t="215037" x="1084263" y="3821113"/>
          <p14:tracePt t="215045" x="1120775" y="3821113"/>
          <p14:tracePt t="215055" x="1130300" y="3821113"/>
          <p14:tracePt t="215066" x="1139825" y="3821113"/>
          <p14:tracePt t="215070" x="1157288" y="3811588"/>
          <p14:tracePt t="215080" x="1166813" y="3811588"/>
          <p14:tracePt t="215088" x="1176338" y="3811588"/>
          <p14:tracePt t="215093" x="1185863" y="3811588"/>
          <p14:tracePt t="215103" x="1203325" y="3811588"/>
          <p14:tracePt t="215128" x="1239838" y="3803650"/>
          <p14:tracePt t="215133" x="1258888" y="3784600"/>
          <p14:tracePt t="215158" x="1266825" y="3775075"/>
          <p14:tracePt t="215174" x="1285875" y="3775075"/>
          <p14:tracePt t="215418" x="1293813" y="3767138"/>
          <p14:tracePt t="215647" x="1312863" y="3767138"/>
          <p14:tracePt t="215654" x="1330325" y="3767138"/>
          <p14:tracePt t="215669" x="1349375" y="3767138"/>
          <p14:tracePt t="215677" x="1376363" y="3767138"/>
          <p14:tracePt t="215685" x="1385888" y="3757613"/>
          <p14:tracePt t="215694" x="1412875" y="3738563"/>
          <p14:tracePt t="215709" x="1422400" y="3738563"/>
          <p14:tracePt t="215741" x="1431925" y="3738563"/>
          <p14:tracePt t="215758" x="1439863" y="3738563"/>
          <p14:tracePt t="216007" x="1468438" y="3738563"/>
          <p14:tracePt t="216014" x="1476375" y="3748088"/>
          <p14:tracePt t="216039" x="1485900" y="3757613"/>
          <p14:tracePt t="216071" x="1495425" y="3757613"/>
          <p14:tracePt t="216078" x="1504950" y="3757613"/>
          <p14:tracePt t="216087" x="1512888" y="3757613"/>
          <p14:tracePt t="216096" x="1522413" y="3757613"/>
          <p14:tracePt t="216102" x="1541463" y="3757613"/>
          <p14:tracePt t="216111" x="1549400" y="3767138"/>
          <p14:tracePt t="216152" x="1558925" y="3775075"/>
          <p14:tracePt t="216205" x="1558925" y="3784600"/>
          <p14:tracePt t="216213" x="1568450" y="3794125"/>
          <p14:tracePt t="216221" x="1568450" y="3803650"/>
          <p14:tracePt t="216230" x="1576388" y="3811588"/>
          <p14:tracePt t="216238" x="1585913" y="3821113"/>
          <p14:tracePt t="216269" x="1595438" y="3821113"/>
          <p14:tracePt t="216285" x="1604963" y="3821113"/>
          <p14:tracePt t="216293" x="1622425" y="3821113"/>
          <p14:tracePt t="216302" x="1631950" y="3821113"/>
          <p14:tracePt t="216316" x="1658938" y="3821113"/>
          <p14:tracePt t="216318" x="1668463" y="3821113"/>
          <p14:tracePt t="216330" x="1677988" y="3821113"/>
          <p14:tracePt t="216334" x="1695450" y="3821113"/>
          <p14:tracePt t="216346" x="1704975" y="3821113"/>
          <p14:tracePt t="216350" x="1704975" y="3811588"/>
          <p14:tracePt t="216431" x="1722438" y="3811588"/>
          <p14:tracePt t="216439" x="1741488" y="3821113"/>
          <p14:tracePt t="216445" x="1751013" y="3830638"/>
          <p14:tracePt t="216453" x="1758950" y="3830638"/>
          <p14:tracePt t="216461" x="1778000" y="3840163"/>
          <p14:tracePt t="216478" x="1787525" y="3848100"/>
          <p14:tracePt t="216549" x="1795463" y="3848100"/>
          <p14:tracePt t="216613" x="1804988" y="3848100"/>
          <p14:tracePt t="216637" x="1831975" y="3848100"/>
          <p14:tracePt t="216645" x="1841500" y="3848100"/>
          <p14:tracePt t="216653" x="1860550" y="3848100"/>
          <p14:tracePt t="216662" x="1878013" y="3848100"/>
          <p14:tracePt t="216669" x="1895475" y="3857625"/>
          <p14:tracePt t="216677" x="1924050" y="3857625"/>
          <p14:tracePt t="216685" x="1941513" y="3857625"/>
          <p14:tracePt t="216695" x="1968500" y="3867150"/>
          <p14:tracePt t="216702" x="1978025" y="3867150"/>
          <p14:tracePt t="216909" x="1968500" y="3867150"/>
          <p14:tracePt t="216917" x="1951038" y="3867150"/>
          <p14:tracePt t="216926" x="1914525" y="3867150"/>
          <p14:tracePt t="216933" x="1887538" y="3867150"/>
          <p14:tracePt t="216944" x="1868488" y="3867150"/>
          <p14:tracePt t="216951" x="1831975" y="3867150"/>
          <p14:tracePt t="216959" x="1787525" y="3867150"/>
          <p14:tracePt t="216966" x="1731963" y="3867150"/>
          <p14:tracePt t="216974" x="1668463" y="3840163"/>
          <p14:tracePt t="216983" x="1649413" y="3830638"/>
          <p14:tracePt t="216990" x="1612900" y="3821113"/>
          <p14:tracePt t="217001" x="1595438" y="3811588"/>
          <p14:tracePt t="217005" x="1568450" y="3794125"/>
          <p14:tracePt t="217013" x="1568450" y="3784600"/>
          <p14:tracePt t="217021" x="1558925" y="3784600"/>
          <p14:tracePt t="217029" x="1541463" y="3775075"/>
          <p14:tracePt t="217038" x="1531938" y="3775075"/>
          <p14:tracePt t="217141" x="1522413" y="3775075"/>
          <p14:tracePt t="217150" x="1512888" y="3767138"/>
          <p14:tracePt t="217183" x="1512888" y="3757613"/>
          <p14:tracePt t="217197" x="1504950" y="3748088"/>
          <p14:tracePt t="217205" x="1504950" y="3730625"/>
          <p14:tracePt t="217214" x="1495425" y="3711575"/>
          <p14:tracePt t="217222" x="1476375" y="3694113"/>
          <p14:tracePt t="217231" x="1468438" y="3684588"/>
          <p14:tracePt t="217250" x="1468438" y="3675063"/>
          <p14:tracePt t="217253" x="1449388" y="3657600"/>
          <p14:tracePt t="217269" x="1439863" y="3648075"/>
          <p14:tracePt t="217382" x="1439863" y="3638550"/>
          <p14:tracePt t="217398" x="1439863" y="3629025"/>
          <p14:tracePt t="217406" x="1439863" y="3621088"/>
          <p14:tracePt t="217414" x="1439863" y="3592513"/>
          <p14:tracePt t="217431" x="1439863" y="3575050"/>
          <p14:tracePt t="217437" x="1439863" y="3556000"/>
          <p14:tracePt t="217445" x="1449388" y="3538538"/>
          <p14:tracePt t="217453" x="1468438" y="3519488"/>
          <p14:tracePt t="217461" x="1495425" y="3502025"/>
          <p14:tracePt t="217469" x="1531938" y="3492500"/>
          <p14:tracePt t="217477" x="1558925" y="3482975"/>
          <p14:tracePt t="217485" x="1612900" y="3482975"/>
          <p14:tracePt t="217493" x="1677988" y="3465513"/>
          <p14:tracePt t="217501" x="1731963" y="3465513"/>
          <p14:tracePt t="217509" x="1787525" y="3465513"/>
          <p14:tracePt t="217517" x="1878013" y="3465513"/>
          <p14:tracePt t="217527" x="1951038" y="3465513"/>
          <p14:tracePt t="217533" x="2005013" y="3465513"/>
          <p14:tracePt t="217542" x="2070100" y="3465513"/>
          <p14:tracePt t="217549" x="2143125" y="3465513"/>
          <p14:tracePt t="217560" x="2170113" y="3465513"/>
          <p14:tracePt t="217565" x="2197100" y="3465513"/>
          <p14:tracePt t="217573" x="2233613" y="3492500"/>
          <p14:tracePt t="217589" x="2243138" y="3502025"/>
          <p14:tracePt t="217597" x="2251075" y="3511550"/>
          <p14:tracePt t="217605" x="2251075" y="3519488"/>
          <p14:tracePt t="217613" x="2251075" y="3529013"/>
          <p14:tracePt t="217621" x="2251075" y="3538538"/>
          <p14:tracePt t="217637" x="2251075" y="3548063"/>
          <p14:tracePt t="217654" x="2251075" y="3556000"/>
          <p14:tracePt t="217663" x="2251075" y="3575050"/>
          <p14:tracePt t="217670" x="2243138" y="3575050"/>
          <p14:tracePt t="217677" x="2233613" y="3584575"/>
          <p14:tracePt t="217685" x="2224088" y="3611563"/>
          <p14:tracePt t="217701" x="2224088" y="3621088"/>
          <p14:tracePt t="217710" x="2214563" y="3629025"/>
          <p14:tracePt t="217717" x="2197100" y="3638550"/>
          <p14:tracePt t="217733" x="2179638" y="3657600"/>
          <p14:tracePt t="217750" x="2170113" y="3665538"/>
          <p14:tracePt t="217757" x="2160588" y="3675063"/>
          <p14:tracePt t="217765" x="2151063" y="3684588"/>
          <p14:tracePt t="217773" x="2143125" y="3694113"/>
          <p14:tracePt t="217781" x="2143125" y="3702050"/>
          <p14:tracePt t="217790" x="2143125" y="3730625"/>
          <p14:tracePt t="217797" x="2143125" y="3748088"/>
          <p14:tracePt t="217805" x="2143125" y="3757613"/>
          <p14:tracePt t="217813" x="2143125" y="3775075"/>
          <p14:tracePt t="217821" x="2143125" y="3784600"/>
          <p14:tracePt t="217838" x="2143125" y="3794125"/>
          <p14:tracePt t="217885" x="2160588" y="3794125"/>
          <p14:tracePt t="217893" x="2187575" y="3794125"/>
          <p14:tracePt t="217901" x="2206625" y="3794125"/>
          <p14:tracePt t="217910" x="2224088" y="3794125"/>
          <p14:tracePt t="217919" x="2243138" y="3794125"/>
          <p14:tracePt t="217928" x="2251075" y="3794125"/>
          <p14:tracePt t="217936" x="2279650" y="3794125"/>
          <p14:tracePt t="217941" x="2297113" y="3794125"/>
          <p14:tracePt t="217949" x="2324100" y="3794125"/>
          <p14:tracePt t="217957" x="2333625" y="3794125"/>
          <p14:tracePt t="217965" x="2343150" y="3794125"/>
          <p14:tracePt t="217973" x="2352675" y="3794125"/>
          <p14:tracePt t="217982" x="2360613" y="3803650"/>
          <p14:tracePt t="217989" x="2379663" y="3821113"/>
          <p14:tracePt t="218005" x="2379663" y="3830638"/>
          <p14:tracePt t="218013" x="2389188" y="3840163"/>
          <p14:tracePt t="218254" x="2397125" y="3830638"/>
          <p14:tracePt t="218266" x="2406650" y="3821113"/>
          <p14:tracePt t="218341" x="2416175" y="3811588"/>
          <p14:tracePt t="218677" x="2462213" y="3811588"/>
          <p14:tracePt t="218685" x="2533650" y="3811588"/>
          <p14:tracePt t="218693" x="2625725" y="3811588"/>
          <p14:tracePt t="218701" x="2716213" y="3811588"/>
          <p14:tracePt t="218709" x="2789238" y="3811588"/>
          <p14:tracePt t="218717" x="2881313" y="3811588"/>
          <p14:tracePt t="218726" x="2971800" y="3811588"/>
          <p14:tracePt t="218734" x="3035300" y="3811588"/>
          <p14:tracePt t="218742" x="3144838" y="3811588"/>
          <p14:tracePt t="218749" x="3217863" y="3811588"/>
          <p14:tracePt t="218759" x="3273425" y="3811588"/>
          <p14:tracePt t="218766" x="3327400" y="3794125"/>
          <p14:tracePt t="218774" x="3336925" y="3794125"/>
          <p14:tracePt t="218783" x="3363913" y="3794125"/>
          <p14:tracePt t="218790" x="3373438" y="3794125"/>
          <p14:tracePt t="218799" x="3390900" y="3794125"/>
          <p14:tracePt t="218806" x="3409950" y="3784600"/>
          <p14:tracePt t="218815" x="3427413" y="3784600"/>
          <p14:tracePt t="218822" x="3463925" y="3784600"/>
          <p14:tracePt t="218830" x="3509963" y="3784600"/>
          <p14:tracePt t="218840" x="3546475" y="3784600"/>
          <p14:tracePt t="218845" x="3600450" y="3784600"/>
          <p14:tracePt t="218853" x="3673475" y="3784600"/>
          <p14:tracePt t="218861" x="3756025" y="3784600"/>
          <p14:tracePt t="218871" x="3810000" y="3784600"/>
          <p14:tracePt t="218878" x="3865563" y="3784600"/>
          <p14:tracePt t="218885" x="3911600" y="3794125"/>
          <p14:tracePt t="218895" x="3938588" y="3794125"/>
          <p14:tracePt t="218903" x="3965575" y="3794125"/>
          <p14:tracePt t="218909" x="3975100" y="3794125"/>
          <p14:tracePt t="218925" x="3984625" y="3794125"/>
          <p14:tracePt t="218933" x="4002088" y="3803650"/>
          <p14:tracePt t="218942" x="4011613" y="3803650"/>
          <p14:tracePt t="218949" x="4029075" y="3803650"/>
          <p14:tracePt t="218957" x="4057650" y="3803650"/>
          <p14:tracePt t="218965" x="4075113" y="3811588"/>
          <p14:tracePt t="218973" x="4111625" y="3811588"/>
          <p14:tracePt t="218981" x="4175125" y="3830638"/>
          <p14:tracePt t="218989" x="4202113" y="3830638"/>
          <p14:tracePt t="218997" x="4221163" y="3830638"/>
          <p14:tracePt t="219005" x="4230688" y="3830638"/>
          <p14:tracePt t="219013" x="4238625" y="3830638"/>
          <p14:tracePt t="219021" x="4248150" y="3830638"/>
          <p14:tracePt t="219029" x="4257675" y="3830638"/>
          <p14:tracePt t="219173" x="4267200" y="3840163"/>
          <p14:tracePt t="219631" x="4267200" y="3848100"/>
          <p14:tracePt t="219641" x="4267200" y="3857625"/>
          <p14:tracePt t="219647" x="4238625" y="3875088"/>
          <p14:tracePt t="219662" x="4202113" y="3875088"/>
          <p14:tracePt t="219670" x="4157663" y="3875088"/>
          <p14:tracePt t="219679" x="4121150" y="3875088"/>
          <p14:tracePt t="219687" x="4084638" y="3875088"/>
          <p14:tracePt t="219694" x="4021138" y="3875088"/>
          <p14:tracePt t="219701" x="3948113" y="3875088"/>
          <p14:tracePt t="219709" x="3892550" y="3875088"/>
          <p14:tracePt t="219717" x="3792538" y="3875088"/>
          <p14:tracePt t="219726" x="3719513" y="3875088"/>
          <p14:tracePt t="219733" x="3629025" y="3875088"/>
          <p14:tracePt t="219742" x="3556000" y="3875088"/>
          <p14:tracePt t="219749" x="3482975" y="3875088"/>
          <p14:tracePt t="219757" x="3436938" y="3875088"/>
          <p14:tracePt t="219773" x="3427413" y="3875088"/>
          <p14:tracePt t="219781" x="3409950" y="3875088"/>
          <p14:tracePt t="220014" x="3400425" y="3875088"/>
          <p14:tracePt t="220031" x="3390900" y="3875088"/>
          <p14:tracePt t="220039" x="3382963" y="3875088"/>
          <p14:tracePt t="220046" x="3373438" y="3875088"/>
          <p14:tracePt t="220063" x="3363913" y="3875088"/>
          <p14:tracePt t="220069" x="3346450" y="3875088"/>
          <p14:tracePt t="220077" x="3327400" y="3875088"/>
          <p14:tracePt t="220085" x="3317875" y="3875088"/>
          <p14:tracePt t="220093" x="3309938" y="3884613"/>
          <p14:tracePt t="220663" x="3281363" y="3884613"/>
          <p14:tracePt t="220671" x="3281363" y="3894138"/>
          <p14:tracePt t="220678" x="3263900" y="3911600"/>
          <p14:tracePt t="220703" x="3254375" y="3930650"/>
          <p14:tracePt t="220878" x="3244850" y="3940175"/>
          <p14:tracePt t="220886" x="3236913" y="3940175"/>
          <p14:tracePt t="220960" x="3227388" y="3940175"/>
          <p14:tracePt t="220974" x="3217863" y="3940175"/>
          <p14:tracePt t="221421" x="3190875" y="3940175"/>
          <p14:tracePt t="221429" x="3154363" y="3940175"/>
          <p14:tracePt t="221437" x="3136900" y="3940175"/>
          <p14:tracePt t="221445" x="3100388" y="3921125"/>
          <p14:tracePt t="221453" x="3081338" y="3903663"/>
          <p14:tracePt t="221461" x="3071813" y="3894138"/>
          <p14:tracePt t="221469" x="3044825" y="3867150"/>
          <p14:tracePt t="221478" x="3027363" y="3848100"/>
          <p14:tracePt t="221485" x="3017838" y="3830638"/>
          <p14:tracePt t="221495" x="2998788" y="3811588"/>
          <p14:tracePt t="221502" x="2990850" y="3794125"/>
          <p14:tracePt t="221514" x="2981325" y="3775075"/>
          <p14:tracePt t="221517" x="2971800" y="3767138"/>
          <p14:tracePt t="221533" x="2971800" y="3748088"/>
          <p14:tracePt t="221549" x="2971800" y="3738563"/>
          <p14:tracePt t="221565" x="2962275" y="3721100"/>
          <p14:tracePt t="221573" x="2954338" y="3711575"/>
          <p14:tracePt t="221597" x="2954338" y="3702050"/>
          <p14:tracePt t="221613" x="2954338" y="3694113"/>
          <p14:tracePt t="221629" x="2954338" y="3684588"/>
          <p14:tracePt t="221637" x="2954338" y="3665538"/>
          <p14:tracePt t="221645" x="2954338" y="3648075"/>
          <p14:tracePt t="221654" x="2990850" y="3638550"/>
          <p14:tracePt t="221661" x="3008313" y="3629025"/>
          <p14:tracePt t="221669" x="3054350" y="3592513"/>
          <p14:tracePt t="221677" x="3090863" y="3584575"/>
          <p14:tracePt t="221685" x="3127375" y="3584575"/>
          <p14:tracePt t="221693" x="3181350" y="3584575"/>
          <p14:tracePt t="221701" x="3217863" y="3575050"/>
          <p14:tracePt t="221710" x="3244850" y="3575050"/>
          <p14:tracePt t="221717" x="3290888" y="3575050"/>
          <p14:tracePt t="221725" x="3317875" y="3575050"/>
          <p14:tracePt t="221733" x="3363913" y="3575050"/>
          <p14:tracePt t="221742" x="3373438" y="3575050"/>
          <p14:tracePt t="221749" x="3409950" y="3575050"/>
          <p14:tracePt t="221765" x="3419475" y="3575050"/>
          <p14:tracePt t="221781" x="3419475" y="3584575"/>
          <p14:tracePt t="221789" x="3419475" y="3602038"/>
          <p14:tracePt t="221805" x="3419475" y="3621088"/>
          <p14:tracePt t="221813" x="3419475" y="3638550"/>
          <p14:tracePt t="221822" x="3419475" y="3648075"/>
          <p14:tracePt t="221829" x="3419475" y="3675063"/>
          <p14:tracePt t="221841" x="3419475" y="3694113"/>
          <p14:tracePt t="221845" x="3419475" y="3711575"/>
          <p14:tracePt t="221853" x="3400425" y="3738563"/>
          <p14:tracePt t="221861" x="3382963" y="3757613"/>
          <p14:tracePt t="221871" x="3363913" y="3775075"/>
          <p14:tracePt t="221897" x="3290888" y="3821113"/>
          <p14:tracePt t="221901" x="3281363" y="3830638"/>
          <p14:tracePt t="221909" x="3273425" y="3830638"/>
          <p14:tracePt t="221925" x="3263900" y="3830638"/>
          <p14:tracePt t="222135" x="3273425" y="3821113"/>
          <p14:tracePt t="222151" x="3309938" y="3821113"/>
          <p14:tracePt t="222159" x="3363913" y="3821113"/>
          <p14:tracePt t="222172" x="3446463" y="3821113"/>
          <p14:tracePt t="222175" x="3500438" y="3821113"/>
          <p14:tracePt t="222182" x="3592513" y="3821113"/>
          <p14:tracePt t="222189" x="3683000" y="3821113"/>
          <p14:tracePt t="222197" x="3775075" y="3821113"/>
          <p14:tracePt t="222205" x="3810000" y="3821113"/>
          <p14:tracePt t="222215" x="3911600" y="3830638"/>
          <p14:tracePt t="222222" x="3992563" y="3840163"/>
          <p14:tracePt t="222230" x="4065588" y="3857625"/>
          <p14:tracePt t="222239" x="4111625" y="3857625"/>
          <p14:tracePt t="222249" x="4165600" y="3867150"/>
          <p14:tracePt t="222253" x="4194175" y="3875088"/>
          <p14:tracePt t="222261" x="4221163" y="3884613"/>
          <p14:tracePt t="222269" x="4257675" y="3884613"/>
          <p14:tracePt t="222277" x="4311650" y="3911600"/>
          <p14:tracePt t="222285" x="4357688" y="3930650"/>
          <p14:tracePt t="222293" x="4376738" y="3948113"/>
          <p14:tracePt t="222301" x="4421188" y="3957638"/>
          <p14:tracePt t="222311" x="4457700" y="3957638"/>
          <p14:tracePt t="222317" x="4494213" y="3984625"/>
          <p14:tracePt t="222326" x="4549775" y="3984625"/>
          <p14:tracePt t="222333" x="4586288" y="3984625"/>
          <p14:tracePt t="222342" x="4613275" y="3984625"/>
          <p14:tracePt t="222349" x="4659313" y="3984625"/>
          <p14:tracePt t="222357" x="4695825" y="3984625"/>
          <p14:tracePt t="222365" x="4740275" y="3957638"/>
          <p14:tracePt t="222373" x="4786313" y="3930650"/>
          <p14:tracePt t="222382" x="4803775" y="3911600"/>
          <p14:tracePt t="222390" x="4849813" y="3884613"/>
          <p14:tracePt t="222398" x="4859338" y="3875088"/>
          <p14:tracePt t="222406" x="4876800" y="3857625"/>
          <p14:tracePt t="222414" x="4895850" y="3848100"/>
          <p14:tracePt t="222422" x="4905375" y="3840163"/>
          <p14:tracePt t="222453" x="4913313" y="3830638"/>
          <p14:tracePt t="222461" x="4922838" y="3830638"/>
          <p14:tracePt t="222477" x="4932363" y="3830638"/>
          <p14:tracePt t="222533" x="4941888" y="3830638"/>
          <p14:tracePt t="222549" x="4941888" y="3840163"/>
          <p14:tracePt t="222559" x="4932363" y="3857625"/>
          <p14:tracePt t="222565" x="4905375" y="3875088"/>
          <p14:tracePt t="222573" x="4886325" y="3884613"/>
          <p14:tracePt t="222581" x="4868863" y="3894138"/>
          <p14:tracePt t="222591" x="4822825" y="3903663"/>
          <p14:tracePt t="222597" x="4803775" y="3921125"/>
          <p14:tracePt t="222605" x="4776788" y="3948113"/>
          <p14:tracePt t="222613" x="4767263" y="3948113"/>
          <p14:tracePt t="222621" x="4740275" y="3957638"/>
          <p14:tracePt t="222630" x="4730750" y="3957638"/>
          <p14:tracePt t="222872" x="4722813" y="3967163"/>
          <p14:tracePt t="222877" x="4703763" y="3967163"/>
          <p14:tracePt t="222894" x="4659313" y="3967163"/>
          <p14:tracePt t="222902" x="4649788" y="3967163"/>
          <p14:tracePt t="222909" x="4640263" y="3967163"/>
          <p14:tracePt t="222938" x="4630738" y="3967163"/>
          <p14:tracePt t="222957" x="4613275" y="3948113"/>
          <p14:tracePt t="222973" x="4613275" y="3940175"/>
          <p14:tracePt t="222981" x="4603750" y="3921125"/>
          <p14:tracePt t="222989" x="4603750" y="3894138"/>
          <p14:tracePt t="222997" x="4603750" y="3884613"/>
          <p14:tracePt t="223005" x="4603750" y="3857625"/>
          <p14:tracePt t="223013" x="4603750" y="3840163"/>
          <p14:tracePt t="223021" x="4603750" y="3803650"/>
          <p14:tracePt t="223029" x="4603750" y="3757613"/>
          <p14:tracePt t="223037" x="4603750" y="3738563"/>
          <p14:tracePt t="223045" x="4613275" y="3694113"/>
          <p14:tracePt t="223053" x="4622800" y="3657600"/>
          <p14:tracePt t="223061" x="4630738" y="3648075"/>
          <p14:tracePt t="223069" x="4649788" y="3611563"/>
          <p14:tracePt t="223077" x="4676775" y="3592513"/>
          <p14:tracePt t="223085" x="4686300" y="3565525"/>
          <p14:tracePt t="223094" x="4695825" y="3538538"/>
          <p14:tracePt t="223101" x="4703763" y="3529013"/>
          <p14:tracePt t="223110" x="4703763" y="3519488"/>
          <p14:tracePt t="223117" x="4703763" y="3511550"/>
          <p14:tracePt t="223125" x="4713288" y="3492500"/>
          <p14:tracePt t="223133" x="4749800" y="3429000"/>
          <p14:tracePt t="223142" x="4759325" y="3419475"/>
          <p14:tracePt t="223149" x="4767263" y="3392488"/>
          <p14:tracePt t="223165" x="4776788" y="3365500"/>
          <p14:tracePt t="223173" x="4786313" y="3346450"/>
          <p14:tracePt t="223181" x="4803775" y="3338513"/>
          <p14:tracePt t="223190" x="4849813" y="3292475"/>
          <p14:tracePt t="223198" x="4913313" y="3265488"/>
          <p14:tracePt t="223206" x="4978400" y="3209925"/>
          <p14:tracePt t="223217" x="5032375" y="3182938"/>
          <p14:tracePt t="223221" x="5049838" y="3173413"/>
          <p14:tracePt t="223231" x="5068888" y="3146425"/>
          <p14:tracePt t="223238" x="5086350" y="3119438"/>
          <p14:tracePt t="223251" x="5095875" y="3073400"/>
          <p14:tracePt t="223253" x="5095875" y="3036888"/>
          <p14:tracePt t="223263" x="5095875" y="3009900"/>
          <p14:tracePt t="223269" x="5105400" y="2990850"/>
          <p14:tracePt t="223277" x="5105400" y="2954338"/>
          <p14:tracePt t="223285" x="5132388" y="2917825"/>
          <p14:tracePt t="223293" x="5151438" y="2900363"/>
          <p14:tracePt t="223311" x="5168900" y="2873375"/>
          <p14:tracePt t="223317" x="5187950" y="2854325"/>
          <p14:tracePt t="223325" x="5195888" y="2844800"/>
          <p14:tracePt t="223333" x="5214938" y="2836863"/>
          <p14:tracePt t="223342" x="5241925" y="2800350"/>
          <p14:tracePt t="223349" x="5287963" y="2763838"/>
          <p14:tracePt t="223357" x="5324475" y="2735263"/>
          <p14:tracePt t="223365" x="5387975" y="2690813"/>
          <p14:tracePt t="223373" x="5451475" y="2644775"/>
          <p14:tracePt t="223381" x="5551488" y="2554288"/>
          <p14:tracePt t="223390" x="5588000" y="2508250"/>
          <p14:tracePt t="223398" x="5661025" y="2425700"/>
          <p14:tracePt t="223407" x="5697538" y="2325688"/>
          <p14:tracePt t="223414" x="5734050" y="2279650"/>
          <p14:tracePt t="223423" x="5789613" y="2225675"/>
          <p14:tracePt t="223430" x="5843588" y="2097088"/>
          <p14:tracePt t="223438" x="5907088" y="1979613"/>
          <p14:tracePt t="223446" x="5962650" y="1841500"/>
          <p14:tracePt t="223453" x="6007100" y="1731963"/>
          <p14:tracePt t="223461" x="6080125" y="1614488"/>
          <p14:tracePt t="223469" x="6116638" y="1568450"/>
          <p14:tracePt t="223477" x="6135688" y="1504950"/>
          <p14:tracePt t="223485" x="6162675" y="1441450"/>
          <p14:tracePt t="223496" x="6189663" y="1376363"/>
          <p14:tracePt t="223501" x="6218238" y="1349375"/>
          <p14:tracePt t="223509" x="6226175" y="1331913"/>
          <p14:tracePt t="223517" x="6254750" y="1312863"/>
          <p14:tracePt t="223528" x="6272213" y="1295400"/>
          <p14:tracePt t="223533" x="6281738" y="1285875"/>
          <p14:tracePt t="223549" x="6291263" y="1276350"/>
          <p14:tracePt t="223560" x="6299200" y="1268413"/>
          <p14:tracePt t="223597" x="6308725" y="1258888"/>
          <p14:tracePt t="223605" x="6318250" y="1258888"/>
          <p14:tracePt t="223613" x="6326188" y="1258888"/>
          <p14:tracePt t="223621" x="6345238" y="1258888"/>
          <p14:tracePt t="223639" x="6354763" y="1258888"/>
          <p14:tracePt t="223647" x="6381750" y="1258888"/>
          <p14:tracePt t="223655" x="6399213" y="1258888"/>
          <p14:tracePt t="223663" x="6427788" y="1249363"/>
          <p14:tracePt t="223670" x="6445250" y="1249363"/>
          <p14:tracePt t="223679" x="6481763" y="1239838"/>
          <p14:tracePt t="223687" x="6491288" y="1239838"/>
          <p14:tracePt t="223709" x="6500813" y="1239838"/>
          <p14:tracePt t="223717" x="6537325" y="1222375"/>
          <p14:tracePt t="223742" x="6545263" y="1212850"/>
          <p14:tracePt t="223758" x="6564313" y="1212850"/>
          <p14:tracePt t="223765" x="6581775" y="1212850"/>
          <p14:tracePt t="223773" x="6610350" y="1212850"/>
          <p14:tracePt t="223781" x="6627813" y="1212850"/>
          <p14:tracePt t="223789" x="6681788" y="1212850"/>
          <p14:tracePt t="223797" x="6727825" y="1212850"/>
          <p14:tracePt t="223805" x="6783388" y="1212850"/>
          <p14:tracePt t="223814" x="6819900" y="1212850"/>
          <p14:tracePt t="223821" x="6846888" y="1222375"/>
          <p14:tracePt t="223829" x="6892925" y="1231900"/>
          <p14:tracePt t="223838" x="6919913" y="1239838"/>
          <p14:tracePt t="223845" x="6956425" y="1268413"/>
          <p14:tracePt t="223854" x="6964363" y="1276350"/>
          <p14:tracePt t="223991" x="6992938" y="1276350"/>
          <p14:tracePt t="224007" x="7146925" y="1331913"/>
          <p14:tracePt t="224014" x="7212013" y="1358900"/>
          <p14:tracePt t="224021" x="7275513" y="1395413"/>
          <p14:tracePt t="224029" x="7292975" y="1404938"/>
          <p14:tracePt t="224037" x="7329488" y="1422400"/>
          <p14:tracePt t="224045" x="7356475" y="1449388"/>
          <p14:tracePt t="224053" x="7375525" y="1458913"/>
          <p14:tracePt t="224061" x="7402513" y="1477963"/>
          <p14:tracePt t="224069" x="7421563" y="1495425"/>
          <p14:tracePt t="224079" x="7429500" y="1504950"/>
          <p14:tracePt t="224086" x="7439025" y="1504950"/>
          <p14:tracePt t="224254" x="7448550" y="1514475"/>
          <p14:tracePt t="224266" x="7429500" y="1531938"/>
          <p14:tracePt t="224269" x="7329488" y="1550988"/>
          <p14:tracePt t="224277" x="7229475" y="1614488"/>
          <p14:tracePt t="224285" x="7092950" y="1641475"/>
          <p14:tracePt t="224293" x="6964363" y="1697038"/>
          <p14:tracePt t="224301" x="6827838" y="1760538"/>
          <p14:tracePt t="224309" x="6664325" y="1833563"/>
          <p14:tracePt t="224317" x="6545263" y="1897063"/>
          <p14:tracePt t="224325" x="6391275" y="1970088"/>
          <p14:tracePt t="224334" x="6245225" y="2033588"/>
          <p14:tracePt t="224344" x="6108700" y="2089150"/>
          <p14:tracePt t="224350" x="5989638" y="2160588"/>
          <p14:tracePt t="224360" x="5870575" y="2233613"/>
          <p14:tracePt t="224366" x="5753100" y="2306638"/>
          <p14:tracePt t="224382" x="5743575" y="2325688"/>
          <p14:tracePt t="224390" x="5670550" y="2408238"/>
          <p14:tracePt t="224398" x="5551488" y="2481263"/>
          <p14:tracePt t="224407" x="5451475" y="2554288"/>
          <p14:tracePt t="224414" x="5368925" y="2654300"/>
          <p14:tracePt t="224421" x="5297488" y="2754313"/>
          <p14:tracePt t="224429" x="5241925" y="2836863"/>
          <p14:tracePt t="224438" x="5187950" y="2917825"/>
          <p14:tracePt t="224447" x="5159375" y="2963863"/>
          <p14:tracePt t="224454" x="5132388" y="3036888"/>
          <p14:tracePt t="224467" x="5114925" y="3100388"/>
          <p14:tracePt t="224469" x="5105400" y="3146425"/>
          <p14:tracePt t="224477" x="5105400" y="3173413"/>
          <p14:tracePt t="224485" x="5078413" y="3200400"/>
          <p14:tracePt t="224493" x="5068888" y="3246438"/>
          <p14:tracePt t="224501" x="5068888" y="3273425"/>
          <p14:tracePt t="224509" x="5068888" y="3302000"/>
          <p14:tracePt t="224517" x="5068888" y="3346450"/>
          <p14:tracePt t="224526" x="5068888" y="3382963"/>
          <p14:tracePt t="224533" x="5068888" y="3429000"/>
          <p14:tracePt t="224542" x="5068888" y="3446463"/>
          <p14:tracePt t="224549" x="5068888" y="3475038"/>
          <p14:tracePt t="224560" x="5068888" y="3482975"/>
          <p14:tracePt t="224565" x="5068888" y="3492500"/>
          <p14:tracePt t="224678" x="5059363" y="3492500"/>
          <p14:tracePt t="224685" x="5032375" y="3492500"/>
          <p14:tracePt t="224693" x="4978400" y="3548063"/>
          <p14:tracePt t="224701" x="4913313" y="3565525"/>
          <p14:tracePt t="224709" x="4849813" y="3621088"/>
          <p14:tracePt t="224717" x="4786313" y="3675063"/>
          <p14:tracePt t="224726" x="4703763" y="3730625"/>
          <p14:tracePt t="224733" x="4649788" y="3767138"/>
          <p14:tracePt t="224742" x="4603750" y="3811588"/>
          <p14:tracePt t="224749" x="4557713" y="3867150"/>
          <p14:tracePt t="224757" x="4530725" y="3884613"/>
          <p14:tracePt t="224765" x="4503738" y="3911600"/>
          <p14:tracePt t="224773" x="4467225" y="3967163"/>
          <p14:tracePt t="224781" x="4448175" y="3984625"/>
          <p14:tracePt t="224789" x="4413250" y="4013200"/>
          <p14:tracePt t="224797" x="4367213" y="4040188"/>
          <p14:tracePt t="224805" x="4348163" y="4086225"/>
          <p14:tracePt t="224813" x="4330700" y="4103688"/>
          <p14:tracePt t="224821" x="4311650" y="4122738"/>
          <p14:tracePt t="224829" x="4294188" y="4140200"/>
          <p14:tracePt t="224838" x="4275138" y="4149725"/>
          <p14:tracePt t="224845" x="4257675" y="4159250"/>
          <p14:tracePt t="224853" x="4230688" y="4167188"/>
          <p14:tracePt t="224861" x="4211638" y="4176713"/>
          <p14:tracePt t="224894" x="4184650" y="4176713"/>
          <p14:tracePt t="224909" x="4175125" y="4176713"/>
          <p14:tracePt t="224925" x="4157663" y="4176713"/>
          <p14:tracePt t="224935" x="4157663" y="4167188"/>
          <p14:tracePt t="224942" x="4138613" y="4149725"/>
          <p14:tracePt t="224949" x="4138613" y="4140200"/>
          <p14:tracePt t="224957" x="4138613" y="4122738"/>
          <p14:tracePt t="224965" x="4138613" y="4086225"/>
          <p14:tracePt t="224973" x="4138613" y="4067175"/>
          <p14:tracePt t="224981" x="4138613" y="4030663"/>
          <p14:tracePt t="224989" x="4148138" y="4013200"/>
          <p14:tracePt t="224997" x="4165600" y="3984625"/>
          <p14:tracePt t="225005" x="4184650" y="3948113"/>
          <p14:tracePt t="225013" x="4194175" y="3921125"/>
          <p14:tracePt t="225021" x="4202113" y="3875088"/>
          <p14:tracePt t="225029" x="4211638" y="3857625"/>
          <p14:tracePt t="225037" x="4230688" y="3811588"/>
          <p14:tracePt t="225045" x="4238625" y="3794125"/>
          <p14:tracePt t="225053" x="4248150" y="3794125"/>
          <p14:tracePt t="225061" x="4257675" y="3775075"/>
          <p14:tracePt t="225069" x="4275138" y="3757613"/>
          <p14:tracePt t="225077" x="4284663" y="3748088"/>
          <p14:tracePt t="225085" x="4294188" y="3738563"/>
          <p14:tracePt t="225101" x="4303713" y="3730625"/>
          <p14:tracePt t="225118" x="4311650" y="3730625"/>
          <p14:tracePt t="225125" x="4321175" y="3730625"/>
          <p14:tracePt t="225133" x="4321175" y="3721100"/>
          <p14:tracePt t="225152" x="4340225" y="3711575"/>
          <p14:tracePt t="225160" x="4348163" y="3702050"/>
          <p14:tracePt t="225169" x="4357688" y="3702050"/>
          <p14:tracePt t="225173" x="4376738" y="3702050"/>
          <p14:tracePt t="225181" x="4403725" y="3702050"/>
          <p14:tracePt t="225189" x="4421188" y="3702050"/>
          <p14:tracePt t="225197" x="4440238" y="3702050"/>
          <p14:tracePt t="225205" x="4457700" y="3702050"/>
          <p14:tracePt t="225214" x="4484688" y="3702050"/>
          <p14:tracePt t="225221" x="4494213" y="3702050"/>
          <p14:tracePt t="225230" x="4503738" y="3702050"/>
          <p14:tracePt t="225237" x="4521200" y="3711575"/>
          <p14:tracePt t="225253" x="4540250" y="3748088"/>
          <p14:tracePt t="225357" x="4540250" y="3767138"/>
          <p14:tracePt t="225365" x="4540250" y="3803650"/>
          <p14:tracePt t="225373" x="4530725" y="3803650"/>
          <p14:tracePt t="225381" x="4503738" y="3811588"/>
          <p14:tracePt t="225389" x="4484688" y="3840163"/>
          <p14:tracePt t="225397" x="4476750" y="3840163"/>
          <p14:tracePt t="225405" x="4457700" y="3848100"/>
          <p14:tracePt t="225421" x="4448175" y="3857625"/>
          <p14:tracePt t="225513" x="4440238" y="3867150"/>
          <p14:tracePt t="225527" x="4440238" y="3875088"/>
          <p14:tracePt t="225959" x="4440238" y="3884613"/>
          <p14:tracePt t="225968" x="4440238" y="3894138"/>
          <p14:tracePt t="225997" x="4440238" y="3903663"/>
          <p14:tracePt t="226127" x="4430713" y="3903663"/>
          <p14:tracePt t="226143" x="4421188" y="3903663"/>
          <p14:tracePt t="226153" x="4413250" y="3903663"/>
          <p14:tracePt t="226159" x="4403725" y="3911600"/>
          <p14:tracePt t="226189" x="4394200" y="3921125"/>
          <p14:tracePt t="226382" x="4394200" y="3930650"/>
          <p14:tracePt t="226390" x="4467225" y="3930650"/>
          <p14:tracePt t="226398" x="4540250" y="3930650"/>
          <p14:tracePt t="226407" x="4622800" y="3930650"/>
          <p14:tracePt t="226414" x="4713288" y="3930650"/>
          <p14:tracePt t="226422" x="4767263" y="3930650"/>
          <p14:tracePt t="226430" x="4803775" y="3930650"/>
          <p14:tracePt t="226437" x="4832350" y="3930650"/>
          <p14:tracePt t="226445" x="4840288" y="3930650"/>
          <p14:tracePt t="226453" x="4859338" y="3930650"/>
          <p14:tracePt t="226469" x="4876800" y="3940175"/>
          <p14:tracePt t="226502" x="4886325" y="3940175"/>
          <p14:tracePt t="226517" x="4913313" y="3940175"/>
          <p14:tracePt t="226527" x="4922838" y="3930650"/>
          <p14:tracePt t="226533" x="4932363" y="3911600"/>
          <p14:tracePt t="226544" x="4941888" y="3894138"/>
          <p14:tracePt t="226549" x="4949825" y="3867150"/>
          <p14:tracePt t="226559" x="4959350" y="3857625"/>
          <p14:tracePt t="226565" x="4968875" y="3848100"/>
          <p14:tracePt t="226573" x="4968875" y="3840163"/>
          <p14:tracePt t="226613" x="4978400" y="3830638"/>
          <p14:tracePt t="226655" x="4986338" y="3830638"/>
          <p14:tracePt t="226661" x="4995863" y="3830638"/>
          <p14:tracePt t="226669" x="5014913" y="3830638"/>
          <p14:tracePt t="226677" x="5041900" y="3830638"/>
          <p14:tracePt t="226685" x="5059363" y="3830638"/>
          <p14:tracePt t="226693" x="5068888" y="3821113"/>
          <p14:tracePt t="226710" x="5078413" y="3811588"/>
          <p14:tracePt t="226717" x="5095875" y="3794125"/>
          <p14:tracePt t="226734" x="5095875" y="3784600"/>
          <p14:tracePt t="226742" x="5122863" y="3784600"/>
          <p14:tracePt t="226758" x="5141913" y="3784600"/>
          <p14:tracePt t="226765" x="5159375" y="3784600"/>
          <p14:tracePt t="226773" x="5168900" y="3784600"/>
          <p14:tracePt t="226781" x="5187950" y="3784600"/>
          <p14:tracePt t="226789" x="5205413" y="3784600"/>
          <p14:tracePt t="226797" x="5214938" y="3784600"/>
          <p14:tracePt t="226821" x="5224463" y="3784600"/>
          <p14:tracePt t="226829" x="5241925" y="3784600"/>
          <p14:tracePt t="226837" x="5251450" y="3784600"/>
          <p14:tracePt t="226845" x="5268913" y="3784600"/>
          <p14:tracePt t="226853" x="5287963" y="3784600"/>
          <p14:tracePt t="226861" x="5314950" y="3775075"/>
          <p14:tracePt t="226870" x="5334000" y="3775075"/>
          <p14:tracePt t="226877" x="5351463" y="3775075"/>
          <p14:tracePt t="226889" x="5378450" y="3775075"/>
          <p14:tracePt t="226894" x="5387975" y="3775075"/>
          <p14:tracePt t="226902" x="5405438" y="3775075"/>
          <p14:tracePt t="226917" x="5424488" y="3775075"/>
          <p14:tracePt t="226960" x="5434013" y="3767138"/>
          <p14:tracePt t="227143" x="5434013" y="3738563"/>
          <p14:tracePt t="227151" x="5397500" y="3684588"/>
          <p14:tracePt t="227160" x="5297488" y="3611563"/>
          <p14:tracePt t="227171" x="5168900" y="3519488"/>
          <p14:tracePt t="227175" x="5032375" y="3429000"/>
          <p14:tracePt t="227184" x="4822825" y="3273425"/>
          <p14:tracePt t="227189" x="4557713" y="3109913"/>
          <p14:tracePt t="227197" x="4303713" y="2954338"/>
          <p14:tracePt t="227205" x="4102100" y="2790825"/>
          <p14:tracePt t="227214" x="3846513" y="2608263"/>
          <p14:tracePt t="227222" x="3692525" y="2517775"/>
          <p14:tracePt t="227232" x="3500438" y="2371725"/>
          <p14:tracePt t="227238" x="3373438" y="2279650"/>
          <p14:tracePt t="227250" x="3281363" y="2206625"/>
          <p14:tracePt t="227253" x="3163888" y="2116138"/>
          <p14:tracePt t="227261" x="3100388" y="2052638"/>
          <p14:tracePt t="227269" x="3054350" y="1997075"/>
          <p14:tracePt t="227277" x="2998788" y="1933575"/>
          <p14:tracePt t="227285" x="2962275" y="1870075"/>
          <p14:tracePt t="227293" x="2935288" y="1824038"/>
          <p14:tracePt t="227301" x="2925763" y="1797050"/>
          <p14:tracePt t="227311" x="2898775" y="1768475"/>
          <p14:tracePt t="227317" x="2881313" y="1731963"/>
          <p14:tracePt t="227327" x="2881313" y="1724025"/>
          <p14:tracePt t="227333" x="2862263" y="1704975"/>
          <p14:tracePt t="227341" x="2852738" y="1704975"/>
          <p14:tracePt t="227349" x="2844800" y="1697038"/>
          <p14:tracePt t="227358" x="2825750" y="1677988"/>
          <p14:tracePt t="227365" x="2817813" y="1668463"/>
          <p14:tracePt t="227373" x="2798763" y="1660525"/>
          <p14:tracePt t="227381" x="2771775" y="1641475"/>
          <p14:tracePt t="227397" x="2752725" y="1631950"/>
          <p14:tracePt t="227405" x="2735263" y="1631950"/>
          <p14:tracePt t="227413" x="2725738" y="1631950"/>
          <p14:tracePt t="227424" x="2716213" y="1631950"/>
          <p14:tracePt t="227430" x="2689225" y="1631950"/>
          <p14:tracePt t="227438" x="2671763" y="1631950"/>
          <p14:tracePt t="227454" x="2643188" y="1631950"/>
          <p14:tracePt t="227465" x="2635250" y="1631950"/>
          <p14:tracePt t="227469" x="2625725" y="1631950"/>
          <p14:tracePt t="227477" x="2598738" y="1631950"/>
          <p14:tracePt t="227485" x="2589213" y="1651000"/>
          <p14:tracePt t="227493" x="2579688" y="1660525"/>
          <p14:tracePt t="227513" x="2562225" y="1668463"/>
          <p14:tracePt t="227519" x="2543175" y="1687513"/>
          <p14:tracePt t="227534" x="2533650" y="1697038"/>
          <p14:tracePt t="227550" x="2525713" y="1697038"/>
          <p14:tracePt t="227566" x="2525713" y="1704975"/>
          <p14:tracePt t="227574" x="2516188" y="1714500"/>
          <p14:tracePt t="227582" x="2506663" y="1724025"/>
          <p14:tracePt t="227597" x="2498725" y="1731963"/>
          <p14:tracePt t="227727" x="2525713" y="1741488"/>
          <p14:tracePt t="227735" x="2662238" y="1787525"/>
          <p14:tracePt t="227743" x="2808288" y="1797050"/>
          <p14:tracePt t="227749" x="2954338" y="1814513"/>
          <p14:tracePt t="227758" x="3117850" y="1833563"/>
          <p14:tracePt t="227765" x="3300413" y="1878013"/>
          <p14:tracePt t="227773" x="3463925" y="1887538"/>
          <p14:tracePt t="227781" x="3629025" y="1933575"/>
          <p14:tracePt t="227789" x="3709988" y="1951038"/>
          <p14:tracePt t="227797" x="3819525" y="1979613"/>
          <p14:tracePt t="227805" x="3902075" y="2016125"/>
          <p14:tracePt t="227813" x="4002088" y="2070100"/>
          <p14:tracePt t="227821" x="4048125" y="2097088"/>
          <p14:tracePt t="227829" x="4111625" y="2152650"/>
          <p14:tracePt t="227837" x="4148138" y="2170113"/>
          <p14:tracePt t="227845" x="4202113" y="2216150"/>
          <p14:tracePt t="227853" x="4238625" y="2262188"/>
          <p14:tracePt t="227861" x="4294188" y="2335213"/>
          <p14:tracePt t="227871" x="4357688" y="2398713"/>
          <p14:tracePt t="227893" x="4630738" y="2671763"/>
          <p14:tracePt t="227902" x="4730750" y="2754313"/>
          <p14:tracePt t="227909" x="4832350" y="2844800"/>
          <p14:tracePt t="227918" x="4922838" y="2927350"/>
          <p14:tracePt t="227926" x="5041900" y="3054350"/>
          <p14:tracePt t="227934" x="5122863" y="3109913"/>
          <p14:tracePt t="227944" x="5241925" y="3192463"/>
          <p14:tracePt t="227950" x="5324475" y="3246438"/>
          <p14:tracePt t="227960" x="5424488" y="3319463"/>
          <p14:tracePt t="227968" x="5487988" y="3392488"/>
          <p14:tracePt t="227973" x="5543550" y="3438525"/>
          <p14:tracePt t="227981" x="5580063" y="3482975"/>
          <p14:tracePt t="227989" x="5616575" y="3529013"/>
          <p14:tracePt t="227997" x="5624513" y="3575050"/>
          <p14:tracePt t="228005" x="5634038" y="3602038"/>
          <p14:tracePt t="228013" x="5643563" y="3638550"/>
          <p14:tracePt t="228021" x="5653088" y="3657600"/>
          <p14:tracePt t="228029" x="5653088" y="3675063"/>
          <p14:tracePt t="228037" x="5653088" y="3702050"/>
          <p14:tracePt t="228045" x="5653088" y="3721100"/>
          <p14:tracePt t="228053" x="5653088" y="3730625"/>
          <p14:tracePt t="228061" x="5653088" y="3748088"/>
          <p14:tracePt t="228069" x="5653088" y="3767138"/>
          <p14:tracePt t="228077" x="5661025" y="3803650"/>
          <p14:tracePt t="228085" x="5661025" y="3821113"/>
          <p14:tracePt t="228093" x="5661025" y="3857625"/>
          <p14:tracePt t="228101" x="5670550" y="3903663"/>
          <p14:tracePt t="228110" x="5680075" y="3940175"/>
          <p14:tracePt t="228121" x="5716588" y="3994150"/>
          <p14:tracePt t="228125" x="5734050" y="4030663"/>
          <p14:tracePt t="228136" x="5753100" y="4076700"/>
          <p14:tracePt t="228146" x="5770563" y="4103688"/>
          <p14:tracePt t="228152" x="5780088" y="4140200"/>
          <p14:tracePt t="228158" x="5789613" y="4159250"/>
          <p14:tracePt t="228167" x="5789613" y="4167188"/>
          <p14:tracePt t="228637" x="5807075" y="4159250"/>
          <p14:tracePt t="228645" x="5826125" y="4140200"/>
          <p14:tracePt t="228653" x="5834063" y="4122738"/>
          <p14:tracePt t="228661" x="5870575" y="4094163"/>
          <p14:tracePt t="228669" x="5889625" y="4076700"/>
          <p14:tracePt t="228677" x="5916613" y="4057650"/>
          <p14:tracePt t="228685" x="5962650" y="4049713"/>
          <p14:tracePt t="228693" x="5989638" y="4030663"/>
          <p14:tracePt t="228701" x="6007100" y="4030663"/>
          <p14:tracePt t="228711" x="6053138" y="4030663"/>
          <p14:tracePt t="228717" x="6072188" y="4030663"/>
          <p14:tracePt t="228725" x="6099175" y="4030663"/>
          <p14:tracePt t="228733" x="6116638" y="4030663"/>
          <p14:tracePt t="228742" x="6126163" y="4030663"/>
          <p14:tracePt t="228749" x="6145213" y="4030663"/>
          <p14:tracePt t="228758" x="6153150" y="4030663"/>
          <p14:tracePt t="228765" x="6162675" y="4030663"/>
          <p14:tracePt t="228773" x="6181725" y="4030663"/>
          <p14:tracePt t="228782" x="6189663" y="4030663"/>
          <p14:tracePt t="228790" x="6199188" y="4030663"/>
          <p14:tracePt t="228798" x="6208713" y="4030663"/>
          <p14:tracePt t="228806" x="6226175" y="4030663"/>
          <p14:tracePt t="228814" x="6245225" y="4030663"/>
          <p14:tracePt t="228823" x="6281738" y="4030663"/>
          <p14:tracePt t="228830" x="6308725" y="4030663"/>
          <p14:tracePt t="228840" x="6335713" y="4030663"/>
          <p14:tracePt t="228845" x="6381750" y="4030663"/>
          <p14:tracePt t="228853" x="6418263" y="4030663"/>
          <p14:tracePt t="228861" x="6445250" y="4030663"/>
          <p14:tracePt t="228871" x="6500813" y="4030663"/>
          <p14:tracePt t="228877" x="6554788" y="4030663"/>
          <p14:tracePt t="228885" x="6664325" y="4030663"/>
          <p14:tracePt t="228893" x="6746875" y="4030663"/>
          <p14:tracePt t="228901" x="6800850" y="4030663"/>
          <p14:tracePt t="228909" x="6837363" y="4030663"/>
          <p14:tracePt t="228917" x="6846888" y="4030663"/>
          <p14:tracePt t="228928" x="6856413" y="4030663"/>
          <p14:tracePt t="228938" x="6873875" y="4030663"/>
          <p14:tracePt t="228949" x="6883400" y="4030663"/>
          <p14:tracePt t="228958" x="6892925" y="4030663"/>
          <p14:tracePt t="228965" x="6910388" y="4030663"/>
          <p14:tracePt t="228973" x="6929438" y="4030663"/>
          <p14:tracePt t="228981" x="6937375" y="4030663"/>
          <p14:tracePt t="228989" x="6956425" y="4030663"/>
          <p14:tracePt t="228997" x="6964363" y="4030663"/>
          <p14:tracePt t="229005" x="6983413" y="4030663"/>
          <p14:tracePt t="229013" x="7000875" y="4030663"/>
          <p14:tracePt t="229021" x="7019925" y="4021138"/>
          <p14:tracePt t="229029" x="7019925" y="4013200"/>
          <p14:tracePt t="229037" x="7037388" y="4003675"/>
          <p14:tracePt t="229045" x="7046913" y="4003675"/>
          <p14:tracePt t="229053" x="7065963" y="3984625"/>
          <p14:tracePt t="229061" x="7073900" y="3976688"/>
          <p14:tracePt t="229069" x="7073900" y="3967163"/>
          <p14:tracePt t="229077" x="7092950" y="3930650"/>
          <p14:tracePt t="229085" x="7092950" y="3921125"/>
          <p14:tracePt t="229093" x="7102475" y="3911600"/>
          <p14:tracePt t="229101" x="7102475" y="3903663"/>
          <p14:tracePt t="229110" x="7102475" y="3894138"/>
          <p14:tracePt t="229357" x="7110413" y="3884613"/>
          <p14:tracePt t="229389" x="7119938" y="3884613"/>
          <p14:tracePt t="229437" x="7129463" y="3884613"/>
          <p14:tracePt t="229496" x="7138988" y="3884613"/>
          <p14:tracePt t="229609" x="7146925" y="3894138"/>
          <p14:tracePt t="229631" x="7156450" y="3903663"/>
          <p14:tracePt t="229642" x="7165975" y="3903663"/>
          <p14:tracePt t="229647" x="7175500" y="3903663"/>
          <p14:tracePt t="229661" x="7183438" y="3903663"/>
          <p14:tracePt t="229677" x="7183438" y="3911600"/>
          <p14:tracePt t="229685" x="7202488" y="3930650"/>
          <p14:tracePt t="229694" x="7212013" y="3940175"/>
          <p14:tracePt t="229704" x="7219950" y="3948113"/>
          <p14:tracePt t="229712" x="7229475" y="3948113"/>
          <p14:tracePt t="229728" x="7239000" y="3957638"/>
          <p14:tracePt t="229920" x="7248525" y="3957638"/>
          <p14:tracePt t="229925" x="7256463" y="3948113"/>
          <p14:tracePt t="229933" x="7265988" y="3940175"/>
          <p14:tracePt t="229941" x="7275513" y="3930650"/>
          <p14:tracePt t="229949" x="7283450" y="3921125"/>
          <p14:tracePt t="229958" x="7292975" y="3921125"/>
          <p14:tracePt t="229965" x="7302500" y="3911600"/>
          <p14:tracePt t="229982" x="7319963" y="3903663"/>
          <p14:tracePt t="229999" x="7319963" y="3894138"/>
          <p14:tracePt t="230006" x="7329488" y="3894138"/>
          <p14:tracePt t="230017" x="7339013" y="3894138"/>
          <p14:tracePt t="230022" x="7348538" y="3884613"/>
          <p14:tracePt t="230039" x="7366000" y="3884613"/>
          <p14:tracePt t="230047" x="7375525" y="3875088"/>
          <p14:tracePt t="230054" x="7385050" y="3875088"/>
          <p14:tracePt t="230064" x="7385050" y="3867150"/>
          <p14:tracePt t="230194" x="7265988" y="3857625"/>
          <p14:tracePt t="230200" x="7192963" y="3857625"/>
          <p14:tracePt t="230208" x="7138988" y="3857625"/>
          <p14:tracePt t="230216" x="7065963" y="3857625"/>
          <p14:tracePt t="230221" x="7037388" y="3857625"/>
          <p14:tracePt t="230229" x="7000875" y="3857625"/>
          <p14:tracePt t="230237" x="6973888" y="3857625"/>
          <p14:tracePt t="230246" x="6956425" y="3857625"/>
          <p14:tracePt t="230253" x="6929438" y="3857625"/>
          <p14:tracePt t="230262" x="6910388" y="3857625"/>
          <p14:tracePt t="230269" x="6873875" y="3857625"/>
          <p14:tracePt t="230277" x="6837363" y="3857625"/>
          <p14:tracePt t="230285" x="6810375" y="3857625"/>
          <p14:tracePt t="230293" x="6754813" y="3857625"/>
          <p14:tracePt t="230301" x="6718300" y="3857625"/>
          <p14:tracePt t="230309" x="6673850" y="3857625"/>
          <p14:tracePt t="230317" x="6618288" y="3857625"/>
          <p14:tracePt t="230325" x="6545263" y="3857625"/>
          <p14:tracePt t="230333" x="6418263" y="3857625"/>
          <p14:tracePt t="230342" x="6272213" y="3840163"/>
          <p14:tracePt t="230349" x="6035675" y="3775075"/>
          <p14:tracePt t="230358" x="5870575" y="3757613"/>
          <p14:tracePt t="230365" x="5697538" y="3730625"/>
          <p14:tracePt t="230373" x="5551488" y="3684588"/>
          <p14:tracePt t="230381" x="5424488" y="3657600"/>
          <p14:tracePt t="230389" x="5341938" y="3611563"/>
          <p14:tracePt t="230397" x="5260975" y="3602038"/>
          <p14:tracePt t="230406" x="5241925" y="3602038"/>
          <p14:tracePt t="230413" x="5214938" y="3592513"/>
          <p14:tracePt t="230461" x="5195888" y="3592513"/>
          <p14:tracePt t="230469" x="5187950" y="3592513"/>
          <p14:tracePt t="230485" x="5159375" y="3592513"/>
          <p14:tracePt t="230494" x="5114925" y="3592513"/>
          <p14:tracePt t="230502" x="5086350" y="3592513"/>
          <p14:tracePt t="230510" x="4959350" y="3592513"/>
          <p14:tracePt t="230517" x="4868863" y="3592513"/>
          <p14:tracePt t="230525" x="4730750" y="3565525"/>
          <p14:tracePt t="230533" x="4586288" y="3548063"/>
          <p14:tracePt t="230545" x="4457700" y="3529013"/>
          <p14:tracePt t="230549" x="4348163" y="3519488"/>
          <p14:tracePt t="230562" x="4248150" y="3492500"/>
          <p14:tracePt t="230565" x="4175125" y="3482975"/>
          <p14:tracePt t="230576" x="4065588" y="3465513"/>
          <p14:tracePt t="230581" x="3965575" y="3438525"/>
          <p14:tracePt t="230589" x="3875088" y="3411538"/>
          <p14:tracePt t="230597" x="3775075" y="3382963"/>
          <p14:tracePt t="230605" x="3646488" y="3338513"/>
          <p14:tracePt t="230613" x="3527425" y="3309938"/>
          <p14:tracePt t="230621" x="3419475" y="3265488"/>
          <p14:tracePt t="230629" x="3263900" y="3236913"/>
          <p14:tracePt t="230637" x="3136900" y="3192463"/>
          <p14:tracePt t="230645" x="3008313" y="3163888"/>
          <p14:tracePt t="230653" x="2908300" y="3163888"/>
          <p14:tracePt t="230661" x="2798763" y="3136900"/>
          <p14:tracePt t="230669" x="2708275" y="3119438"/>
          <p14:tracePt t="230677" x="2652713" y="3119438"/>
          <p14:tracePt t="230685" x="2616200" y="3109913"/>
          <p14:tracePt t="230695" x="2598738" y="3109913"/>
          <p14:tracePt t="230751" x="2589213" y="3100388"/>
          <p14:tracePt t="230765" x="2589213" y="3090863"/>
          <p14:tracePt t="230773" x="2589213" y="3082925"/>
          <p14:tracePt t="230789" x="2589213" y="3073400"/>
          <p14:tracePt t="230797" x="2579688" y="3046413"/>
          <p14:tracePt t="230805" x="2562225" y="3036888"/>
          <p14:tracePt t="230813" x="2562225" y="3027363"/>
          <p14:tracePt t="230821" x="2533650" y="3017838"/>
          <p14:tracePt t="230829" x="2516188" y="3000375"/>
          <p14:tracePt t="230838" x="2506663" y="2990850"/>
          <p14:tracePt t="230845" x="2489200" y="2990850"/>
          <p14:tracePt t="230853" x="2479675" y="2982913"/>
          <p14:tracePt t="230990" x="2470150" y="2982913"/>
          <p14:tracePt t="230997" x="2470150" y="2973388"/>
          <p14:tracePt t="231005" x="2470150" y="2963863"/>
          <p14:tracePt t="231013" x="2479675" y="2936875"/>
          <p14:tracePt t="231021" x="2489200" y="2917825"/>
          <p14:tracePt t="231029" x="2516188" y="2900363"/>
          <p14:tracePt t="231037" x="2525713" y="2890838"/>
          <p14:tracePt t="231045" x="2543175" y="2873375"/>
          <p14:tracePt t="231053" x="2562225" y="2863850"/>
          <p14:tracePt t="231061" x="2570163" y="2854325"/>
          <p14:tracePt t="231077" x="2579688" y="2854325"/>
          <p14:tracePt t="231295" x="2589213" y="2854325"/>
          <p14:tracePt t="231315" x="2589213" y="2863850"/>
          <p14:tracePt t="231341" x="2589213" y="2873375"/>
          <p14:tracePt t="231381" x="2625725" y="2873375"/>
          <p14:tracePt t="231390" x="2679700" y="2873375"/>
          <p14:tracePt t="231399" x="2735263" y="2873375"/>
          <p14:tracePt t="231407" x="2808288" y="2873375"/>
          <p14:tracePt t="231415" x="2881313" y="2873375"/>
          <p14:tracePt t="231422" x="2935288" y="2873375"/>
          <p14:tracePt t="231431" x="3017838" y="2873375"/>
          <p14:tracePt t="231437" x="3090863" y="2873375"/>
          <p14:tracePt t="231445" x="3144838" y="2873375"/>
          <p14:tracePt t="231453" x="3217863" y="2873375"/>
          <p14:tracePt t="231461" x="3327400" y="2873375"/>
          <p14:tracePt t="231469" x="3400425" y="2873375"/>
          <p14:tracePt t="231477" x="3473450" y="2873375"/>
          <p14:tracePt t="231485" x="3563938" y="2873375"/>
          <p14:tracePt t="231494" x="3646488" y="2890838"/>
          <p14:tracePt t="231501" x="3729038" y="2917825"/>
          <p14:tracePt t="231509" x="3819525" y="2927350"/>
          <p14:tracePt t="231517" x="3911600" y="2946400"/>
          <p14:tracePt t="231526" x="4038600" y="2954338"/>
          <p14:tracePt t="231533" x="4129088" y="2954338"/>
          <p14:tracePt t="231546" x="4267200" y="2982913"/>
          <p14:tracePt t="231549" x="4394200" y="3000375"/>
          <p14:tracePt t="231560" x="4503738" y="3009900"/>
          <p14:tracePt t="231565" x="4613275" y="3027363"/>
          <p14:tracePt t="231573" x="4749800" y="3054350"/>
          <p14:tracePt t="231581" x="4840288" y="3082925"/>
          <p14:tracePt t="231589" x="4959350" y="3127375"/>
          <p14:tracePt t="231597" x="5049838" y="3155950"/>
          <p14:tracePt t="231605" x="5168900" y="3163888"/>
          <p14:tracePt t="231613" x="5251450" y="3209925"/>
          <p14:tracePt t="231621" x="5341938" y="3236913"/>
          <p14:tracePt t="231629" x="5387975" y="3236913"/>
          <p14:tracePt t="231637" x="5461000" y="3273425"/>
          <p14:tracePt t="231645" x="5514975" y="3282950"/>
          <p14:tracePt t="231653" x="5580063" y="3302000"/>
          <p14:tracePt t="231661" x="5634038" y="3319463"/>
          <p14:tracePt t="231669" x="5680075" y="3328988"/>
          <p14:tracePt t="231677" x="5734050" y="3328988"/>
          <p14:tracePt t="231685" x="5816600" y="3346450"/>
          <p14:tracePt t="231693" x="5870575" y="3355975"/>
          <p14:tracePt t="231701" x="5989638" y="3382963"/>
          <p14:tracePt t="231710" x="6062663" y="3411538"/>
          <p14:tracePt t="231717" x="6181725" y="3455988"/>
          <p14:tracePt t="231725" x="6291263" y="3482975"/>
          <p14:tracePt t="231733" x="6427788" y="3529013"/>
          <p14:tracePt t="231741" x="6554788" y="3575050"/>
          <p14:tracePt t="231750" x="6691313" y="3629025"/>
          <p14:tracePt t="231760" x="6856413" y="3675063"/>
          <p14:tracePt t="231766" x="7000875" y="3702050"/>
          <p14:tracePt t="231776" x="7156450" y="3767138"/>
          <p14:tracePt t="231781" x="7302500" y="3794125"/>
          <p14:tracePt t="231789" x="7439025" y="3840163"/>
          <p14:tracePt t="231797" x="7548563" y="3867150"/>
          <p14:tracePt t="231805" x="7685088" y="3911600"/>
          <p14:tracePt t="231813" x="7758113" y="3940175"/>
          <p14:tracePt t="231821" x="7821613" y="3967163"/>
          <p14:tracePt t="231829" x="7885113" y="3976688"/>
          <p14:tracePt t="231839" x="7940675" y="3984625"/>
          <p14:tracePt t="231845" x="7967663" y="3984625"/>
          <p14:tracePt t="231853" x="7986713" y="3994150"/>
          <p14:tracePt t="231861" x="8004175" y="3994150"/>
          <p14:tracePt t="231871" x="8013700" y="3994150"/>
          <p14:tracePt t="231935" x="8023225" y="3994150"/>
          <p14:tracePt t="231949" x="8031163" y="3994150"/>
          <p14:tracePt t="232055" x="8040688" y="3994150"/>
          <p14:tracePt t="232079" x="8040688" y="3984625"/>
          <p14:tracePt t="232086" x="8031163" y="3976688"/>
          <p14:tracePt t="232101" x="8023225" y="3967163"/>
          <p14:tracePt t="232109" x="8013700" y="3967163"/>
          <p14:tracePt t="232129" x="8004175" y="3967163"/>
          <p14:tracePt t="232141" x="7986713" y="3967163"/>
          <p14:tracePt t="232149" x="7967663" y="3967163"/>
          <p14:tracePt t="232158" x="7950200" y="3967163"/>
          <p14:tracePt t="232167" x="7940675" y="3967163"/>
          <p14:tracePt t="232176" x="7921625" y="3976688"/>
          <p14:tracePt t="232186" x="7913688" y="3984625"/>
          <p14:tracePt t="232189" x="7894638" y="3994150"/>
          <p14:tracePt t="232197" x="7885113" y="4003675"/>
          <p14:tracePt t="232294" x="7885113" y="3994150"/>
          <p14:tracePt t="232302" x="7885113" y="3984625"/>
          <p14:tracePt t="232312" x="7885113" y="3976688"/>
          <p14:tracePt t="232317" x="7885113" y="3957638"/>
          <p14:tracePt t="232441" x="7885113" y="3948113"/>
          <p14:tracePt t="232469" x="7885113" y="3940175"/>
          <p14:tracePt t="232477" x="7850188" y="3940175"/>
          <p14:tracePt t="232493" x="7813675" y="3940175"/>
          <p14:tracePt t="232501" x="7804150" y="3940175"/>
          <p14:tracePt t="232509" x="7777163" y="3940175"/>
          <p14:tracePt t="232517" x="7748588" y="3940175"/>
          <p14:tracePt t="232525" x="7731125" y="3940175"/>
          <p14:tracePt t="232533" x="7712075" y="3940175"/>
          <p14:tracePt t="232544" x="7704138" y="3940175"/>
          <p14:tracePt t="232549" x="7675563" y="3940175"/>
          <p14:tracePt t="232561" x="7667625" y="3940175"/>
          <p14:tracePt t="232774" x="7658100" y="3940175"/>
          <p14:tracePt t="232781" x="7648575" y="3930650"/>
          <p14:tracePt t="232806" x="7639050" y="3930650"/>
          <p14:tracePt t="232839" x="7631113" y="3930650"/>
          <p14:tracePt t="232845" x="7621588" y="3930650"/>
          <p14:tracePt t="232853" x="7602538" y="3930650"/>
          <p14:tracePt t="233030" x="7594600" y="3930650"/>
          <p14:tracePt t="233037" x="7575550" y="3940175"/>
          <p14:tracePt t="233055" x="7575550" y="3948113"/>
          <p14:tracePt t="233064" x="7567613" y="3948113"/>
          <p14:tracePt t="233070" x="7558088" y="3957638"/>
          <p14:tracePt t="233086" x="7539038" y="3976688"/>
          <p14:tracePt t="233102" x="7531100" y="3984625"/>
          <p14:tracePt t="233111" x="7521575" y="3994150"/>
          <p14:tracePt t="233118" x="7502525" y="4003675"/>
          <p14:tracePt t="233137" x="7485063" y="4003675"/>
          <p14:tracePt t="233146" x="7466013" y="4021138"/>
          <p14:tracePt t="233157" x="7458075" y="4021138"/>
          <p14:tracePt t="233246" x="7448550" y="4021138"/>
          <p14:tracePt t="233253" x="7448550" y="3994150"/>
          <p14:tracePt t="233269" x="7448550" y="3967163"/>
          <p14:tracePt t="233277" x="7448550" y="3940175"/>
          <p14:tracePt t="233285" x="7448550" y="3921125"/>
          <p14:tracePt t="233293" x="7448550" y="3903663"/>
          <p14:tracePt t="233301" x="7448550" y="3894138"/>
          <p14:tracePt t="233309" x="7448550" y="3875088"/>
          <p14:tracePt t="233317" x="7448550" y="3867150"/>
          <p14:tracePt t="233325" x="7448550" y="3857625"/>
          <p14:tracePt t="233341" x="7448550" y="3848100"/>
          <p14:tracePt t="233365" x="7448550" y="3840163"/>
          <p14:tracePt t="233381" x="7448550" y="3821113"/>
          <p14:tracePt t="233398" x="7448550" y="3811588"/>
          <p14:tracePt t="233414" x="7448550" y="3803650"/>
          <p14:tracePt t="233478" x="7448550" y="3794125"/>
          <p14:tracePt t="233487" x="7458075" y="3794125"/>
          <p14:tracePt t="233509" x="7475538" y="3784600"/>
          <p14:tracePt t="233517" x="7485063" y="3775075"/>
          <p14:tracePt t="233527" x="7494588" y="3767138"/>
          <p14:tracePt t="233533" x="7502525" y="3767138"/>
          <p14:tracePt t="233544" x="7521575" y="3767138"/>
          <p14:tracePt t="233549" x="7575550" y="3767138"/>
          <p14:tracePt t="233561" x="7602538" y="3767138"/>
          <p14:tracePt t="233565" x="7621588" y="3757613"/>
          <p14:tracePt t="233573" x="7648575" y="3757613"/>
          <p14:tracePt t="233581" x="7658100" y="3757613"/>
          <p14:tracePt t="233589" x="7685088" y="3757613"/>
          <p14:tracePt t="233597" x="7694613" y="3757613"/>
          <p14:tracePt t="233605" x="7704138" y="3757613"/>
          <p14:tracePt t="233701" x="7704138" y="3767138"/>
          <p14:tracePt t="233709" x="7704138" y="3775075"/>
          <p14:tracePt t="233725" x="7704138" y="3794125"/>
          <p14:tracePt t="233741" x="7704138" y="3803650"/>
          <p14:tracePt t="233757" x="7704138" y="3811588"/>
          <p14:tracePt t="233805" x="7704138" y="3821113"/>
          <p14:tracePt t="233813" x="7704138" y="3830638"/>
          <p14:tracePt t="233821" x="7694613" y="3848100"/>
          <p14:tracePt t="233829" x="7685088" y="3848100"/>
          <p14:tracePt t="233845" x="7667625" y="3857625"/>
          <p14:tracePt t="233861" x="7648575" y="3867150"/>
          <p14:tracePt t="233877" x="7639050" y="3867150"/>
          <p14:tracePt t="234031" x="7631113" y="3867150"/>
          <p14:tracePt t="234078" x="7631113" y="3857625"/>
          <p14:tracePt t="234085" x="7631113" y="3848100"/>
          <p14:tracePt t="234101" x="7631113" y="3840163"/>
          <p14:tracePt t="234109" x="7631113" y="3821113"/>
          <p14:tracePt t="234150" x="7631113" y="3811588"/>
          <p14:tracePt t="234157" x="7631113" y="3803650"/>
          <p14:tracePt t="234189" x="7631113" y="3784600"/>
          <p14:tracePt t="234231" x="7602538" y="3775075"/>
          <p14:tracePt t="234239" x="7548563" y="3775075"/>
          <p14:tracePt t="234249" x="7485063" y="3775075"/>
          <p14:tracePt t="234253" x="7429500" y="3784600"/>
          <p14:tracePt t="234261" x="7375525" y="3784600"/>
          <p14:tracePt t="234269" x="7312025" y="3803650"/>
          <p14:tracePt t="234278" x="7256463" y="3803650"/>
          <p14:tracePt t="234285" x="7219950" y="3803650"/>
          <p14:tracePt t="234293" x="7202488" y="3803650"/>
          <p14:tracePt t="234302" x="7183438" y="3803650"/>
          <p14:tracePt t="234315" x="7175500" y="3803650"/>
          <p14:tracePt t="234317" x="7165975" y="3803650"/>
          <p14:tracePt t="234325" x="7156450" y="3803650"/>
          <p14:tracePt t="234333" x="7138988" y="3803650"/>
          <p14:tracePt t="234341" x="7119938" y="3803650"/>
          <p14:tracePt t="234349" x="7092950" y="3803650"/>
          <p14:tracePt t="234358" x="7065963" y="3803650"/>
          <p14:tracePt t="234365" x="7037388" y="3803650"/>
          <p14:tracePt t="234374" x="6992938" y="3803650"/>
          <p14:tracePt t="234381" x="6973888" y="3803650"/>
          <p14:tracePt t="234389" x="6937375" y="3803650"/>
          <p14:tracePt t="234397" x="6883400" y="3803650"/>
          <p14:tracePt t="234405" x="6837363" y="3803650"/>
          <p14:tracePt t="234413" x="6819900" y="3803650"/>
          <p14:tracePt t="234421" x="6791325" y="3803650"/>
          <p14:tracePt t="234429" x="6764338" y="3803650"/>
          <p14:tracePt t="234437" x="6727825" y="3803650"/>
          <p14:tracePt t="234445" x="6673850" y="3803650"/>
          <p14:tracePt t="234453" x="6637338" y="3803650"/>
          <p14:tracePt t="234461" x="6618288" y="3803650"/>
          <p14:tracePt t="234678" x="6645275" y="3821113"/>
          <p14:tracePt t="234686" x="6654800" y="3821113"/>
          <p14:tracePt t="234693" x="6681788" y="3840163"/>
          <p14:tracePt t="234701" x="6710363" y="3840163"/>
          <p14:tracePt t="234709" x="6727825" y="3840163"/>
          <p14:tracePt t="234718" x="6737350" y="3848100"/>
          <p14:tracePt t="234725" x="6773863" y="3867150"/>
          <p14:tracePt t="234749" x="6783388" y="3867150"/>
          <p14:tracePt t="234765" x="6791325" y="3867150"/>
          <p14:tracePt t="234774" x="6800850" y="3867150"/>
          <p14:tracePt t="234789" x="6810375" y="3867150"/>
          <p14:tracePt t="234798" x="6819900" y="3857625"/>
          <p14:tracePt t="234806" x="6837363" y="3857625"/>
          <p14:tracePt t="234813" x="6864350" y="3840163"/>
          <p14:tracePt t="234821" x="6883400" y="3830638"/>
          <p14:tracePt t="234829" x="6900863" y="3821113"/>
          <p14:tracePt t="234845" x="6919913" y="3811588"/>
          <p14:tracePt t="234853" x="6929438" y="3811588"/>
          <p14:tracePt t="234861" x="6937375" y="3811588"/>
          <p14:tracePt t="234871" x="6946900" y="3803650"/>
          <p14:tracePt t="234877" x="6956425" y="3784600"/>
          <p14:tracePt t="234918" x="6964363" y="3775075"/>
          <p14:tracePt t="235126" x="6964363" y="3784600"/>
          <p14:tracePt t="235151" x="6964363" y="3794125"/>
          <p14:tracePt t="235189" x="6964363" y="3803650"/>
          <p14:tracePt t="235205" x="6946900" y="3811588"/>
          <p14:tracePt t="235221" x="6929438" y="3830638"/>
          <p14:tracePt t="235229" x="6919913" y="3840163"/>
          <p14:tracePt t="235237" x="6892925" y="3867150"/>
          <p14:tracePt t="235246" x="6883400" y="3875088"/>
          <p14:tracePt t="235254" x="6873875" y="3911600"/>
          <p14:tracePt t="235264" x="6846888" y="3940175"/>
          <p14:tracePt t="235269" x="6837363" y="3967163"/>
          <p14:tracePt t="235277" x="6819900" y="4030663"/>
          <p14:tracePt t="235285" x="6800850" y="4067175"/>
          <p14:tracePt t="235293" x="6791325" y="4094163"/>
          <p14:tracePt t="235301" x="6783388" y="4130675"/>
          <p14:tracePt t="235310" x="6773863" y="4149725"/>
          <p14:tracePt t="235317" x="6773863" y="4167188"/>
          <p14:tracePt t="235325" x="6746875" y="4195763"/>
          <p14:tracePt t="235333" x="6746875" y="4203700"/>
          <p14:tracePt t="235341" x="6746875" y="4213225"/>
          <p14:tracePt t="235405" x="6746875" y="4222750"/>
          <p14:tracePt t="235478" x="6746875" y="4213225"/>
          <p14:tracePt t="235485" x="6764338" y="4195763"/>
          <p14:tracePt t="235493" x="6791325" y="4167188"/>
          <p14:tracePt t="235501" x="6810375" y="4140200"/>
          <p14:tracePt t="235509" x="6846888" y="4113213"/>
          <p14:tracePt t="235517" x="6873875" y="4086225"/>
          <p14:tracePt t="235526" x="6919913" y="4049713"/>
          <p14:tracePt t="235534" x="6964363" y="4013200"/>
          <p14:tracePt t="235543" x="7019925" y="3976688"/>
          <p14:tracePt t="235549" x="7037388" y="3940175"/>
          <p14:tracePt t="235561" x="7083425" y="3921125"/>
          <p14:tracePt t="235565" x="7110413" y="3903663"/>
          <p14:tracePt t="235574" x="7138988" y="3884613"/>
          <p14:tracePt t="235581" x="7156450" y="3875088"/>
          <p14:tracePt t="235589" x="7202488" y="3848100"/>
          <p14:tracePt t="235597" x="7239000" y="3830638"/>
          <p14:tracePt t="235605" x="7265988" y="3830638"/>
          <p14:tracePt t="235613" x="7292975" y="3821113"/>
          <p14:tracePt t="235621" x="7319963" y="3803650"/>
          <p14:tracePt t="235629" x="7385050" y="3775075"/>
          <p14:tracePt t="235637" x="7392988" y="3775075"/>
          <p14:tracePt t="235645" x="7421563" y="3767138"/>
          <p14:tracePt t="235653" x="7429500" y="3767138"/>
          <p14:tracePt t="235661" x="7448550" y="3767138"/>
          <p14:tracePt t="235669" x="7458075" y="3767138"/>
          <p14:tracePt t="235677" x="7475538" y="3748088"/>
          <p14:tracePt t="235709" x="7485063" y="3748088"/>
          <p14:tracePt t="235734" x="7502525" y="3748088"/>
          <p14:tracePt t="235749" x="7512050" y="3748088"/>
          <p14:tracePt t="235757" x="7521575" y="3748088"/>
          <p14:tracePt t="235774" x="7521575" y="3757613"/>
          <p14:tracePt t="235789" x="7539038" y="3767138"/>
          <p14:tracePt t="235797" x="7548563" y="3775075"/>
          <p14:tracePt t="235805" x="7558088" y="3784600"/>
          <p14:tracePt t="235821" x="7567613" y="3811588"/>
          <p14:tracePt t="235829" x="7575550" y="3821113"/>
          <p14:tracePt t="235838" x="7575550" y="3830638"/>
          <p14:tracePt t="235846" x="7594600" y="3848100"/>
          <p14:tracePt t="235853" x="7602538" y="3857625"/>
          <p14:tracePt t="235861" x="7602538" y="3867150"/>
          <p14:tracePt t="235871" x="7612063" y="3875088"/>
          <p14:tracePt t="236047" x="7612063" y="3884613"/>
          <p14:tracePt t="236055" x="7602538" y="3884613"/>
          <p14:tracePt t="236070" x="7594600" y="3884613"/>
          <p14:tracePt t="236078" x="7585075" y="3884613"/>
          <p14:tracePt t="236086" x="7567613" y="3884613"/>
          <p14:tracePt t="236101" x="7558088" y="3884613"/>
          <p14:tracePt t="236126" x="7548563" y="3884613"/>
          <p14:tracePt t="236598" x="7512050" y="3894138"/>
          <p14:tracePt t="236607" x="7494588" y="3911600"/>
          <p14:tracePt t="236628" x="7475538" y="3930650"/>
          <p14:tracePt t="236862" x="7466013" y="3930650"/>
          <p14:tracePt t="236877" x="7466013" y="3921125"/>
          <p14:tracePt t="236894" x="7466013" y="3911600"/>
          <p14:tracePt t="236917" x="7466013" y="3903663"/>
          <p14:tracePt t="237334" x="7466013" y="3911600"/>
          <p14:tracePt t="237343" x="7466013" y="3921125"/>
          <p14:tracePt t="237847" x="7466013" y="3930650"/>
          <p14:tracePt t="237877" x="7458075" y="3930650"/>
          <p14:tracePt t="237893" x="7439025" y="3930650"/>
          <p14:tracePt t="237909" x="7421563" y="3921125"/>
          <p14:tracePt t="237917" x="7412038" y="3921125"/>
          <p14:tracePt t="237925" x="7402513" y="3911600"/>
          <p14:tracePt t="237942" x="7392988" y="3903663"/>
          <p14:tracePt t="237952" x="7375525" y="3884613"/>
          <p14:tracePt t="237957" x="7366000" y="3867150"/>
          <p14:tracePt t="237965" x="7366000" y="3857625"/>
          <p14:tracePt t="237974" x="7356475" y="3830638"/>
          <p14:tracePt t="237982" x="7356475" y="3794125"/>
          <p14:tracePt t="237989" x="7339013" y="3775075"/>
          <p14:tracePt t="237997" x="7339013" y="3738563"/>
          <p14:tracePt t="238005" x="7329488" y="3721100"/>
          <p14:tracePt t="238013" x="7319963" y="3684588"/>
          <p14:tracePt t="238023" x="7312025" y="3665538"/>
          <p14:tracePt t="238031" x="7312025" y="3648075"/>
          <p14:tracePt t="238038" x="7312025" y="3621088"/>
          <p14:tracePt t="238047" x="7292975" y="3584575"/>
          <p14:tracePt t="238054" x="7292975" y="3575050"/>
          <p14:tracePt t="238063" x="7292975" y="3565525"/>
          <p14:tracePt t="238070" x="7292975" y="3556000"/>
          <p14:tracePt t="238078" x="7292975" y="3548063"/>
          <p14:tracePt t="238086" x="7292975" y="3538538"/>
          <p14:tracePt t="238110" x="7292975" y="3529013"/>
          <p14:tracePt t="238141" x="7292975" y="3511550"/>
          <p14:tracePt t="238149" x="7302500" y="3502025"/>
          <p14:tracePt t="238157" x="7312025" y="3502025"/>
          <p14:tracePt t="238173" x="7319963" y="3502025"/>
          <p14:tracePt t="238183" x="7339013" y="3492500"/>
          <p14:tracePt t="238189" x="7366000" y="3475038"/>
          <p14:tracePt t="238197" x="7402513" y="3465513"/>
          <p14:tracePt t="238205" x="7429500" y="3455988"/>
          <p14:tracePt t="238214" x="7458075" y="3446463"/>
          <p14:tracePt t="238221" x="7502525" y="3438525"/>
          <p14:tracePt t="238229" x="7531100" y="3438525"/>
          <p14:tracePt t="238237" x="7558088" y="3429000"/>
          <p14:tracePt t="238245" x="7575550" y="3429000"/>
          <p14:tracePt t="238253" x="7612063" y="3429000"/>
          <p14:tracePt t="238262" x="7621588" y="3429000"/>
          <p14:tracePt t="238269" x="7631113" y="3429000"/>
          <p14:tracePt t="238278" x="7648575" y="3429000"/>
          <p14:tracePt t="238286" x="7667625" y="3429000"/>
          <p14:tracePt t="238294" x="7675563" y="3429000"/>
          <p14:tracePt t="238302" x="7704138" y="3429000"/>
          <p14:tracePt t="238310" x="7712075" y="3429000"/>
          <p14:tracePt t="238325" x="7731125" y="3429000"/>
          <p14:tracePt t="238333" x="7748588" y="3429000"/>
          <p14:tracePt t="238341" x="7785100" y="3429000"/>
          <p14:tracePt t="238349" x="7813675" y="3446463"/>
          <p14:tracePt t="238358" x="7831138" y="3455988"/>
          <p14:tracePt t="238366" x="7840663" y="3465513"/>
          <p14:tracePt t="238377" x="7858125" y="3482975"/>
          <p14:tracePt t="238382" x="7858125" y="3492500"/>
          <p14:tracePt t="238392" x="7867650" y="3502025"/>
          <p14:tracePt t="238398" x="7867650" y="3511550"/>
          <p14:tracePt t="238407" x="7867650" y="3538538"/>
          <p14:tracePt t="238438" x="7867650" y="3548063"/>
          <p14:tracePt t="238487" x="7867650" y="3565525"/>
          <p14:tracePt t="238496" x="7867650" y="3575050"/>
          <p14:tracePt t="238511" x="7867650" y="3584575"/>
          <p14:tracePt t="238517" x="7867650" y="3592513"/>
          <p14:tracePt t="238526" x="7867650" y="3611563"/>
          <p14:tracePt t="238533" x="7850188" y="3638550"/>
          <p14:tracePt t="238549" x="7821613" y="3657600"/>
          <p14:tracePt t="238561" x="7794625" y="3684588"/>
          <p14:tracePt t="238574" x="7785100" y="3702050"/>
          <p14:tracePt t="238581" x="7777163" y="3711575"/>
          <p14:tracePt t="238597" x="7758113" y="3721100"/>
          <p14:tracePt t="238613" x="7748588" y="3730625"/>
          <p14:tracePt t="238645" x="7740650" y="3730625"/>
          <p14:tracePt t="239888" x="7712075" y="3748088"/>
          <p14:tracePt t="239893" x="7704138" y="3757613"/>
          <p14:tracePt t="239909" x="7704138" y="3767138"/>
          <p14:tracePt t="239925" x="7694613" y="3767138"/>
          <p14:tracePt t="239933" x="7685088" y="3767138"/>
          <p14:tracePt t="240191" x="7675563" y="3775075"/>
          <p14:tracePt t="241895" x="7667625" y="3775075"/>
          <p14:tracePt t="241958" x="7667625" y="3767138"/>
          <p14:tracePt t="242863" x="7658100" y="3757613"/>
          <p14:tracePt t="244470" x="7631113" y="3757613"/>
          <p14:tracePt t="244485" x="7621588" y="3767138"/>
          <p14:tracePt t="244501" x="7594600" y="3767138"/>
          <p14:tracePt t="244517" x="7575550" y="3784600"/>
          <p14:tracePt t="244525" x="7567613" y="3784600"/>
          <p14:tracePt t="244533" x="7558088" y="3784600"/>
          <p14:tracePt t="244541" x="7539038" y="3784600"/>
          <p14:tracePt t="244549" x="7512050" y="3784600"/>
          <p14:tracePt t="244559" x="7458075" y="3784600"/>
          <p14:tracePt t="244565" x="7429500" y="3784600"/>
          <p14:tracePt t="244575" x="7356475" y="3784600"/>
          <p14:tracePt t="244581" x="7283450" y="3803650"/>
          <p14:tracePt t="244590" x="7229475" y="3803650"/>
          <p14:tracePt t="244597" x="7192963" y="3811588"/>
          <p14:tracePt t="244605" x="7138988" y="3821113"/>
          <p14:tracePt t="244614" x="7110413" y="3821113"/>
          <p14:tracePt t="244621" x="7092950" y="3821113"/>
          <p14:tracePt t="244629" x="7065963" y="3821113"/>
          <p14:tracePt t="244637" x="7056438" y="3821113"/>
          <p14:tracePt t="244645" x="7019925" y="3821113"/>
          <p14:tracePt t="244653" x="7000875" y="3821113"/>
          <p14:tracePt t="244661" x="6946900" y="3821113"/>
          <p14:tracePt t="244669" x="6892925" y="3821113"/>
          <p14:tracePt t="244677" x="6800850" y="3821113"/>
          <p14:tracePt t="244685" x="6727825" y="3821113"/>
          <p14:tracePt t="244693" x="6637338" y="3821113"/>
          <p14:tracePt t="244701" x="6508750" y="3821113"/>
          <p14:tracePt t="244709" x="6362700" y="3821113"/>
          <p14:tracePt t="244717" x="6199188" y="3821113"/>
          <p14:tracePt t="244725" x="6053138" y="3821113"/>
          <p14:tracePt t="244733" x="5907088" y="3821113"/>
          <p14:tracePt t="244741" x="5724525" y="3821113"/>
          <p14:tracePt t="244749" x="5580063" y="3867150"/>
          <p14:tracePt t="244757" x="5470525" y="3867150"/>
          <p14:tracePt t="244765" x="5268913" y="3867150"/>
          <p14:tracePt t="244774" x="5086350" y="3867150"/>
          <p14:tracePt t="244781" x="4886325" y="3867150"/>
          <p14:tracePt t="244791" x="4832350" y="3867150"/>
          <p14:tracePt t="244797" x="4740275" y="3867150"/>
          <p14:tracePt t="244805" x="4649788" y="3867150"/>
          <p14:tracePt t="244813" x="4576763" y="3875088"/>
          <p14:tracePt t="244821" x="4513263" y="3894138"/>
          <p14:tracePt t="244829" x="4467225" y="3911600"/>
          <p14:tracePt t="244840" x="4413250" y="3911600"/>
          <p14:tracePt t="244845" x="4384675" y="3921125"/>
          <p14:tracePt t="244853" x="4340225" y="3921125"/>
          <p14:tracePt t="244861" x="4284663" y="3940175"/>
          <p14:tracePt t="244869" x="4238625" y="3940175"/>
          <p14:tracePt t="244877" x="4202113" y="3940175"/>
          <p14:tracePt t="244892" x="4157663" y="3948113"/>
          <p14:tracePt t="244893" x="4121150" y="3948113"/>
          <p14:tracePt t="244902" x="4075113" y="3967163"/>
          <p14:tracePt t="244909" x="4021138" y="3967163"/>
          <p14:tracePt t="244917" x="3965575" y="3967163"/>
          <p14:tracePt t="244925" x="3919538" y="3967163"/>
          <p14:tracePt t="244933" x="3865563" y="3967163"/>
          <p14:tracePt t="244941" x="3838575" y="3967163"/>
          <p14:tracePt t="244949" x="3792538" y="3976688"/>
          <p14:tracePt t="244958" x="3783013" y="3976688"/>
          <p14:tracePt t="244966" x="3746500" y="3984625"/>
          <p14:tracePt t="244975" x="3729038" y="3984625"/>
          <p14:tracePt t="244983" x="3692525" y="3994150"/>
          <p14:tracePt t="244992" x="3646488" y="4021138"/>
          <p14:tracePt t="244998" x="3600450" y="4030663"/>
          <p14:tracePt t="245006" x="3546475" y="4040188"/>
          <p14:tracePt t="245013" x="3500438" y="4057650"/>
          <p14:tracePt t="245021" x="3455988" y="4076700"/>
          <p14:tracePt t="245029" x="3427413" y="4086225"/>
          <p14:tracePt t="245037" x="3382963" y="4086225"/>
          <p14:tracePt t="245045" x="3354388" y="4094163"/>
          <p14:tracePt t="245053" x="3327400" y="4103688"/>
          <p14:tracePt t="245061" x="3281363" y="4130675"/>
          <p14:tracePt t="245069" x="3273425" y="4130675"/>
          <p14:tracePt t="245077" x="3244850" y="4140200"/>
          <p14:tracePt t="245109" x="3236913" y="4140200"/>
          <p14:tracePt t="246878" x="3227388" y="4149725"/>
          <p14:tracePt t="247045" x="3236913" y="4149725"/>
          <p14:tracePt t="247053" x="3244850" y="4149725"/>
          <p14:tracePt t="247069" x="3254375" y="4149725"/>
          <p14:tracePt t="247759" x="3263900" y="4149725"/>
          <p14:tracePt t="248398" x="3227388" y="4176713"/>
          <p14:tracePt t="248407" x="3154363" y="4203700"/>
          <p14:tracePt t="248414" x="3017838" y="4249738"/>
          <p14:tracePt t="248423" x="2889250" y="4276725"/>
          <p14:tracePt t="248430" x="2825750" y="4332288"/>
          <p14:tracePt t="248437" x="2671763" y="4359275"/>
          <p14:tracePt t="248445" x="2579688" y="4405313"/>
          <p14:tracePt t="248453" x="2462213" y="4413250"/>
          <p14:tracePt t="248461" x="2389188" y="4432300"/>
          <p14:tracePt t="248469" x="2306638" y="4449763"/>
          <p14:tracePt t="248477" x="2279650" y="4449763"/>
          <p14:tracePt t="248486" x="2260600" y="4449763"/>
          <p14:tracePt t="248498" x="2233613" y="4449763"/>
          <p14:tracePt t="248501" x="2214563" y="4449763"/>
          <p14:tracePt t="248509" x="2187575" y="4449763"/>
          <p14:tracePt t="248518" x="2170113" y="4449763"/>
          <p14:tracePt t="248527" x="2114550" y="4449763"/>
          <p14:tracePt t="248534" x="2078038" y="4449763"/>
          <p14:tracePt t="248545" x="2005013" y="4449763"/>
          <p14:tracePt t="248549" x="1878013" y="4449763"/>
          <p14:tracePt t="248561" x="1731963" y="4449763"/>
          <p14:tracePt t="248565" x="1549400" y="4449763"/>
          <p14:tracePt t="248574" x="1366838" y="4449763"/>
          <p14:tracePt t="248581" x="1239838" y="4449763"/>
          <p14:tracePt t="248590" x="1130300" y="4422775"/>
          <p14:tracePt t="248597" x="1066800" y="4386263"/>
          <p14:tracePt t="248606" x="1030288" y="4359275"/>
          <p14:tracePt t="248613" x="984250" y="4332288"/>
          <p14:tracePt t="248621" x="957263" y="4322763"/>
          <p14:tracePt t="248629" x="939800" y="4303713"/>
          <p14:tracePt t="248645" x="930275" y="4303713"/>
          <p14:tracePt t="248767" x="920750" y="4295775"/>
          <p14:tracePt t="248783" x="911225" y="4295775"/>
          <p14:tracePt t="248799" x="903288" y="4295775"/>
          <p14:tracePt t="248818" x="893763" y="4295775"/>
          <p14:tracePt t="248829" x="884238" y="4295775"/>
          <p14:tracePt t="248846" x="874713" y="4295775"/>
          <p14:tracePt t="248854" x="857250" y="4295775"/>
          <p14:tracePt t="248875" x="847725" y="4295775"/>
          <p14:tracePt t="248885" x="838200" y="4295775"/>
          <p14:tracePt t="248893" x="811213" y="4303713"/>
          <p14:tracePt t="248909" x="801688" y="4303713"/>
          <p14:tracePt t="248917" x="793750" y="4303713"/>
          <p14:tracePt t="249328" x="830263" y="4303713"/>
          <p14:tracePt t="249335" x="939800" y="4303713"/>
          <p14:tracePt t="249343" x="1066800" y="4303713"/>
          <p14:tracePt t="249351" x="1139825" y="4303713"/>
          <p14:tracePt t="249359" x="1258888" y="4303713"/>
          <p14:tracePt t="249365" x="1349375" y="4303713"/>
          <p14:tracePt t="249373" x="1439863" y="4303713"/>
          <p14:tracePt t="249381" x="1512888" y="4303713"/>
          <p14:tracePt t="249390" x="1585913" y="4303713"/>
          <p14:tracePt t="249397" x="1622425" y="4295775"/>
          <p14:tracePt t="249406" x="1649413" y="4286250"/>
          <p14:tracePt t="249413" x="1658938" y="4286250"/>
          <p14:tracePt t="249421" x="1677988" y="4286250"/>
          <p14:tracePt t="249429" x="1695450" y="4276725"/>
          <p14:tracePt t="249477" x="1714500" y="4276725"/>
          <p14:tracePt t="249485" x="1722438" y="4276725"/>
          <p14:tracePt t="249501" x="1731963" y="4276725"/>
          <p14:tracePt t="250119" x="1741488" y="4276725"/>
          <p14:tracePt t="250135" x="1741488" y="4268788"/>
          <p14:tracePt t="250142" x="1751013" y="4249738"/>
          <p14:tracePt t="250158" x="1751013" y="4240213"/>
          <p14:tracePt t="250171" x="1751013" y="4232275"/>
          <p14:tracePt t="250189" x="1768475" y="4213225"/>
          <p14:tracePt t="250549" x="1778000" y="4203700"/>
          <p14:tracePt t="250557" x="1778000" y="4186238"/>
          <p14:tracePt t="250565" x="1795463" y="4159250"/>
          <p14:tracePt t="250573" x="1824038" y="4130675"/>
          <p14:tracePt t="250581" x="1831975" y="4130675"/>
          <p14:tracePt t="250589" x="1841500" y="4113213"/>
          <p14:tracePt t="250677" x="1860550" y="4122738"/>
          <p14:tracePt t="250685" x="1860550" y="4130675"/>
          <p14:tracePt t="250701" x="1860550" y="4140200"/>
          <p14:tracePt t="250880" x="1868488" y="4140200"/>
          <p14:tracePt t="251253" x="1868488" y="4159250"/>
          <p14:tracePt t="251269" x="1868488" y="4186238"/>
          <p14:tracePt t="251277" x="1860550" y="4195763"/>
          <p14:tracePt t="251301" x="1860550" y="4203700"/>
          <p14:tracePt t="251467" x="1851025" y="4213225"/>
          <p14:tracePt t="251472" x="1851025" y="4222750"/>
          <p14:tracePt t="251662" x="1841500" y="4232275"/>
          <p14:tracePt t="251669" x="1824038" y="4240213"/>
          <p14:tracePt t="251685" x="1814513" y="4240213"/>
          <p14:tracePt t="251717" x="1804988" y="4249738"/>
          <p14:tracePt t="252479" x="1804988" y="4259263"/>
          <p14:tracePt t="252486" x="1804988" y="4276725"/>
          <p14:tracePt t="252501" x="1778000" y="4295775"/>
          <p14:tracePt t="252839" x="1768475" y="4313238"/>
          <p14:tracePt t="252846" x="1758950" y="4322763"/>
          <p14:tracePt t="252855" x="1758950" y="4332288"/>
          <p14:tracePt t="252876" x="1751013" y="4359275"/>
          <p14:tracePt t="252885" x="1741488" y="4368800"/>
          <p14:tracePt t="253253" x="1731963" y="4368800"/>
          <p14:tracePt t="253421" x="1722438" y="4368800"/>
          <p14:tracePt t="254169" x="1722438" y="4359275"/>
          <p14:tracePt t="254181" x="1731963" y="4340225"/>
          <p14:tracePt t="254214" x="1741488" y="4332288"/>
          <p14:tracePt t="254382" x="1741488" y="4322763"/>
          <p14:tracePt t="254399" x="1722438" y="4322763"/>
          <p14:tracePt t="254408" x="1714500" y="4359275"/>
          <p14:tracePt t="254414" x="1704975" y="4376738"/>
          <p14:tracePt t="254423" x="1695450" y="4386263"/>
          <p14:tracePt t="254430" x="1685925" y="4405313"/>
          <p14:tracePt t="254437" x="1685925" y="4413250"/>
          <p14:tracePt t="254446" x="1677988" y="4422775"/>
          <p14:tracePt t="254613" x="1677988" y="4413250"/>
          <p14:tracePt t="254735" x="1685925" y="4395788"/>
          <p14:tracePt t="254959" x="1695450" y="4395788"/>
          <p14:tracePt t="254975" x="1704975" y="4395788"/>
          <p14:tracePt t="254991" x="1714500" y="4386263"/>
          <p14:tracePt t="254999" x="1731963" y="4368800"/>
          <p14:tracePt t="255013" x="1741488" y="4359275"/>
          <p14:tracePt t="255029" x="1751013" y="4332288"/>
          <p14:tracePt t="255053" x="1751013" y="4322763"/>
          <p14:tracePt t="255189" x="1751013" y="4313238"/>
          <p14:tracePt t="255199" x="1741488" y="4313238"/>
          <p14:tracePt t="255217" x="1731963" y="4313238"/>
          <p14:tracePt t="255229" x="1714500" y="4313238"/>
          <p14:tracePt t="255237" x="1704975" y="4322763"/>
          <p14:tracePt t="255245" x="1704975" y="4332288"/>
          <p14:tracePt t="255261" x="1695450" y="4340225"/>
          <p14:tracePt t="255415" x="1685925" y="4349750"/>
          <p14:tracePt t="255431" x="1685925" y="4359275"/>
          <p14:tracePt t="255583" x="1677988" y="4359275"/>
          <p14:tracePt t="255594" x="1668463" y="4359275"/>
          <p14:tracePt t="255599" x="1658938" y="4359275"/>
          <p14:tracePt t="255607" x="1649413" y="4359275"/>
          <p14:tracePt t="255614" x="1641475" y="4359275"/>
          <p14:tracePt t="255622" x="1631950" y="4359275"/>
          <p14:tracePt t="255629" x="1622425" y="4368800"/>
          <p14:tracePt t="256045" x="1612900" y="4376738"/>
          <p14:tracePt t="256053" x="1604963" y="4386263"/>
          <p14:tracePt t="256061" x="1595438" y="4405313"/>
          <p14:tracePt t="256070" x="1576388" y="4422775"/>
          <p14:tracePt t="256093" x="1568450" y="4449763"/>
          <p14:tracePt t="256262" x="1568450" y="4459288"/>
          <p14:tracePt t="256269" x="1568450" y="4468813"/>
          <p14:tracePt t="256277" x="1558925" y="4486275"/>
          <p14:tracePt t="256431" x="1549400" y="4495800"/>
          <p14:tracePt t="256442" x="1531938" y="4505325"/>
          <p14:tracePt t="256448" x="1522413" y="4532313"/>
          <p14:tracePt t="256454" x="1512888" y="4551363"/>
          <p14:tracePt t="256655" x="1512888" y="4541838"/>
          <p14:tracePt t="256671" x="1512888" y="4532313"/>
          <p14:tracePt t="256689" x="1512888" y="4522788"/>
          <p14:tracePt t="256701" x="1512888" y="4514850"/>
          <p14:tracePt t="256741" x="1512888" y="4505325"/>
          <p14:tracePt t="256757" x="1512888" y="4495800"/>
          <p14:tracePt t="257005" x="1512888" y="4478338"/>
          <p14:tracePt t="257015" x="1512888" y="4468813"/>
          <p14:tracePt t="258133" x="1504950" y="4478338"/>
          <p14:tracePt t="258526" x="1495425" y="4505325"/>
          <p14:tracePt t="258545" x="1495425" y="4514850"/>
          <p14:tracePt t="260127" x="1485900" y="4522788"/>
          <p14:tracePt t="260335" x="1485900" y="4514850"/>
          <p14:tracePt t="260343" x="1485900" y="4505325"/>
          <p14:tracePt t="260351" x="1485900" y="4495800"/>
          <p14:tracePt t="260367" x="1485900" y="4486275"/>
          <p14:tracePt t="260380" x="1485900" y="4478338"/>
          <p14:tracePt t="260605" x="1485900" y="4459288"/>
          <p14:tracePt t="260621" x="1485900" y="4441825"/>
          <p14:tracePt t="260629" x="1495425" y="4432300"/>
          <p14:tracePt t="260647" x="1504950" y="4422775"/>
          <p14:tracePt t="260670" x="1512888" y="4413250"/>
          <p14:tracePt t="260678" x="1522413" y="4413250"/>
          <p14:tracePt t="260710" x="1522413" y="4405313"/>
          <p14:tracePt t="262990" x="1522413" y="4422775"/>
          <p14:tracePt t="263000" x="1512888" y="4432300"/>
          <p14:tracePt t="263005" x="1512888" y="4441825"/>
          <p14:tracePt t="263013" x="1512888" y="4459288"/>
          <p14:tracePt t="263022" x="1504950" y="4468813"/>
          <p14:tracePt t="263038" x="1504950" y="4478338"/>
          <p14:tracePt t="263407" x="1485900" y="4495800"/>
          <p14:tracePt t="263430" x="1485900" y="4505325"/>
          <p14:tracePt t="263440" x="1476375" y="4514850"/>
          <p14:tracePt t="264062" x="1476375" y="4505325"/>
          <p14:tracePt t="264102" x="1485900" y="4495800"/>
          <p14:tracePt t="264110" x="1485900" y="4486275"/>
          <p14:tracePt t="264141" x="1485900" y="4478338"/>
          <p14:tracePt t="264468" x="1504950" y="4459288"/>
          <p14:tracePt t="264473" x="1522413" y="4441825"/>
          <p14:tracePt t="264478" x="1531938" y="4432300"/>
          <p14:tracePt t="264486" x="1541463" y="4422775"/>
          <p14:tracePt t="264494" x="1549400" y="4405313"/>
          <p14:tracePt t="264503" x="1558925" y="4386263"/>
          <p14:tracePt t="264514" x="1576388" y="4376738"/>
          <p14:tracePt t="264525" x="1585913" y="4359275"/>
          <p14:tracePt t="264533" x="1585913" y="4349750"/>
          <p14:tracePt t="264542" x="1595438" y="4349750"/>
          <p14:tracePt t="265217" x="1595438" y="4332288"/>
          <p14:tracePt t="265221" x="1595438" y="4313238"/>
          <p14:tracePt t="265238" x="1595438" y="4303713"/>
          <p14:tracePt t="265246" x="1612900" y="4286250"/>
          <p14:tracePt t="265853" x="1612900" y="4295775"/>
          <p14:tracePt t="265861" x="1612900" y="4303713"/>
          <p14:tracePt t="266822" x="1631950" y="4303713"/>
          <p14:tracePt t="266830" x="1641475" y="4286250"/>
          <p14:tracePt t="266845" x="1658938" y="4268788"/>
          <p14:tracePt t="266853" x="1668463" y="4268788"/>
          <p14:tracePt t="266861" x="1677988" y="4249738"/>
          <p14:tracePt t="266925" x="1677988" y="4240213"/>
          <p14:tracePt t="266950" x="1695450" y="4222750"/>
          <p14:tracePt t="266975" x="1695450" y="4213225"/>
          <p14:tracePt t="267141" x="1704975" y="4203700"/>
          <p14:tracePt t="267188" x="1714500" y="4203700"/>
          <p14:tracePt t="267189" x="1722438" y="4195763"/>
          <p14:tracePt t="267197" x="1731963" y="4195763"/>
          <p14:tracePt t="267487" x="1741488" y="4195763"/>
          <p14:tracePt t="267498" x="1741488" y="4203700"/>
          <p14:tracePt t="267527" x="1731963" y="4213225"/>
          <p14:tracePt t="267823" x="1722438" y="4232275"/>
          <p14:tracePt t="267831" x="1722438" y="4240213"/>
          <p14:tracePt t="267842" x="1704975" y="4259263"/>
          <p14:tracePt t="267855" x="1695450" y="4259263"/>
          <p14:tracePt t="267863" x="1685925" y="4276725"/>
          <p14:tracePt t="267876" x="1685925" y="4286250"/>
          <p14:tracePt t="267877" x="1677988" y="4295775"/>
          <p14:tracePt t="267889" x="1658938" y="4313238"/>
          <p14:tracePt t="267893" x="1658938" y="4322763"/>
          <p14:tracePt t="267901" x="1649413" y="4332288"/>
          <p14:tracePt t="267917" x="1641475" y="4340225"/>
          <p14:tracePt t="268638" x="1631950" y="4340225"/>
          <p14:tracePt t="268646" x="1604963" y="4340225"/>
          <p14:tracePt t="268657" x="1568450" y="4340225"/>
          <p14:tracePt t="268662" x="1531938" y="4359275"/>
          <p14:tracePt t="268671" x="1512888" y="4359275"/>
          <p14:tracePt t="268677" x="1495425" y="4376738"/>
          <p14:tracePt t="268685" x="1485900" y="4376738"/>
          <p14:tracePt t="268720" x="1476375" y="4386263"/>
          <p14:tracePt t="268854" x="1468438" y="4386263"/>
          <p14:tracePt t="268862" x="1422400" y="4386263"/>
          <p14:tracePt t="268872" x="1358900" y="4386263"/>
          <p14:tracePt t="268889" x="1266825" y="4386263"/>
          <p14:tracePt t="268893" x="1212850" y="4386263"/>
          <p14:tracePt t="268901" x="1185863" y="4386263"/>
          <p14:tracePt t="268909" x="1166813" y="4386263"/>
          <p14:tracePt t="268917" x="1130300" y="4386263"/>
          <p14:tracePt t="268935" x="1120775" y="4386263"/>
          <p14:tracePt t="268941" x="1112838" y="4386263"/>
          <p14:tracePt t="268989" x="1093788" y="4386263"/>
          <p14:tracePt t="268997" x="1057275" y="4386263"/>
          <p14:tracePt t="269005" x="984250" y="4386263"/>
          <p14:tracePt t="269013" x="911225" y="4386263"/>
          <p14:tracePt t="269021" x="838200" y="4386263"/>
          <p14:tracePt t="269029" x="747713" y="4386263"/>
          <p14:tracePt t="269039" x="655638" y="4386263"/>
          <p14:tracePt t="269045" x="574675" y="4386263"/>
          <p14:tracePt t="269053" x="519113" y="4386263"/>
          <p14:tracePt t="269061" x="465138" y="4386263"/>
          <p14:tracePt t="269069" x="409575" y="4386263"/>
          <p14:tracePt t="269077" x="365125" y="4386263"/>
          <p14:tracePt t="269085" x="346075" y="4386263"/>
          <p14:tracePt t="269093" x="319088" y="4386263"/>
          <p14:tracePt t="269101" x="309563" y="4386263"/>
          <p14:tracePt t="269278" x="301625" y="4386263"/>
          <p14:tracePt t="269357" x="309563" y="4386263"/>
          <p14:tracePt t="269365" x="328613" y="4376738"/>
          <p14:tracePt t="269381" x="346075" y="4376738"/>
          <p14:tracePt t="269397" x="355600" y="4376738"/>
          <p14:tracePt t="269405" x="365125" y="4368800"/>
          <p14:tracePt t="269445" x="373063" y="4368800"/>
          <p14:tracePt t="269453" x="382588" y="4368800"/>
          <p14:tracePt t="269461" x="392113" y="4368800"/>
          <p14:tracePt t="269469" x="428625" y="4376738"/>
          <p14:tracePt t="269477" x="465138" y="4395788"/>
          <p14:tracePt t="269485" x="492125" y="4395788"/>
          <p14:tracePt t="269495" x="511175" y="4405313"/>
          <p14:tracePt t="269501" x="565150" y="4432300"/>
          <p14:tracePt t="269509" x="611188" y="4441825"/>
          <p14:tracePt t="269517" x="620713" y="4441825"/>
          <p14:tracePt t="269525" x="647700" y="4449763"/>
          <p14:tracePt t="269533" x="665163" y="4449763"/>
          <p14:tracePt t="269543" x="692150" y="4449763"/>
          <p14:tracePt t="269549" x="728663" y="4449763"/>
          <p14:tracePt t="269559" x="747713" y="4449763"/>
          <p14:tracePt t="269566" x="774700" y="4449763"/>
          <p14:tracePt t="269574" x="811213" y="4449763"/>
          <p14:tracePt t="269584" x="838200" y="4449763"/>
          <p14:tracePt t="269595" x="857250" y="4449763"/>
          <p14:tracePt t="269598" x="893763" y="4449763"/>
          <p14:tracePt t="269607" x="930275" y="4449763"/>
          <p14:tracePt t="269614" x="939800" y="4449763"/>
          <p14:tracePt t="269623" x="984250" y="4449763"/>
          <p14:tracePt t="269629" x="1003300" y="4449763"/>
          <p14:tracePt t="269638" x="1030288" y="4449763"/>
          <p14:tracePt t="269645" x="1057275" y="4441825"/>
          <p14:tracePt t="269654" x="1076325" y="4432300"/>
          <p14:tracePt t="269661" x="1112838" y="4422775"/>
          <p14:tracePt t="269669" x="1130300" y="4413250"/>
          <p14:tracePt t="269677" x="1149350" y="4395788"/>
          <p14:tracePt t="269685" x="1157288" y="4395788"/>
          <p14:tracePt t="269693" x="1176338" y="4386263"/>
          <p14:tracePt t="269809" x="1176338" y="4376738"/>
          <p14:tracePt t="269911" x="1139825" y="4376738"/>
          <p14:tracePt t="269921" x="1084263" y="4376738"/>
          <p14:tracePt t="269927" x="1057275" y="4376738"/>
          <p14:tracePt t="269933" x="1011238" y="4376738"/>
          <p14:tracePt t="269941" x="993775" y="4376738"/>
          <p14:tracePt t="269951" x="974725" y="4376738"/>
          <p14:tracePt t="269958" x="957263" y="4376738"/>
          <p14:tracePt t="269974" x="957263" y="4386263"/>
          <p14:tracePt t="270037" x="947738" y="4386263"/>
          <p14:tracePt t="270046" x="939800" y="4386263"/>
          <p14:tracePt t="270056" x="920750" y="4386263"/>
          <p14:tracePt t="270062" x="893763" y="4386263"/>
          <p14:tracePt t="270069" x="874713" y="4376738"/>
          <p14:tracePt t="270077" x="838200" y="4359275"/>
          <p14:tracePt t="270085" x="820738" y="4340225"/>
          <p14:tracePt t="270093" x="801688" y="4340225"/>
          <p14:tracePt t="270101" x="774700" y="4322763"/>
          <p14:tracePt t="270117" x="747713" y="4313238"/>
          <p14:tracePt t="270133" x="728663" y="4313238"/>
          <p14:tracePt t="270141" x="720725" y="4303713"/>
          <p14:tracePt t="270149" x="711200" y="4295775"/>
          <p14:tracePt t="270157" x="701675" y="4286250"/>
          <p14:tracePt t="270173" x="684213" y="4286250"/>
          <p14:tracePt t="270181" x="684213" y="4276725"/>
          <p14:tracePt t="270189" x="684213" y="4268788"/>
          <p14:tracePt t="270197" x="665163" y="4249738"/>
          <p14:tracePt t="270230" x="665163" y="4240213"/>
          <p14:tracePt t="270237" x="655638" y="4232275"/>
          <p14:tracePt t="270263" x="655638" y="4222750"/>
          <p14:tracePt t="270293" x="655638" y="4213225"/>
          <p14:tracePt t="270423" x="655638" y="4203700"/>
          <p14:tracePt t="270431" x="655638" y="4186238"/>
          <p14:tracePt t="270443" x="665163" y="4167188"/>
          <p14:tracePt t="270445" x="674688" y="4159250"/>
          <p14:tracePt t="270457" x="701675" y="4149725"/>
          <p14:tracePt t="270464" x="720725" y="4130675"/>
          <p14:tracePt t="270469" x="738188" y="4122738"/>
          <p14:tracePt t="270477" x="765175" y="4113213"/>
          <p14:tracePt t="270485" x="793750" y="4103688"/>
          <p14:tracePt t="270495" x="820738" y="4086225"/>
          <p14:tracePt t="270501" x="847725" y="4067175"/>
          <p14:tracePt t="270509" x="866775" y="4067175"/>
          <p14:tracePt t="270517" x="893763" y="4067175"/>
          <p14:tracePt t="270525" x="911225" y="4057650"/>
          <p14:tracePt t="270533" x="939800" y="4049713"/>
          <p14:tracePt t="270541" x="957263" y="4030663"/>
          <p14:tracePt t="270549" x="984250" y="4021138"/>
          <p14:tracePt t="270557" x="1003300" y="4013200"/>
          <p14:tracePt t="270566" x="1030288" y="4003675"/>
          <p14:tracePt t="270576" x="1076325" y="3984625"/>
          <p14:tracePt t="270582" x="1103313" y="3984625"/>
          <p14:tracePt t="270592" x="1157288" y="3984625"/>
          <p14:tracePt t="270598" x="1212850" y="3967163"/>
          <p14:tracePt t="270606" x="1276350" y="3967163"/>
          <p14:tracePt t="270614" x="1303338" y="3967163"/>
          <p14:tracePt t="270627" x="1330325" y="3967163"/>
          <p14:tracePt t="270629" x="1366838" y="3967163"/>
          <p14:tracePt t="270638" x="1412875" y="3967163"/>
          <p14:tracePt t="270645" x="1431925" y="3967163"/>
          <p14:tracePt t="270655" x="1449388" y="3967163"/>
          <p14:tracePt t="270661" x="1458913" y="3967163"/>
          <p14:tracePt t="270669" x="1468438" y="3967163"/>
          <p14:tracePt t="270677" x="1495425" y="3976688"/>
          <p14:tracePt t="270695" x="1504950" y="3984625"/>
          <p14:tracePt t="270711" x="1541463" y="3994150"/>
          <p14:tracePt t="270727" x="1549400" y="4003675"/>
          <p14:tracePt t="270735" x="1558925" y="4013200"/>
          <p14:tracePt t="270742" x="1568450" y="4021138"/>
          <p14:tracePt t="270751" x="1585913" y="4030663"/>
          <p14:tracePt t="270758" x="1595438" y="4030663"/>
          <p14:tracePt t="270774" x="1595438" y="4040188"/>
          <p14:tracePt t="270782" x="1604963" y="4049713"/>
          <p14:tracePt t="270910" x="1604963" y="4057650"/>
          <p14:tracePt t="270925" x="1604963" y="4067175"/>
          <p14:tracePt t="270935" x="1604963" y="4086225"/>
          <p14:tracePt t="270941" x="1604963" y="4094163"/>
          <p14:tracePt t="270957" x="1604963" y="4122738"/>
          <p14:tracePt t="270965" x="1604963" y="4140200"/>
          <p14:tracePt t="270974" x="1604963" y="4167188"/>
          <p14:tracePt t="270983" x="1604963" y="4176713"/>
          <p14:tracePt t="270991" x="1604963" y="4186238"/>
          <p14:tracePt t="270999" x="1585913" y="4203700"/>
          <p14:tracePt t="271005" x="1585913" y="4213225"/>
          <p14:tracePt t="271013" x="1585913" y="4222750"/>
          <p14:tracePt t="271037" x="1585913" y="4240213"/>
          <p14:tracePt t="271054" x="1576388" y="4240213"/>
          <p14:tracePt t="271061" x="1576388" y="4249738"/>
          <p14:tracePt t="271078" x="1568450" y="4268788"/>
          <p14:tracePt t="271093" x="1558925" y="4276725"/>
          <p14:tracePt t="271109" x="1549400" y="4286250"/>
          <p14:tracePt t="271149" x="1541463" y="4295775"/>
          <p14:tracePt t="271166" x="1531938" y="4303713"/>
          <p14:tracePt t="271190" x="1522413" y="4303713"/>
          <p14:tracePt t="271301" x="1512888" y="4322763"/>
          <p14:tracePt t="271310" x="1512888" y="4332288"/>
          <p14:tracePt t="271317" x="1512888" y="4340225"/>
          <p14:tracePt t="271325" x="1504950" y="4349750"/>
          <p14:tracePt t="271519" x="1504950" y="4376738"/>
          <p14:tracePt t="271529" x="1495425" y="4386263"/>
          <p14:tracePt t="271534" x="1485900" y="4413250"/>
          <p14:tracePt t="271543" x="1468438" y="4441825"/>
          <p14:tracePt t="271559" x="1468438" y="4449763"/>
          <p14:tracePt t="271566" x="1458913" y="4459288"/>
          <p14:tracePt t="271577" x="1458913" y="4468813"/>
          <p14:tracePt t="271703" x="1458913" y="4441825"/>
          <p14:tracePt t="271718" x="1468438" y="4432300"/>
          <p14:tracePt t="272021" x="1468438" y="4422775"/>
          <p14:tracePt t="272029" x="1468438" y="4413250"/>
          <p14:tracePt t="272037" x="1468438" y="4405313"/>
          <p14:tracePt t="272045" x="1476375" y="4395788"/>
          <p14:tracePt t="272054" x="1485900" y="4386263"/>
          <p14:tracePt t="272069" x="1495425" y="4376738"/>
          <p14:tracePt t="272086" x="1504950" y="4368800"/>
          <p14:tracePt t="272101" x="1512888" y="4359275"/>
          <p14:tracePt t="272173" x="1512888" y="4368800"/>
          <p14:tracePt t="272181" x="1512888" y="4386263"/>
          <p14:tracePt t="272189" x="1512888" y="4405313"/>
          <p14:tracePt t="272237" x="1512888" y="4413250"/>
          <p14:tracePt t="272287" x="1504950" y="4413250"/>
          <p14:tracePt t="272365" x="1495425" y="4413250"/>
          <p14:tracePt t="272421" x="1495425" y="4422775"/>
          <p14:tracePt t="272437" x="1495425" y="4432300"/>
          <p14:tracePt t="272445" x="1495425" y="4441825"/>
          <p14:tracePt t="272461" x="1495425" y="4449763"/>
          <p14:tracePt t="272469" x="1485900" y="4449763"/>
          <p14:tracePt t="272767" x="1485900" y="4459288"/>
          <p14:tracePt t="272774" x="1485900" y="4468813"/>
          <p14:tracePt t="272914" x="1485900" y="4459288"/>
          <p14:tracePt t="273034" x="1485900" y="4449763"/>
          <p14:tracePt t="273039" x="1485900" y="4441825"/>
          <p14:tracePt t="273056" x="1495425" y="4432300"/>
          <p14:tracePt t="273152" x="1495425" y="4422775"/>
          <p14:tracePt t="273171" x="1495425" y="4405313"/>
          <p14:tracePt t="273187" x="1504950" y="4395788"/>
          <p14:tracePt t="273215" x="1512888" y="4395788"/>
          <p14:tracePt t="273221" x="1522413" y="4386263"/>
          <p14:tracePt t="273237" x="1541463" y="4376738"/>
          <p14:tracePt t="273262" x="1541463" y="4368800"/>
          <p14:tracePt t="273269" x="1549400" y="4359275"/>
          <p14:tracePt t="273277" x="1558925" y="4349750"/>
          <p14:tracePt t="273285" x="1576388" y="4340225"/>
          <p14:tracePt t="273566" x="1568450" y="4349750"/>
          <p14:tracePt t="273582" x="1558925" y="4359275"/>
          <p14:tracePt t="273591" x="1558925" y="4368800"/>
          <p14:tracePt t="273598" x="1549400" y="4386263"/>
          <p14:tracePt t="273989" x="1549400" y="4395788"/>
          <p14:tracePt t="273997" x="1549400" y="4413250"/>
          <p14:tracePt t="274021" x="1568450" y="4413250"/>
          <p14:tracePt t="274029" x="1576388" y="4422775"/>
          <p14:tracePt t="274037" x="1585913" y="4432300"/>
          <p14:tracePt t="274069" x="1595438" y="4441825"/>
          <p14:tracePt t="274126" x="1612900" y="4441825"/>
          <p14:tracePt t="274143" x="1622425" y="4441825"/>
          <p14:tracePt t="274189" x="1631950" y="4441825"/>
          <p14:tracePt t="274205" x="1641475" y="4432300"/>
          <p14:tracePt t="274221" x="1649413" y="4432300"/>
          <p14:tracePt t="274245" x="1658938" y="4422775"/>
          <p14:tracePt t="274349" x="1649413" y="4422775"/>
          <p14:tracePt t="274357" x="1631950" y="4422775"/>
          <p14:tracePt t="274365" x="1612900" y="4432300"/>
          <p14:tracePt t="274381" x="1604963" y="4441825"/>
          <p14:tracePt t="274725" x="1585913" y="4449763"/>
          <p14:tracePt t="274733" x="1568450" y="4459288"/>
          <p14:tracePt t="274749" x="1549400" y="4478338"/>
          <p14:tracePt t="274757" x="1541463" y="4478338"/>
          <p14:tracePt t="274765" x="1531938" y="4486275"/>
          <p14:tracePt t="274773" x="1522413" y="4486275"/>
          <p14:tracePt t="274781" x="1504950" y="4495800"/>
          <p14:tracePt t="274789" x="1495425" y="4505325"/>
          <p14:tracePt t="274805" x="1476375" y="4522788"/>
          <p14:tracePt t="275487" x="1476375" y="4514850"/>
          <p14:tracePt t="275665" x="1468438" y="4505325"/>
          <p14:tracePt t="276070" x="1458913" y="4505325"/>
          <p14:tracePt t="276078" x="1458913" y="4514850"/>
          <p14:tracePt t="276750" x="1468438" y="4505325"/>
          <p14:tracePt t="277094" x="1468438" y="4495800"/>
          <p14:tracePt t="277103" x="1468438" y="4486275"/>
          <p14:tracePt t="277110" x="1485900" y="4478338"/>
          <p14:tracePt t="277133" x="1495425" y="4468813"/>
          <p14:tracePt t="277533" x="1495425" y="4459288"/>
          <p14:tracePt t="277549" x="1495425" y="4441825"/>
          <p14:tracePt t="277581" x="1495425" y="4432300"/>
          <p14:tracePt t="277662" x="1504950" y="4422775"/>
          <p14:tracePt t="277725" x="1495425" y="4432300"/>
          <p14:tracePt t="277927" x="1495425" y="4422775"/>
          <p14:tracePt t="277943" x="1495425" y="4413250"/>
          <p14:tracePt t="277959" x="1504950" y="4405313"/>
          <p14:tracePt t="278224" x="1512888" y="4395788"/>
          <p14:tracePt t="278239" x="1531938" y="4376738"/>
          <p14:tracePt t="278255" x="1541463" y="4376738"/>
          <p14:tracePt t="278265" x="1549400" y="4359275"/>
          <p14:tracePt t="278293" x="1558925" y="4349750"/>
          <p14:tracePt t="278317" x="1568450" y="4322763"/>
          <p14:tracePt t="278469" x="1568450" y="4332288"/>
          <p14:tracePt t="278477" x="1558925" y="4349750"/>
          <p14:tracePt t="278485" x="1549400" y="4368800"/>
          <p14:tracePt t="278493" x="1531938" y="4376738"/>
          <p14:tracePt t="278502" x="1522413" y="4395788"/>
          <p14:tracePt t="278510" x="1504950" y="4413250"/>
          <p14:tracePt t="278517" x="1504950" y="4422775"/>
          <p14:tracePt t="278526" x="1495425" y="4432300"/>
          <p14:tracePt t="278533" x="1485900" y="4441825"/>
          <p14:tracePt t="279240" x="1495425" y="4432300"/>
          <p14:tracePt t="279333" x="1495425" y="4441825"/>
          <p14:tracePt t="279350" x="1495425" y="4449763"/>
          <p14:tracePt t="279376" x="1495425" y="4468813"/>
          <p14:tracePt t="280543" x="1495425" y="4478338"/>
          <p14:tracePt t="280550" x="1495425" y="4486275"/>
          <p14:tracePt t="280575" x="1495425" y="4495800"/>
          <p14:tracePt t="280975" x="1495425" y="4505325"/>
          <p14:tracePt t="280983" x="1495425" y="4522788"/>
          <p14:tracePt t="280998" x="1495425" y="4532313"/>
          <p14:tracePt t="281006" x="1495425" y="4541838"/>
          <p14:tracePt t="281015" x="1495425" y="4551363"/>
          <p14:tracePt t="281022" x="1485900" y="4559300"/>
          <p14:tracePt t="281030" x="1485900" y="4568825"/>
          <p14:tracePt t="281040" x="1485900" y="4578350"/>
          <p14:tracePt t="281045" x="1485900" y="4587875"/>
          <p14:tracePt t="281191" x="1485900" y="4595813"/>
          <p14:tracePt t="281231" x="1485900" y="4587875"/>
          <p14:tracePt t="281251" x="1485900" y="4578350"/>
          <p14:tracePt t="281253" x="1495425" y="4568825"/>
          <p14:tracePt t="281279" x="1495425" y="4559300"/>
          <p14:tracePt t="281287" x="1504950" y="4551363"/>
          <p14:tracePt t="282664" x="1504950" y="4559300"/>
          <p14:tracePt t="283040" x="1504950" y="4568825"/>
          <p14:tracePt t="283735" x="1512888" y="4568825"/>
          <p14:tracePt t="283743" x="1531938" y="4559300"/>
          <p14:tracePt t="283755" x="1541463" y="4551363"/>
          <p14:tracePt t="283759" x="1541463" y="4541838"/>
          <p14:tracePt t="283765" x="1549400" y="4532313"/>
          <p14:tracePt t="283781" x="1549400" y="4522788"/>
          <p14:tracePt t="283871" x="1549400" y="4532313"/>
          <p14:tracePt t="283877" x="1549400" y="4541838"/>
          <p14:tracePt t="283887" x="1541463" y="4551363"/>
          <p14:tracePt t="283893" x="1531938" y="4559300"/>
          <p14:tracePt t="283901" x="1522413" y="4568825"/>
          <p14:tracePt t="284287" x="1512888" y="4568825"/>
          <p14:tracePt t="284303" x="1504950" y="4568825"/>
          <p14:tracePt t="284314" x="1495425" y="4568825"/>
          <p14:tracePt t="284688" x="1485900" y="4578350"/>
          <p14:tracePt t="284693" x="1476375" y="4578350"/>
          <p14:tracePt t="284717" x="1468438" y="4595813"/>
          <p14:tracePt t="284741" x="1468438" y="4605338"/>
          <p14:tracePt t="284845" x="1468438" y="4595813"/>
          <p14:tracePt t="284853" x="1468438" y="4587875"/>
          <p14:tracePt t="284869" x="1468438" y="4578350"/>
          <p14:tracePt t="284877" x="1476375" y="4568825"/>
          <p14:tracePt t="284888" x="1485900" y="4559300"/>
          <p14:tracePt t="285559" x="1485900" y="4568825"/>
          <p14:tracePt t="285581" x="1476375" y="4578350"/>
          <p14:tracePt t="286017" x="1476375" y="4595813"/>
          <p14:tracePt t="286029" x="1468438" y="4614863"/>
          <p14:tracePt t="286189" x="1439863" y="4651375"/>
          <p14:tracePt t="286197" x="1439863" y="4660900"/>
          <p14:tracePt t="286205" x="1431925" y="4678363"/>
          <p14:tracePt t="286222" x="1431925" y="4687888"/>
          <p14:tracePt t="286230" x="1431925" y="4697413"/>
          <p14:tracePt t="286317" x="1431925" y="4687888"/>
          <p14:tracePt t="286325" x="1431925" y="4668838"/>
          <p14:tracePt t="287221" x="1431925" y="4660900"/>
          <p14:tracePt t="287245" x="1439863" y="4660900"/>
          <p14:tracePt t="287262" x="1439863" y="4651375"/>
          <p14:tracePt t="287285" x="1449388" y="4641850"/>
          <p14:tracePt t="287502" x="1449388" y="4632325"/>
          <p14:tracePt t="287509" x="1449388" y="4624388"/>
          <p14:tracePt t="287517" x="1449388" y="4614863"/>
          <p14:tracePt t="287533" x="1449388" y="4595813"/>
          <p14:tracePt t="287542" x="1449388" y="4587875"/>
          <p14:tracePt t="287557" x="1449388" y="4578350"/>
          <p14:tracePt t="287574" x="1449388" y="4568825"/>
          <p14:tracePt t="287597" x="1449388" y="4551363"/>
          <p14:tracePt t="287629" x="1449388" y="4541838"/>
          <p14:tracePt t="287638" x="1449388" y="4532313"/>
          <p14:tracePt t="287646" x="1449388" y="4514850"/>
          <p14:tracePt t="287656" x="1449388" y="4505325"/>
          <p14:tracePt t="287673" x="1449388" y="4486275"/>
          <p14:tracePt t="287689" x="1449388" y="4468813"/>
          <p14:tracePt t="287694" x="1458913" y="4449763"/>
          <p14:tracePt t="287704" x="1476375" y="4432300"/>
          <p14:tracePt t="287710" x="1504950" y="4413250"/>
          <p14:tracePt t="287718" x="1504950" y="4405313"/>
          <p14:tracePt t="287726" x="1522413" y="4395788"/>
          <p14:tracePt t="287733" x="1531938" y="4386263"/>
          <p14:tracePt t="287741" x="1541463" y="4386263"/>
          <p14:tracePt t="287749" x="1549400" y="4376738"/>
          <p14:tracePt t="287765" x="1558925" y="4368800"/>
          <p14:tracePt t="287781" x="1568450" y="4359275"/>
          <p14:tracePt t="288303" x="1568450" y="4368800"/>
          <p14:tracePt t="288318" x="1568450" y="4376738"/>
          <p14:tracePt t="288326" x="1576388" y="4376738"/>
          <p14:tracePt t="288349" x="1585913" y="4386263"/>
          <p14:tracePt t="288357" x="1595438" y="4386263"/>
          <p14:tracePt t="288365" x="1612900" y="4405313"/>
          <p14:tracePt t="288381" x="1622425" y="4405313"/>
          <p14:tracePt t="288389" x="1641475" y="4405313"/>
          <p14:tracePt t="288397" x="1658938" y="4405313"/>
          <p14:tracePt t="288413" x="1677988" y="4405313"/>
          <p14:tracePt t="288421" x="1685925" y="4405313"/>
          <p14:tracePt t="288429" x="1704975" y="4405313"/>
          <p14:tracePt t="288437" x="1722438" y="4405313"/>
          <p14:tracePt t="288445" x="1731963" y="4405313"/>
          <p14:tracePt t="288461" x="1741488" y="4395788"/>
          <p14:tracePt t="288470" x="1751013" y="4386263"/>
          <p14:tracePt t="288477" x="1768475" y="4368800"/>
          <p14:tracePt t="288493" x="1778000" y="4359275"/>
          <p14:tracePt t="288517" x="1787525" y="4349750"/>
          <p14:tracePt t="288597" x="1787525" y="4340225"/>
          <p14:tracePt t="288613" x="1787525" y="4332288"/>
          <p14:tracePt t="288630" x="1795463" y="4332288"/>
          <p14:tracePt t="288799" x="1814513" y="4322763"/>
          <p14:tracePt t="288807" x="1814513" y="4313238"/>
          <p14:tracePt t="288814" x="1831975" y="4295775"/>
          <p14:tracePt t="288821" x="1841500" y="4286250"/>
          <p14:tracePt t="288829" x="1851025" y="4276725"/>
          <p14:tracePt t="288839" x="1860550" y="4268788"/>
          <p14:tracePt t="289071" x="1868488" y="4268788"/>
          <p14:tracePt t="289093" x="1878013" y="4259263"/>
          <p14:tracePt t="289327" x="1878013" y="4249738"/>
          <p14:tracePt t="289335" x="1887538" y="4240213"/>
          <p14:tracePt t="289453" x="1895475" y="4240213"/>
          <p14:tracePt t="289461" x="1905000" y="4240213"/>
          <p14:tracePt t="289478" x="1931988" y="4240213"/>
          <p14:tracePt t="289487" x="1951038" y="4240213"/>
          <p14:tracePt t="289498" x="1987550" y="4240213"/>
          <p14:tracePt t="289501" x="2106613" y="4259263"/>
          <p14:tracePt t="289509" x="2197100" y="4268788"/>
          <p14:tracePt t="289517" x="2316163" y="4286250"/>
          <p14:tracePt t="289526" x="2370138" y="4295775"/>
          <p14:tracePt t="289533" x="2389188" y="4295775"/>
          <p14:tracePt t="289542" x="2406650" y="4295775"/>
          <p14:tracePt t="289605" x="2416175" y="4295775"/>
          <p14:tracePt t="289613" x="2416175" y="4268788"/>
          <p14:tracePt t="289621" x="2416175" y="4259263"/>
          <p14:tracePt t="289629" x="2416175" y="4240213"/>
          <p14:tracePt t="289637" x="2416175" y="4232275"/>
          <p14:tracePt t="289645" x="2416175" y="4222750"/>
          <p14:tracePt t="290016" x="2406650" y="4213225"/>
          <p14:tracePt t="290031" x="2389188" y="4213225"/>
          <p14:tracePt t="290038" x="2370138" y="4222750"/>
          <p14:tracePt t="290046" x="2360613" y="4232275"/>
          <p14:tracePt t="290069" x="2360613" y="4240213"/>
          <p14:tracePt t="290078" x="2360613" y="4249738"/>
          <p14:tracePt t="290093" x="2352675" y="4249738"/>
          <p14:tracePt t="290102" x="2352675" y="4259263"/>
          <p14:tracePt t="290109" x="2352675" y="4268788"/>
          <p14:tracePt t="290125" x="2352675" y="4276725"/>
          <p14:tracePt t="290133" x="2352675" y="4286250"/>
          <p14:tracePt t="290141" x="2370138" y="4295775"/>
          <p14:tracePt t="290157" x="2389188" y="4303713"/>
          <p14:tracePt t="290167" x="2397125" y="4313238"/>
          <p14:tracePt t="290197" x="2406650" y="4313238"/>
          <p14:tracePt t="290253" x="2416175" y="4313238"/>
          <p14:tracePt t="290261" x="2425700" y="4313238"/>
          <p14:tracePt t="290269" x="2462213" y="4313238"/>
          <p14:tracePt t="290277" x="2498725" y="4313238"/>
          <p14:tracePt t="290286" x="2525713" y="4313238"/>
          <p14:tracePt t="290293" x="2552700" y="4313238"/>
          <p14:tracePt t="290301" x="2598738" y="4313238"/>
          <p14:tracePt t="290310" x="2606675" y="4313238"/>
          <p14:tracePt t="290317" x="2625725" y="4313238"/>
          <p14:tracePt t="290326" x="2679700" y="4313238"/>
          <p14:tracePt t="290333" x="2716213" y="4313238"/>
          <p14:tracePt t="290342" x="2762250" y="4295775"/>
          <p14:tracePt t="290350" x="2798763" y="4295775"/>
          <p14:tracePt t="290358" x="2844800" y="4286250"/>
          <p14:tracePt t="290366" x="2889250" y="4268788"/>
          <p14:tracePt t="290376" x="2935288" y="4249738"/>
          <p14:tracePt t="290381" x="3008313" y="4232275"/>
          <p14:tracePt t="290389" x="3071813" y="4203700"/>
          <p14:tracePt t="290397" x="3163888" y="4186238"/>
          <p14:tracePt t="290405" x="3263900" y="4159250"/>
          <p14:tracePt t="290413" x="3373438" y="4130675"/>
          <p14:tracePt t="290421" x="3473450" y="4122738"/>
          <p14:tracePt t="290429" x="3582988" y="4094163"/>
          <p14:tracePt t="290437" x="3683000" y="4067175"/>
          <p14:tracePt t="290445" x="3792538" y="4040188"/>
          <p14:tracePt t="290454" x="3902075" y="4021138"/>
          <p14:tracePt t="290461" x="4029075" y="4003675"/>
          <p14:tracePt t="290469" x="4148138" y="3994150"/>
          <p14:tracePt t="290477" x="4257675" y="3994150"/>
          <p14:tracePt t="290486" x="4367213" y="3994150"/>
          <p14:tracePt t="290495" x="4457700" y="3994150"/>
          <p14:tracePt t="290501" x="4567238" y="3994150"/>
          <p14:tracePt t="290509" x="4640263" y="3994150"/>
          <p14:tracePt t="290517" x="4749800" y="3994150"/>
          <p14:tracePt t="290526" x="4840288" y="3994150"/>
          <p14:tracePt t="290535" x="4949825" y="3994150"/>
          <p14:tracePt t="290545" x="5041900" y="3994150"/>
          <p14:tracePt t="290549" x="5151438" y="3994150"/>
          <p14:tracePt t="290559" x="5187950" y="3994150"/>
          <p14:tracePt t="290565" x="5297488" y="3994150"/>
          <p14:tracePt t="290573" x="5351463" y="3994150"/>
          <p14:tracePt t="290581" x="5405438" y="3994150"/>
          <p14:tracePt t="290590" x="5470525" y="3994150"/>
          <p14:tracePt t="290597" x="5507038" y="3994150"/>
          <p14:tracePt t="290605" x="5607050" y="3994150"/>
          <p14:tracePt t="290613" x="5697538" y="3994150"/>
          <p14:tracePt t="290621" x="5789613" y="3994150"/>
          <p14:tracePt t="290629" x="5880100" y="3994150"/>
          <p14:tracePt t="290637" x="5953125" y="3994150"/>
          <p14:tracePt t="290645" x="6016625" y="4013200"/>
          <p14:tracePt t="290654" x="6089650" y="4021138"/>
          <p14:tracePt t="290661" x="6145213" y="4021138"/>
          <p14:tracePt t="290669" x="6208713" y="4049713"/>
          <p14:tracePt t="290677" x="6272213" y="4057650"/>
          <p14:tracePt t="290686" x="6326188" y="4057650"/>
          <p14:tracePt t="290693" x="6381750" y="4067175"/>
          <p14:tracePt t="290704" x="6427788" y="4067175"/>
          <p14:tracePt t="290710" x="6481763" y="4067175"/>
          <p14:tracePt t="290718" x="6537325" y="4086225"/>
          <p14:tracePt t="290726" x="6581775" y="4086225"/>
          <p14:tracePt t="290734" x="6637338" y="4086225"/>
          <p14:tracePt t="290742" x="6691313" y="4086225"/>
          <p14:tracePt t="290749" x="6718300" y="4086225"/>
          <p14:tracePt t="290757" x="6764338" y="4086225"/>
          <p14:tracePt t="290765" x="6800850" y="4086225"/>
          <p14:tracePt t="290773" x="6819900" y="4086225"/>
          <p14:tracePt t="290781" x="6846888" y="4086225"/>
          <p14:tracePt t="290789" x="6864350" y="4086225"/>
          <p14:tracePt t="290797" x="6910388" y="4086225"/>
          <p14:tracePt t="290805" x="6937375" y="4086225"/>
          <p14:tracePt t="290813" x="6964363" y="4103688"/>
          <p14:tracePt t="290822" x="6983413" y="4103688"/>
          <p14:tracePt t="290829" x="6992938" y="4113213"/>
          <p14:tracePt t="290837" x="7010400" y="4122738"/>
          <p14:tracePt t="290845" x="7037388" y="4130675"/>
          <p14:tracePt t="290853" x="7083425" y="4159250"/>
          <p14:tracePt t="290861" x="7119938" y="4186238"/>
          <p14:tracePt t="290869" x="7146925" y="4203700"/>
          <p14:tracePt t="290877" x="7192963" y="4222750"/>
          <p14:tracePt t="290886" x="7212013" y="4232275"/>
          <p14:tracePt t="290893" x="7239000" y="4268788"/>
          <p14:tracePt t="290903" x="7256463" y="4276725"/>
          <p14:tracePt t="290909" x="7265988" y="4286250"/>
          <p14:tracePt t="290925" x="7283450" y="4303713"/>
          <p14:tracePt t="290941" x="7292975" y="4303713"/>
          <p14:tracePt t="291023" x="7292975" y="4332288"/>
          <p14:tracePt t="291031" x="7292975" y="4349750"/>
          <p14:tracePt t="291039" x="7292975" y="4376738"/>
          <p14:tracePt t="291048" x="7292975" y="4395788"/>
          <p14:tracePt t="291056" x="7292975" y="4413250"/>
          <p14:tracePt t="291061" x="7292975" y="4432300"/>
          <p14:tracePt t="291070" x="7283450" y="4441825"/>
          <p14:tracePt t="291269" x="7275513" y="4449763"/>
          <p14:tracePt t="291277" x="7256463" y="4449763"/>
          <p14:tracePt t="291295" x="7248525" y="4449763"/>
          <p14:tracePt t="291303" x="7229475" y="4459288"/>
          <p14:tracePt t="291310" x="7219950" y="4468813"/>
          <p14:tracePt t="291317" x="7212013" y="4478338"/>
          <p14:tracePt t="291325" x="7202488" y="4486275"/>
          <p14:tracePt t="291341" x="7192963" y="4505325"/>
          <p14:tracePt t="291349" x="7175500" y="4522788"/>
          <p14:tracePt t="291357" x="7165975" y="4532313"/>
          <p14:tracePt t="291373" x="7156450" y="4551363"/>
          <p14:tracePt t="291390" x="7156450" y="4559300"/>
          <p14:tracePt t="291598" x="7146925" y="4551363"/>
          <p14:tracePt t="291606" x="7138988" y="4541838"/>
          <p14:tracePt t="291614" x="7138988" y="4532313"/>
          <p14:tracePt t="291630" x="7129463" y="4514850"/>
          <p14:tracePt t="291639" x="7119938" y="4505325"/>
          <p14:tracePt t="291645" x="7119938" y="4495800"/>
          <p14:tracePt t="291751" x="7110413" y="4486275"/>
          <p14:tracePt t="291759" x="7102475" y="4486275"/>
          <p14:tracePt t="291795" x="7092950" y="4486275"/>
          <p14:tracePt t="292175" x="7092950" y="4495800"/>
          <p14:tracePt t="292184" x="7083425" y="4514850"/>
          <p14:tracePt t="292197" x="7083425" y="4522788"/>
          <p14:tracePt t="292214" x="7073900" y="4532313"/>
          <p14:tracePt t="292597" x="7073900" y="4551363"/>
          <p14:tracePt t="292605" x="7073900" y="4559300"/>
          <p14:tracePt t="292679" x="7073900" y="4568825"/>
          <p14:tracePt t="292709" x="7056438" y="4587875"/>
          <p14:tracePt t="292990" x="7056438" y="4595813"/>
          <p14:tracePt t="293303" x="7056438" y="4578350"/>
          <p14:tracePt t="293311" x="7056438" y="4568825"/>
          <p14:tracePt t="293334" x="7056438" y="4559300"/>
          <p14:tracePt t="293752" x="7065963" y="4559300"/>
          <p14:tracePt t="293759" x="7073900" y="4559300"/>
          <p14:tracePt t="293890" x="7083425" y="4559300"/>
          <p14:tracePt t="293925" x="7083425" y="4578350"/>
          <p14:tracePt t="295158" x="7065963" y="4595813"/>
          <p14:tracePt t="295165" x="7065963" y="4605338"/>
          <p14:tracePt t="295174" x="7056438" y="4614863"/>
          <p14:tracePt t="295187" x="7046913" y="4624388"/>
          <p14:tracePt t="295799" x="7046913" y="4651375"/>
          <p14:tracePt t="295814" x="7046913" y="4660900"/>
          <p14:tracePt t="295855" x="7037388" y="4660900"/>
          <p14:tracePt t="295885" x="7029450" y="4668838"/>
          <p14:tracePt t="295901" x="7029450" y="4678363"/>
          <p14:tracePt t="295925" x="7029450" y="4687888"/>
          <p14:tracePt t="296285" x="7019925" y="4687888"/>
          <p14:tracePt t="296293" x="7010400" y="4697413"/>
          <p14:tracePt t="296559" x="6992938" y="4705350"/>
          <p14:tracePt t="296565" x="6973888" y="4705350"/>
          <p14:tracePt t="296573" x="6964363" y="4714875"/>
          <p14:tracePt t="296701" x="6946900" y="4732338"/>
          <p14:tracePt t="296725" x="6937375" y="4741863"/>
          <p14:tracePt t="296733" x="6929438" y="4751388"/>
          <p14:tracePt t="297015" x="6919913" y="4760913"/>
          <p14:tracePt t="297717" x="6910388" y="4778375"/>
          <p14:tracePt t="297725" x="6900863" y="4787900"/>
          <p14:tracePt t="297733" x="6900863" y="4805363"/>
          <p14:tracePt t="297751" x="6883400" y="4824413"/>
          <p14:tracePt t="297766" x="6873875" y="4841875"/>
          <p14:tracePt t="297774" x="6873875" y="4851400"/>
          <p14:tracePt t="298223" x="6864350" y="4851400"/>
          <p14:tracePt t="300093" x="6873875" y="4841875"/>
          <p14:tracePt t="300101" x="6892925" y="4824413"/>
          <p14:tracePt t="300118" x="6892925" y="4814888"/>
          <p14:tracePt t="300125" x="6900863" y="4805363"/>
          <p14:tracePt t="302004" x="6900863" y="4787900"/>
          <p14:tracePt t="302015" x="6919913" y="4768850"/>
          <p14:tracePt t="302038" x="6919913" y="4760913"/>
          <p14:tracePt t="302070" x="6919913" y="4751388"/>
          <p14:tracePt t="302094" x="6919913" y="4741863"/>
          <p14:tracePt t="302101" x="6919913" y="4732338"/>
          <p14:tracePt t="302173" x="6910388" y="4714875"/>
          <p14:tracePt t="302333" x="6900863" y="4705350"/>
          <p14:tracePt t="302341" x="6873875" y="4678363"/>
          <p14:tracePt t="302349" x="6810375" y="4641850"/>
          <p14:tracePt t="302357" x="6783388" y="4632325"/>
          <p14:tracePt t="302365" x="6718300" y="4605338"/>
          <p14:tracePt t="302373" x="6664325" y="4587875"/>
          <p14:tracePt t="302381" x="6618288" y="4559300"/>
          <p14:tracePt t="302389" x="6573838" y="4559300"/>
          <p14:tracePt t="302397" x="6518275" y="4551363"/>
          <p14:tracePt t="302405" x="6427788" y="4522788"/>
          <p14:tracePt t="302413" x="6345238" y="4522788"/>
          <p14:tracePt t="302421" x="6272213" y="4514850"/>
          <p14:tracePt t="302429" x="6199188" y="4495800"/>
          <p14:tracePt t="302437" x="6135688" y="4495800"/>
          <p14:tracePt t="302446" x="6108700" y="4495800"/>
          <p14:tracePt t="302455" x="6080125" y="4486275"/>
          <p14:tracePt t="302465" x="6072188" y="4486275"/>
          <p14:tracePt t="302469" x="6053138" y="4486275"/>
          <p14:tracePt t="302477" x="6043613" y="4486275"/>
          <p14:tracePt t="302485" x="6016625" y="4468813"/>
          <p14:tracePt t="302493" x="5999163" y="4468813"/>
          <p14:tracePt t="302502" x="5972175" y="4468813"/>
          <p14:tracePt t="302509" x="5953125" y="4468813"/>
          <p14:tracePt t="302518" x="5916613" y="4468813"/>
          <p14:tracePt t="302526" x="5862638" y="4468813"/>
          <p14:tracePt t="302533" x="5816600" y="4468813"/>
          <p14:tracePt t="302542" x="5761038" y="4468813"/>
          <p14:tracePt t="302549" x="5670550" y="4468813"/>
          <p14:tracePt t="302557" x="5580063" y="4468813"/>
          <p14:tracePt t="302565" x="5487988" y="4468813"/>
          <p14:tracePt t="302574" x="5360988" y="4468813"/>
          <p14:tracePt t="302581" x="5268913" y="4468813"/>
          <p14:tracePt t="302590" x="5141913" y="4468813"/>
          <p14:tracePt t="302597" x="5032375" y="4468813"/>
          <p14:tracePt t="302605" x="4922838" y="4468813"/>
          <p14:tracePt t="302613" x="4813300" y="4468813"/>
          <p14:tracePt t="302621" x="4722813" y="4459288"/>
          <p14:tracePt t="302629" x="4659313" y="4441825"/>
          <p14:tracePt t="302637" x="4549775" y="4432300"/>
          <p14:tracePt t="302645" x="4467225" y="4386263"/>
          <p14:tracePt t="302653" x="4394200" y="4376738"/>
          <p14:tracePt t="302661" x="4294188" y="4359275"/>
          <p14:tracePt t="302669" x="4211638" y="4322763"/>
          <p14:tracePt t="302677" x="4121150" y="4295775"/>
          <p14:tracePt t="302686" x="4011613" y="4295775"/>
          <p14:tracePt t="302693" x="3865563" y="4268788"/>
          <p14:tracePt t="302701" x="3756025" y="4268788"/>
          <p14:tracePt t="302709" x="3609975" y="4268788"/>
          <p14:tracePt t="302718" x="3482975" y="4268788"/>
          <p14:tracePt t="302725" x="3317875" y="4268788"/>
          <p14:tracePt t="302733" x="3154363" y="4268788"/>
          <p14:tracePt t="302741" x="3008313" y="4268788"/>
          <p14:tracePt t="302749" x="2898775" y="4268788"/>
          <p14:tracePt t="302757" x="2771775" y="4268788"/>
          <p14:tracePt t="302765" x="2716213" y="4268788"/>
          <p14:tracePt t="302773" x="2643188" y="4268788"/>
          <p14:tracePt t="302781" x="2598738" y="4268788"/>
          <p14:tracePt t="302789" x="2589213" y="4268788"/>
          <p14:tracePt t="302797" x="2562225" y="4268788"/>
          <p14:tracePt t="302854" x="2552700" y="4268788"/>
          <p14:tracePt t="302874" x="2525713" y="4268788"/>
          <p14:tracePt t="302877" x="2479675" y="4268788"/>
          <p14:tracePt t="302889" x="2452688" y="4268788"/>
          <p14:tracePt t="302894" x="2397125" y="4268788"/>
          <p14:tracePt t="302905" x="2324100" y="4268788"/>
          <p14:tracePt t="302910" x="2251075" y="4268788"/>
          <p14:tracePt t="302919" x="2179638" y="4268788"/>
          <p14:tracePt t="302925" x="2133600" y="4268788"/>
          <p14:tracePt t="302936" x="2078038" y="4268788"/>
          <p14:tracePt t="302941" x="2060575" y="4268788"/>
          <p14:tracePt t="302949" x="2051050" y="4268788"/>
          <p14:tracePt t="302957" x="2041525" y="4268788"/>
          <p14:tracePt t="302965" x="2033588" y="4268788"/>
          <p14:tracePt t="302989" x="2024063" y="4268788"/>
          <p14:tracePt t="302997" x="2014538" y="4268788"/>
          <p14:tracePt t="303005" x="1987550" y="4268788"/>
          <p14:tracePt t="303013" x="1978025" y="4268788"/>
          <p14:tracePt t="303021" x="1951038" y="4268788"/>
          <p14:tracePt t="303046" x="1941513" y="4268788"/>
          <p14:tracePt t="303063" x="1931988" y="4268788"/>
          <p14:tracePt t="303069" x="1914525" y="4268788"/>
          <p14:tracePt t="303077" x="1905000" y="4259263"/>
          <p14:tracePt t="304000" x="1914525" y="4259263"/>
          <p14:tracePt t="304005" x="1931988" y="4259263"/>
          <p14:tracePt t="304014" x="1941513" y="4259263"/>
          <p14:tracePt t="304030" x="1951038" y="4259263"/>
          <p14:tracePt t="304038" x="1960563" y="4268788"/>
          <p14:tracePt t="304046" x="1978025" y="4268788"/>
          <p14:tracePt t="304055" x="1987550" y="4268788"/>
          <p14:tracePt t="304063" x="1997075" y="4268788"/>
          <p14:tracePt t="304069" x="2014538" y="4276725"/>
          <p14:tracePt t="304101" x="2033588" y="4286250"/>
          <p14:tracePt t="304142" x="2051050" y="4303713"/>
          <p14:tracePt t="304170" x="2070100" y="4303713"/>
          <p14:tracePt t="304173" x="2078038" y="4303713"/>
          <p14:tracePt t="304189" x="2097088" y="4303713"/>
          <p14:tracePt t="304197" x="2106613" y="4303713"/>
          <p14:tracePt t="304222" x="2114550" y="4295775"/>
          <p14:tracePt t="304238" x="2133600" y="4286250"/>
          <p14:tracePt t="304254" x="2143125" y="4268788"/>
          <p14:tracePt t="304264" x="2143125" y="4259263"/>
          <p14:tracePt t="304270" x="2151063" y="4249738"/>
          <p14:tracePt t="304279" x="2151063" y="4240213"/>
          <p14:tracePt t="304287" x="2160588" y="4213225"/>
          <p14:tracePt t="304303" x="2160588" y="4186238"/>
          <p14:tracePt t="304313" x="2160588" y="4167188"/>
          <p14:tracePt t="304317" x="2160588" y="4140200"/>
          <p14:tracePt t="304325" x="2160588" y="4130675"/>
          <p14:tracePt t="304333" x="2160588" y="4122738"/>
          <p14:tracePt t="304341" x="2160588" y="4094163"/>
          <p14:tracePt t="304349" x="2160588" y="4086225"/>
          <p14:tracePt t="304357" x="2160588" y="4076700"/>
          <p14:tracePt t="304365" x="2160588" y="4067175"/>
          <p14:tracePt t="304373" x="2160588" y="4057650"/>
          <p14:tracePt t="304453" x="2160588" y="4049713"/>
          <p14:tracePt t="304469" x="2151063" y="4049713"/>
          <p14:tracePt t="304477" x="2143125" y="4049713"/>
          <p14:tracePt t="304485" x="2124075" y="4049713"/>
          <p14:tracePt t="304493" x="2114550" y="4049713"/>
          <p14:tracePt t="304502" x="2106613" y="4049713"/>
          <p14:tracePt t="304520" x="2097088" y="4049713"/>
          <p14:tracePt t="304526" x="2087563" y="4049713"/>
          <p14:tracePt t="304607" x="2078038" y="4049713"/>
          <p14:tracePt t="304617" x="2070100" y="4049713"/>
          <p14:tracePt t="304624" x="2041525" y="4057650"/>
          <p14:tracePt t="304629" x="2014538" y="4057650"/>
          <p14:tracePt t="304639" x="1987550" y="4067175"/>
          <p14:tracePt t="304645" x="1968500" y="4076700"/>
          <p14:tracePt t="304653" x="1951038" y="4076700"/>
          <p14:tracePt t="304661" x="1931988" y="4076700"/>
          <p14:tracePt t="304669" x="1895475" y="4094163"/>
          <p14:tracePt t="304685" x="1887538" y="4103688"/>
          <p14:tracePt t="304701" x="1878013" y="4103688"/>
          <p14:tracePt t="304709" x="1868488" y="4113213"/>
          <p14:tracePt t="304718" x="1851025" y="4113213"/>
          <p14:tracePt t="304726" x="1841500" y="4122738"/>
          <p14:tracePt t="304743" x="1824038" y="4122738"/>
          <p14:tracePt t="304751" x="1814513" y="4122738"/>
          <p14:tracePt t="304758" x="1795463" y="4130675"/>
          <p14:tracePt t="304765" x="1787525" y="4130675"/>
          <p14:tracePt t="304773" x="1778000" y="4130675"/>
          <p14:tracePt t="304781" x="1768475" y="4140200"/>
          <p14:tracePt t="304797" x="1758950" y="4149725"/>
          <p14:tracePt t="304805" x="1741488" y="4149725"/>
          <p14:tracePt t="304813" x="1731963" y="4159250"/>
          <p14:tracePt t="304821" x="1722438" y="4167188"/>
          <p14:tracePt t="304838" x="1714500" y="4186238"/>
          <p14:tracePt t="304853" x="1704975" y="4195763"/>
          <p14:tracePt t="304886" x="1704975" y="4203700"/>
          <p14:tracePt t="304975" x="1704975" y="4213225"/>
          <p14:tracePt t="304983" x="1704975" y="4232275"/>
          <p14:tracePt t="304991" x="1704975" y="4249738"/>
          <p14:tracePt t="305001" x="1704975" y="4268788"/>
          <p14:tracePt t="305006" x="1714500" y="4276725"/>
          <p14:tracePt t="305013" x="1722438" y="4286250"/>
          <p14:tracePt t="305021" x="1722438" y="4295775"/>
          <p14:tracePt t="305029" x="1731963" y="4295775"/>
          <p14:tracePt t="305045" x="1741488" y="4313238"/>
          <p14:tracePt t="305061" x="1751013" y="4322763"/>
          <p14:tracePt t="305093" x="1758950" y="4322763"/>
          <p14:tracePt t="305111" x="1778000" y="4340225"/>
          <p14:tracePt t="305125" x="1795463" y="4349750"/>
          <p14:tracePt t="305143" x="1814513" y="4349750"/>
          <p14:tracePt t="305154" x="1824038" y="4359275"/>
          <p14:tracePt t="305160" x="1851025" y="4359275"/>
          <p14:tracePt t="305175" x="1895475" y="4359275"/>
          <p14:tracePt t="305186" x="1924050" y="4359275"/>
          <p14:tracePt t="305189" x="1941513" y="4359275"/>
          <p14:tracePt t="305197" x="1960563" y="4359275"/>
          <p14:tracePt t="305205" x="1987550" y="4359275"/>
          <p14:tracePt t="305214" x="2005013" y="4359275"/>
          <p14:tracePt t="305221" x="2024063" y="4349750"/>
          <p14:tracePt t="305229" x="2060575" y="4332288"/>
          <p14:tracePt t="305237" x="2070100" y="4322763"/>
          <p14:tracePt t="305245" x="2097088" y="4303713"/>
          <p14:tracePt t="305253" x="2097088" y="4295775"/>
          <p14:tracePt t="305261" x="2106613" y="4286250"/>
          <p14:tracePt t="305405" x="2124075" y="4268788"/>
          <p14:tracePt t="305413" x="2124075" y="4259263"/>
          <p14:tracePt t="305421" x="2124075" y="4249738"/>
          <p14:tracePt t="305549" x="2124075" y="4259263"/>
          <p14:tracePt t="305557" x="2114550" y="4268788"/>
          <p14:tracePt t="305565" x="2114550" y="4276725"/>
          <p14:tracePt t="305573" x="2114550" y="4286250"/>
          <p14:tracePt t="305581" x="2097088" y="4303713"/>
          <p14:tracePt t="305759" x="2097088" y="4295775"/>
          <p14:tracePt t="305783" x="2097088" y="4286250"/>
          <p14:tracePt t="306519" x="2097088" y="4268788"/>
          <p14:tracePt t="306535" x="2097088" y="4259263"/>
          <p14:tracePt t="306566" x="2097088" y="4249738"/>
          <p14:tracePt t="306590" x="2097088" y="4222750"/>
          <p14:tracePt t="306606" x="2097088" y="4213225"/>
          <p14:tracePt t="306630" x="2097088" y="4203700"/>
          <p14:tracePt t="306640" x="2087563" y="4186238"/>
          <p14:tracePt t="306653" x="2087563" y="4176713"/>
          <p14:tracePt t="306679" x="2078038" y="4176713"/>
          <p14:tracePt t="306742" x="2078038" y="4167188"/>
          <p14:tracePt t="307018" x="2070100" y="4140200"/>
          <p14:tracePt t="307047" x="2051050" y="4122738"/>
          <p14:tracePt t="307254" x="2041525" y="4113213"/>
          <p14:tracePt t="307264" x="2024063" y="4094163"/>
          <p14:tracePt t="307279" x="2005013" y="4076700"/>
          <p14:tracePt t="307295" x="1997075" y="4067175"/>
          <p14:tracePt t="307517" x="1987550" y="4049713"/>
          <p14:tracePt t="307526" x="1978025" y="4040188"/>
          <p14:tracePt t="307607" x="1951038" y="4040188"/>
          <p14:tracePt t="307623" x="1941513" y="4040188"/>
          <p14:tracePt t="307653" x="1931988" y="4040188"/>
          <p14:tracePt t="307701" x="1924050" y="4049713"/>
          <p14:tracePt t="307741" x="1914525" y="4049713"/>
          <p14:tracePt t="307749" x="1905000" y="4057650"/>
          <p14:tracePt t="307767" x="1895475" y="4067175"/>
          <p14:tracePt t="307798" x="1895475" y="4076700"/>
          <p14:tracePt t="307806" x="1895475" y="4086225"/>
          <p14:tracePt t="307814" x="1895475" y="4094163"/>
          <p14:tracePt t="307822" x="1895475" y="4113213"/>
          <p14:tracePt t="307829" x="1895475" y="4122738"/>
          <p14:tracePt t="307838" x="1895475" y="4130675"/>
          <p14:tracePt t="307853" x="1895475" y="4149725"/>
          <p14:tracePt t="307861" x="1895475" y="4159250"/>
          <p14:tracePt t="307871" x="1895475" y="4167188"/>
          <p14:tracePt t="307877" x="1895475" y="4176713"/>
          <p14:tracePt t="308253" x="1895475" y="4167188"/>
          <p14:tracePt t="308277" x="1895475" y="4159250"/>
          <p14:tracePt t="308318" x="1878013" y="4140200"/>
          <p14:tracePt t="308350" x="1868488" y="4140200"/>
          <p14:tracePt t="308406" x="1851025" y="4140200"/>
          <p14:tracePt t="308414" x="1841500" y="4140200"/>
          <p14:tracePt t="308423" x="1831975" y="4140200"/>
          <p14:tracePt t="308430" x="1824038" y="4140200"/>
          <p14:tracePt t="308455" x="1804988" y="4122738"/>
          <p14:tracePt t="308487" x="1795463" y="4122738"/>
          <p14:tracePt t="308657" x="1787525" y="4122738"/>
          <p14:tracePt t="308671" x="1787525" y="4113213"/>
          <p14:tracePt t="308678" x="1787525" y="4094163"/>
          <p14:tracePt t="308693" x="1787525" y="4086225"/>
          <p14:tracePt t="308701" x="1787525" y="4076700"/>
          <p14:tracePt t="308709" x="1787525" y="4067175"/>
          <p14:tracePt t="308718" x="1787525" y="4049713"/>
          <p14:tracePt t="308813" x="1778000" y="4040188"/>
          <p14:tracePt t="308829" x="1768475" y="4040188"/>
          <p14:tracePt t="308837" x="1751013" y="4040188"/>
          <p14:tracePt t="308845" x="1731963" y="4049713"/>
          <p14:tracePt t="308853" x="1722438" y="4057650"/>
          <p14:tracePt t="308861" x="1714500" y="4067175"/>
          <p14:tracePt t="308887" x="1704975" y="4076700"/>
          <p14:tracePt t="309064" x="1704975" y="4086225"/>
          <p14:tracePt t="309069" x="1714500" y="4086225"/>
          <p14:tracePt t="309077" x="1722438" y="4086225"/>
          <p14:tracePt t="309093" x="1731963" y="4076700"/>
          <p14:tracePt t="309109" x="1741488" y="4067175"/>
          <p14:tracePt t="309327" x="1751013" y="4067175"/>
          <p14:tracePt t="309335" x="1778000" y="4067175"/>
          <p14:tracePt t="309342" x="1814513" y="4067175"/>
          <p14:tracePt t="309349" x="1860550" y="4067175"/>
          <p14:tracePt t="309357" x="1895475" y="4067175"/>
          <p14:tracePt t="309365" x="1924050" y="4067175"/>
          <p14:tracePt t="309373" x="1960563" y="4067175"/>
          <p14:tracePt t="309381" x="1978025" y="4049713"/>
          <p14:tracePt t="309389" x="1997075" y="4040188"/>
          <p14:tracePt t="309397" x="2014538" y="4021138"/>
          <p14:tracePt t="309405" x="2033588" y="4021138"/>
          <p14:tracePt t="309413" x="2051050" y="3984625"/>
          <p14:tracePt t="309421" x="2070100" y="3967163"/>
          <p14:tracePt t="309429" x="2087563" y="3957638"/>
          <p14:tracePt t="309437" x="2106613" y="3940175"/>
          <p14:tracePt t="309445" x="2106613" y="3930650"/>
          <p14:tracePt t="309453" x="2114550" y="3911600"/>
          <p14:tracePt t="309469" x="2124075" y="3903663"/>
          <p14:tracePt t="309566" x="2133600" y="3903663"/>
          <p14:tracePt t="309574" x="2133600" y="3921125"/>
          <p14:tracePt t="309583" x="2133600" y="3948113"/>
          <p14:tracePt t="309592" x="2124075" y="3957638"/>
          <p14:tracePt t="309597" x="2114550" y="4013200"/>
          <p14:tracePt t="309605" x="2097088" y="4030663"/>
          <p14:tracePt t="309621" x="2097088" y="4040188"/>
          <p14:tracePt t="309629" x="2097088" y="4049713"/>
          <p14:tracePt t="309637" x="2097088" y="4067175"/>
          <p14:tracePt t="309654" x="2097088" y="4076700"/>
          <p14:tracePt t="309813" x="2097088" y="4067175"/>
          <p14:tracePt t="309821" x="2097088" y="4049713"/>
          <p14:tracePt t="309839" x="2097088" y="4040188"/>
          <p14:tracePt t="309845" x="2097088" y="4030663"/>
          <p14:tracePt t="309854" x="2097088" y="4013200"/>
          <p14:tracePt t="309870" x="2097088" y="4003675"/>
          <p14:tracePt t="309902" x="2097088" y="3994150"/>
          <p14:tracePt t="309937" x="2097088" y="3984625"/>
          <p14:tracePt t="310117" x="2124075" y="3984625"/>
          <p14:tracePt t="310125" x="2179638" y="3984625"/>
          <p14:tracePt t="310133" x="2197100" y="3984625"/>
          <p14:tracePt t="310142" x="2224088" y="3984625"/>
          <p14:tracePt t="310151" x="2233613" y="3984625"/>
          <p14:tracePt t="310157" x="2243138" y="3984625"/>
          <p14:tracePt t="310373" x="2233613" y="3984625"/>
          <p14:tracePt t="310381" x="2224088" y="3984625"/>
          <p14:tracePt t="310389" x="2197100" y="3984625"/>
          <p14:tracePt t="310397" x="2187575" y="3984625"/>
          <p14:tracePt t="310421" x="2179638" y="3984625"/>
          <p14:tracePt t="310437" x="2170113" y="3994150"/>
          <p14:tracePt t="310453" x="2160588" y="3994150"/>
          <p14:tracePt t="310461" x="2151063" y="4003675"/>
          <p14:tracePt t="310485" x="2143125" y="4013200"/>
          <p14:tracePt t="310495" x="2124075" y="4021138"/>
          <p14:tracePt t="310510" x="2114550" y="4021138"/>
          <p14:tracePt t="310525" x="2097088" y="4040188"/>
          <p14:tracePt t="310550" x="2097088" y="4049713"/>
          <p14:tracePt t="310559" x="2087563" y="4049713"/>
          <p14:tracePt t="310565" x="2078038" y="4049713"/>
          <p14:tracePt t="310581" x="2070100" y="4057650"/>
          <p14:tracePt t="310589" x="2060575" y="4057650"/>
          <p14:tracePt t="310598" x="2051050" y="4067175"/>
          <p14:tracePt t="310606" x="2051050" y="4076700"/>
          <p14:tracePt t="310614" x="2041525" y="4086225"/>
          <p14:tracePt t="310629" x="2033588" y="4094163"/>
          <p14:tracePt t="310654" x="2024063" y="4103688"/>
          <p14:tracePt t="310663" x="2014538" y="4103688"/>
          <p14:tracePt t="310671" x="1997075" y="4122738"/>
          <p14:tracePt t="310678" x="1987550" y="4130675"/>
          <p14:tracePt t="310690" x="1987550" y="4149725"/>
          <p14:tracePt t="310693" x="1978025" y="4159250"/>
          <p14:tracePt t="310701" x="1978025" y="4167188"/>
          <p14:tracePt t="310709" x="1968500" y="4195763"/>
          <p14:tracePt t="310717" x="1968500" y="4213225"/>
          <p14:tracePt t="310726" x="1968500" y="4240213"/>
          <p14:tracePt t="310736" x="1968500" y="4268788"/>
          <p14:tracePt t="310742" x="1968500" y="4286250"/>
          <p14:tracePt t="310750" x="1968500" y="4295775"/>
          <p14:tracePt t="310838" x="1968500" y="4286250"/>
          <p14:tracePt t="311061" x="1978025" y="4286250"/>
          <p14:tracePt t="311069" x="1987550" y="4276725"/>
          <p14:tracePt t="311085" x="1997075" y="4268788"/>
          <p14:tracePt t="311093" x="2005013" y="4259263"/>
          <p14:tracePt t="311109" x="2014538" y="4259263"/>
          <p14:tracePt t="311221" x="2014538" y="4249738"/>
          <p14:tracePt t="311637" x="2014538" y="4259263"/>
          <p14:tracePt t="311789" x="2014538" y="4268788"/>
          <p14:tracePt t="311813" x="2014538" y="4286250"/>
          <p14:tracePt t="312022" x="2033588" y="4286250"/>
          <p14:tracePt t="312030" x="2051050" y="4286250"/>
          <p14:tracePt t="312038" x="2070100" y="4276725"/>
          <p14:tracePt t="312054" x="2087563" y="4259263"/>
          <p14:tracePt t="312062" x="2097088" y="4249738"/>
          <p14:tracePt t="312069" x="2114550" y="4240213"/>
          <p14:tracePt t="312085" x="2124075" y="4232275"/>
          <p14:tracePt t="312102" x="2143125" y="4213225"/>
          <p14:tracePt t="312117" x="2160588" y="4195763"/>
          <p14:tracePt t="312125" x="2170113" y="4186238"/>
          <p14:tracePt t="312141" x="2187575" y="4176713"/>
          <p14:tracePt t="312157" x="2197100" y="4176713"/>
          <p14:tracePt t="312478" x="2197100" y="4213225"/>
          <p14:tracePt t="312495" x="2197100" y="4240213"/>
          <p14:tracePt t="312501" x="2187575" y="4259263"/>
          <p14:tracePt t="312509" x="2160588" y="4276725"/>
          <p14:tracePt t="312518" x="2160588" y="4286250"/>
          <p14:tracePt t="312525" x="2160588" y="4303713"/>
          <p14:tracePt t="312533" x="2160588" y="4313238"/>
          <p14:tracePt t="312543" x="2160588" y="4332288"/>
          <p14:tracePt t="312550" x="2160588" y="4340225"/>
          <p14:tracePt t="312558" x="2160588" y="4349750"/>
          <p14:tracePt t="312573" x="2160588" y="4368800"/>
          <p14:tracePt t="312637" x="2160588" y="4376738"/>
          <p14:tracePt t="312661" x="2170113" y="4376738"/>
          <p14:tracePt t="312669" x="2187575" y="4376738"/>
          <p14:tracePt t="312677" x="2206625" y="4376738"/>
          <p14:tracePt t="312685" x="2243138" y="4376738"/>
          <p14:tracePt t="312693" x="2297113" y="4376738"/>
          <p14:tracePt t="312701" x="2360613" y="4376738"/>
          <p14:tracePt t="312709" x="2433638" y="4359275"/>
          <p14:tracePt t="312717" x="2498725" y="4349750"/>
          <p14:tracePt t="312725" x="2570163" y="4349750"/>
          <p14:tracePt t="312733" x="2635250" y="4322763"/>
          <p14:tracePt t="312741" x="2725738" y="4313238"/>
          <p14:tracePt t="312750" x="2781300" y="4313238"/>
          <p14:tracePt t="312757" x="2862263" y="4295775"/>
          <p14:tracePt t="312765" x="2935288" y="4295775"/>
          <p14:tracePt t="312773" x="3027363" y="4295775"/>
          <p14:tracePt t="312781" x="3136900" y="4295775"/>
          <p14:tracePt t="312789" x="3281363" y="4295775"/>
          <p14:tracePt t="312797" x="3446463" y="4295775"/>
          <p14:tracePt t="312805" x="3592513" y="4295775"/>
          <p14:tracePt t="312814" x="3738563" y="4295775"/>
          <p14:tracePt t="312822" x="3846513" y="4295775"/>
          <p14:tracePt t="312830" x="3938588" y="4295775"/>
          <p14:tracePt t="312840" x="4048125" y="4295775"/>
          <p14:tracePt t="312845" x="4138613" y="4295775"/>
          <p14:tracePt t="312853" x="4248150" y="4295775"/>
          <p14:tracePt t="312861" x="4303713" y="4295775"/>
          <p14:tracePt t="312870" x="4394200" y="4295775"/>
          <p14:tracePt t="312886" x="4557713" y="4295775"/>
          <p14:tracePt t="312893" x="4686300" y="4295775"/>
          <p14:tracePt t="312903" x="4795838" y="4295775"/>
          <p14:tracePt t="312909" x="4922838" y="4295775"/>
          <p14:tracePt t="312917" x="5049838" y="4295775"/>
          <p14:tracePt t="312926" x="5195888" y="4295775"/>
          <p14:tracePt t="312938" x="5341938" y="4295775"/>
          <p14:tracePt t="312941" x="5487988" y="4295775"/>
          <p14:tracePt t="312950" x="5597525" y="4295775"/>
          <p14:tracePt t="312957" x="5707063" y="4295775"/>
          <p14:tracePt t="312965" x="5816600" y="4295775"/>
          <p14:tracePt t="312973" x="5870575" y="4295775"/>
          <p14:tracePt t="312981" x="5907088" y="4295775"/>
          <p14:tracePt t="312989" x="5935663" y="4295775"/>
          <p14:tracePt t="313013" x="5943600" y="4295775"/>
          <p14:tracePt t="313087" x="5972175" y="4295775"/>
          <p14:tracePt t="313101" x="5989638" y="4295775"/>
          <p14:tracePt t="313111" x="6035675" y="4295775"/>
          <p14:tracePt t="313119" x="6062663" y="4295775"/>
          <p14:tracePt t="313125" x="6089650" y="4295775"/>
          <p14:tracePt t="313136" x="6162675" y="4268788"/>
          <p14:tracePt t="313142" x="6235700" y="4259263"/>
          <p14:tracePt t="313152" x="6318250" y="4259263"/>
          <p14:tracePt t="313158" x="6408738" y="4240213"/>
          <p14:tracePt t="313171" x="6464300" y="4232275"/>
          <p14:tracePt t="313174" x="6581775" y="4203700"/>
          <p14:tracePt t="313187" x="6600825" y="4203700"/>
          <p14:tracePt t="313189" x="6654800" y="4186238"/>
          <p14:tracePt t="313197" x="6673850" y="4186238"/>
          <p14:tracePt t="313205" x="6681788" y="4186238"/>
          <p14:tracePt t="313246" x="6691313" y="4186238"/>
          <p14:tracePt t="313261" x="6710363" y="4186238"/>
          <p14:tracePt t="313269" x="6718300" y="4186238"/>
          <p14:tracePt t="313293" x="6727825" y="4186238"/>
          <p14:tracePt t="313302" x="6737350" y="4186238"/>
          <p14:tracePt t="313314" x="6746875" y="4186238"/>
          <p14:tracePt t="313446" x="6746875" y="4195763"/>
          <p14:tracePt t="313454" x="6746875" y="4203700"/>
          <p14:tracePt t="313470" x="6746875" y="4222750"/>
          <p14:tracePt t="313497" x="6746875" y="4232275"/>
          <p14:tracePt t="313501" x="6727825" y="4240213"/>
          <p14:tracePt t="313509" x="6710363" y="4240213"/>
          <p14:tracePt t="313519" x="6673850" y="4249738"/>
          <p14:tracePt t="313530" x="6591300" y="4249738"/>
          <p14:tracePt t="313535" x="6500813" y="4249738"/>
          <p14:tracePt t="313545" x="6408738" y="4249738"/>
          <p14:tracePt t="313552" x="6281738" y="4249738"/>
          <p14:tracePt t="313562" x="6135688" y="4249738"/>
          <p14:tracePt t="313565" x="6007100" y="4249738"/>
          <p14:tracePt t="313573" x="5899150" y="4249738"/>
          <p14:tracePt t="313581" x="5753100" y="4249738"/>
          <p14:tracePt t="313589" x="5643563" y="4249738"/>
          <p14:tracePt t="313597" x="5551488" y="4249738"/>
          <p14:tracePt t="313605" x="5461000" y="4249738"/>
          <p14:tracePt t="313613" x="5405438" y="4249738"/>
          <p14:tracePt t="313621" x="5351463" y="4249738"/>
          <p14:tracePt t="313629" x="5305425" y="4249738"/>
          <p14:tracePt t="313637" x="5268913" y="4249738"/>
          <p14:tracePt t="313645" x="5224463" y="4249738"/>
          <p14:tracePt t="313653" x="5187950" y="4249738"/>
          <p14:tracePt t="313661" x="5141913" y="4249738"/>
          <p14:tracePt t="313669" x="5114925" y="4249738"/>
          <p14:tracePt t="313677" x="5059363" y="4249738"/>
          <p14:tracePt t="313685" x="5022850" y="4249738"/>
          <p14:tracePt t="313694" x="4949825" y="4249738"/>
          <p14:tracePt t="313702" x="4859338" y="4249738"/>
          <p14:tracePt t="313710" x="4749800" y="4249738"/>
          <p14:tracePt t="313719" x="4640263" y="4249738"/>
          <p14:tracePt t="313727" x="4549775" y="4249738"/>
          <p14:tracePt t="313737" x="4421188" y="4232275"/>
          <p14:tracePt t="313743" x="4303713" y="4213225"/>
          <p14:tracePt t="313752" x="4211638" y="4203700"/>
          <p14:tracePt t="313758" x="4094163" y="4159250"/>
          <p14:tracePt t="313768" x="4002088" y="4140200"/>
          <p14:tracePt t="313774" x="3919538" y="4113213"/>
          <p14:tracePt t="313782" x="3829050" y="4086225"/>
          <p14:tracePt t="313790" x="3765550" y="4076700"/>
          <p14:tracePt t="313798" x="3738563" y="4076700"/>
          <p14:tracePt t="313806" x="3702050" y="4076700"/>
          <p14:tracePt t="313814" x="3665538" y="4076700"/>
          <p14:tracePt t="313822" x="3656013" y="4076700"/>
          <p14:tracePt t="313830" x="3619500" y="4076700"/>
          <p14:tracePt t="313841" x="3600450" y="4076700"/>
          <p14:tracePt t="313853" x="3582988" y="4076700"/>
          <p14:tracePt t="313861" x="3573463" y="4076700"/>
          <p14:tracePt t="313871" x="3556000" y="4086225"/>
          <p14:tracePt t="313877" x="3536950" y="4086225"/>
          <p14:tracePt t="313888" x="3519488" y="4094163"/>
          <p14:tracePt t="313893" x="3490913" y="4103688"/>
          <p14:tracePt t="313902" x="3455988" y="4113213"/>
          <p14:tracePt t="313909" x="3419475" y="4122738"/>
          <p14:tracePt t="313918" x="3390900" y="4130675"/>
          <p14:tracePt t="313926" x="3354388" y="4149725"/>
          <p14:tracePt t="313939" x="3327400" y="4149725"/>
          <p14:tracePt t="313941" x="3309938" y="4159250"/>
          <p14:tracePt t="313950" x="3281363" y="4159250"/>
          <p14:tracePt t="313957" x="3263900" y="4159250"/>
          <p14:tracePt t="313965" x="3236913" y="4159250"/>
          <p14:tracePt t="313973" x="3217863" y="4176713"/>
          <p14:tracePt t="313981" x="3200400" y="4176713"/>
          <p14:tracePt t="313989" x="3163888" y="4176713"/>
          <p14:tracePt t="313997" x="3136900" y="4176713"/>
          <p14:tracePt t="314005" x="3127375" y="4176713"/>
          <p14:tracePt t="314013" x="3090863" y="4176713"/>
          <p14:tracePt t="314021" x="3054350" y="4176713"/>
          <p14:tracePt t="314029" x="3027363" y="4176713"/>
          <p14:tracePt t="314037" x="2954338" y="4176713"/>
          <p14:tracePt t="314046" x="2881313" y="4176713"/>
          <p14:tracePt t="314053" x="2825750" y="4176713"/>
          <p14:tracePt t="314061" x="2752725" y="4176713"/>
          <p14:tracePt t="314069" x="2679700" y="4176713"/>
          <p14:tracePt t="314077" x="2616200" y="4176713"/>
          <p14:tracePt t="314085" x="2562225" y="4176713"/>
          <p14:tracePt t="314095" x="2525713" y="4176713"/>
          <p14:tracePt t="314102" x="2516188" y="4176713"/>
          <p14:tracePt t="314110" x="2489200" y="4176713"/>
          <p14:tracePt t="314123" x="2470150" y="4176713"/>
          <p14:tracePt t="314125" x="2462213" y="4186238"/>
          <p14:tracePt t="314142" x="2443163" y="4186238"/>
          <p14:tracePt t="314190" x="2433638" y="4186238"/>
          <p14:tracePt t="314207" x="2425700" y="4186238"/>
          <p14:tracePt t="314217" x="2406650" y="4186238"/>
          <p14:tracePt t="314221" x="2397125" y="4186238"/>
          <p14:tracePt t="314245" x="2389188" y="4186238"/>
          <p14:tracePt t="314597" x="2406650" y="4186238"/>
          <p14:tracePt t="314605" x="2433638" y="4176713"/>
          <p14:tracePt t="314613" x="2443163" y="4176713"/>
          <p14:tracePt t="314621" x="2479675" y="4176713"/>
          <p14:tracePt t="314629" x="2489200" y="4176713"/>
          <p14:tracePt t="314637" x="2498725" y="4176713"/>
          <p14:tracePt t="314646" x="2516188" y="4176713"/>
          <p14:tracePt t="314655" x="2525713" y="4176713"/>
          <p14:tracePt t="314678" x="2533650" y="4176713"/>
          <p14:tracePt t="314692" x="2552700" y="4176713"/>
          <p14:tracePt t="314693" x="2562225" y="4176713"/>
          <p14:tracePt t="314703" x="2570163" y="4176713"/>
          <p14:tracePt t="314710" x="2579688" y="4176713"/>
          <p14:tracePt t="314720" x="2589213" y="4176713"/>
          <p14:tracePt t="314726" x="2598738" y="4176713"/>
          <p14:tracePt t="315071" x="2635250" y="4176713"/>
          <p14:tracePt t="315079" x="2671763" y="4176713"/>
          <p14:tracePt t="315087" x="2716213" y="4176713"/>
          <p14:tracePt t="315094" x="2752725" y="4176713"/>
          <p14:tracePt t="315102" x="2817813" y="4176713"/>
          <p14:tracePt t="315110" x="2889250" y="4176713"/>
          <p14:tracePt t="315118" x="2990850" y="4176713"/>
          <p14:tracePt t="315125" x="3081338" y="4176713"/>
          <p14:tracePt t="315138" x="3154363" y="4176713"/>
          <p14:tracePt t="315142" x="3244850" y="4176713"/>
          <p14:tracePt t="315155" x="3336925" y="4176713"/>
          <p14:tracePt t="315158" x="3390900" y="4176713"/>
          <p14:tracePt t="315172" x="3446463" y="4176713"/>
          <p14:tracePt t="315174" x="3519488" y="4176713"/>
          <p14:tracePt t="315190" x="3692525" y="4176713"/>
          <p14:tracePt t="315197" x="3765550" y="4176713"/>
          <p14:tracePt t="315205" x="3838575" y="4176713"/>
          <p14:tracePt t="315215" x="3892550" y="4176713"/>
          <p14:tracePt t="315221" x="3984625" y="4176713"/>
          <p14:tracePt t="315229" x="4038600" y="4176713"/>
          <p14:tracePt t="315237" x="4129088" y="4176713"/>
          <p14:tracePt t="315245" x="4211638" y="4176713"/>
          <p14:tracePt t="315254" x="4340225" y="4176713"/>
          <p14:tracePt t="315262" x="4448175" y="4176713"/>
          <p14:tracePt t="315270" x="4540250" y="4176713"/>
          <p14:tracePt t="315279" x="4613275" y="4176713"/>
          <p14:tracePt t="315286" x="4703763" y="4176713"/>
          <p14:tracePt t="315294" x="4776788" y="4176713"/>
          <p14:tracePt t="315302" x="4795838" y="4176713"/>
          <p14:tracePt t="315311" x="4822825" y="4176713"/>
          <p14:tracePt t="315317" x="4832350" y="4176713"/>
          <p14:tracePt t="315325" x="4840288" y="4176713"/>
          <p14:tracePt t="315357" x="4859338" y="4176713"/>
          <p14:tracePt t="315365" x="4868863" y="4176713"/>
          <p14:tracePt t="315383" x="4895850" y="4176713"/>
          <p14:tracePt t="315392" x="4932363" y="4176713"/>
          <p14:tracePt t="315399" x="4968875" y="4176713"/>
          <p14:tracePt t="315408" x="5022850" y="4176713"/>
          <p14:tracePt t="315415" x="5095875" y="4176713"/>
          <p14:tracePt t="315422" x="5159375" y="4186238"/>
          <p14:tracePt t="315430" x="5232400" y="4203700"/>
          <p14:tracePt t="315437" x="5278438" y="4203700"/>
          <p14:tracePt t="315445" x="5314950" y="4203700"/>
          <p14:tracePt t="315453" x="5360988" y="4203700"/>
          <p14:tracePt t="315461" x="5368925" y="4213225"/>
          <p14:tracePt t="315547" x="5387975" y="4213225"/>
          <p14:tracePt t="315549" x="5397500" y="4213225"/>
          <p14:tracePt t="315558" x="5405438" y="4213225"/>
          <p14:tracePt t="315565" x="5434013" y="4213225"/>
          <p14:tracePt t="315573" x="5451475" y="4213225"/>
          <p14:tracePt t="315581" x="5478463" y="4213225"/>
          <p14:tracePt t="315589" x="5497513" y="4213225"/>
          <p14:tracePt t="315597" x="5507038" y="4213225"/>
          <p14:tracePt t="315605" x="5543550" y="4213225"/>
          <p14:tracePt t="315613" x="5580063" y="4213225"/>
          <p14:tracePt t="315622" x="5624513" y="4213225"/>
          <p14:tracePt t="315629" x="5653088" y="4213225"/>
          <p14:tracePt t="315638" x="5707063" y="4213225"/>
          <p14:tracePt t="315645" x="5743575" y="4213225"/>
          <p14:tracePt t="315653" x="5797550" y="4213225"/>
          <p14:tracePt t="315661" x="5862638" y="4213225"/>
          <p14:tracePt t="315669" x="5899150" y="4213225"/>
          <p14:tracePt t="315677" x="5943600" y="4213225"/>
          <p14:tracePt t="315685" x="5972175" y="4213225"/>
          <p14:tracePt t="315693" x="6007100" y="4213225"/>
          <p14:tracePt t="315701" x="6035675" y="4213225"/>
          <p14:tracePt t="315709" x="6043613" y="4213225"/>
          <p14:tracePt t="315717" x="6062663" y="4213225"/>
          <p14:tracePt t="315726" x="6080125" y="4213225"/>
          <p14:tracePt t="315742" x="6089650" y="4213225"/>
          <p14:tracePt t="315757" x="6099175" y="4213225"/>
          <p14:tracePt t="315773" x="6108700" y="4213225"/>
          <p14:tracePt t="315781" x="6126163" y="4213225"/>
          <p14:tracePt t="315789" x="6172200" y="4213225"/>
          <p14:tracePt t="315797" x="6199188" y="4232275"/>
          <p14:tracePt t="315805" x="6245225" y="4240213"/>
          <p14:tracePt t="315813" x="6308725" y="4268788"/>
          <p14:tracePt t="315821" x="6381750" y="4276725"/>
          <p14:tracePt t="315829" x="6427788" y="4303713"/>
          <p14:tracePt t="315837" x="6491288" y="4313238"/>
          <p14:tracePt t="315845" x="6564313" y="4322763"/>
          <p14:tracePt t="315853" x="6591300" y="4340225"/>
          <p14:tracePt t="315861" x="6637338" y="4359275"/>
          <p14:tracePt t="315871" x="6654800" y="4359275"/>
          <p14:tracePt t="315877" x="6681788" y="4368800"/>
          <p14:tracePt t="315902" x="6691313" y="4368800"/>
          <p14:tracePt t="316015" x="6691313" y="4376738"/>
          <p14:tracePt t="316022" x="6673850" y="4395788"/>
          <p14:tracePt t="316031" x="6645275" y="4405313"/>
          <p14:tracePt t="316038" x="6618288" y="4405313"/>
          <p14:tracePt t="316045" x="6581775" y="4413250"/>
          <p14:tracePt t="316053" x="6527800" y="4413250"/>
          <p14:tracePt t="316061" x="6472238" y="4422775"/>
          <p14:tracePt t="316069" x="6362700" y="4422775"/>
          <p14:tracePt t="316077" x="6235700" y="4422775"/>
          <p14:tracePt t="316085" x="6126163" y="4422775"/>
          <p14:tracePt t="316093" x="5980113" y="4422775"/>
          <p14:tracePt t="316101" x="5797550" y="4422775"/>
          <p14:tracePt t="316109" x="5634038" y="4422775"/>
          <p14:tracePt t="316117" x="5451475" y="4422775"/>
          <p14:tracePt t="316127" x="5441950" y="4422775"/>
          <p14:tracePt t="316141" x="5341938" y="4422775"/>
          <p14:tracePt t="316144" x="5232400" y="4422775"/>
          <p14:tracePt t="316153" x="5178425" y="4422775"/>
          <p14:tracePt t="316159" x="5151438" y="4422775"/>
          <p14:tracePt t="316171" x="5122863" y="4422775"/>
          <p14:tracePt t="316319" x="5114925" y="4422775"/>
          <p14:tracePt t="316328" x="5078413" y="4422775"/>
          <p14:tracePt t="316335" x="5041900" y="4422775"/>
          <p14:tracePt t="316343" x="4968875" y="4422775"/>
          <p14:tracePt t="316351" x="4840288" y="4422775"/>
          <p14:tracePt t="316358" x="4659313" y="4422775"/>
          <p14:tracePt t="316368" x="4357688" y="4422775"/>
          <p14:tracePt t="316373" x="3984625" y="4422775"/>
          <p14:tracePt t="316381" x="3500438" y="4422775"/>
          <p14:tracePt t="316389" x="3090863" y="4422775"/>
          <p14:tracePt t="316397" x="2825750" y="4422775"/>
          <p14:tracePt t="316405" x="2606675" y="4422775"/>
          <p14:tracePt t="316413" x="2462213" y="4422775"/>
          <p14:tracePt t="316421" x="2333625" y="4413250"/>
          <p14:tracePt t="316429" x="2287588" y="4395788"/>
          <p14:tracePt t="316510" x="2287588" y="4386263"/>
          <p14:tracePt t="316517" x="2297113" y="4368800"/>
          <p14:tracePt t="316525" x="2316163" y="4349750"/>
          <p14:tracePt t="316533" x="2324100" y="4340225"/>
          <p14:tracePt t="316543" x="2324100" y="4332288"/>
          <p14:tracePt t="316550" x="2324100" y="4322763"/>
          <p14:tracePt t="316807" x="2316163" y="4295775"/>
          <p14:tracePt t="316813" x="2297113" y="4295775"/>
          <p14:tracePt t="316821" x="2279650" y="4295775"/>
          <p14:tracePt t="316966" x="2270125" y="4295775"/>
          <p14:tracePt t="316974" x="2243138" y="4295775"/>
          <p14:tracePt t="316983" x="2224088" y="4295775"/>
          <p14:tracePt t="316990" x="2179638" y="4295775"/>
          <p14:tracePt t="317006" x="2170113" y="4295775"/>
          <p14:tracePt t="317014" x="2151063" y="4295775"/>
          <p14:tracePt t="317219" x="2143125" y="4295775"/>
          <p14:tracePt t="317229" x="2151063" y="4276725"/>
          <p14:tracePt t="317237" x="2160588" y="4259263"/>
          <p14:tracePt t="317245" x="2160588" y="4249738"/>
          <p14:tracePt t="317253" x="2170113" y="4222750"/>
          <p14:tracePt t="317262" x="2179638" y="4213225"/>
          <p14:tracePt t="317499" x="2179638" y="4222750"/>
          <p14:tracePt t="317509" x="2179638" y="4232275"/>
          <p14:tracePt t="317573" x="2179638" y="4240213"/>
          <p14:tracePt t="317773" x="2179638" y="4249738"/>
          <p14:tracePt t="317781" x="2179638" y="4259263"/>
          <p14:tracePt t="317789" x="2179638" y="4268788"/>
          <p14:tracePt t="317797" x="2179638" y="4295775"/>
          <p14:tracePt t="317805" x="2170113" y="4313238"/>
          <p14:tracePt t="317822" x="2170113" y="4332288"/>
          <p14:tracePt t="317830" x="2170113" y="4340225"/>
          <p14:tracePt t="317846" x="2170113" y="4349750"/>
          <p14:tracePt t="317854" x="2170113" y="4368800"/>
          <p14:tracePt t="317969" x="2170113" y="4349750"/>
          <p14:tracePt t="317982" x="2179638" y="4332288"/>
          <p14:tracePt t="318237" x="2187575" y="4322763"/>
          <p14:tracePt t="318253" x="2187575" y="4313238"/>
          <p14:tracePt t="318965" x="2179638" y="4313238"/>
          <p14:tracePt t="318973" x="2160588" y="4322763"/>
          <p14:tracePt t="318981" x="2151063" y="4332288"/>
          <p14:tracePt t="318997" x="2143125" y="4340225"/>
          <p14:tracePt t="319143" x="2143125" y="4332288"/>
          <p14:tracePt t="319153" x="2143125" y="4322763"/>
          <p14:tracePt t="319159" x="2143125" y="4313238"/>
          <p14:tracePt t="319172" x="2143125" y="4303713"/>
          <p14:tracePt t="319175" x="2143125" y="4286250"/>
          <p14:tracePt t="319344" x="2143125" y="4276725"/>
          <p14:tracePt t="319367" x="2133600" y="4276725"/>
          <p14:tracePt t="319376" x="2114550" y="4276725"/>
          <p14:tracePt t="319389" x="2106613" y="4276725"/>
          <p14:tracePt t="319397" x="2097088" y="4276725"/>
          <p14:tracePt t="319437" x="2087563" y="4276725"/>
          <p14:tracePt t="319678" x="2087563" y="4259263"/>
          <p14:tracePt t="319694" x="2087563" y="4249738"/>
          <p14:tracePt t="319711" x="2087563" y="4232275"/>
          <p14:tracePt t="319718" x="2087563" y="4222750"/>
          <p14:tracePt t="319726" x="2087563" y="4213225"/>
          <p14:tracePt t="319736" x="2087563" y="4203700"/>
          <p14:tracePt t="319758" x="2087563" y="4186238"/>
          <p14:tracePt t="319806" x="2087563" y="4176713"/>
          <p14:tracePt t="319854" x="2087563" y="4167188"/>
          <p14:tracePt t="319891" x="2087563" y="4149725"/>
          <p14:tracePt t="320046" x="2078038" y="4140200"/>
          <p14:tracePt t="320055" x="2070100" y="4140200"/>
          <p14:tracePt t="320062" x="2051050" y="4140200"/>
          <p14:tracePt t="320069" x="2024063" y="4149725"/>
          <p14:tracePt t="320077" x="2005013" y="4159250"/>
          <p14:tracePt t="320085" x="1978025" y="4186238"/>
          <p14:tracePt t="320094" x="1968500" y="4186238"/>
          <p14:tracePt t="320102" x="1960563" y="4186238"/>
          <p14:tracePt t="320110" x="1951038" y="4195763"/>
          <p14:tracePt t="320120" x="1941513" y="4195763"/>
          <p14:tracePt t="320182" x="1931988" y="4203700"/>
          <p14:tracePt t="320189" x="1924050" y="4203700"/>
          <p14:tracePt t="320197" x="1905000" y="4222750"/>
          <p14:tracePt t="320205" x="1887538" y="4232275"/>
          <p14:tracePt t="320221" x="1878013" y="4240213"/>
          <p14:tracePt t="320326" x="1868488" y="4249738"/>
          <p14:tracePt t="320342" x="1868488" y="4259263"/>
          <p14:tracePt t="320359" x="1868488" y="4268788"/>
          <p14:tracePt t="320373" x="1868488" y="4276725"/>
          <p14:tracePt t="320381" x="1868488" y="4295775"/>
          <p14:tracePt t="320397" x="1868488" y="4303713"/>
          <p14:tracePt t="320421" x="1868488" y="4313238"/>
          <p14:tracePt t="320446" x="1868488" y="4322763"/>
          <p14:tracePt t="320515" x="1887538" y="4322763"/>
          <p14:tracePt t="320519" x="1914525" y="4322763"/>
          <p14:tracePt t="320528" x="1931988" y="4322763"/>
          <p14:tracePt t="320534" x="1968500" y="4322763"/>
          <p14:tracePt t="320549" x="1978025" y="4322763"/>
          <p14:tracePt t="320557" x="2005013" y="4322763"/>
          <p14:tracePt t="320574" x="2014538" y="4322763"/>
          <p14:tracePt t="320638" x="2024063" y="4322763"/>
          <p14:tracePt t="320654" x="2041525" y="4313238"/>
          <p14:tracePt t="320662" x="2060575" y="4303713"/>
          <p14:tracePt t="320671" x="2070100" y="4295775"/>
          <p14:tracePt t="320677" x="2078038" y="4286250"/>
          <p14:tracePt t="320686" x="2106613" y="4276725"/>
          <p14:tracePt t="320694" x="2106613" y="4268788"/>
          <p14:tracePt t="320703" x="2114550" y="4259263"/>
          <p14:tracePt t="320711" x="2124075" y="4232275"/>
          <p14:tracePt t="320726" x="2133600" y="4222750"/>
          <p14:tracePt t="320734" x="2143125" y="4222750"/>
          <p14:tracePt t="320909" x="2143125" y="4213225"/>
          <p14:tracePt t="320917" x="2143125" y="4195763"/>
          <p14:tracePt t="320925" x="2143125" y="4186238"/>
          <p14:tracePt t="320934" x="2143125" y="4176713"/>
          <p14:tracePt t="320941" x="2160588" y="4159250"/>
          <p14:tracePt t="320949" x="2160588" y="4140200"/>
          <p14:tracePt t="320957" x="2170113" y="4122738"/>
          <p14:tracePt t="320966" x="2187575" y="4103688"/>
          <p14:tracePt t="320973" x="2197100" y="4086225"/>
          <p14:tracePt t="320983" x="2197100" y="4076700"/>
          <p14:tracePt t="320989" x="2206625" y="4049713"/>
          <p14:tracePt t="321759" x="2197100" y="4057650"/>
          <p14:tracePt t="321799" x="2187575" y="4067175"/>
          <p14:tracePt t="322039" x="2179638" y="4086225"/>
          <p14:tracePt t="322046" x="2170113" y="4094163"/>
          <p14:tracePt t="322065" x="2160588" y="4094163"/>
          <p14:tracePt t="322069" x="2151063" y="4094163"/>
          <p14:tracePt t="322077" x="2143125" y="4103688"/>
          <p14:tracePt t="322093" x="2133600" y="4113213"/>
          <p14:tracePt t="322101" x="2114550" y="4140200"/>
          <p14:tracePt t="322117" x="2106613" y="4140200"/>
          <p14:tracePt t="322125" x="2097088" y="4149725"/>
          <p14:tracePt t="322133" x="2097088" y="4167188"/>
          <p14:tracePt t="322141" x="2087563" y="4176713"/>
          <p14:tracePt t="322149" x="2087563" y="4195763"/>
          <p14:tracePt t="322157" x="2060575" y="4222750"/>
          <p14:tracePt t="322173" x="2041525" y="4268788"/>
          <p14:tracePt t="322181" x="2041525" y="4276725"/>
          <p14:tracePt t="322189" x="2033588" y="4295775"/>
          <p14:tracePt t="322197" x="2024063" y="4313238"/>
          <p14:tracePt t="322205" x="2014538" y="4340225"/>
          <p14:tracePt t="322213" x="2014538" y="4359275"/>
          <p14:tracePt t="322221" x="2005013" y="4386263"/>
          <p14:tracePt t="322229" x="2005013" y="4395788"/>
          <p14:tracePt t="322237" x="2005013" y="4413250"/>
          <p14:tracePt t="322247" x="2005013" y="4422775"/>
          <p14:tracePt t="322253" x="2005013" y="4441825"/>
          <p14:tracePt t="322277" x="2005013" y="4449763"/>
          <p14:tracePt t="322310" x="2005013" y="4459288"/>
          <p14:tracePt t="322373" x="2014538" y="4478338"/>
          <p14:tracePt t="322381" x="2024063" y="4486275"/>
          <p14:tracePt t="322414" x="2041525" y="4486275"/>
          <p14:tracePt t="322421" x="2060575" y="4486275"/>
          <p14:tracePt t="322437" x="2070100" y="4495800"/>
          <p14:tracePt t="322445" x="2087563" y="4495800"/>
          <p14:tracePt t="322461" x="2097088" y="4495800"/>
          <p14:tracePt t="322549" x="2106613" y="4495800"/>
          <p14:tracePt t="322558" x="2124075" y="4495800"/>
          <p14:tracePt t="322576" x="2143125" y="4495800"/>
          <p14:tracePt t="322584" x="2151063" y="4478338"/>
          <p14:tracePt t="322592" x="2160588" y="4459288"/>
          <p14:tracePt t="322597" x="2187575" y="4422775"/>
          <p14:tracePt t="322606" x="2197100" y="4405313"/>
          <p14:tracePt t="322614" x="2206625" y="4376738"/>
          <p14:tracePt t="322624" x="2214563" y="4349750"/>
          <p14:tracePt t="322629" x="2233613" y="4303713"/>
          <p14:tracePt t="322637" x="2243138" y="4286250"/>
          <p14:tracePt t="322645" x="2251075" y="4249738"/>
          <p14:tracePt t="322661" x="2251075" y="4232275"/>
          <p14:tracePt t="322685" x="2251075" y="4213225"/>
          <p14:tracePt t="322717" x="2260600" y="4203700"/>
          <p14:tracePt t="322941" x="2260600" y="4213225"/>
          <p14:tracePt t="322949" x="2260600" y="4232275"/>
          <p14:tracePt t="322974" x="2270125" y="4240213"/>
          <p14:tracePt t="322986" x="2279650" y="4249738"/>
          <p14:tracePt t="323205" x="2287588" y="4268788"/>
          <p14:tracePt t="323221" x="2287588" y="4276725"/>
          <p14:tracePt t="323269" x="2297113" y="4286250"/>
          <p14:tracePt t="323397" x="2343150" y="4286250"/>
          <p14:tracePt t="323405" x="2433638" y="4286250"/>
          <p14:tracePt t="323413" x="2506663" y="4286250"/>
          <p14:tracePt t="323421" x="2562225" y="4286250"/>
          <p14:tracePt t="323429" x="2625725" y="4286250"/>
          <p14:tracePt t="323437" x="2652713" y="4286250"/>
          <p14:tracePt t="323445" x="2679700" y="4286250"/>
          <p14:tracePt t="323453" x="2698750" y="4286250"/>
          <p14:tracePt t="323461" x="2708275" y="4286250"/>
          <p14:tracePt t="323469" x="2716213" y="4286250"/>
          <p14:tracePt t="323501" x="2725738" y="4286250"/>
          <p14:tracePt t="323517" x="2744788" y="4286250"/>
          <p14:tracePt t="323525" x="2752725" y="4286250"/>
          <p14:tracePt t="323533" x="2789238" y="4286250"/>
          <p14:tracePt t="323544" x="2817813" y="4286250"/>
          <p14:tracePt t="323549" x="2871788" y="4286250"/>
          <p14:tracePt t="323558" x="2962275" y="4286250"/>
          <p14:tracePt t="323566" x="3017838" y="4286250"/>
          <p14:tracePt t="323573" x="3054350" y="4286250"/>
          <p14:tracePt t="323581" x="3090863" y="4286250"/>
          <p14:tracePt t="323590" x="3136900" y="4286250"/>
          <p14:tracePt t="323597" x="3154363" y="4286250"/>
          <p14:tracePt t="323605" x="3181350" y="4286250"/>
          <p14:tracePt t="323613" x="3217863" y="4286250"/>
          <p14:tracePt t="323621" x="3236913" y="4286250"/>
          <p14:tracePt t="323629" x="3244850" y="4286250"/>
          <p14:tracePt t="323645" x="3263900" y="4286250"/>
          <p14:tracePt t="323653" x="3281363" y="4286250"/>
          <p14:tracePt t="323661" x="3290888" y="4286250"/>
          <p14:tracePt t="323669" x="3300413" y="4286250"/>
          <p14:tracePt t="323678" x="3317875" y="4286250"/>
          <p14:tracePt t="323687" x="3363913" y="4286250"/>
          <p14:tracePt t="323693" x="3400425" y="4286250"/>
          <p14:tracePt t="323701" x="3427413" y="4286250"/>
          <p14:tracePt t="323709" x="3473450" y="4286250"/>
          <p14:tracePt t="323718" x="3509963" y="4286250"/>
          <p14:tracePt t="323725" x="3556000" y="4286250"/>
          <p14:tracePt t="323733" x="3592513" y="4286250"/>
          <p14:tracePt t="323741" x="3646488" y="4286250"/>
          <p14:tracePt t="323749" x="3692525" y="4286250"/>
          <p14:tracePt t="323758" x="3746500" y="4286250"/>
          <p14:tracePt t="323770" x="3783013" y="4286250"/>
          <p14:tracePt t="323777" x="3819525" y="4286250"/>
          <p14:tracePt t="323783" x="3829050" y="4286250"/>
          <p14:tracePt t="323789" x="3838575" y="4286250"/>
          <p14:tracePt t="323925" x="3856038" y="4286250"/>
          <p14:tracePt t="323933" x="3865563" y="4286250"/>
          <p14:tracePt t="323941" x="3883025" y="4286250"/>
          <p14:tracePt t="323957" x="3902075" y="4286250"/>
          <p14:tracePt t="323966" x="3911600" y="4286250"/>
          <p14:tracePt t="323973" x="3919538" y="4286250"/>
          <p14:tracePt t="324967" x="3902075" y="4286250"/>
          <p14:tracePt t="324973" x="3856038" y="4286250"/>
          <p14:tracePt t="324982" x="3829050" y="4295775"/>
          <p14:tracePt t="324989" x="3802063" y="4303713"/>
          <p14:tracePt t="324997" x="3756025" y="4313238"/>
          <p14:tracePt t="325005" x="3738563" y="4332288"/>
          <p14:tracePt t="325013" x="3729038" y="4332288"/>
          <p14:tracePt t="325021" x="3709988" y="4340225"/>
          <p14:tracePt t="325037" x="3702050" y="4349750"/>
          <p14:tracePt t="325061" x="3683000" y="4349750"/>
          <p14:tracePt t="325069" x="3683000" y="4359275"/>
          <p14:tracePt t="325085" x="3673475" y="4368800"/>
          <p14:tracePt t="325125" x="3665538" y="4368800"/>
          <p14:tracePt t="325133" x="3636963" y="4368800"/>
          <p14:tracePt t="325141" x="3592513" y="4368800"/>
          <p14:tracePt t="325152" x="3563938" y="4368800"/>
          <p14:tracePt t="325158" x="3536950" y="4368800"/>
          <p14:tracePt t="325169" x="3500438" y="4368800"/>
          <p14:tracePt t="325174" x="3463925" y="4368800"/>
          <p14:tracePt t="325187" x="3427413" y="4368800"/>
          <p14:tracePt t="325189" x="3373438" y="4368800"/>
          <p14:tracePt t="325198" x="3346450" y="4368800"/>
          <p14:tracePt t="325206" x="3317875" y="4368800"/>
          <p14:tracePt t="325217" x="3300413" y="4368800"/>
          <p14:tracePt t="325221" x="3290888" y="4368800"/>
          <p14:tracePt t="325245" x="3281363" y="4368800"/>
          <p14:tracePt t="325310" x="3273425" y="4368800"/>
          <p14:tracePt t="325317" x="3244850" y="4368800"/>
          <p14:tracePt t="325325" x="3227388" y="4368800"/>
          <p14:tracePt t="325333" x="3190875" y="4368800"/>
          <p14:tracePt t="325341" x="3163888" y="4368800"/>
          <p14:tracePt t="325349" x="3127375" y="4368800"/>
          <p14:tracePt t="325357" x="3090863" y="4368800"/>
          <p14:tracePt t="325367" x="3063875" y="4368800"/>
          <p14:tracePt t="325373" x="3044825" y="4368800"/>
          <p14:tracePt t="325381" x="2998788" y="4368800"/>
          <p14:tracePt t="325389" x="2990850" y="4368800"/>
          <p14:tracePt t="325502" x="2971800" y="4368800"/>
          <p14:tracePt t="325509" x="2962275" y="4376738"/>
          <p14:tracePt t="325517" x="2954338" y="4376738"/>
          <p14:tracePt t="325533" x="2935288" y="4386263"/>
          <p14:tracePt t="325557" x="2925763" y="4386263"/>
          <p14:tracePt t="325862" x="2954338" y="4386263"/>
          <p14:tracePt t="325875" x="2990850" y="4386263"/>
          <p14:tracePt t="325877" x="3008313" y="4386263"/>
          <p14:tracePt t="325887" x="3044825" y="4386263"/>
          <p14:tracePt t="325893" x="3063875" y="4386263"/>
          <p14:tracePt t="325901" x="3090863" y="4386263"/>
          <p14:tracePt t="325909" x="3108325" y="4386263"/>
          <p14:tracePt t="325918" x="3136900" y="4386263"/>
          <p14:tracePt t="325925" x="3190875" y="4386263"/>
          <p14:tracePt t="325934" x="3208338" y="4386263"/>
          <p14:tracePt t="325941" x="3244850" y="4386263"/>
          <p14:tracePt t="325949" x="3290888" y="4395788"/>
          <p14:tracePt t="325957" x="3354388" y="4422775"/>
          <p14:tracePt t="325965" x="3382963" y="4422775"/>
          <p14:tracePt t="325973" x="3436938" y="4422775"/>
          <p14:tracePt t="325982" x="3490913" y="4432300"/>
          <p14:tracePt t="325989" x="3536950" y="4432300"/>
          <p14:tracePt t="325997" x="3563938" y="4441825"/>
          <p14:tracePt t="326006" x="3592513" y="4441825"/>
          <p14:tracePt t="326015" x="3609975" y="4441825"/>
          <p14:tracePt t="326437" x="3619500" y="4432300"/>
          <p14:tracePt t="326446" x="3619500" y="4413250"/>
          <p14:tracePt t="326454" x="3619500" y="4359275"/>
          <p14:tracePt t="326468" x="3619500" y="4340225"/>
          <p14:tracePt t="326470" x="3619500" y="4313238"/>
          <p14:tracePt t="326478" x="3609975" y="4276725"/>
          <p14:tracePt t="326487" x="3609975" y="4259263"/>
          <p14:tracePt t="326498" x="3609975" y="4222750"/>
          <p14:tracePt t="326501" x="3600450" y="4176713"/>
          <p14:tracePt t="326517" x="3592513" y="4159250"/>
          <p14:tracePt t="326525" x="3582988" y="4122738"/>
          <p14:tracePt t="326533" x="3573463" y="4094163"/>
          <p14:tracePt t="326542" x="3573463" y="4076700"/>
          <p14:tracePt t="326551" x="3573463" y="4049713"/>
          <p14:tracePt t="326562" x="3573463" y="4030663"/>
          <p14:tracePt t="326565" x="3563938" y="4003675"/>
          <p14:tracePt t="326573" x="3563938" y="3994150"/>
          <p14:tracePt t="326582" x="3563938" y="3957638"/>
          <p14:tracePt t="326590" x="3563938" y="3948113"/>
          <p14:tracePt t="326597" x="3556000" y="3930650"/>
          <p14:tracePt t="326605" x="3556000" y="3903663"/>
          <p14:tracePt t="326613" x="3556000" y="3884613"/>
          <p14:tracePt t="326621" x="3556000" y="3867150"/>
          <p14:tracePt t="326629" x="3546475" y="3848100"/>
          <p14:tracePt t="326637" x="3536950" y="3840163"/>
          <p14:tracePt t="326646" x="3536950" y="3821113"/>
          <p14:tracePt t="326662" x="3536950" y="3811588"/>
          <p14:tracePt t="326671" x="3536950" y="3803650"/>
          <p14:tracePt t="326689" x="3536950" y="3784600"/>
          <p14:tracePt t="327032" x="3527425" y="3784600"/>
          <p14:tracePt t="327039" x="3519488" y="3803650"/>
          <p14:tracePt t="327046" x="3519488" y="3811588"/>
          <p14:tracePt t="327054" x="3509963" y="3830638"/>
          <p14:tracePt t="327063" x="3490913" y="3848100"/>
          <p14:tracePt t="327069" x="3490913" y="3857625"/>
          <p14:tracePt t="327077" x="3482975" y="3867150"/>
          <p14:tracePt t="327085" x="3473450" y="3884613"/>
          <p14:tracePt t="327093" x="3473450" y="3894138"/>
          <p14:tracePt t="327101" x="3463925" y="3903663"/>
          <p14:tracePt t="327109" x="3446463" y="3921125"/>
          <p14:tracePt t="327117" x="3446463" y="3930650"/>
          <p14:tracePt t="327125" x="3436938" y="3940175"/>
          <p14:tracePt t="327341" x="3436938" y="3930650"/>
          <p14:tracePt t="327358" x="3446463" y="3911600"/>
          <p14:tracePt t="327376" x="3455988" y="3894138"/>
          <p14:tracePt t="327383" x="3463925" y="3884613"/>
          <p14:tracePt t="327390" x="3473450" y="3875088"/>
          <p14:tracePt t="327398" x="3490913" y="3867150"/>
          <p14:tracePt t="327405" x="3500438" y="3857625"/>
          <p14:tracePt t="327413" x="3500438" y="3848100"/>
          <p14:tracePt t="327421" x="3509963" y="3848100"/>
          <p14:tracePt t="327429" x="3519488" y="3830638"/>
          <p14:tracePt t="327445" x="3527425" y="3821113"/>
          <p14:tracePt t="327461" x="3536950" y="3811588"/>
          <p14:tracePt t="327485" x="3546475" y="3803650"/>
          <p14:tracePt t="327509" x="3563938" y="3784600"/>
          <p14:tracePt t="327525" x="3573463" y="3775075"/>
          <p14:tracePt t="328343" x="3563938" y="3784600"/>
          <p14:tracePt t="328359" x="3556000" y="3794125"/>
          <p14:tracePt t="328391" x="3556000" y="3803650"/>
          <p14:tracePt t="328421" x="3556000" y="3811588"/>
          <p14:tracePt t="328429" x="3546475" y="3811588"/>
          <p14:tracePt t="328559" x="3536950" y="3821113"/>
          <p14:tracePt t="328597" x="3536950" y="3840163"/>
          <p14:tracePt t="328606" x="3536950" y="3848100"/>
          <p14:tracePt t="328614" x="3527425" y="3857625"/>
          <p14:tracePt t="328622" x="3527425" y="3867150"/>
          <p14:tracePt t="328630" x="3527425" y="3884613"/>
          <p14:tracePt t="328638" x="3527425" y="3894138"/>
          <p14:tracePt t="328646" x="3527425" y="3903663"/>
          <p14:tracePt t="328654" x="3536950" y="3911600"/>
          <p14:tracePt t="328662" x="3556000" y="3930650"/>
          <p14:tracePt t="328669" x="3563938" y="3930650"/>
          <p14:tracePt t="328678" x="3582988" y="3930650"/>
          <p14:tracePt t="328691" x="3609975" y="3930650"/>
          <p14:tracePt t="328693" x="3619500" y="3930650"/>
          <p14:tracePt t="328702" x="3629025" y="3930650"/>
          <p14:tracePt t="328718" x="3656013" y="3921125"/>
          <p14:tracePt t="328734" x="3665538" y="3911600"/>
          <p14:tracePt t="328767" x="3673475" y="3903663"/>
          <p14:tracePt t="329045" x="3673475" y="3894138"/>
          <p14:tracePt t="329053" x="3665538" y="3875088"/>
          <p14:tracePt t="329070" x="3656013" y="3867150"/>
          <p14:tracePt t="329078" x="3646488" y="3857625"/>
          <p14:tracePt t="329102" x="3636963" y="3848100"/>
          <p14:tracePt t="329173" x="3629025" y="3840163"/>
          <p14:tracePt t="329189" x="3619500" y="3848100"/>
          <p14:tracePt t="329197" x="3609975" y="3857625"/>
          <p14:tracePt t="329205" x="3600450" y="3867150"/>
          <p14:tracePt t="329278" x="3600450" y="3857625"/>
          <p14:tracePt t="329285" x="3600450" y="3848100"/>
          <p14:tracePt t="329296" x="3619500" y="3830638"/>
          <p14:tracePt t="329318" x="3629025" y="3821113"/>
          <p14:tracePt t="329468" x="3629025" y="3811588"/>
          <p14:tracePt t="329486" x="3646488" y="3811588"/>
          <p14:tracePt t="329493" x="3665538" y="3803650"/>
          <p14:tracePt t="329501" x="3673475" y="3803650"/>
          <p14:tracePt t="329510" x="3709988" y="3803650"/>
          <p14:tracePt t="329517" x="3756025" y="3803650"/>
          <p14:tracePt t="329525" x="3792538" y="3803650"/>
          <p14:tracePt t="329533" x="3819525" y="3803650"/>
          <p14:tracePt t="329542" x="3846513" y="3803650"/>
          <p14:tracePt t="329549" x="3902075" y="3803650"/>
          <p14:tracePt t="329558" x="3984625" y="3803650"/>
          <p14:tracePt t="329566" x="4021138" y="3803650"/>
          <p14:tracePt t="329574" x="4094163" y="3803650"/>
          <p14:tracePt t="329582" x="4121150" y="3803650"/>
          <p14:tracePt t="329589" x="4184650" y="3803650"/>
          <p14:tracePt t="329597" x="4284663" y="3803650"/>
          <p14:tracePt t="329605" x="4340225" y="3803650"/>
          <p14:tracePt t="329613" x="4413250" y="3803650"/>
          <p14:tracePt t="329621" x="4521200" y="3803650"/>
          <p14:tracePt t="329629" x="4630738" y="3821113"/>
          <p14:tracePt t="329637" x="4730750" y="3830638"/>
          <p14:tracePt t="329645" x="4840288" y="3848100"/>
          <p14:tracePt t="329653" x="4949825" y="3894138"/>
          <p14:tracePt t="329661" x="5068888" y="3921125"/>
          <p14:tracePt t="329669" x="5195888" y="3930650"/>
          <p14:tracePt t="329677" x="5297488" y="3976688"/>
          <p14:tracePt t="329685" x="5405438" y="4003675"/>
          <p14:tracePt t="329694" x="5461000" y="4003675"/>
          <p14:tracePt t="329703" x="5543550" y="4030663"/>
          <p14:tracePt t="329710" x="5597525" y="4030663"/>
          <p14:tracePt t="329719" x="5634038" y="4040188"/>
          <p14:tracePt t="329733" x="5643563" y="4040188"/>
          <p14:tracePt t="329942" x="5653088" y="4040188"/>
          <p14:tracePt t="329951" x="5680075" y="4049713"/>
          <p14:tracePt t="329958" x="5743575" y="4094163"/>
          <p14:tracePt t="329967" x="5843588" y="4167188"/>
          <p14:tracePt t="329974" x="5972175" y="4195763"/>
          <p14:tracePt t="329983" x="6162675" y="4276725"/>
          <p14:tracePt t="329990" x="6427788" y="4349750"/>
          <p14:tracePt t="329998" x="6618288" y="4413250"/>
          <p14:tracePt t="330006" x="6883400" y="4495800"/>
          <p14:tracePt t="330013" x="7029450" y="4505325"/>
          <p14:tracePt t="330021" x="7156450" y="4522788"/>
          <p14:tracePt t="330029" x="7229475" y="4522788"/>
          <p14:tracePt t="330037" x="7275513" y="4532313"/>
          <p14:tracePt t="330045" x="7283450" y="4532313"/>
          <p14:tracePt t="330141" x="7275513" y="4532313"/>
          <p14:tracePt t="330157" x="7265988" y="4532313"/>
          <p14:tracePt t="330174" x="7256463" y="4532313"/>
          <p14:tracePt t="330264" x="7248525" y="4532313"/>
          <p14:tracePt t="330270" x="7219950" y="4514850"/>
          <p14:tracePt t="330279" x="7192963" y="4505325"/>
          <p14:tracePt t="330286" x="7175500" y="4505325"/>
          <p14:tracePt t="330296" x="7119938" y="4495800"/>
          <p14:tracePt t="330304" x="7073900" y="4486275"/>
          <p14:tracePt t="330311" x="7019925" y="4486275"/>
          <p14:tracePt t="330317" x="6956425" y="4459288"/>
          <p14:tracePt t="330327" x="6919913" y="4459288"/>
          <p14:tracePt t="330334" x="6864350" y="4459288"/>
          <p14:tracePt t="330342" x="6837363" y="4449763"/>
          <p14:tracePt t="330351" x="6791325" y="4441825"/>
          <p14:tracePt t="330367" x="6764338" y="4441825"/>
          <p14:tracePt t="330375" x="6754813" y="4441825"/>
          <p14:tracePt t="330381" x="6746875" y="4432300"/>
          <p14:tracePt t="330397" x="6727825" y="4413250"/>
          <p14:tracePt t="330405" x="6710363" y="4405313"/>
          <p14:tracePt t="330413" x="6700838" y="4405313"/>
          <p14:tracePt t="330421" x="6664325" y="4386263"/>
          <p14:tracePt t="330429" x="6654800" y="4386263"/>
          <p14:tracePt t="330437" x="6618288" y="4368800"/>
          <p14:tracePt t="330445" x="6573838" y="4340225"/>
          <p14:tracePt t="330453" x="6545263" y="4332288"/>
          <p14:tracePt t="330461" x="6500813" y="4332288"/>
          <p14:tracePt t="330469" x="6464300" y="4313238"/>
          <p14:tracePt t="330477" x="6445250" y="4313238"/>
          <p14:tracePt t="330485" x="6427788" y="4313238"/>
          <p14:tracePt t="331109" x="6445250" y="4313238"/>
          <p14:tracePt t="331117" x="6500813" y="4313238"/>
          <p14:tracePt t="331125" x="6554788" y="4313238"/>
          <p14:tracePt t="331133" x="6610350" y="4313238"/>
          <p14:tracePt t="331142" x="6654800" y="4313238"/>
          <p14:tracePt t="331154" x="6700838" y="4322763"/>
          <p14:tracePt t="331159" x="6737350" y="4332288"/>
          <p14:tracePt t="331176" x="6810375" y="4349750"/>
          <p14:tracePt t="331186" x="6827838" y="4359275"/>
          <p14:tracePt t="331594" x="6773863" y="4359275"/>
          <p14:tracePt t="331597" x="6645275" y="4359275"/>
          <p14:tracePt t="331605" x="6481763" y="4322763"/>
          <p14:tracePt t="331613" x="6326188" y="4276725"/>
          <p14:tracePt t="331621" x="6181725" y="4249738"/>
          <p14:tracePt t="331629" x="6007100" y="4186238"/>
          <p14:tracePt t="331637" x="5843588" y="4140200"/>
          <p14:tracePt t="331645" x="5680075" y="4094163"/>
          <p14:tracePt t="331653" x="5524500" y="4057650"/>
          <p14:tracePt t="331661" x="5434013" y="4030663"/>
          <p14:tracePt t="331669" x="5314950" y="3994150"/>
          <p14:tracePt t="331677" x="5268913" y="3976688"/>
          <p14:tracePt t="331685" x="5232400" y="3967163"/>
          <p14:tracePt t="331693" x="5187950" y="3957638"/>
          <p14:tracePt t="331701" x="5151438" y="3957638"/>
          <p14:tracePt t="331709" x="5114925" y="3930650"/>
          <p14:tracePt t="331725" x="5095875" y="3921125"/>
          <p14:tracePt t="331733" x="5059363" y="3921125"/>
          <p14:tracePt t="331749" x="5049838" y="3921125"/>
          <p14:tracePt t="331757" x="5022850" y="3921125"/>
          <p14:tracePt t="331773" x="5005388" y="3921125"/>
          <p14:tracePt t="331782" x="4978400" y="3921125"/>
          <p14:tracePt t="331789" x="4949825" y="3921125"/>
          <p14:tracePt t="331798" x="4905375" y="3921125"/>
          <p14:tracePt t="331805" x="4876800" y="3921125"/>
          <p14:tracePt t="331813" x="4859338" y="3921125"/>
          <p14:tracePt t="331821" x="4832350" y="3921125"/>
          <p14:tracePt t="331829" x="4813300" y="3921125"/>
          <p14:tracePt t="331838" x="4803775" y="3921125"/>
          <p14:tracePt t="331845" x="4786313" y="3921125"/>
          <p14:tracePt t="331853" x="4776788" y="3921125"/>
          <p14:tracePt t="331861" x="4767263" y="3921125"/>
          <p14:tracePt t="332085" x="4786313" y="3921125"/>
          <p14:tracePt t="332093" x="4849813" y="3903663"/>
          <p14:tracePt t="332101" x="4959350" y="3903663"/>
          <p14:tracePt t="332109" x="5068888" y="3903663"/>
          <p14:tracePt t="332121" x="5195888" y="3940175"/>
          <p14:tracePt t="332125" x="5341938" y="3948113"/>
          <p14:tracePt t="332133" x="5478463" y="3967163"/>
          <p14:tracePt t="332141" x="5588000" y="3976688"/>
          <p14:tracePt t="332149" x="5661025" y="4003675"/>
          <p14:tracePt t="332157" x="5724525" y="4003675"/>
          <p14:tracePt t="332167" x="5743575" y="4013200"/>
          <p14:tracePt t="332173" x="5761038" y="4013200"/>
          <p14:tracePt t="332415" x="5761038" y="4021138"/>
          <p14:tracePt t="332447" x="5761038" y="4040188"/>
          <p14:tracePt t="332462" x="5761038" y="4049713"/>
          <p14:tracePt t="332471" x="5761038" y="4057650"/>
          <p14:tracePt t="332486" x="5753100" y="4067175"/>
          <p14:tracePt t="332499" x="5743575" y="4067175"/>
          <p14:tracePt t="332501" x="5734050" y="4076700"/>
          <p14:tracePt t="332509" x="5724525" y="4086225"/>
          <p14:tracePt t="332517" x="5724525" y="4094163"/>
          <p14:tracePt t="332526" x="5716588" y="4122738"/>
          <p14:tracePt t="332533" x="5707063" y="4130675"/>
          <p14:tracePt t="332541" x="5707063" y="4140200"/>
          <p14:tracePt t="332550" x="5697538" y="4167188"/>
          <p14:tracePt t="332565" x="5688013" y="4186238"/>
          <p14:tracePt t="332573" x="5688013" y="4203700"/>
          <p14:tracePt t="332581" x="5688013" y="4213225"/>
          <p14:tracePt t="332589" x="5688013" y="4222750"/>
          <p14:tracePt t="332597" x="5680075" y="4249738"/>
          <p14:tracePt t="332605" x="5680075" y="4259263"/>
          <p14:tracePt t="332621" x="5680075" y="4268788"/>
          <p14:tracePt t="332654" x="5680075" y="4286250"/>
          <p14:tracePt t="332661" x="5680075" y="4295775"/>
          <p14:tracePt t="332677" x="5680075" y="4303713"/>
          <p14:tracePt t="332693" x="5670550" y="4313238"/>
          <p14:tracePt t="332717" x="5670550" y="4332288"/>
          <p14:tracePt t="332749" x="5670550" y="4340225"/>
          <p14:tracePt t="332842" x="5670550" y="4349750"/>
          <p14:tracePt t="332861" x="5670550" y="4368800"/>
          <p14:tracePt t="332877" x="5661025" y="4376738"/>
          <p14:tracePt t="333038" x="5653088" y="4376738"/>
          <p14:tracePt t="333422" x="5653088" y="4368800"/>
          <p14:tracePt t="333735" x="5580063" y="4368800"/>
          <p14:tracePt t="333743" x="5487988" y="4368800"/>
          <p14:tracePt t="333753" x="5387975" y="4386263"/>
          <p14:tracePt t="333757" x="5314950" y="4395788"/>
          <p14:tracePt t="333765" x="5224463" y="4395788"/>
          <p14:tracePt t="333773" x="5178425" y="4413250"/>
          <p14:tracePt t="333781" x="5105400" y="4413250"/>
          <p14:tracePt t="333789" x="5078413" y="4413250"/>
          <p14:tracePt t="333798" x="5032375" y="4413250"/>
          <p14:tracePt t="333813" x="5014913" y="4413250"/>
          <p14:tracePt t="333871" x="5005388" y="4413250"/>
          <p14:tracePt t="333877" x="4995863" y="4413250"/>
          <p14:tracePt t="333885" x="4978400" y="4405313"/>
          <p14:tracePt t="333893" x="4968875" y="4395788"/>
          <p14:tracePt t="333909" x="4949825" y="4386263"/>
          <p14:tracePt t="333917" x="4949825" y="4376738"/>
          <p14:tracePt t="333925" x="4941888" y="4368800"/>
          <p14:tracePt t="333933" x="4922838" y="4349750"/>
          <p14:tracePt t="333941" x="4913313" y="4340225"/>
          <p14:tracePt t="333950" x="4905375" y="4340225"/>
          <p14:tracePt t="333965" x="4886325" y="4322763"/>
          <p14:tracePt t="334039" x="4859338" y="4322763"/>
          <p14:tracePt t="334055" x="4832350" y="4332288"/>
          <p14:tracePt t="334065" x="4813300" y="4332288"/>
          <p14:tracePt t="334069" x="4767263" y="4340225"/>
          <p14:tracePt t="334087" x="4759325" y="4340225"/>
          <p14:tracePt t="334102" x="4740275" y="4340225"/>
          <p14:tracePt t="334205" x="4722813" y="4340225"/>
          <p14:tracePt t="334215" x="4703763" y="4340225"/>
          <p14:tracePt t="334221" x="4676775" y="4340225"/>
          <p14:tracePt t="334229" x="4640263" y="4340225"/>
          <p14:tracePt t="334237" x="4622800" y="4340225"/>
          <p14:tracePt t="334248" x="4594225" y="4340225"/>
          <p14:tracePt t="334253" x="4576763" y="4340225"/>
          <p14:tracePt t="334261" x="4557713" y="4340225"/>
          <p14:tracePt t="334278" x="4549775" y="4340225"/>
          <p14:tracePt t="334285" x="4540250" y="4340225"/>
          <p14:tracePt t="334317" x="4521200" y="4340225"/>
          <p14:tracePt t="334333" x="4513263" y="4340225"/>
          <p14:tracePt t="334638" x="4494213" y="4340225"/>
          <p14:tracePt t="334645" x="4476750" y="4359275"/>
          <p14:tracePt t="334653" x="4457700" y="4368800"/>
          <p14:tracePt t="334669" x="4430713" y="4376738"/>
          <p14:tracePt t="334677" x="4413250" y="4386263"/>
          <p14:tracePt t="334685" x="4367213" y="4413250"/>
          <p14:tracePt t="334694" x="4303713" y="4422775"/>
          <p14:tracePt t="334702" x="4267200" y="4422775"/>
          <p14:tracePt t="334710" x="4238625" y="4422775"/>
          <p14:tracePt t="334718" x="4194175" y="4422775"/>
          <p14:tracePt t="334726" x="4165600" y="4422775"/>
          <p14:tracePt t="334734" x="4148138" y="4422775"/>
          <p14:tracePt t="334742" x="4121150" y="4422775"/>
          <p14:tracePt t="334749" x="4102100" y="4422775"/>
          <p14:tracePt t="334757" x="4094163" y="4422775"/>
          <p14:tracePt t="334765" x="4057650" y="4413250"/>
          <p14:tracePt t="334785" x="4048125" y="4405313"/>
          <p14:tracePt t="334795" x="4048125" y="4386263"/>
          <p14:tracePt t="334800" x="4048125" y="4368800"/>
          <p14:tracePt t="334805" x="4048125" y="4340225"/>
          <p14:tracePt t="334813" x="4048125" y="4332288"/>
          <p14:tracePt t="334822" x="4048125" y="4322763"/>
          <p14:tracePt t="334837" x="4048125" y="4303713"/>
          <p14:tracePt t="334845" x="4048125" y="4286250"/>
          <p14:tracePt t="334853" x="4065588" y="4276725"/>
          <p14:tracePt t="334861" x="4084638" y="4259263"/>
          <p14:tracePt t="334870" x="4111625" y="4232275"/>
          <p14:tracePt t="334877" x="4129088" y="4222750"/>
          <p14:tracePt t="334893" x="4157663" y="4213225"/>
          <p14:tracePt t="334901" x="4175125" y="4203700"/>
          <p14:tracePt t="334909" x="4211638" y="4186238"/>
          <p14:tracePt t="334917" x="4248150" y="4186238"/>
          <p14:tracePt t="334925" x="4303713" y="4186238"/>
          <p14:tracePt t="334934" x="4348163" y="4186238"/>
          <p14:tracePt t="334941" x="4384675" y="4176713"/>
          <p14:tracePt t="334949" x="4413250" y="4176713"/>
          <p14:tracePt t="334957" x="4457700" y="4176713"/>
          <p14:tracePt t="334965" x="4494213" y="4176713"/>
          <p14:tracePt t="334973" x="4530725" y="4176713"/>
          <p14:tracePt t="334982" x="4557713" y="4176713"/>
          <p14:tracePt t="334989" x="4594225" y="4176713"/>
          <p14:tracePt t="334998" x="4613275" y="4176713"/>
          <p14:tracePt t="335005" x="4640263" y="4176713"/>
          <p14:tracePt t="335013" x="4676775" y="4195763"/>
          <p14:tracePt t="335029" x="4686300" y="4195763"/>
          <p14:tracePt t="335037" x="4703763" y="4213225"/>
          <p14:tracePt t="335045" x="4703763" y="4222750"/>
          <p14:tracePt t="335053" x="4703763" y="4232275"/>
          <p14:tracePt t="335061" x="4703763" y="4249738"/>
          <p14:tracePt t="335069" x="4703763" y="4268788"/>
          <p14:tracePt t="335077" x="4703763" y="4276725"/>
          <p14:tracePt t="335095" x="4703763" y="4295775"/>
          <p14:tracePt t="335111" x="4695825" y="4295775"/>
          <p14:tracePt t="335127" x="4676775" y="4295775"/>
          <p14:tracePt t="335134" x="4667250" y="4303713"/>
          <p14:tracePt t="335142" x="4659313" y="4313238"/>
          <p14:tracePt t="335157" x="4649788" y="4313238"/>
          <p14:tracePt t="335173" x="4640263" y="4313238"/>
          <p14:tracePt t="335184" x="4630738" y="4322763"/>
          <p14:tracePt t="335198" x="4622800" y="4322763"/>
          <p14:tracePt t="335205" x="4613275" y="4322763"/>
          <p14:tracePt t="335216" x="4594225" y="4332288"/>
          <p14:tracePt t="335221" x="4586288" y="4332288"/>
          <p14:tracePt t="335229" x="4576763" y="4332288"/>
          <p14:tracePt t="335245" x="4557713" y="4332288"/>
          <p14:tracePt t="335254" x="4540250" y="4332288"/>
          <p14:tracePt t="335265" x="4494213" y="4332288"/>
          <p14:tracePt t="335270" x="4457700" y="4332288"/>
          <p14:tracePt t="335280" x="4413250" y="4332288"/>
          <p14:tracePt t="335286" x="4367213" y="4322763"/>
          <p14:tracePt t="335294" x="4311650" y="4303713"/>
          <p14:tracePt t="335302" x="4267200" y="4295775"/>
          <p14:tracePt t="335309" x="4230688" y="4286250"/>
          <p14:tracePt t="335317" x="4211638" y="4268788"/>
          <p14:tracePt t="335325" x="4175125" y="4259263"/>
          <p14:tracePt t="335334" x="4165600" y="4259263"/>
          <p14:tracePt t="335350" x="4165600" y="4249738"/>
          <p14:tracePt t="335365" x="4148138" y="4249738"/>
          <p14:tracePt t="335373" x="4129088" y="4240213"/>
          <p14:tracePt t="335542" x="4148138" y="4240213"/>
          <p14:tracePt t="335549" x="4202113" y="4240213"/>
          <p14:tracePt t="335557" x="4311650" y="4240213"/>
          <p14:tracePt t="335565" x="4403725" y="4240213"/>
          <p14:tracePt t="335573" x="4513263" y="4240213"/>
          <p14:tracePt t="335582" x="4640263" y="4240213"/>
          <p14:tracePt t="335589" x="4749800" y="4240213"/>
          <p14:tracePt t="335598" x="4859338" y="4240213"/>
          <p14:tracePt t="335606" x="4986338" y="4240213"/>
          <p14:tracePt t="335613" x="5059363" y="4240213"/>
          <p14:tracePt t="335621" x="5114925" y="4240213"/>
          <p14:tracePt t="335629" x="5132388" y="4240213"/>
          <p14:tracePt t="335637" x="5168900" y="4240213"/>
          <p14:tracePt t="335968" x="5141913" y="4240213"/>
          <p14:tracePt t="335974" x="5014913" y="4240213"/>
          <p14:tracePt t="335983" x="4832350" y="4240213"/>
          <p14:tracePt t="335990" x="4586288" y="4240213"/>
          <p14:tracePt t="336000" x="4321175" y="4240213"/>
          <p14:tracePt t="336005" x="3992563" y="4240213"/>
          <p14:tracePt t="336013" x="3619500" y="4240213"/>
          <p14:tracePt t="336023" x="3317875" y="4240213"/>
          <p14:tracePt t="336031" x="3090863" y="4240213"/>
          <p14:tracePt t="336039" x="2908300" y="4240213"/>
          <p14:tracePt t="336047" x="2762250" y="4240213"/>
          <p14:tracePt t="336055" x="2671763" y="4240213"/>
          <p14:tracePt t="336063" x="2616200" y="4240213"/>
          <p14:tracePt t="336069" x="2606675" y="4240213"/>
          <p14:tracePt t="336157" x="2589213" y="4240213"/>
          <p14:tracePt t="336166" x="2570163" y="4240213"/>
          <p14:tracePt t="336174" x="2552700" y="4259263"/>
          <p14:tracePt t="336189" x="2543175" y="4259263"/>
          <p14:tracePt t="336198" x="2533650" y="4268788"/>
          <p14:tracePt t="336221" x="2525713" y="4268788"/>
          <p14:tracePt t="336254" x="2516188" y="4276725"/>
          <p14:tracePt t="336266" x="2506663" y="4276725"/>
          <p14:tracePt t="336269" x="2479675" y="4276725"/>
          <p14:tracePt t="336277" x="2462213" y="4276725"/>
          <p14:tracePt t="336285" x="2425700" y="4286250"/>
          <p14:tracePt t="336293" x="2379663" y="4286250"/>
          <p14:tracePt t="336301" x="2324100" y="4286250"/>
          <p14:tracePt t="336310" x="2287588" y="4286250"/>
          <p14:tracePt t="336317" x="2270125" y="4286250"/>
          <p14:tracePt t="336326" x="2233613" y="4286250"/>
          <p14:tracePt t="336334" x="2206625" y="4286250"/>
          <p14:tracePt t="336341" x="2187575" y="4286250"/>
          <p14:tracePt t="336350" x="2170113" y="4286250"/>
          <p14:tracePt t="336366" x="2151063" y="4286250"/>
          <p14:tracePt t="336477" x="2143125" y="4286250"/>
          <p14:tracePt t="336485" x="2143125" y="4268788"/>
          <p14:tracePt t="336501" x="2143125" y="4259263"/>
          <p14:tracePt t="336525" x="2143125" y="4249738"/>
          <p14:tracePt t="336543" x="2133600" y="4240213"/>
          <p14:tracePt t="336567" x="2133600" y="4232275"/>
          <p14:tracePt t="336583" x="2133600" y="4222750"/>
          <p14:tracePt t="336593" x="2124075" y="4213225"/>
          <p14:tracePt t="336597" x="2124075" y="4195763"/>
          <p14:tracePt t="336613" x="2114550" y="4186238"/>
          <p14:tracePt t="336638" x="2114550" y="4176713"/>
          <p14:tracePt t="336645" x="2114550" y="4159250"/>
          <p14:tracePt t="336653" x="2106613" y="4140200"/>
          <p14:tracePt t="336861" x="2097088" y="4140200"/>
          <p14:tracePt t="336870" x="2041525" y="4140200"/>
          <p14:tracePt t="336877" x="1895475" y="4140200"/>
          <p14:tracePt t="336886" x="1731963" y="4140200"/>
          <p14:tracePt t="336893" x="1568450" y="4140200"/>
          <p14:tracePt t="336901" x="1385888" y="4140200"/>
          <p14:tracePt t="336909" x="1203325" y="4140200"/>
          <p14:tracePt t="336917" x="1057275" y="4140200"/>
          <p14:tracePt t="336925" x="930275" y="4113213"/>
          <p14:tracePt t="336934" x="820738" y="4113213"/>
          <p14:tracePt t="336941" x="747713" y="4094163"/>
          <p14:tracePt t="336949" x="728663" y="4086225"/>
          <p14:tracePt t="336957" x="692150" y="4086225"/>
          <p14:tracePt t="337095" x="701675" y="4086225"/>
          <p14:tracePt t="337102" x="720725" y="4086225"/>
          <p14:tracePt t="337110" x="728663" y="4086225"/>
          <p14:tracePt t="337119" x="738188" y="4086225"/>
          <p14:tracePt t="337125" x="747713" y="4086225"/>
          <p14:tracePt t="337133" x="765175" y="4086225"/>
          <p14:tracePt t="337142" x="765175" y="4094163"/>
          <p14:tracePt t="337289" x="765175" y="4113213"/>
          <p14:tracePt t="337296" x="765175" y="4122738"/>
          <p14:tracePt t="337304" x="765175" y="4130675"/>
          <p14:tracePt t="337309" x="765175" y="4149725"/>
          <p14:tracePt t="337317" x="765175" y="4167188"/>
          <p14:tracePt t="337325" x="765175" y="4195763"/>
          <p14:tracePt t="337333" x="765175" y="4232275"/>
          <p14:tracePt t="337341" x="765175" y="4268788"/>
          <p14:tracePt t="337349" x="765175" y="4295775"/>
          <p14:tracePt t="337358" x="765175" y="4332288"/>
          <p14:tracePt t="337365" x="765175" y="4368800"/>
          <p14:tracePt t="337373" x="765175" y="4422775"/>
          <p14:tracePt t="337381" x="765175" y="4478338"/>
          <p14:tracePt t="337389" x="765175" y="4532313"/>
          <p14:tracePt t="337398" x="765175" y="4614863"/>
          <p14:tracePt t="337405" x="811213" y="4705350"/>
          <p14:tracePt t="337413" x="866775" y="4805363"/>
          <p14:tracePt t="337421" x="920750" y="4906963"/>
          <p14:tracePt t="337429" x="993775" y="5006975"/>
          <p14:tracePt t="337437" x="1030288" y="5070475"/>
          <p14:tracePt t="337445" x="1084263" y="5133975"/>
          <p14:tracePt t="337453" x="1120775" y="5170488"/>
          <p14:tracePt t="337461" x="1130300" y="5197475"/>
          <p14:tracePt t="337469" x="1139825" y="5207000"/>
          <p14:tracePt t="337549" x="1139825" y="5226050"/>
          <p14:tracePt t="337557" x="1139825" y="5243513"/>
          <p14:tracePt t="337565" x="1139825" y="5280025"/>
          <p14:tracePt t="337574" x="1139825" y="5299075"/>
          <p14:tracePt t="337583" x="1139825" y="5326063"/>
          <p14:tracePt t="337593" x="1139825" y="5343525"/>
          <p14:tracePt t="337600" x="1139825" y="5372100"/>
          <p14:tracePt t="337606" x="1139825" y="5380038"/>
          <p14:tracePt t="337616" x="1139825" y="5389563"/>
          <p14:tracePt t="337630" x="1139825" y="5408613"/>
          <p14:tracePt t="337646" x="1139825" y="5416550"/>
          <p14:tracePt t="337662" x="1139825" y="5426075"/>
          <p14:tracePt t="337678" x="1139825" y="5453063"/>
          <p14:tracePt t="337687" x="1139825" y="5462588"/>
          <p14:tracePt t="337693" x="1139825" y="5472113"/>
          <p14:tracePt t="337701" x="1139825" y="5499100"/>
          <p14:tracePt t="337709" x="1139825" y="5518150"/>
          <p14:tracePt t="337717" x="1139825" y="5535613"/>
          <p14:tracePt t="337725" x="1139825" y="5554663"/>
          <p14:tracePt t="337733" x="1139825" y="5581650"/>
          <p14:tracePt t="337741" x="1139825" y="5599113"/>
          <p14:tracePt t="337749" x="1139825" y="5626100"/>
          <p14:tracePt t="337757" x="1139825" y="5635625"/>
          <p14:tracePt t="337765" x="1120775" y="5654675"/>
          <p14:tracePt t="337781" x="1120775" y="5672138"/>
          <p14:tracePt t="337800" x="1120775" y="5681663"/>
          <p14:tracePt t="337861" x="1112838" y="5691188"/>
          <p14:tracePt t="337870" x="1103313" y="5699125"/>
          <p14:tracePt t="337877" x="1084263" y="5718175"/>
          <p14:tracePt t="337886" x="1057275" y="5718175"/>
          <p14:tracePt t="337893" x="1011238" y="5718175"/>
          <p14:tracePt t="337901" x="947738" y="5718175"/>
          <p14:tracePt t="337909" x="903288" y="5718175"/>
          <p14:tracePt t="337918" x="847725" y="5718175"/>
          <p14:tracePt t="337926" x="820738" y="5718175"/>
          <p14:tracePt t="337937" x="801688" y="5718175"/>
          <p14:tracePt t="337941" x="774700" y="5718175"/>
          <p14:tracePt t="337949" x="765175" y="5718175"/>
          <p14:tracePt t="337957" x="757238" y="5718175"/>
          <p14:tracePt t="338021" x="747713" y="5718175"/>
          <p14:tracePt t="338029" x="728663" y="5718175"/>
          <p14:tracePt t="338037" x="711200" y="5691188"/>
          <p14:tracePt t="338045" x="692150" y="5654675"/>
          <p14:tracePt t="338053" x="692150" y="5645150"/>
          <p14:tracePt t="338061" x="655638" y="5599113"/>
          <p14:tracePt t="338069" x="647700" y="5581650"/>
          <p14:tracePt t="338077" x="638175" y="5535613"/>
          <p14:tracePt t="338085" x="620713" y="5508625"/>
          <p14:tracePt t="338093" x="611188" y="5489575"/>
          <p14:tracePt t="338101" x="611188" y="5472113"/>
          <p14:tracePt t="338109" x="601663" y="5435600"/>
          <p14:tracePt t="338117" x="601663" y="5426075"/>
          <p14:tracePt t="338135" x="601663" y="5408613"/>
          <p14:tracePt t="338141" x="601663" y="5389563"/>
          <p14:tracePt t="338149" x="601663" y="5372100"/>
          <p14:tracePt t="338157" x="601663" y="5343525"/>
          <p14:tracePt t="338168" x="620713" y="5307013"/>
          <p14:tracePt t="338173" x="647700" y="5289550"/>
          <p14:tracePt t="338181" x="665163" y="5262563"/>
          <p14:tracePt t="338189" x="692150" y="5226050"/>
          <p14:tracePt t="338198" x="728663" y="5197475"/>
          <p14:tracePt t="338205" x="757238" y="5160963"/>
          <p14:tracePt t="338214" x="793750" y="5143500"/>
          <p14:tracePt t="338221" x="811213" y="5116513"/>
          <p14:tracePt t="338229" x="838200" y="5080000"/>
          <p14:tracePt t="338237" x="874713" y="5033963"/>
          <p14:tracePt t="338245" x="911225" y="5006975"/>
          <p14:tracePt t="338253" x="947738" y="4951413"/>
          <p14:tracePt t="338270" x="966788" y="4924425"/>
          <p14:tracePt t="338278" x="1003300" y="4887913"/>
          <p14:tracePt t="338295" x="1020763" y="4870450"/>
          <p14:tracePt t="338302" x="1039813" y="4851400"/>
          <p14:tracePt t="338318" x="1066800" y="4851400"/>
          <p14:tracePt t="338328" x="1076325" y="4841875"/>
          <p14:tracePt t="338335" x="1084263" y="4833938"/>
          <p14:tracePt t="338341" x="1093788" y="4824413"/>
          <p14:tracePt t="338357" x="1120775" y="4814888"/>
          <p14:tracePt t="338366" x="1130300" y="4814888"/>
          <p14:tracePt t="338373" x="1149350" y="4814888"/>
          <p14:tracePt t="338381" x="1166813" y="4814888"/>
          <p14:tracePt t="338389" x="1222375" y="4814888"/>
          <p14:tracePt t="338398" x="1285875" y="4814888"/>
          <p14:tracePt t="338405" x="1395413" y="4814888"/>
          <p14:tracePt t="338413" x="1485900" y="4814888"/>
          <p14:tracePt t="338421" x="1612900" y="4814888"/>
          <p14:tracePt t="338429" x="1722438" y="4824413"/>
          <p14:tracePt t="338437" x="1831975" y="4833938"/>
          <p14:tracePt t="338445" x="1914525" y="4860925"/>
          <p14:tracePt t="338453" x="1997075" y="4906963"/>
          <p14:tracePt t="338461" x="2051050" y="4924425"/>
          <p14:tracePt t="338469" x="2097088" y="4951413"/>
          <p14:tracePt t="338477" x="2124075" y="4970463"/>
          <p14:tracePt t="338485" x="2170113" y="5016500"/>
          <p14:tracePt t="338493" x="2187575" y="5033963"/>
          <p14:tracePt t="338502" x="2206625" y="5053013"/>
          <p14:tracePt t="338514" x="2206625" y="5097463"/>
          <p14:tracePt t="338520" x="2214563" y="5116513"/>
          <p14:tracePt t="338528" x="2233613" y="5160963"/>
          <p14:tracePt t="338535" x="2243138" y="5180013"/>
          <p14:tracePt t="338543" x="2243138" y="5197475"/>
          <p14:tracePt t="338549" x="2243138" y="5216525"/>
          <p14:tracePt t="338557" x="2243138" y="5243513"/>
          <p14:tracePt t="338565" x="2251075" y="5270500"/>
          <p14:tracePt t="338573" x="2251075" y="5289550"/>
          <p14:tracePt t="338582" x="2251075" y="5316538"/>
          <p14:tracePt t="338590" x="2270125" y="5353050"/>
          <p14:tracePt t="338598" x="2270125" y="5362575"/>
          <p14:tracePt t="338605" x="2270125" y="5399088"/>
          <p14:tracePt t="338613" x="2270125" y="5435600"/>
          <p14:tracePt t="338621" x="2270125" y="5453063"/>
          <p14:tracePt t="338629" x="2270125" y="5481638"/>
          <p14:tracePt t="338637" x="2270125" y="5489575"/>
          <p14:tracePt t="338645" x="2270125" y="5508625"/>
          <p14:tracePt t="338653" x="2270125" y="5526088"/>
          <p14:tracePt t="338661" x="2260600" y="5545138"/>
          <p14:tracePt t="338669" x="2233613" y="5572125"/>
          <p14:tracePt t="338677" x="2214563" y="5599113"/>
          <p14:tracePt t="338685" x="2187575" y="5608638"/>
          <p14:tracePt t="338693" x="2179638" y="5608638"/>
          <p14:tracePt t="338701" x="2143125" y="5635625"/>
          <p14:tracePt t="338709" x="2106613" y="5645150"/>
          <p14:tracePt t="338717" x="2087563" y="5654675"/>
          <p14:tracePt t="338725" x="2051050" y="5662613"/>
          <p14:tracePt t="338733" x="2005013" y="5681663"/>
          <p14:tracePt t="338741" x="1968500" y="5681663"/>
          <p14:tracePt t="338749" x="1931988" y="5691188"/>
          <p14:tracePt t="338757" x="1905000" y="5708650"/>
          <p14:tracePt t="338765" x="1868488" y="5708650"/>
          <p14:tracePt t="338773" x="1841500" y="5718175"/>
          <p14:tracePt t="338781" x="1824038" y="5718175"/>
          <p14:tracePt t="338790" x="1778000" y="5735638"/>
          <p14:tracePt t="338798" x="1751013" y="5735638"/>
          <p14:tracePt t="338805" x="1731963" y="5735638"/>
          <p14:tracePt t="338814" x="1695450" y="5735638"/>
          <p14:tracePt t="338821" x="1668463" y="5735638"/>
          <p14:tracePt t="338829" x="1622425" y="5735638"/>
          <p14:tracePt t="338837" x="1585913" y="5735638"/>
          <p14:tracePt t="338845" x="1531938" y="5735638"/>
          <p14:tracePt t="338853" x="1468438" y="5735638"/>
          <p14:tracePt t="338861" x="1385888" y="5708650"/>
          <p14:tracePt t="338870" x="1330325" y="5699125"/>
          <p14:tracePt t="338878" x="1266825" y="5672138"/>
          <p14:tracePt t="338888" x="1230313" y="5662613"/>
          <p14:tracePt t="338893" x="1185863" y="5654675"/>
          <p14:tracePt t="338901" x="1166813" y="5626100"/>
          <p14:tracePt t="338918" x="1130300" y="5608638"/>
          <p14:tracePt t="338925" x="1120775" y="5589588"/>
          <p14:tracePt t="338934" x="1112838" y="5581650"/>
          <p14:tracePt t="338941" x="1093788" y="5572125"/>
          <p14:tracePt t="338950" x="1076325" y="5545138"/>
          <p14:tracePt t="338957" x="1076325" y="5526088"/>
          <p14:tracePt t="338965" x="1066800" y="5526088"/>
          <p14:tracePt t="338974" x="1047750" y="5499100"/>
          <p14:tracePt t="338983" x="1030288" y="5481638"/>
          <p14:tracePt t="338990" x="993775" y="5435600"/>
          <p14:tracePt t="339000" x="984250" y="5426075"/>
          <p14:tracePt t="339006" x="966788" y="5399088"/>
          <p14:tracePt t="339016" x="947738" y="5380038"/>
          <p14:tracePt t="339022" x="920750" y="5343525"/>
          <p14:tracePt t="339031" x="903288" y="5326063"/>
          <p14:tracePt t="339038" x="866775" y="5299075"/>
          <p14:tracePt t="339045" x="857250" y="5289550"/>
          <p14:tracePt t="339053" x="838200" y="5270500"/>
          <p14:tracePt t="339061" x="830263" y="5253038"/>
          <p14:tracePt t="339069" x="830263" y="5243513"/>
          <p14:tracePt t="339078" x="830263" y="5233988"/>
          <p14:tracePt t="339085" x="820738" y="5207000"/>
          <p14:tracePt t="339093" x="820738" y="5189538"/>
          <p14:tracePt t="339101" x="820738" y="5170488"/>
          <p14:tracePt t="339109" x="820738" y="5153025"/>
          <p14:tracePt t="339117" x="820738" y="5126038"/>
          <p14:tracePt t="339125" x="820738" y="5106988"/>
          <p14:tracePt t="339133" x="820738" y="5070475"/>
          <p14:tracePt t="339141" x="820738" y="5043488"/>
          <p14:tracePt t="339149" x="820738" y="5006975"/>
          <p14:tracePt t="339157" x="820738" y="4979988"/>
          <p14:tracePt t="339165" x="820738" y="4960938"/>
          <p14:tracePt t="339173" x="857250" y="4914900"/>
          <p14:tracePt t="339181" x="866775" y="4897438"/>
          <p14:tracePt t="339189" x="874713" y="4878388"/>
          <p14:tracePt t="339198" x="911225" y="4851400"/>
          <p14:tracePt t="339205" x="911225" y="4841875"/>
          <p14:tracePt t="339215" x="939800" y="4814888"/>
          <p14:tracePt t="339221" x="947738" y="4814888"/>
          <p14:tracePt t="339229" x="974725" y="4805363"/>
          <p14:tracePt t="339237" x="993775" y="4797425"/>
          <p14:tracePt t="339246" x="1039813" y="4787900"/>
          <p14:tracePt t="339253" x="1057275" y="4778375"/>
          <p14:tracePt t="339261" x="1093788" y="4778375"/>
          <p14:tracePt t="339269" x="1139825" y="4778375"/>
          <p14:tracePt t="339277" x="1193800" y="4760913"/>
          <p14:tracePt t="339285" x="1230313" y="4760913"/>
          <p14:tracePt t="339293" x="1285875" y="4760913"/>
          <p14:tracePt t="339301" x="1349375" y="4760913"/>
          <p14:tracePt t="339309" x="1403350" y="4760913"/>
          <p14:tracePt t="339317" x="1476375" y="4760913"/>
          <p14:tracePt t="339325" x="1531938" y="4760913"/>
          <p14:tracePt t="339333" x="1549400" y="4760913"/>
          <p14:tracePt t="339341" x="1595438" y="4778375"/>
          <p14:tracePt t="339349" x="1641475" y="4797425"/>
          <p14:tracePt t="339357" x="1685925" y="4851400"/>
          <p14:tracePt t="339365" x="1731963" y="4887913"/>
          <p14:tracePt t="339373" x="1768475" y="4914900"/>
          <p14:tracePt t="339381" x="1787525" y="4943475"/>
          <p14:tracePt t="339389" x="1804988" y="4979988"/>
          <p14:tracePt t="339397" x="1824038" y="5016500"/>
          <p14:tracePt t="339405" x="1824038" y="5053013"/>
          <p14:tracePt t="339413" x="1824038" y="5080000"/>
          <p14:tracePt t="339421" x="1824038" y="5106988"/>
          <p14:tracePt t="339429" x="1824038" y="5133975"/>
          <p14:tracePt t="339437" x="1824038" y="5153025"/>
          <p14:tracePt t="339445" x="1824038" y="5180013"/>
          <p14:tracePt t="339453" x="1824038" y="5197475"/>
          <p14:tracePt t="339461" x="1814513" y="5233988"/>
          <p14:tracePt t="339469" x="1804988" y="5253038"/>
          <p14:tracePt t="339477" x="1795463" y="5280025"/>
          <p14:tracePt t="339485" x="1787525" y="5299075"/>
          <p14:tracePt t="339493" x="1768475" y="5343525"/>
          <p14:tracePt t="339501" x="1758950" y="5353050"/>
          <p14:tracePt t="339509" x="1758950" y="5372100"/>
          <p14:tracePt t="339517" x="1751013" y="5389563"/>
          <p14:tracePt t="339525" x="1731963" y="5426075"/>
          <p14:tracePt t="339533" x="1714500" y="5445125"/>
          <p14:tracePt t="339544" x="1704975" y="5453063"/>
          <p14:tracePt t="339549" x="1695450" y="5472113"/>
          <p14:tracePt t="339559" x="1685925" y="5481638"/>
          <p14:tracePt t="339567" x="1668463" y="5481638"/>
          <p14:tracePt t="339573" x="1658938" y="5489575"/>
          <p14:tracePt t="339581" x="1622425" y="5508625"/>
          <p14:tracePt t="339589" x="1604963" y="5535613"/>
          <p14:tracePt t="339597" x="1576388" y="5535613"/>
          <p14:tracePt t="339605" x="1531938" y="5545138"/>
          <p14:tracePt t="339613" x="1512888" y="5562600"/>
          <p14:tracePt t="339621" x="1468438" y="5581650"/>
          <p14:tracePt t="339629" x="1422400" y="5618163"/>
          <p14:tracePt t="339637" x="1376363" y="5645150"/>
          <p14:tracePt t="339645" x="1330325" y="5662613"/>
          <p14:tracePt t="339653" x="1303338" y="5681663"/>
          <p14:tracePt t="339661" x="1293813" y="5691188"/>
          <p14:tracePt t="339669" x="1266825" y="5699125"/>
          <p14:tracePt t="339677" x="1258888" y="5699125"/>
          <p14:tracePt t="339685" x="1249363" y="5708650"/>
          <p14:tracePt t="339871" x="1249363" y="5691188"/>
          <p14:tracePt t="339965" x="1258888" y="5681663"/>
          <p14:tracePt t="339973" x="1276350" y="5672138"/>
          <p14:tracePt t="339982" x="1285875" y="5662613"/>
          <p14:tracePt t="339989" x="1285875" y="5654675"/>
          <p14:tracePt t="339997" x="1303338" y="5635625"/>
          <p14:tracePt t="340005" x="1312863" y="5626100"/>
          <p14:tracePt t="340014" x="1312863" y="5618163"/>
          <p14:tracePt t="340021" x="1322388" y="5608638"/>
          <p14:tracePt t="340029" x="1330325" y="5599113"/>
          <p14:tracePt t="340037" x="1339850" y="5589588"/>
          <p14:tracePt t="340831" x="1366838" y="5589588"/>
          <p14:tracePt t="340843" x="1403350" y="5589588"/>
          <p14:tracePt t="340845" x="1458913" y="5589588"/>
          <p14:tracePt t="340855" x="1495425" y="5589588"/>
          <p14:tracePt t="340863" x="1504950" y="5589588"/>
          <p14:tracePt t="340875" x="1541463" y="5589588"/>
          <p14:tracePt t="340877" x="1558925" y="5589588"/>
          <p14:tracePt t="340899" x="1604963" y="5589588"/>
          <p14:tracePt t="340901" x="1622425" y="5589588"/>
          <p14:tracePt t="340909" x="1641475" y="5589588"/>
          <p14:tracePt t="340917" x="1668463" y="5589588"/>
          <p14:tracePt t="340925" x="1685925" y="5589588"/>
          <p14:tracePt t="340935" x="1695450" y="5589588"/>
          <p14:tracePt t="340941" x="1714500" y="5581650"/>
          <p14:tracePt t="340957" x="1722438" y="5581650"/>
          <p14:tracePt t="340997" x="1731963" y="5572125"/>
          <p14:tracePt t="341773" x="1741488" y="5562600"/>
          <p14:tracePt t="341781" x="1751013" y="5562600"/>
          <p14:tracePt t="342135" x="1758950" y="5554663"/>
          <p14:tracePt t="342143" x="1768475" y="5545138"/>
          <p14:tracePt t="342152" x="1787525" y="5508625"/>
          <p14:tracePt t="342158" x="1795463" y="5499100"/>
          <p14:tracePt t="342165" x="1824038" y="5462588"/>
          <p14:tracePt t="342173" x="1851025" y="5435600"/>
          <p14:tracePt t="342181" x="1878013" y="5372100"/>
          <p14:tracePt t="342189" x="1914525" y="5326063"/>
          <p14:tracePt t="342198" x="1987550" y="5233988"/>
          <p14:tracePt t="342205" x="2014538" y="5207000"/>
          <p14:tracePt t="342215" x="2051050" y="5126038"/>
          <p14:tracePt t="342222" x="2106613" y="5060950"/>
          <p14:tracePt t="342232" x="2143125" y="5016500"/>
          <p14:tracePt t="342238" x="2179638" y="4960938"/>
          <p14:tracePt t="342248" x="2214563" y="4897438"/>
          <p14:tracePt t="342253" x="2233613" y="4870450"/>
          <p14:tracePt t="342264" x="2270125" y="4841875"/>
          <p14:tracePt t="342269" x="2287588" y="4805363"/>
          <p14:tracePt t="342277" x="2297113" y="4797425"/>
          <p14:tracePt t="342285" x="2316163" y="4751388"/>
          <p14:tracePt t="342293" x="2324100" y="4741863"/>
          <p14:tracePt t="342301" x="2333625" y="4724400"/>
          <p14:tracePt t="342309" x="2343150" y="4714875"/>
          <p14:tracePt t="342317" x="2352675" y="4705350"/>
          <p14:tracePt t="342325" x="2352675" y="4687888"/>
          <p14:tracePt t="342333" x="2370138" y="4660900"/>
          <p14:tracePt t="342349" x="2379663" y="4660900"/>
          <p14:tracePt t="342357" x="2379663" y="4641850"/>
          <p14:tracePt t="342373" x="2379663" y="4632325"/>
          <p14:tracePt t="342389" x="2379663" y="4624388"/>
          <p14:tracePt t="342405" x="2379663" y="4614863"/>
          <p14:tracePt t="342438" x="2389188" y="4605338"/>
          <p14:tracePt t="342478" x="2389188" y="4595813"/>
          <p14:tracePt t="342498" x="2389188" y="4587875"/>
          <p14:tracePt t="342517" x="2389188" y="4578350"/>
          <p14:tracePt t="342525" x="2397125" y="4551363"/>
          <p14:tracePt t="342549" x="2397125" y="4541838"/>
          <p14:tracePt t="342558" x="2406650" y="4532313"/>
          <p14:tracePt t="342582" x="2416175" y="4522788"/>
          <p14:tracePt t="342605" x="2425700" y="4514850"/>
          <p14:tracePt t="342629" x="2433638" y="4505325"/>
          <p14:tracePt t="342637" x="2452688" y="4495800"/>
          <p14:tracePt t="342645" x="2462213" y="4486275"/>
          <p14:tracePt t="342653" x="2462213" y="4478338"/>
          <p14:tracePt t="342661" x="2462213" y="4459288"/>
          <p14:tracePt t="342685" x="2462213" y="4441825"/>
          <p14:tracePt t="342693" x="2462213" y="4422775"/>
          <p14:tracePt t="342701" x="2462213" y="4395788"/>
          <p14:tracePt t="342709" x="2462213" y="4386263"/>
          <p14:tracePt t="342717" x="2462213" y="4376738"/>
          <p14:tracePt t="342734" x="2462213" y="4368800"/>
          <p14:tracePt t="342741" x="2462213" y="4349750"/>
          <p14:tracePt t="342749" x="2462213" y="4340225"/>
          <p14:tracePt t="342805" x="2462213" y="4332288"/>
          <p14:tracePt t="342839" x="2452688" y="4322763"/>
          <p14:tracePt t="343127" x="2489200" y="4322763"/>
          <p14:tracePt t="343134" x="2552700" y="4322763"/>
          <p14:tracePt t="343142" x="2616200" y="4349750"/>
          <p14:tracePt t="343151" x="2671763" y="4349750"/>
          <p14:tracePt t="343158" x="2716213" y="4359275"/>
          <p14:tracePt t="343168" x="2744788" y="4359275"/>
          <p14:tracePt t="343173" x="2762250" y="4359275"/>
          <p14:tracePt t="343189" x="2771775" y="4359275"/>
          <p14:tracePt t="343703" x="2781300" y="4359275"/>
          <p14:tracePt t="343725" x="2789238" y="4359275"/>
          <p14:tracePt t="343749" x="2808288" y="4359275"/>
          <p14:tracePt t="343765" x="2817813" y="4359275"/>
          <p14:tracePt t="343775" x="2825750" y="4359275"/>
          <p14:tracePt t="343783" x="2844800" y="4359275"/>
          <p14:tracePt t="343794" x="2862263" y="4359275"/>
          <p14:tracePt t="343800" x="2871788" y="4359275"/>
          <p14:tracePt t="343811" x="2908300" y="4359275"/>
          <p14:tracePt t="343814" x="2935288" y="4359275"/>
          <p14:tracePt t="343821" x="2954338" y="4359275"/>
          <p14:tracePt t="343829" x="2962275" y="4359275"/>
          <p14:tracePt t="343839" x="2990850" y="4349750"/>
          <p14:tracePt t="343861" x="2998788" y="4349750"/>
          <p14:tracePt t="344881" x="2954338" y="4368800"/>
          <p14:tracePt t="344890" x="2925763" y="4386263"/>
          <p14:tracePt t="344893" x="2908300" y="4395788"/>
          <p14:tracePt t="344901" x="2898775" y="4405313"/>
          <p14:tracePt t="344909" x="2889250" y="4405313"/>
          <p14:tracePt t="344917" x="2881313" y="4413250"/>
          <p14:tracePt t="344965" x="2871788" y="4413250"/>
          <p14:tracePt t="344973" x="2862263" y="4413250"/>
          <p14:tracePt t="344981" x="2844800" y="4422775"/>
          <p14:tracePt t="344989" x="2825750" y="4422775"/>
          <p14:tracePt t="344997" x="2817813" y="4422775"/>
          <p14:tracePt t="345005" x="2808288" y="4422775"/>
          <p14:tracePt t="345014" x="2781300" y="4422775"/>
          <p14:tracePt t="345021" x="2771775" y="4422775"/>
          <p14:tracePt t="346847" x="2808288" y="4422775"/>
          <p14:tracePt t="346863" x="2817813" y="4422775"/>
          <p14:tracePt t="346879" x="2825750" y="4422775"/>
          <p14:tracePt t="347029" x="2835275" y="4422775"/>
          <p14:tracePt t="347045" x="2835275" y="4432300"/>
          <p14:tracePt t="348023" x="2835275" y="4449763"/>
          <p14:tracePt t="348031" x="2835275" y="4468813"/>
          <p14:tracePt t="348038" x="2835275" y="4486275"/>
          <p14:tracePt t="348046" x="2835275" y="4495800"/>
          <p14:tracePt t="348054" x="2835275" y="4522788"/>
          <p14:tracePt t="348063" x="2835275" y="4532313"/>
          <p14:tracePt t="348077" x="2835275" y="4541838"/>
          <p14:tracePt t="348157" x="2835275" y="4532313"/>
          <p14:tracePt t="348173" x="2835275" y="4514850"/>
          <p14:tracePt t="348181" x="2844800" y="4505325"/>
          <p14:tracePt t="348190" x="2852738" y="4495800"/>
          <p14:tracePt t="348198" x="2862263" y="4486275"/>
          <p14:tracePt t="348222" x="2871788" y="4478338"/>
          <p14:tracePt t="348621" x="2852738" y="4478338"/>
          <p14:tracePt t="348629" x="2825750" y="4478338"/>
          <p14:tracePt t="348637" x="2808288" y="4478338"/>
          <p14:tracePt t="348645" x="2781300" y="4478338"/>
          <p14:tracePt t="348653" x="2771775" y="4478338"/>
          <p14:tracePt t="348661" x="2752725" y="4478338"/>
          <p14:tracePt t="348669" x="2708275" y="4478338"/>
          <p14:tracePt t="348677" x="2679700" y="4478338"/>
          <p14:tracePt t="348685" x="2662238" y="4478338"/>
          <p14:tracePt t="348693" x="2652713" y="4478338"/>
          <p14:tracePt t="348701" x="2643188" y="4478338"/>
          <p14:tracePt t="348709" x="2625725" y="4478338"/>
          <p14:tracePt t="348725" x="2616200" y="4478338"/>
          <p14:tracePt t="348741" x="2589213" y="4478338"/>
          <p14:tracePt t="348758" x="2579688" y="4478338"/>
          <p14:tracePt t="349655" x="2570163" y="4478338"/>
          <p14:tracePt t="349664" x="2552700" y="4478338"/>
          <p14:tracePt t="349673" x="2533650" y="4478338"/>
          <p14:tracePt t="349983" x="2543175" y="4478338"/>
          <p14:tracePt t="349991" x="2589213" y="4478338"/>
          <p14:tracePt t="350002" x="2606675" y="4478338"/>
          <p14:tracePt t="350005" x="2643188" y="4478338"/>
          <p14:tracePt t="350013" x="2671763" y="4478338"/>
          <p14:tracePt t="350021" x="2689225" y="4478338"/>
          <p14:tracePt t="350030" x="2735263" y="4478338"/>
          <p14:tracePt t="350037" x="2752725" y="4478338"/>
          <p14:tracePt t="350045" x="2781300" y="4478338"/>
          <p14:tracePt t="350053" x="2798763" y="4478338"/>
          <p14:tracePt t="350061" x="2817813" y="4478338"/>
          <p14:tracePt t="350069" x="2825750" y="4478338"/>
          <p14:tracePt t="350093" x="2835275" y="4486275"/>
          <p14:tracePt t="350109" x="2852738" y="4486275"/>
          <p14:tracePt t="350117" x="2871788" y="4495800"/>
          <p14:tracePt t="350149" x="2889250" y="4505325"/>
          <p14:tracePt t="350157" x="2898775" y="4505325"/>
          <p14:tracePt t="350573" x="2908300" y="4514850"/>
          <p14:tracePt t="350592" x="2908300" y="4522788"/>
          <p14:tracePt t="350845" x="2898775" y="4532313"/>
          <p14:tracePt t="350853" x="2862263" y="4532313"/>
          <p14:tracePt t="350861" x="2825750" y="4541838"/>
          <p14:tracePt t="350871" x="2798763" y="4551363"/>
          <p14:tracePt t="350882" x="2781300" y="4551363"/>
          <p14:tracePt t="350885" x="2752725" y="4568825"/>
          <p14:tracePt t="351214" x="2744788" y="4568825"/>
          <p14:tracePt t="351317" x="2771775" y="4568825"/>
          <p14:tracePt t="351325" x="2825750" y="4568825"/>
          <p14:tracePt t="351333" x="2898775" y="4568825"/>
          <p14:tracePt t="351341" x="3027363" y="4568825"/>
          <p14:tracePt t="351349" x="3100388" y="4568825"/>
          <p14:tracePt t="351357" x="3200400" y="4595813"/>
          <p14:tracePt t="351365" x="3290888" y="4605338"/>
          <p14:tracePt t="351379" x="3382963" y="4605338"/>
          <p14:tracePt t="351381" x="3473450" y="4624388"/>
          <p14:tracePt t="351389" x="3556000" y="4641850"/>
          <p14:tracePt t="351398" x="3609975" y="4641850"/>
          <p14:tracePt t="351405" x="3629025" y="4651375"/>
          <p14:tracePt t="351413" x="3636963" y="4651375"/>
          <p14:tracePt t="351621" x="3646488" y="4651375"/>
          <p14:tracePt t="351637" x="3646488" y="4614863"/>
          <p14:tracePt t="351645" x="3646488" y="4595813"/>
          <p14:tracePt t="351653" x="3646488" y="4551363"/>
          <p14:tracePt t="351661" x="3646488" y="4514850"/>
          <p14:tracePt t="351669" x="3646488" y="4495800"/>
          <p14:tracePt t="351677" x="3646488" y="4468813"/>
          <p14:tracePt t="351685" x="3646488" y="4449763"/>
          <p14:tracePt t="351693" x="3636963" y="4405313"/>
          <p14:tracePt t="351709" x="3636963" y="4395788"/>
          <p14:tracePt t="351717" x="3636963" y="4386263"/>
          <p14:tracePt t="351733" x="3629025" y="4376738"/>
          <p14:tracePt t="351805" x="3629025" y="4359275"/>
          <p14:tracePt t="351821" x="3629025" y="4340225"/>
          <p14:tracePt t="351830" x="3629025" y="4322763"/>
          <p14:tracePt t="351837" x="3629025" y="4313238"/>
          <p14:tracePt t="351845" x="3629025" y="4295775"/>
          <p14:tracePt t="351853" x="3629025" y="4286250"/>
          <p14:tracePt t="351870" x="3629025" y="4276725"/>
          <p14:tracePt t="351889" x="3629025" y="4259263"/>
          <p14:tracePt t="352077" x="3609975" y="4249738"/>
          <p14:tracePt t="352085" x="3563938" y="4249738"/>
          <p14:tracePt t="352095" x="3536950" y="4268788"/>
          <p14:tracePt t="352102" x="3490913" y="4276725"/>
          <p14:tracePt t="352111" x="3473450" y="4303713"/>
          <p14:tracePt t="352126" x="3446463" y="4303713"/>
          <p14:tracePt t="352133" x="3409950" y="4313238"/>
          <p14:tracePt t="352165" x="3409950" y="4322763"/>
          <p14:tracePt t="352334" x="3419475" y="4322763"/>
          <p14:tracePt t="352342" x="3436938" y="4303713"/>
          <p14:tracePt t="352350" x="3455988" y="4276725"/>
          <p14:tracePt t="352359" x="3473450" y="4268788"/>
          <p14:tracePt t="352370" x="3509963" y="4249738"/>
          <p14:tracePt t="352373" x="3519488" y="4240213"/>
          <p14:tracePt t="352381" x="3527425" y="4240213"/>
          <p14:tracePt t="352389" x="3527425" y="4232275"/>
          <p14:tracePt t="352397" x="3536950" y="4222750"/>
          <p14:tracePt t="352405" x="3536950" y="4213225"/>
          <p14:tracePt t="352414" x="3546475" y="4203700"/>
          <p14:tracePt t="352438" x="3556000" y="4195763"/>
          <p14:tracePt t="352581" x="3573463" y="4203700"/>
          <p14:tracePt t="352589" x="3592513" y="4222750"/>
          <p14:tracePt t="352597" x="3609975" y="4240213"/>
          <p14:tracePt t="352605" x="3646488" y="4276725"/>
          <p14:tracePt t="352613" x="3665538" y="4303713"/>
          <p14:tracePt t="352622" x="3692525" y="4340225"/>
          <p14:tracePt t="352629" x="3765550" y="4405313"/>
          <p14:tracePt t="352637" x="3783013" y="4422775"/>
          <p14:tracePt t="352645" x="3838575" y="4486275"/>
          <p14:tracePt t="352653" x="3883025" y="4505325"/>
          <p14:tracePt t="352661" x="3938588" y="4541838"/>
          <p14:tracePt t="352669" x="3992563" y="4568825"/>
          <p14:tracePt t="352677" x="4038600" y="4578350"/>
          <p14:tracePt t="352685" x="4102100" y="4614863"/>
          <p14:tracePt t="352693" x="4175125" y="4614863"/>
          <p14:tracePt t="352701" x="4248150" y="4614863"/>
          <p14:tracePt t="352709" x="4340225" y="4614863"/>
          <p14:tracePt t="352717" x="4430713" y="4614863"/>
          <p14:tracePt t="352725" x="4513263" y="4614863"/>
          <p14:tracePt t="352733" x="4549775" y="4614863"/>
          <p14:tracePt t="352741" x="4603750" y="4614863"/>
          <p14:tracePt t="352749" x="4667250" y="4605338"/>
          <p14:tracePt t="352758" x="4740275" y="4587875"/>
          <p14:tracePt t="352768" x="4822825" y="4559300"/>
          <p14:tracePt t="352774" x="4913313" y="4532313"/>
          <p14:tracePt t="352781" x="4978400" y="4522788"/>
          <p14:tracePt t="352794" x="5041900" y="4486275"/>
          <p14:tracePt t="352797" x="5105400" y="4459288"/>
          <p14:tracePt t="352806" x="5122863" y="4449763"/>
          <p14:tracePt t="352815" x="5151438" y="4422775"/>
          <p14:tracePt t="352824" x="5187950" y="4413250"/>
          <p14:tracePt t="352832" x="5205413" y="4386263"/>
          <p14:tracePt t="352840" x="5214938" y="4386263"/>
          <p14:tracePt t="352845" x="5214938" y="4368800"/>
          <p14:tracePt t="352853" x="5224463" y="4359275"/>
          <p14:tracePt t="352861" x="5224463" y="4349750"/>
          <p14:tracePt t="352870" x="5224463" y="4340225"/>
          <p14:tracePt t="352893" x="5224463" y="4332288"/>
          <p14:tracePt t="353062" x="5205413" y="4349750"/>
          <p14:tracePt t="353070" x="5205413" y="4359275"/>
          <p14:tracePt t="353078" x="5178425" y="4376738"/>
          <p14:tracePt t="353086" x="5151438" y="4386263"/>
          <p14:tracePt t="353094" x="5114925" y="4405313"/>
          <p14:tracePt t="353102" x="5095875" y="4413250"/>
          <p14:tracePt t="353110" x="5078413" y="4441825"/>
          <p14:tracePt t="353118" x="5049838" y="4449763"/>
          <p14:tracePt t="353133" x="5041900" y="4459288"/>
          <p14:tracePt t="353141" x="5032375" y="4468813"/>
          <p14:tracePt t="353463" x="5014913" y="4468813"/>
          <p14:tracePt t="353469" x="4995863" y="4468813"/>
          <p14:tracePt t="353477" x="4978400" y="4468813"/>
          <p14:tracePt t="353485" x="4968875" y="4468813"/>
          <p14:tracePt t="353501" x="4949825" y="4468813"/>
          <p14:tracePt t="353509" x="4941888" y="4468813"/>
          <p14:tracePt t="353526" x="4932363" y="4468813"/>
          <p14:tracePt t="353533" x="4922838" y="4468813"/>
          <p14:tracePt t="353549" x="4905375" y="4468813"/>
          <p14:tracePt t="353917" x="4922838" y="4468813"/>
          <p14:tracePt t="353925" x="4932363" y="4468813"/>
          <p14:tracePt t="353933" x="4949825" y="4468813"/>
          <p14:tracePt t="353941" x="4968875" y="4468813"/>
          <p14:tracePt t="353957" x="4986338" y="4468813"/>
          <p14:tracePt t="353965" x="5005388" y="4478338"/>
          <p14:tracePt t="353973" x="5022850" y="4478338"/>
          <p14:tracePt t="353982" x="5041900" y="4486275"/>
          <p14:tracePt t="353990" x="5078413" y="4486275"/>
          <p14:tracePt t="353997" x="5105400" y="4495800"/>
          <p14:tracePt t="354005" x="5122863" y="4495800"/>
          <p14:tracePt t="354013" x="5151438" y="4495800"/>
          <p14:tracePt t="354021" x="5178425" y="4505325"/>
          <p14:tracePt t="354030" x="5214938" y="4514850"/>
          <p14:tracePt t="354037" x="5251450" y="4514850"/>
          <p14:tracePt t="354046" x="5278438" y="4532313"/>
          <p14:tracePt t="354053" x="5334000" y="4532313"/>
          <p14:tracePt t="354061" x="5397500" y="4541838"/>
          <p14:tracePt t="354069" x="5434013" y="4541838"/>
          <p14:tracePt t="354077" x="5487988" y="4551363"/>
          <p14:tracePt t="354085" x="5607050" y="4578350"/>
          <p14:tracePt t="354093" x="5680075" y="4578350"/>
          <p14:tracePt t="354101" x="5807075" y="4595813"/>
          <p14:tracePt t="354109" x="5916613" y="4605338"/>
          <p14:tracePt t="354117" x="6043613" y="4605338"/>
          <p14:tracePt t="354127" x="6126163" y="4605338"/>
          <p14:tracePt t="354139" x="6218238" y="4605338"/>
          <p14:tracePt t="354142" x="6291263" y="4605338"/>
          <p14:tracePt t="354150" x="6345238" y="4605338"/>
          <p14:tracePt t="354158" x="6372225" y="4605338"/>
          <p14:tracePt t="354170" x="6391275" y="4605338"/>
          <p14:tracePt t="354286" x="6381750" y="4605338"/>
          <p14:tracePt t="354294" x="6354763" y="4605338"/>
          <p14:tracePt t="354302" x="6308725" y="4605338"/>
          <p14:tracePt t="354314" x="6281738" y="4605338"/>
          <p14:tracePt t="354317" x="6254750" y="4605338"/>
          <p14:tracePt t="354325" x="6235700" y="4605338"/>
          <p14:tracePt t="354333" x="6218238" y="4605338"/>
          <p14:tracePt t="354341" x="6189663" y="4605338"/>
          <p14:tracePt t="354349" x="6172200" y="4587875"/>
          <p14:tracePt t="354358" x="6153150" y="4578350"/>
          <p14:tracePt t="354365" x="6116638" y="4568825"/>
          <p14:tracePt t="354373" x="6099175" y="4551363"/>
          <p14:tracePt t="354381" x="6089650" y="4541838"/>
          <p14:tracePt t="354390" x="6080125" y="4532313"/>
          <p14:tracePt t="354399" x="6072188" y="4532313"/>
          <p14:tracePt t="354407" x="6062663" y="4522788"/>
          <p14:tracePt t="354414" x="6053138" y="4514850"/>
          <p14:tracePt t="354421" x="6043613" y="4505325"/>
          <p14:tracePt t="354445" x="6035675" y="4505325"/>
          <p14:tracePt t="354605" x="6026150" y="4505325"/>
          <p14:tracePt t="354621" x="6007100" y="4505325"/>
          <p14:tracePt t="354629" x="5999163" y="4505325"/>
          <p14:tracePt t="354637" x="5989638" y="4505325"/>
          <p14:tracePt t="354645" x="5972175" y="4505325"/>
          <p14:tracePt t="354653" x="5962650" y="4505325"/>
          <p14:tracePt t="354669" x="5962650" y="4514850"/>
          <p14:tracePt t="354677" x="5953125" y="4514850"/>
          <p14:tracePt t="354685" x="5943600" y="4522788"/>
          <p14:tracePt t="354725" x="5935663" y="4522788"/>
          <p14:tracePt t="354741" x="5899150" y="4522788"/>
          <p14:tracePt t="354749" x="5870575" y="4522788"/>
          <p14:tracePt t="354757" x="5853113" y="4522788"/>
          <p14:tracePt t="354765" x="5807075" y="4522788"/>
          <p14:tracePt t="354773" x="5789613" y="4505325"/>
          <p14:tracePt t="354781" x="5753100" y="4495800"/>
          <p14:tracePt t="354789" x="5707063" y="4478338"/>
          <p14:tracePt t="354797" x="5643563" y="4441825"/>
          <p14:tracePt t="354805" x="5597525" y="4432300"/>
          <p14:tracePt t="354813" x="5524500" y="4422775"/>
          <p14:tracePt t="354821" x="5451475" y="4422775"/>
          <p14:tracePt t="354829" x="5341938" y="4422775"/>
          <p14:tracePt t="354837" x="5268913" y="4422775"/>
          <p14:tracePt t="354847" x="5168900" y="4422775"/>
          <p14:tracePt t="354854" x="5095875" y="4422775"/>
          <p14:tracePt t="354862" x="5022850" y="4422775"/>
          <p14:tracePt t="354872" x="4949825" y="4422775"/>
          <p14:tracePt t="354877" x="4895850" y="4422775"/>
          <p14:tracePt t="354897" x="4795838" y="4422775"/>
          <p14:tracePt t="354901" x="4776788" y="4422775"/>
          <p14:tracePt t="354909" x="4749800" y="4422775"/>
          <p14:tracePt t="354917" x="4730750" y="4422775"/>
          <p14:tracePt t="354925" x="4695825" y="4422775"/>
          <p14:tracePt t="354935" x="4686300" y="4422775"/>
          <p14:tracePt t="354942" x="4659313" y="4422775"/>
          <p14:tracePt t="354950" x="4640263" y="4422775"/>
          <p14:tracePt t="354958" x="4630738" y="4422775"/>
          <p14:tracePt t="354967" x="4594225" y="4422775"/>
          <p14:tracePt t="354974" x="4549775" y="4441825"/>
          <p14:tracePt t="354983" x="4540250" y="4441825"/>
          <p14:tracePt t="354990" x="4503738" y="4449763"/>
          <p14:tracePt t="354997" x="4494213" y="4459288"/>
          <p14:tracePt t="355005" x="4467225" y="4478338"/>
          <p14:tracePt t="355012" x="4467225" y="4486275"/>
          <p14:tracePt t="355021" x="4457700" y="4495800"/>
          <p14:tracePt t="355186" x="4448175" y="4495800"/>
          <p14:tracePt t="355189" x="4457700" y="4478338"/>
          <p14:tracePt t="355214" x="4476750" y="4468813"/>
          <p14:tracePt t="355229" x="4494213" y="4459288"/>
          <p14:tracePt t="355237" x="4513263" y="4459288"/>
          <p14:tracePt t="355247" x="4530725" y="4441825"/>
          <p14:tracePt t="355254" x="4549775" y="4441825"/>
          <p14:tracePt t="355266" x="4567238" y="4441825"/>
          <p14:tracePt t="355270" x="4603750" y="4432300"/>
          <p14:tracePt t="355281" x="4649788" y="4422775"/>
          <p14:tracePt t="355286" x="4703763" y="4422775"/>
          <p14:tracePt t="355294" x="4767263" y="4405313"/>
          <p14:tracePt t="355302" x="4822825" y="4405313"/>
          <p14:tracePt t="355315" x="4832350" y="4405313"/>
          <p14:tracePt t="355317" x="4868863" y="4405313"/>
          <p14:tracePt t="355328" x="4905375" y="4405313"/>
          <p14:tracePt t="355334" x="4932363" y="4405313"/>
          <p14:tracePt t="355341" x="4995863" y="4386263"/>
          <p14:tracePt t="355349" x="5022850" y="4386263"/>
          <p14:tracePt t="355357" x="5041900" y="4376738"/>
          <p14:tracePt t="355365" x="5059363" y="4376738"/>
          <p14:tracePt t="355373" x="5068888" y="4376738"/>
          <p14:tracePt t="355381" x="5078413" y="4376738"/>
          <p14:tracePt t="355413" x="5095875" y="4376738"/>
          <p14:tracePt t="355421" x="5105400" y="4386263"/>
          <p14:tracePt t="355430" x="5114925" y="4386263"/>
          <p14:tracePt t="355438" x="5132388" y="4413250"/>
          <p14:tracePt t="355454" x="5151438" y="4441825"/>
          <p14:tracePt t="355477" x="5159375" y="4468813"/>
          <p14:tracePt t="355727" x="5159375" y="4459288"/>
          <p14:tracePt t="355735" x="5159375" y="4441825"/>
          <p14:tracePt t="355743" x="5159375" y="4432300"/>
          <p14:tracePt t="355752" x="5159375" y="4413250"/>
          <p14:tracePt t="355758" x="5159375" y="4386263"/>
          <p14:tracePt t="355767" x="5159375" y="4376738"/>
          <p14:tracePt t="355773" x="5159375" y="4368800"/>
          <p14:tracePt t="355781" x="5159375" y="4349750"/>
          <p14:tracePt t="355789" x="5159375" y="4340225"/>
          <p14:tracePt t="355800" x="5159375" y="4332288"/>
          <p14:tracePt t="355807" x="5159375" y="4313238"/>
          <p14:tracePt t="356189" x="5168900" y="4295775"/>
          <p14:tracePt t="356222" x="5178425" y="4286250"/>
          <p14:tracePt t="356239" x="5178425" y="4276725"/>
          <p14:tracePt t="356254" x="5178425" y="4268788"/>
          <p14:tracePt t="356270" x="5178425" y="4259263"/>
          <p14:tracePt t="356278" x="5178425" y="4232275"/>
          <p14:tracePt t="356286" x="5178425" y="4222750"/>
          <p14:tracePt t="356302" x="5178425" y="4195763"/>
          <p14:tracePt t="356314" x="5178425" y="4186238"/>
          <p14:tracePt t="356317" x="5178425" y="4176713"/>
          <p14:tracePt t="356325" x="5178425" y="4149725"/>
          <p14:tracePt t="356333" x="5159375" y="4130675"/>
          <p14:tracePt t="356341" x="5151438" y="4122738"/>
          <p14:tracePt t="356365" x="5141913" y="4103688"/>
          <p14:tracePt t="356499" x="5141913" y="4094163"/>
          <p14:tracePt t="356501" x="5141913" y="4076700"/>
          <p14:tracePt t="356509" x="5141913" y="4067175"/>
          <p14:tracePt t="356517" x="5141913" y="4049713"/>
          <p14:tracePt t="356525" x="5141913" y="4030663"/>
          <p14:tracePt t="356533" x="5151438" y="4013200"/>
          <p14:tracePt t="356542" x="5159375" y="3984625"/>
          <p14:tracePt t="356549" x="5168900" y="3957638"/>
          <p14:tracePt t="356560" x="5178425" y="3940175"/>
          <p14:tracePt t="356573" x="5187950" y="3911600"/>
          <p14:tracePt t="356581" x="5195888" y="3903663"/>
          <p14:tracePt t="356670" x="5195888" y="3894138"/>
          <p14:tracePt t="356695" x="5195888" y="3884613"/>
          <p14:tracePt t="356704" x="5195888" y="3875088"/>
          <p14:tracePt t="356711" x="5195888" y="3867150"/>
          <p14:tracePt t="356718" x="5187950" y="3857625"/>
          <p14:tracePt t="356725" x="5178425" y="3857625"/>
          <p14:tracePt t="356733" x="5168900" y="3848100"/>
          <p14:tracePt t="356741" x="5151438" y="3840163"/>
          <p14:tracePt t="356749" x="5122863" y="3830638"/>
          <p14:tracePt t="356757" x="5105400" y="3821113"/>
          <p14:tracePt t="356765" x="5086350" y="3821113"/>
          <p14:tracePt t="356773" x="5049838" y="3811588"/>
          <p14:tracePt t="356782" x="5032375" y="3811588"/>
          <p14:tracePt t="356797" x="5022850" y="3811588"/>
          <p14:tracePt t="356805" x="5014913" y="3811588"/>
          <p14:tracePt t="356813" x="4995863" y="3811588"/>
          <p14:tracePt t="356822" x="4978400" y="3811588"/>
          <p14:tracePt t="356830" x="4968875" y="3811588"/>
          <p14:tracePt t="357032" x="5032375" y="3811588"/>
          <p14:tracePt t="357038" x="5105400" y="3811588"/>
          <p14:tracePt t="357048" x="5205413" y="3811588"/>
          <p14:tracePt t="357055" x="5278438" y="3811588"/>
          <p14:tracePt t="357068" x="5334000" y="3811588"/>
          <p14:tracePt t="357069" x="5360988" y="3811588"/>
          <p14:tracePt t="357079" x="5387975" y="3811588"/>
          <p14:tracePt t="357090" x="5405438" y="3811588"/>
          <p14:tracePt t="357094" x="5424488" y="3811588"/>
          <p14:tracePt t="357254" x="5434013" y="3811588"/>
          <p14:tracePt t="357269" x="5451475" y="3811588"/>
          <p14:tracePt t="357278" x="5487988" y="3811588"/>
          <p14:tracePt t="357285" x="5543550" y="3848100"/>
          <p14:tracePt t="357293" x="5580063" y="3857625"/>
          <p14:tracePt t="357301" x="5661025" y="3894138"/>
          <p14:tracePt t="357310" x="5724525" y="3911600"/>
          <p14:tracePt t="357317" x="5780088" y="3921125"/>
          <p14:tracePt t="357325" x="5826125" y="3940175"/>
          <p14:tracePt t="357333" x="5853113" y="3948113"/>
          <p14:tracePt t="357341" x="5889625" y="3948113"/>
          <p14:tracePt t="357349" x="5907088" y="3967163"/>
          <p14:tracePt t="357625" x="5907088" y="3994150"/>
          <p14:tracePt t="357629" x="5907088" y="4021138"/>
          <p14:tracePt t="357637" x="5907088" y="4040188"/>
          <p14:tracePt t="357646" x="5907088" y="4086225"/>
          <p14:tracePt t="357654" x="5889625" y="4149725"/>
          <p14:tracePt t="357661" x="5889625" y="4186238"/>
          <p14:tracePt t="357669" x="5870575" y="4240213"/>
          <p14:tracePt t="357678" x="5870575" y="4276725"/>
          <p14:tracePt t="357688" x="5870575" y="4313238"/>
          <p14:tracePt t="357693" x="5862638" y="4359275"/>
          <p14:tracePt t="357701" x="5862638" y="4376738"/>
          <p14:tracePt t="357709" x="5862638" y="4432300"/>
          <p14:tracePt t="357717" x="5853113" y="4459288"/>
          <p14:tracePt t="357725" x="5853113" y="4495800"/>
          <p14:tracePt t="357733" x="5853113" y="4514850"/>
          <p14:tracePt t="357741" x="5834063" y="4551363"/>
          <p14:tracePt t="357749" x="5834063" y="4568825"/>
          <p14:tracePt t="357758" x="5834063" y="4595813"/>
          <p14:tracePt t="357765" x="5834063" y="4605338"/>
          <p14:tracePt t="357773" x="5826125" y="4624388"/>
          <p14:tracePt t="357805" x="5826125" y="4632325"/>
          <p14:tracePt t="358006" x="5816600" y="4632325"/>
          <p14:tracePt t="358021" x="5816600" y="4614863"/>
          <p14:tracePt t="358029" x="5816600" y="4605338"/>
          <p14:tracePt t="358037" x="5807075" y="4578350"/>
          <p14:tracePt t="358046" x="5807075" y="4568825"/>
          <p14:tracePt t="358054" x="5789613" y="4551363"/>
          <p14:tracePt t="358070" x="5789613" y="4541838"/>
          <p14:tracePt t="358079" x="5789613" y="4522788"/>
          <p14:tracePt t="358111" x="5789613" y="4514850"/>
          <p14:tracePt t="358126" x="5789613" y="4486275"/>
          <p14:tracePt t="358133" x="5797550" y="4478338"/>
          <p14:tracePt t="358141" x="5797550" y="4468813"/>
          <p14:tracePt t="358157" x="5797550" y="4459288"/>
          <p14:tracePt t="358173" x="5797550" y="4449763"/>
          <p14:tracePt t="358295" x="5797550" y="4486275"/>
          <p14:tracePt t="358304" x="5789613" y="4505325"/>
          <p14:tracePt t="358319" x="5780088" y="4568825"/>
          <p14:tracePt t="358327" x="5780088" y="4605338"/>
          <p14:tracePt t="358334" x="5780088" y="4632325"/>
          <p14:tracePt t="358341" x="5780088" y="4651375"/>
          <p14:tracePt t="358349" x="5780088" y="4668838"/>
          <p14:tracePt t="358357" x="5780088" y="4687888"/>
          <p14:tracePt t="358437" x="5780088" y="4697413"/>
          <p14:tracePt t="358446" x="5797550" y="4697413"/>
          <p14:tracePt t="358453" x="5843588" y="4697413"/>
          <p14:tracePt t="358461" x="5907088" y="4668838"/>
          <p14:tracePt t="358469" x="5972175" y="4651375"/>
          <p14:tracePt t="358477" x="6026150" y="4632325"/>
          <p14:tracePt t="358485" x="6072188" y="4614863"/>
          <p14:tracePt t="358493" x="6116638" y="4605338"/>
          <p14:tracePt t="358501" x="6162675" y="4578350"/>
          <p14:tracePt t="358509" x="6189663" y="4559300"/>
          <p14:tracePt t="358517" x="6208713" y="4551363"/>
          <p14:tracePt t="358525" x="6218238" y="4541838"/>
          <p14:tracePt t="358533" x="6226175" y="4532313"/>
          <p14:tracePt t="358549" x="6235700" y="4532313"/>
          <p14:tracePt t="358573" x="6245225" y="4514850"/>
          <p14:tracePt t="358662" x="6208713" y="4495800"/>
          <p14:tracePt t="358671" x="6099175" y="4486275"/>
          <p14:tracePt t="358677" x="5980113" y="4459288"/>
          <p14:tracePt t="358686" x="5853113" y="4459288"/>
          <p14:tracePt t="358693" x="5688013" y="4459288"/>
          <p14:tracePt t="358701" x="5514975" y="4459288"/>
          <p14:tracePt t="358709" x="5351463" y="4441825"/>
          <p14:tracePt t="358717" x="5187950" y="4441825"/>
          <p14:tracePt t="358725" x="5022850" y="4441825"/>
          <p14:tracePt t="358733" x="4859338" y="4441825"/>
          <p14:tracePt t="358741" x="4730750" y="4432300"/>
          <p14:tracePt t="358749" x="4622800" y="4432300"/>
          <p14:tracePt t="358758" x="4549775" y="4432300"/>
          <p14:tracePt t="358766" x="4484688" y="4432300"/>
          <p14:tracePt t="358774" x="4457700" y="4432300"/>
          <p14:tracePt t="358783" x="4440238" y="4432300"/>
          <p14:tracePt t="358791" x="4430713" y="4432300"/>
          <p14:tracePt t="358806" x="4413250" y="4432300"/>
          <p14:tracePt t="358816" x="4403725" y="4432300"/>
          <p14:tracePt t="358824" x="4394200" y="4432300"/>
          <p14:tracePt t="358840" x="4376738" y="4432300"/>
          <p14:tracePt t="358846" x="4367213" y="4432300"/>
          <p14:tracePt t="358853" x="4357688" y="4432300"/>
          <p14:tracePt t="359110" x="4348163" y="4422775"/>
          <p14:tracePt t="359119" x="4348163" y="4413250"/>
          <p14:tracePt t="359125" x="4348163" y="4405313"/>
          <p14:tracePt t="359133" x="4330700" y="4376738"/>
          <p14:tracePt t="359141" x="4321175" y="4359275"/>
          <p14:tracePt t="359149" x="4321175" y="4349750"/>
          <p14:tracePt t="359157" x="4321175" y="4332288"/>
          <p14:tracePt t="359165" x="4321175" y="4313238"/>
          <p14:tracePt t="359173" x="4321175" y="4303713"/>
          <p14:tracePt t="359181" x="4321175" y="4286250"/>
          <p14:tracePt t="359189" x="4321175" y="4268788"/>
          <p14:tracePt t="359198" x="4321175" y="4259263"/>
          <p14:tracePt t="359205" x="4321175" y="4240213"/>
          <p14:tracePt t="359215" x="4321175" y="4232275"/>
          <p14:tracePt t="359221" x="4321175" y="4222750"/>
          <p14:tracePt t="359230" x="4321175" y="4203700"/>
          <p14:tracePt t="359237" x="4340225" y="4186238"/>
          <p14:tracePt t="359247" x="4348163" y="4176713"/>
          <p14:tracePt t="359253" x="4367213" y="4176713"/>
          <p14:tracePt t="359261" x="4403725" y="4167188"/>
          <p14:tracePt t="359269" x="4421188" y="4167188"/>
          <p14:tracePt t="359277" x="4476750" y="4167188"/>
          <p14:tracePt t="359285" x="4503738" y="4167188"/>
          <p14:tracePt t="359293" x="4521200" y="4167188"/>
          <p14:tracePt t="359301" x="4549775" y="4167188"/>
          <p14:tracePt t="359309" x="4567238" y="4167188"/>
          <p14:tracePt t="359317" x="4576763" y="4167188"/>
          <p14:tracePt t="359325" x="4594225" y="4167188"/>
          <p14:tracePt t="359333" x="4603750" y="4167188"/>
          <p14:tracePt t="359341" x="4613275" y="4176713"/>
          <p14:tracePt t="359349" x="4613275" y="4195763"/>
          <p14:tracePt t="359357" x="4613275" y="4222750"/>
          <p14:tracePt t="359365" x="4613275" y="4232275"/>
          <p14:tracePt t="359373" x="4613275" y="4240213"/>
          <p14:tracePt t="359381" x="4613275" y="4259263"/>
          <p14:tracePt t="359397" x="4613275" y="4268788"/>
          <p14:tracePt t="359406" x="4613275" y="4276725"/>
          <p14:tracePt t="359469" x="4613275" y="4286250"/>
          <p14:tracePt t="359589" x="4603750" y="4286250"/>
          <p14:tracePt t="359597" x="4567238" y="4286250"/>
          <p14:tracePt t="359605" x="4549775" y="4286250"/>
          <p14:tracePt t="359613" x="4513263" y="4286250"/>
          <p14:tracePt t="359621" x="4476750" y="4286250"/>
          <p14:tracePt t="359629" x="4394200" y="4286250"/>
          <p14:tracePt t="359637" x="4284663" y="4286250"/>
          <p14:tracePt t="359646" x="4194175" y="4286250"/>
          <p14:tracePt t="359653" x="4157663" y="4286250"/>
          <p14:tracePt t="359663" x="4102100" y="4286250"/>
          <p14:tracePt t="359669" x="4038600" y="4286250"/>
          <p14:tracePt t="359677" x="4002088" y="4286250"/>
          <p14:tracePt t="359685" x="3975100" y="4286250"/>
          <p14:tracePt t="359694" x="3938588" y="4286250"/>
          <p14:tracePt t="359702" x="3929063" y="4286250"/>
          <p14:tracePt t="359719" x="3911600" y="4286250"/>
          <p14:tracePt t="359726" x="3902075" y="4286250"/>
          <p14:tracePt t="359734" x="3892550" y="4286250"/>
          <p14:tracePt t="359753" x="3883025" y="4286250"/>
          <p14:tracePt t="359757" x="3875088" y="4295775"/>
          <p14:tracePt t="359765" x="3865563" y="4303713"/>
          <p14:tracePt t="359781" x="3856038" y="4313238"/>
          <p14:tracePt t="359797" x="3829050" y="4313238"/>
          <p14:tracePt t="359805" x="3802063" y="4313238"/>
          <p14:tracePt t="359817" x="3765550" y="4313238"/>
          <p14:tracePt t="359824" x="3729038" y="4313238"/>
          <p14:tracePt t="359832" x="3709988" y="4313238"/>
          <p14:tracePt t="359844" x="3656013" y="4313238"/>
          <p14:tracePt t="359846" x="3629025" y="4313238"/>
          <p14:tracePt t="359853" x="3600450" y="4313238"/>
          <p14:tracePt t="359863" x="3563938" y="4313238"/>
          <p14:tracePt t="359877" x="3546475" y="4313238"/>
          <p14:tracePt t="360045" x="3556000" y="4295775"/>
          <p14:tracePt t="360053" x="3582988" y="4295775"/>
          <p14:tracePt t="360061" x="3636963" y="4286250"/>
          <p14:tracePt t="360069" x="3729038" y="4286250"/>
          <p14:tracePt t="360077" x="3819525" y="4286250"/>
          <p14:tracePt t="360085" x="3965575" y="4286250"/>
          <p14:tracePt t="360093" x="4038600" y="4286250"/>
          <p14:tracePt t="360101" x="4165600" y="4286250"/>
          <p14:tracePt t="360109" x="4348163" y="4286250"/>
          <p14:tracePt t="360117" x="4586288" y="4322763"/>
          <p14:tracePt t="360125" x="4730750" y="4322763"/>
          <p14:tracePt t="360133" x="4876800" y="4303713"/>
          <p14:tracePt t="360142" x="5022850" y="4303713"/>
          <p14:tracePt t="360152" x="5151438" y="4322763"/>
          <p14:tracePt t="360158" x="5287963" y="4340225"/>
          <p14:tracePt t="360169" x="5360988" y="4349750"/>
          <p14:tracePt t="360173" x="5414963" y="4349750"/>
          <p14:tracePt t="360184" x="5424488" y="4349750"/>
          <p14:tracePt t="360189" x="5441950" y="4349750"/>
          <p14:tracePt t="360230" x="5451475" y="4349750"/>
          <p14:tracePt t="360245" x="5461000" y="4349750"/>
          <p14:tracePt t="360269" x="5478463" y="4349750"/>
          <p14:tracePt t="360277" x="5487988" y="4349750"/>
          <p14:tracePt t="360293" x="5497513" y="4349750"/>
          <p14:tracePt t="360333" x="5507038" y="4349750"/>
          <p14:tracePt t="360373" x="5514975" y="4349750"/>
          <p14:tracePt t="360389" x="5514975" y="4340225"/>
          <p14:tracePt t="360413" x="5514975" y="4332288"/>
          <p14:tracePt t="360421" x="5514975" y="4313238"/>
          <p14:tracePt t="360429" x="5487988" y="4295775"/>
          <p14:tracePt t="360437" x="5451475" y="4295775"/>
          <p14:tracePt t="360446" x="5360988" y="4276725"/>
          <p14:tracePt t="360453" x="5251450" y="4268788"/>
          <p14:tracePt t="360461" x="5159375" y="4268788"/>
          <p14:tracePt t="360469" x="5032375" y="4268788"/>
          <p14:tracePt t="360477" x="4922838" y="4268788"/>
          <p14:tracePt t="360485" x="4795838" y="4268788"/>
          <p14:tracePt t="360493" x="4686300" y="4268788"/>
          <p14:tracePt t="360501" x="4613275" y="4268788"/>
          <p14:tracePt t="360509" x="4540250" y="4268788"/>
          <p14:tracePt t="360517" x="4494213" y="4268788"/>
          <p14:tracePt t="360525" x="4457700" y="4268788"/>
          <p14:tracePt t="360533" x="4413250" y="4268788"/>
          <p14:tracePt t="360542" x="4376738" y="4268788"/>
          <p14:tracePt t="360549" x="4330700" y="4268788"/>
          <p14:tracePt t="360557" x="4275138" y="4268788"/>
          <p14:tracePt t="360565" x="4238625" y="4268788"/>
          <p14:tracePt t="360573" x="4194175" y="4268788"/>
          <p14:tracePt t="360581" x="4157663" y="4268788"/>
          <p14:tracePt t="360589" x="4129088" y="4268788"/>
          <p14:tracePt t="360597" x="4102100" y="4268788"/>
          <p14:tracePt t="360605" x="4084638" y="4268788"/>
          <p14:tracePt t="360613" x="4065588" y="4268788"/>
          <p14:tracePt t="360621" x="4057650" y="4268788"/>
          <p14:tracePt t="360629" x="4048125" y="4268788"/>
          <p14:tracePt t="360646" x="4038600" y="4268788"/>
          <p14:tracePt t="360653" x="4021138" y="4268788"/>
          <p14:tracePt t="360726" x="4011613" y="4268788"/>
          <p14:tracePt t="360792" x="4002088" y="4268788"/>
          <p14:tracePt t="360797" x="3984625" y="4268788"/>
          <p14:tracePt t="360805" x="3965575" y="4268788"/>
          <p14:tracePt t="360813" x="3938588" y="4268788"/>
          <p14:tracePt t="360821" x="3919538" y="4268788"/>
          <p14:tracePt t="360830" x="3892550" y="4268788"/>
          <p14:tracePt t="360838" x="3856038" y="4268788"/>
          <p14:tracePt t="360846" x="3838575" y="4268788"/>
          <p14:tracePt t="360853" x="3829050" y="4268788"/>
          <p14:tracePt t="360861" x="3792538" y="4268788"/>
          <p14:tracePt t="360871" x="3775075" y="4268788"/>
          <p14:tracePt t="360897" x="3756025" y="4268788"/>
          <p14:tracePt t="361065" x="3746500" y="4268788"/>
          <p14:tracePt t="361069" x="3756025" y="4240213"/>
          <p14:tracePt t="361077" x="3792538" y="4232275"/>
          <p14:tracePt t="361085" x="3875088" y="4213225"/>
          <p14:tracePt t="361093" x="4002088" y="4186238"/>
          <p14:tracePt t="361101" x="4075113" y="4186238"/>
          <p14:tracePt t="361109" x="4211638" y="4176713"/>
          <p14:tracePt t="361117" x="4357688" y="4159250"/>
          <p14:tracePt t="361127" x="4413250" y="4149725"/>
          <p14:tracePt t="361135" x="4530725" y="4122738"/>
          <p14:tracePt t="361143" x="4603750" y="4103688"/>
          <p14:tracePt t="361154" x="4695825" y="4094163"/>
          <p14:tracePt t="361159" x="4803775" y="4094163"/>
          <p14:tracePt t="361167" x="4886325" y="4076700"/>
          <p14:tracePt t="361173" x="4959350" y="4057650"/>
          <p14:tracePt t="361181" x="4995863" y="4057650"/>
          <p14:tracePt t="361189" x="5014913" y="4057650"/>
          <p14:tracePt t="361197" x="5022850" y="4057650"/>
          <p14:tracePt t="361229" x="5032375" y="4057650"/>
          <p14:tracePt t="361237" x="5041900" y="4057650"/>
          <p14:tracePt t="361246" x="5068888" y="4057650"/>
          <p14:tracePt t="361253" x="5086350" y="4057650"/>
          <p14:tracePt t="361263" x="5122863" y="4057650"/>
          <p14:tracePt t="361269" x="5141913" y="4057650"/>
          <p14:tracePt t="361277" x="5187950" y="4057650"/>
          <p14:tracePt t="361285" x="5214938" y="4057650"/>
          <p14:tracePt t="361293" x="5232400" y="4057650"/>
          <p14:tracePt t="361301" x="5260975" y="4057650"/>
          <p14:tracePt t="361310" x="5268913" y="4057650"/>
          <p14:tracePt t="361317" x="5278438" y="4057650"/>
          <p14:tracePt t="361325" x="5287963" y="4057650"/>
          <p14:tracePt t="361567" x="5297488" y="4057650"/>
          <p14:tracePt t="361776" x="5297488" y="4076700"/>
          <p14:tracePt t="363287" x="5268913" y="4094163"/>
          <p14:tracePt t="363294" x="5251450" y="4103688"/>
          <p14:tracePt t="363303" x="5195888" y="4122738"/>
          <p14:tracePt t="363316" x="5114925" y="4140200"/>
          <p14:tracePt t="363317" x="5086350" y="4159250"/>
          <p14:tracePt t="363325" x="5032375" y="4159250"/>
          <p14:tracePt t="363333" x="4995863" y="4159250"/>
          <p14:tracePt t="363341" x="4949825" y="4159250"/>
          <p14:tracePt t="363349" x="4922838" y="4159250"/>
          <p14:tracePt t="363357" x="4876800" y="4159250"/>
          <p14:tracePt t="363373" x="4859338" y="4159250"/>
          <p14:tracePt t="363469" x="4849813" y="4159250"/>
          <p14:tracePt t="363477" x="4840288" y="4159250"/>
          <p14:tracePt t="363493" x="4813300" y="4159250"/>
          <p14:tracePt t="363501" x="4803775" y="4159250"/>
          <p14:tracePt t="363510" x="4795838" y="4159250"/>
          <p14:tracePt t="363517" x="4786313" y="4159250"/>
          <p14:tracePt t="363525" x="4767263" y="4167188"/>
          <p14:tracePt t="363533" x="4740275" y="4195763"/>
          <p14:tracePt t="363549" x="4713288" y="4195763"/>
          <p14:tracePt t="363557" x="4703763" y="4195763"/>
          <p14:tracePt t="363581" x="4686300" y="4195763"/>
          <p14:tracePt t="363589" x="4676775" y="4203700"/>
          <p14:tracePt t="363597" x="4659313" y="4203700"/>
          <p14:tracePt t="363606" x="4640263" y="4203700"/>
          <p14:tracePt t="363626" x="4622800" y="4213225"/>
          <p14:tracePt t="363637" x="4603750" y="4222750"/>
          <p14:tracePt t="363661" x="4594225" y="4232275"/>
          <p14:tracePt t="363677" x="4586288" y="4232275"/>
          <p14:tracePt t="363693" x="4567238" y="4240213"/>
          <p14:tracePt t="363709" x="4557713" y="4240213"/>
          <p14:tracePt t="363733" x="4549775" y="4240213"/>
          <p14:tracePt t="363741" x="4540250" y="4249738"/>
          <p14:tracePt t="363758" x="4530725" y="4249738"/>
          <p14:tracePt t="363775" x="4521200" y="4259263"/>
          <p14:tracePt t="364102" x="4513263" y="4259263"/>
          <p14:tracePt t="364111" x="4494213" y="4259263"/>
          <p14:tracePt t="364118" x="4457700" y="4259263"/>
          <p14:tracePt t="364126" x="4448175" y="4259263"/>
          <p14:tracePt t="364133" x="4430713" y="4259263"/>
          <p14:tracePt t="364141" x="4421188" y="4259263"/>
          <p14:tracePt t="364398" x="4413250" y="4259263"/>
          <p14:tracePt t="364407" x="4413250" y="4249738"/>
          <p14:tracePt t="364414" x="4413250" y="4240213"/>
          <p14:tracePt t="364422" x="4413250" y="4222750"/>
          <p14:tracePt t="364432" x="4413250" y="4195763"/>
          <p14:tracePt t="364437" x="4413250" y="4186238"/>
          <p14:tracePt t="364447" x="4413250" y="4159250"/>
          <p14:tracePt t="364454" x="4413250" y="4149725"/>
          <p14:tracePt t="364468" x="4413250" y="4113213"/>
          <p14:tracePt t="364480" x="4413250" y="4103688"/>
          <p14:tracePt t="364486" x="4413250" y="4094163"/>
          <p14:tracePt t="364500" x="4413250" y="4076700"/>
          <p14:tracePt t="364501" x="4413250" y="4057650"/>
          <p14:tracePt t="364517" x="4413250" y="4030663"/>
          <p14:tracePt t="364525" x="4413250" y="4021138"/>
          <p14:tracePt t="364654" x="4413250" y="4013200"/>
          <p14:tracePt t="364670" x="4421188" y="4013200"/>
          <p14:tracePt t="364678" x="4448175" y="4013200"/>
          <p14:tracePt t="364687" x="4457700" y="4013200"/>
          <p14:tracePt t="364693" x="4476750" y="4013200"/>
          <p14:tracePt t="364701" x="4494213" y="4021138"/>
          <p14:tracePt t="364725" x="4503738" y="4030663"/>
          <p14:tracePt t="364749" x="4503738" y="4049713"/>
          <p14:tracePt t="364847" x="4503738" y="4057650"/>
          <p14:tracePt t="364855" x="4503738" y="4067175"/>
          <p14:tracePt t="364881" x="4503738" y="4086225"/>
          <p14:tracePt t="365044" x="4503738" y="4094163"/>
          <p14:tracePt t="365053" x="4503738" y="4103688"/>
          <p14:tracePt t="365070" x="4503738" y="4113213"/>
          <p14:tracePt t="365094" x="4503738" y="4130675"/>
          <p14:tracePt t="366725" x="4513263" y="4130675"/>
          <p14:tracePt t="367375" x="4521200" y="4122738"/>
          <p14:tracePt t="368470" x="4513263" y="4103688"/>
          <p14:tracePt t="368798" x="4503738" y="4094163"/>
          <p14:tracePt t="368841" x="4503738" y="4086225"/>
          <p14:tracePt t="368878" x="4503738" y="4067175"/>
          <p14:tracePt t="368983" x="4503738" y="4057650"/>
          <p14:tracePt t="369001" x="4503738" y="4049713"/>
          <p14:tracePt t="369014" x="4503738" y="4030663"/>
          <p14:tracePt t="369030" x="4503738" y="4021138"/>
          <p14:tracePt t="369453" x="4494213" y="4013200"/>
          <p14:tracePt t="369469" x="4476750" y="4013200"/>
          <p14:tracePt t="369477" x="4457700" y="4013200"/>
          <p14:tracePt t="369485" x="4448175" y="4013200"/>
          <p14:tracePt t="369493" x="4440238" y="4013200"/>
          <p14:tracePt t="369501" x="4430713" y="4013200"/>
          <p14:tracePt t="369509" x="4394200" y="4013200"/>
          <p14:tracePt t="369543" x="4376738" y="4013200"/>
          <p14:tracePt t="370143" x="4376738" y="4021138"/>
          <p14:tracePt t="370153" x="4376738" y="4030663"/>
          <p14:tracePt t="370159" x="4376738" y="4057650"/>
          <p14:tracePt t="370171" x="4376738" y="4067175"/>
          <p14:tracePt t="370173" x="4376738" y="4076700"/>
          <p14:tracePt t="370181" x="4376738" y="4094163"/>
          <p14:tracePt t="370207" x="4376738" y="4103688"/>
          <p14:tracePt t="370221" x="4376738" y="4113213"/>
          <p14:tracePt t="370237" x="4376738" y="4130675"/>
          <p14:tracePt t="370246" x="4376738" y="4140200"/>
          <p14:tracePt t="370253" x="4376738" y="4149725"/>
          <p14:tracePt t="370269" x="4367213" y="4167188"/>
          <p14:tracePt t="370278" x="4367213" y="4176713"/>
          <p14:tracePt t="370293" x="4367213" y="4195763"/>
          <p14:tracePt t="370301" x="4367213" y="4213225"/>
          <p14:tracePt t="370311" x="4367213" y="4222750"/>
          <p14:tracePt t="370325" x="4357688" y="4240213"/>
          <p14:tracePt t="370349" x="4357688" y="4259263"/>
          <p14:tracePt t="370357" x="4357688" y="4268788"/>
          <p14:tracePt t="370365" x="4357688" y="4276725"/>
          <p14:tracePt t="370373" x="4357688" y="4295775"/>
          <p14:tracePt t="370381" x="4348163" y="4313238"/>
          <p14:tracePt t="370389" x="4348163" y="4322763"/>
          <p14:tracePt t="370397" x="4348163" y="4349750"/>
          <p14:tracePt t="370405" x="4348163" y="4359275"/>
          <p14:tracePt t="370413" x="4348163" y="4368800"/>
          <p14:tracePt t="370421" x="4348163" y="4395788"/>
          <p14:tracePt t="370453" x="4348163" y="4405313"/>
          <p14:tracePt t="370881" x="4348163" y="4422775"/>
          <p14:tracePt t="371311" x="4348163" y="4432300"/>
          <p14:tracePt t="371365" x="4357688" y="4422775"/>
          <p14:tracePt t="371406" x="4367213" y="4413250"/>
          <p14:tracePt t="371414" x="4367213" y="4405313"/>
          <p14:tracePt t="371430" x="4367213" y="4395788"/>
          <p14:tracePt t="371445" x="4367213" y="4386263"/>
          <p14:tracePt t="371453" x="4367213" y="4368800"/>
          <p14:tracePt t="371461" x="4367213" y="4359275"/>
          <p14:tracePt t="371469" x="4367213" y="4340225"/>
          <p14:tracePt t="371479" x="4367213" y="4322763"/>
          <p14:tracePt t="371485" x="4367213" y="4313238"/>
          <p14:tracePt t="371501" x="4367213" y="4295775"/>
          <p14:tracePt t="371509" x="4357688" y="4276725"/>
          <p14:tracePt t="371517" x="4357688" y="4268788"/>
          <p14:tracePt t="371526" x="4357688" y="4259263"/>
          <p14:tracePt t="371733" x="4348163" y="4249738"/>
          <p14:tracePt t="371741" x="4340225" y="4249738"/>
          <p14:tracePt t="371757" x="4330700" y="4249738"/>
          <p14:tracePt t="371765" x="4311650" y="4249738"/>
          <p14:tracePt t="371773" x="4294188" y="4249738"/>
          <p14:tracePt t="371781" x="4284663" y="4249738"/>
          <p14:tracePt t="371789" x="4284663" y="4259263"/>
          <p14:tracePt t="371797" x="4275138" y="4268788"/>
          <p14:tracePt t="371813" x="4267200" y="4276725"/>
          <p14:tracePt t="371821" x="4248150" y="4276725"/>
          <p14:tracePt t="371839" x="4230688" y="4286250"/>
          <p14:tracePt t="371847" x="4221163" y="4295775"/>
          <p14:tracePt t="371854" x="4211638" y="4303713"/>
          <p14:tracePt t="371864" x="4202113" y="4313238"/>
          <p14:tracePt t="371900" x="4194175" y="4322763"/>
          <p14:tracePt t="371937" x="4194175" y="4332288"/>
          <p14:tracePt t="371951" x="4211638" y="4332288"/>
          <p14:tracePt t="371959" x="4238625" y="4332288"/>
          <p14:tracePt t="371966" x="4257675" y="4332288"/>
          <p14:tracePt t="371974" x="4275138" y="4332288"/>
          <p14:tracePt t="371981" x="4284663" y="4332288"/>
          <p14:tracePt t="371989" x="4303713" y="4332288"/>
          <p14:tracePt t="371997" x="4321175" y="4332288"/>
          <p14:tracePt t="372005" x="4330700" y="4332288"/>
          <p14:tracePt t="372013" x="4348163" y="4313238"/>
          <p14:tracePt t="372021" x="4348163" y="4303713"/>
          <p14:tracePt t="372037" x="4348163" y="4295775"/>
          <p14:tracePt t="372044" x="4348163" y="4268788"/>
          <p14:tracePt t="372053" x="4376738" y="4249738"/>
          <p14:tracePt t="372077" x="4376738" y="4240213"/>
          <p14:tracePt t="372288" x="4367213" y="4240213"/>
          <p14:tracePt t="372296" x="4321175" y="4240213"/>
          <p14:tracePt t="372302" x="4284663" y="4240213"/>
          <p14:tracePt t="372311" x="4230688" y="4249738"/>
          <p14:tracePt t="372317" x="4148138" y="4249738"/>
          <p14:tracePt t="372325" x="4075113" y="4276725"/>
          <p14:tracePt t="372333" x="3956050" y="4303713"/>
          <p14:tracePt t="372341" x="3846513" y="4313238"/>
          <p14:tracePt t="372349" x="3738563" y="4332288"/>
          <p14:tracePt t="372357" x="3629025" y="4340225"/>
          <p14:tracePt t="372365" x="3527425" y="4359275"/>
          <p14:tracePt t="372374" x="3473450" y="4359275"/>
          <p14:tracePt t="372382" x="3346450" y="4368800"/>
          <p14:tracePt t="372390" x="3273425" y="4368800"/>
          <p14:tracePt t="372398" x="3163888" y="4386263"/>
          <p14:tracePt t="372405" x="3017838" y="4386263"/>
          <p14:tracePt t="372413" x="2835275" y="4386263"/>
          <p14:tracePt t="372421" x="2689225" y="4386263"/>
          <p14:tracePt t="372429" x="2543175" y="4386263"/>
          <p14:tracePt t="372437" x="2416175" y="4386263"/>
          <p14:tracePt t="372445" x="2324100" y="4386263"/>
          <p14:tracePt t="372453" x="2233613" y="4386263"/>
          <p14:tracePt t="372462" x="2160588" y="4386263"/>
          <p14:tracePt t="372469" x="2097088" y="4386263"/>
          <p14:tracePt t="372478" x="2041525" y="4386263"/>
          <p14:tracePt t="372485" x="1987550" y="4386263"/>
          <p14:tracePt t="372493" x="1924050" y="4359275"/>
          <p14:tracePt t="372501" x="1878013" y="4359275"/>
          <p14:tracePt t="372509" x="1851025" y="4349750"/>
          <p14:tracePt t="372517" x="1814513" y="4349750"/>
          <p14:tracePt t="372525" x="1768475" y="4340225"/>
          <p14:tracePt t="372533" x="1758950" y="4340225"/>
          <p14:tracePt t="372543" x="1741488" y="4340225"/>
          <p14:tracePt t="372549" x="1722438" y="4340225"/>
          <p14:tracePt t="372661" x="1722438" y="4332288"/>
          <p14:tracePt t="372735" x="1714500" y="4322763"/>
          <p14:tracePt t="372742" x="1714500" y="4313238"/>
          <p14:tracePt t="372895" x="1722438" y="4295775"/>
          <p14:tracePt t="372905" x="1758950" y="4295775"/>
          <p14:tracePt t="372910" x="1814513" y="4295775"/>
          <p14:tracePt t="372918" x="1841500" y="4295775"/>
          <p14:tracePt t="372925" x="1895475" y="4295775"/>
          <p14:tracePt t="372934" x="1931988" y="4295775"/>
          <p14:tracePt t="372941" x="1931988" y="4286250"/>
          <p14:tracePt t="372949" x="1960563" y="4286250"/>
          <p14:tracePt t="372973" x="1968500" y="4286250"/>
          <p14:tracePt t="373087" x="1978025" y="4276725"/>
          <p14:tracePt t="373111" x="1987550" y="4276725"/>
          <p14:tracePt t="373126" x="1997075" y="4268788"/>
          <p14:tracePt t="373151" x="2005013" y="4259263"/>
          <p14:tracePt t="373169" x="2005013" y="4249738"/>
          <p14:tracePt t="373183" x="2014538" y="4240213"/>
          <p14:tracePt t="373213" x="2024063" y="4232275"/>
          <p14:tracePt t="373326" x="2024063" y="4222750"/>
          <p14:tracePt t="373334" x="2033588" y="4222750"/>
          <p14:tracePt t="373342" x="2041525" y="4213225"/>
          <p14:tracePt t="373350" x="2060575" y="4195763"/>
          <p14:tracePt t="373358" x="2070100" y="4186238"/>
          <p14:tracePt t="373373" x="2097088" y="4167188"/>
          <p14:tracePt t="373381" x="2114550" y="4159250"/>
          <p14:tracePt t="373389" x="2114550" y="4149725"/>
          <p14:tracePt t="373397" x="2124075" y="4140200"/>
          <p14:tracePt t="373405" x="2133600" y="4130675"/>
          <p14:tracePt t="373437" x="2143125" y="4130675"/>
          <p14:tracePt t="373445" x="2151063" y="4122738"/>
          <p14:tracePt t="373485" x="2160588" y="4122738"/>
          <p14:tracePt t="373501" x="2179638" y="4103688"/>
          <p14:tracePt t="373525" x="2179638" y="4094163"/>
          <p14:tracePt t="373789" x="2179638" y="4103688"/>
          <p14:tracePt t="373813" x="2170113" y="4113213"/>
          <p14:tracePt t="373821" x="2170113" y="4140200"/>
          <p14:tracePt t="373829" x="2170113" y="4149725"/>
          <p14:tracePt t="373839" x="2170113" y="4159250"/>
          <p14:tracePt t="373846" x="2160588" y="4186238"/>
          <p14:tracePt t="373864" x="2160588" y="4195763"/>
          <p14:tracePt t="373873" x="2160588" y="4203700"/>
          <p14:tracePt t="373898" x="2160588" y="4213225"/>
          <p14:tracePt t="373901" x="2160588" y="4222750"/>
          <p14:tracePt t="373917" x="2160588" y="4232275"/>
          <p14:tracePt t="373934" x="2160588" y="4240213"/>
          <p14:tracePt t="373941" x="2160588" y="4259263"/>
          <p14:tracePt t="373949" x="2160588" y="4268788"/>
          <p14:tracePt t="373965" x="2160588" y="4276725"/>
          <p14:tracePt t="373981" x="2160588" y="4313238"/>
          <p14:tracePt t="374005" x="2160588" y="4322763"/>
          <p14:tracePt t="374021" x="2170113" y="4349750"/>
          <p14:tracePt t="374030" x="2179638" y="4359275"/>
          <p14:tracePt t="374046" x="2179638" y="4368800"/>
          <p14:tracePt t="374053" x="2187575" y="4376738"/>
          <p14:tracePt t="374069" x="2197100" y="4386263"/>
          <p14:tracePt t="374093" x="2206625" y="4395788"/>
          <p14:tracePt t="374109" x="2214563" y="4405313"/>
          <p14:tracePt t="374231" x="2224088" y="4405313"/>
          <p14:tracePt t="374238" x="2260600" y="4405313"/>
          <p14:tracePt t="374252" x="2316163" y="4405313"/>
          <p14:tracePt t="374255" x="2406650" y="4405313"/>
          <p14:tracePt t="374265" x="2479675" y="4405313"/>
          <p14:tracePt t="374270" x="2589213" y="4405313"/>
          <p14:tracePt t="374281" x="2716213" y="4386263"/>
          <p14:tracePt t="374286" x="2862263" y="4368800"/>
          <p14:tracePt t="374296" x="3044825" y="4368800"/>
          <p14:tracePt t="374301" x="3290888" y="4368800"/>
          <p14:tracePt t="374312" x="3556000" y="4368800"/>
          <p14:tracePt t="374317" x="3756025" y="4368800"/>
          <p14:tracePt t="374325" x="3938588" y="4368800"/>
          <p14:tracePt t="374333" x="4084638" y="4368800"/>
          <p14:tracePt t="374341" x="4230688" y="4368800"/>
          <p14:tracePt t="374349" x="4357688" y="4368800"/>
          <p14:tracePt t="374357" x="4467225" y="4368800"/>
          <p14:tracePt t="374365" x="4557713" y="4368800"/>
          <p14:tracePt t="374373" x="4630738" y="4368800"/>
          <p14:tracePt t="374381" x="4686300" y="4368800"/>
          <p14:tracePt t="374389" x="4740275" y="4368800"/>
          <p14:tracePt t="374397" x="4786313" y="4368800"/>
          <p14:tracePt t="374405" x="4840288" y="4368800"/>
          <p14:tracePt t="374413" x="4895850" y="4368800"/>
          <p14:tracePt t="374421" x="4968875" y="4368800"/>
          <p14:tracePt t="374429" x="5059363" y="4368800"/>
          <p14:tracePt t="374437" x="5151438" y="4368800"/>
          <p14:tracePt t="374445" x="5278438" y="4368800"/>
          <p14:tracePt t="374453" x="5368925" y="4368800"/>
          <p14:tracePt t="374461" x="5478463" y="4368800"/>
          <p14:tracePt t="374469" x="5597525" y="4368800"/>
          <p14:tracePt t="374478" x="5688013" y="4359275"/>
          <p14:tracePt t="374485" x="5780088" y="4359275"/>
          <p14:tracePt t="374493" x="5870575" y="4359275"/>
          <p14:tracePt t="374501" x="5943600" y="4359275"/>
          <p14:tracePt t="374509" x="5999163" y="4359275"/>
          <p14:tracePt t="374517" x="6062663" y="4359275"/>
          <p14:tracePt t="374525" x="6135688" y="4359275"/>
          <p14:tracePt t="374533" x="6189663" y="4359275"/>
          <p14:tracePt t="374541" x="6245225" y="4359275"/>
          <p14:tracePt t="374549" x="6318250" y="4359275"/>
          <p14:tracePt t="374559" x="6408738" y="4359275"/>
          <p14:tracePt t="374565" x="6481763" y="4359275"/>
          <p14:tracePt t="374573" x="6573838" y="4359275"/>
          <p14:tracePt t="374581" x="6691313" y="4359275"/>
          <p14:tracePt t="374589" x="6764338" y="4359275"/>
          <p14:tracePt t="374597" x="6837363" y="4359275"/>
          <p14:tracePt t="374606" x="6892925" y="4359275"/>
          <p14:tracePt t="374615" x="6946900" y="4359275"/>
          <p14:tracePt t="374622" x="6973888" y="4359275"/>
          <p14:tracePt t="374629" x="7010400" y="4349750"/>
          <p14:tracePt t="374637" x="7037388" y="4349750"/>
          <p14:tracePt t="374645" x="7046913" y="4349750"/>
          <p14:tracePt t="374653" x="7083425" y="4332288"/>
          <p14:tracePt t="374757" x="7092950" y="4332288"/>
          <p14:tracePt t="374781" x="7102475" y="4322763"/>
          <p14:tracePt t="374797" x="7110413" y="4313238"/>
          <p14:tracePt t="374805" x="7119938" y="4313238"/>
          <p14:tracePt t="374813" x="7129463" y="4303713"/>
          <p14:tracePt t="374837" x="7138988" y="4295775"/>
          <p14:tracePt t="374845" x="7138988" y="4286250"/>
          <p14:tracePt t="374871" x="7156450" y="4268788"/>
          <p14:tracePt t="374889" x="7156450" y="4249738"/>
          <p14:tracePt t="374895" x="7156450" y="4240213"/>
          <p14:tracePt t="374904" x="7156450" y="4232275"/>
          <p14:tracePt t="374920" x="7156450" y="4213225"/>
          <p14:tracePt t="374926" x="7156450" y="4203700"/>
          <p14:tracePt t="374950" x="7156450" y="4176713"/>
          <p14:tracePt t="374967" x="7156450" y="4167188"/>
          <p14:tracePt t="374982" x="7156450" y="4159250"/>
          <p14:tracePt t="375123" x="7165975" y="4149725"/>
          <p14:tracePt t="375158" x="7165975" y="4159250"/>
          <p14:tracePt t="375170" x="7165975" y="4176713"/>
          <p14:tracePt t="375173" x="7165975" y="4203700"/>
          <p14:tracePt t="375182" x="7156450" y="4222750"/>
          <p14:tracePt t="375190" x="7146925" y="4240213"/>
          <p14:tracePt t="375198" x="7146925" y="4249738"/>
          <p14:tracePt t="375207" x="7138988" y="4259263"/>
          <p14:tracePt t="375220" x="7129463" y="4276725"/>
          <p14:tracePt t="375221" x="7119938" y="4276725"/>
          <p14:tracePt t="375238" x="7110413" y="4286250"/>
          <p14:tracePt t="375485" x="7102475" y="4295775"/>
          <p14:tracePt t="375495" x="7083425" y="4303713"/>
          <p14:tracePt t="375501" x="7056438" y="4303713"/>
          <p14:tracePt t="375509" x="7010400" y="4313238"/>
          <p14:tracePt t="375517" x="6956425" y="4313238"/>
          <p14:tracePt t="375525" x="6900863" y="4332288"/>
          <p14:tracePt t="375533" x="6864350" y="4340225"/>
          <p14:tracePt t="375542" x="6810375" y="4340225"/>
          <p14:tracePt t="375549" x="6754813" y="4340225"/>
          <p14:tracePt t="375557" x="6727825" y="4340225"/>
          <p14:tracePt t="375565" x="6645275" y="4340225"/>
          <p14:tracePt t="375573" x="6591300" y="4340225"/>
          <p14:tracePt t="375581" x="6537325" y="4340225"/>
          <p14:tracePt t="375592" x="6472238" y="4340225"/>
          <p14:tracePt t="375597" x="6445250" y="4340225"/>
          <p14:tracePt t="375606" x="6391275" y="4340225"/>
          <p14:tracePt t="375613" x="6335713" y="4340225"/>
          <p14:tracePt t="375621" x="6291263" y="4340225"/>
          <p14:tracePt t="375629" x="6235700" y="4340225"/>
          <p14:tracePt t="375637" x="6199188" y="4349750"/>
          <p14:tracePt t="375645" x="6153150" y="4349750"/>
          <p14:tracePt t="375653" x="6099175" y="4349750"/>
          <p14:tracePt t="375661" x="6043613" y="4349750"/>
          <p14:tracePt t="375669" x="5989638" y="4349750"/>
          <p14:tracePt t="375678" x="5935663" y="4349750"/>
          <p14:tracePt t="375685" x="5862638" y="4349750"/>
          <p14:tracePt t="375693" x="5816600" y="4349750"/>
          <p14:tracePt t="375701" x="5789613" y="4349750"/>
          <p14:tracePt t="375709" x="5734050" y="4332288"/>
          <p14:tracePt t="375717" x="5670550" y="4322763"/>
          <p14:tracePt t="375725" x="5634038" y="4313238"/>
          <p14:tracePt t="375733" x="5616575" y="4313238"/>
          <p14:tracePt t="375741" x="5570538" y="4295775"/>
          <p14:tracePt t="375749" x="5543550" y="4295775"/>
          <p14:tracePt t="375757" x="5524500" y="4286250"/>
          <p14:tracePt t="375765" x="5487988" y="4286250"/>
          <p14:tracePt t="375781" x="5461000" y="4286250"/>
          <p14:tracePt t="375789" x="5451475" y="4286250"/>
          <p14:tracePt t="375797" x="5434013" y="4286250"/>
          <p14:tracePt t="375805" x="5414963" y="4286250"/>
          <p14:tracePt t="375813" x="5397500" y="4286250"/>
          <p14:tracePt t="375823" x="5368925" y="4286250"/>
          <p14:tracePt t="375831" x="5341938" y="4286250"/>
          <p14:tracePt t="375841" x="5314950" y="4286250"/>
          <p14:tracePt t="375845" x="5297488" y="4286250"/>
          <p14:tracePt t="375854" x="5251450" y="4295775"/>
          <p14:tracePt t="375861" x="5205413" y="4295775"/>
          <p14:tracePt t="375872" x="5205413" y="4303713"/>
          <p14:tracePt t="375877" x="5178425" y="4303713"/>
          <p14:tracePt t="375896" x="5114925" y="4303713"/>
          <p14:tracePt t="375901" x="5095875" y="4313238"/>
          <p14:tracePt t="375909" x="5059363" y="4313238"/>
          <p14:tracePt t="375917" x="4995863" y="4332288"/>
          <p14:tracePt t="375925" x="4968875" y="4332288"/>
          <p14:tracePt t="375933" x="4949825" y="4332288"/>
          <p14:tracePt t="375942" x="4941888" y="4332288"/>
          <p14:tracePt t="375950" x="4922838" y="4340225"/>
          <p14:tracePt t="375958" x="4905375" y="4340225"/>
          <p14:tracePt t="375967" x="4886325" y="4340225"/>
          <p14:tracePt t="375973" x="4868863" y="4340225"/>
          <p14:tracePt t="375981" x="4859338" y="4340225"/>
          <p14:tracePt t="375997" x="4840288" y="4340225"/>
          <p14:tracePt t="376014" x="4832350" y="4349750"/>
          <p14:tracePt t="377087" x="4822825" y="4349750"/>
          <p14:tracePt t="377096" x="4803775" y="4349750"/>
          <p14:tracePt t="377103" x="4795838" y="4349750"/>
          <p14:tracePt t="377112" x="4786313" y="4349750"/>
          <p14:tracePt t="377120" x="4776788" y="4359275"/>
          <p14:tracePt t="377125" x="4759325" y="4359275"/>
          <p14:tracePt t="377221" x="4749800" y="4359275"/>
          <p14:tracePt t="377229" x="4740275" y="4359275"/>
          <p14:tracePt t="377237" x="4722813" y="4359275"/>
          <p14:tracePt t="377246" x="4703763" y="4359275"/>
          <p14:tracePt t="377253" x="4667250" y="4359275"/>
          <p14:tracePt t="377269" x="4659313" y="4359275"/>
          <p14:tracePt t="377279" x="4649788" y="4359275"/>
          <p14:tracePt t="377285" x="4630738" y="4359275"/>
          <p14:tracePt t="377453" x="4622800" y="4359275"/>
          <p14:tracePt t="377461" x="4613275" y="4359275"/>
          <p14:tracePt t="377678" x="4576763" y="4359275"/>
          <p14:tracePt t="377689" x="4530725" y="4359275"/>
          <p14:tracePt t="377695" x="4513263" y="4359275"/>
          <p14:tracePt t="377701" x="4484688" y="4359275"/>
          <p14:tracePt t="377709" x="4467225" y="4359275"/>
          <p14:tracePt t="377717" x="4448175" y="4359275"/>
          <p14:tracePt t="377725" x="4440238" y="4359275"/>
          <p14:tracePt t="377733" x="4430713" y="4359275"/>
          <p14:tracePt t="378046" x="4421188" y="4349750"/>
          <p14:tracePt t="378065" x="4421188" y="4340225"/>
          <p14:tracePt t="378070" x="4421188" y="4332288"/>
          <p14:tracePt t="378111" x="4421188" y="4322763"/>
          <p14:tracePt t="378122" x="4413250" y="4322763"/>
          <p14:tracePt t="378133" x="4403725" y="4313238"/>
          <p14:tracePt t="378150" x="4403725" y="4303713"/>
          <p14:tracePt t="378157" x="4403725" y="4295775"/>
          <p14:tracePt t="378173" x="4403725" y="4286250"/>
          <p14:tracePt t="378183" x="4403725" y="4268788"/>
          <p14:tracePt t="378189" x="4403725" y="4259263"/>
          <p14:tracePt t="378205" x="4403725" y="4249738"/>
          <p14:tracePt t="378229" x="4403725" y="4232275"/>
          <p14:tracePt t="378237" x="4413250" y="4222750"/>
          <p14:tracePt t="378264" x="4413250" y="4213225"/>
          <p14:tracePt t="378286" x="4413250" y="4203700"/>
          <p14:tracePt t="378313" x="4430713" y="4186238"/>
          <p14:tracePt t="378325" x="4440238" y="4176713"/>
          <p14:tracePt t="378333" x="4457700" y="4159250"/>
          <p14:tracePt t="378341" x="4476750" y="4149725"/>
          <p14:tracePt t="378349" x="4494213" y="4130675"/>
          <p14:tracePt t="378357" x="4513263" y="4122738"/>
          <p14:tracePt t="378365" x="4530725" y="4122738"/>
          <p14:tracePt t="378373" x="4540250" y="4113213"/>
          <p14:tracePt t="378381" x="4567238" y="4113213"/>
          <p14:tracePt t="378389" x="4594225" y="4094163"/>
          <p14:tracePt t="378397" x="4613275" y="4094163"/>
          <p14:tracePt t="378405" x="4630738" y="4094163"/>
          <p14:tracePt t="378413" x="4659313" y="4094163"/>
          <p14:tracePt t="378421" x="4667250" y="4094163"/>
          <p14:tracePt t="378429" x="4695825" y="4094163"/>
          <p14:tracePt t="378437" x="4713288" y="4094163"/>
          <p14:tracePt t="378445" x="4722813" y="4094163"/>
          <p14:tracePt t="378453" x="4730750" y="4094163"/>
          <p14:tracePt t="378469" x="4730750" y="4113213"/>
          <p14:tracePt t="378478" x="4730750" y="4122738"/>
          <p14:tracePt t="378485" x="4730750" y="4130675"/>
          <p14:tracePt t="378497" x="4730750" y="4159250"/>
          <p14:tracePt t="378501" x="4730750" y="4167188"/>
          <p14:tracePt t="378517" x="4730750" y="4176713"/>
          <p14:tracePt t="378525" x="4730750" y="4195763"/>
          <p14:tracePt t="378533" x="4730750" y="4203700"/>
          <p14:tracePt t="378544" x="4730750" y="4222750"/>
          <p14:tracePt t="378549" x="4730750" y="4249738"/>
          <p14:tracePt t="378565" x="4730750" y="4259263"/>
          <p14:tracePt t="378581" x="4730750" y="4276725"/>
          <p14:tracePt t="378589" x="4722813" y="4276725"/>
          <p14:tracePt t="378598" x="4703763" y="4295775"/>
          <p14:tracePt t="378613" x="4695825" y="4295775"/>
          <p14:tracePt t="378629" x="4686300" y="4303713"/>
          <p14:tracePt t="378637" x="4676775" y="4303713"/>
          <p14:tracePt t="378646" x="4659313" y="4313238"/>
          <p14:tracePt t="378654" x="4622800" y="4340225"/>
          <p14:tracePt t="378662" x="4613275" y="4340225"/>
          <p14:tracePt t="378669" x="4586288" y="4340225"/>
          <p14:tracePt t="378678" x="4567238" y="4349750"/>
          <p14:tracePt t="378701" x="4549775" y="4349750"/>
          <p14:tracePt t="378766" x="4540250" y="4349750"/>
          <p14:tracePt t="378789" x="4530725" y="4349750"/>
          <p14:tracePt t="378797" x="4521200" y="4349750"/>
          <p14:tracePt t="378813" x="4503738" y="4349750"/>
          <p14:tracePt t="378821" x="4494213" y="4349750"/>
          <p14:tracePt t="380295" x="4494213" y="4340225"/>
          <p14:tracePt t="380317" x="4494213" y="4332288"/>
          <p14:tracePt t="380333" x="4494213" y="4313238"/>
          <p14:tracePt t="380889" x="4494213" y="4303713"/>
          <p14:tracePt t="380895" x="4494213" y="4295775"/>
          <p14:tracePt t="380920" x="4494213" y="4268788"/>
          <p14:tracePt t="380941" x="4494213" y="4259263"/>
          <p14:tracePt t="380957" x="4494213" y="4249738"/>
          <p14:tracePt t="380965" x="4494213" y="4232275"/>
          <p14:tracePt t="380981" x="4494213" y="4222750"/>
          <p14:tracePt t="381437" x="4494213" y="4213225"/>
          <p14:tracePt t="381461" x="4503738" y="4203700"/>
          <p14:tracePt t="381469" x="4513263" y="4186238"/>
          <p14:tracePt t="381493" x="4513263" y="4176713"/>
          <p14:tracePt t="381525" x="4521200" y="4159250"/>
          <p14:tracePt t="381689" x="4530725" y="4149725"/>
          <p14:tracePt t="381701" x="4530725" y="4140200"/>
          <p14:tracePt t="381766" x="4530725" y="4130675"/>
          <p14:tracePt t="381783" x="4530725" y="4113213"/>
          <p14:tracePt t="381814" x="4530725" y="4103688"/>
          <p14:tracePt t="381919" x="4540250" y="4094163"/>
          <p14:tracePt t="381925" x="4549775" y="4086225"/>
          <p14:tracePt t="381941" x="4557713" y="4067175"/>
          <p14:tracePt t="381949" x="4567238" y="4067175"/>
          <p14:tracePt t="381958" x="4576763" y="4057650"/>
          <p14:tracePt t="381974" x="4586288" y="4049713"/>
          <p14:tracePt t="381981" x="4594225" y="4021138"/>
          <p14:tracePt t="381989" x="4603750" y="4013200"/>
          <p14:tracePt t="381997" x="4613275" y="4003675"/>
          <p14:tracePt t="382005" x="4622800" y="3994150"/>
          <p14:tracePt t="382029" x="4622800" y="3984625"/>
          <p14:tracePt t="382045" x="4622800" y="3976688"/>
          <p14:tracePt t="382223" x="4622800" y="3967163"/>
          <p14:tracePt t="382239" x="4613275" y="3984625"/>
          <p14:tracePt t="382250" x="4603750" y="4021138"/>
          <p14:tracePt t="382253" x="4603750" y="4030663"/>
          <p14:tracePt t="382261" x="4594225" y="4057650"/>
          <p14:tracePt t="382269" x="4594225" y="4086225"/>
          <p14:tracePt t="382279" x="4567238" y="4122738"/>
          <p14:tracePt t="382285" x="4567238" y="4130675"/>
          <p14:tracePt t="382293" x="4557713" y="4159250"/>
          <p14:tracePt t="382398" x="4557713" y="4167188"/>
          <p14:tracePt t="382414" x="4557713" y="4176713"/>
          <p14:tracePt t="382421" x="4557713" y="4195763"/>
          <p14:tracePt t="382437" x="4557713" y="4203700"/>
          <p14:tracePt t="382445" x="4557713" y="4213225"/>
          <p14:tracePt t="382830" x="4557713" y="4203700"/>
          <p14:tracePt t="382846" x="4557713" y="4195763"/>
          <p14:tracePt t="383061" x="4557713" y="4186238"/>
          <p14:tracePt t="383077" x="4557713" y="4176713"/>
          <p14:tracePt t="383093" x="4557713" y="4167188"/>
          <p14:tracePt t="383221" x="4557713" y="4159250"/>
          <p14:tracePt t="383230" x="4540250" y="4159250"/>
          <p14:tracePt t="383237" x="4530725" y="4159250"/>
          <p14:tracePt t="383254" x="4521200" y="4159250"/>
          <p14:tracePt t="383264" x="4513263" y="4159250"/>
          <p14:tracePt t="383269" x="4494213" y="4167188"/>
          <p14:tracePt t="383278" x="4484688" y="4167188"/>
          <p14:tracePt t="383285" x="4476750" y="4176713"/>
          <p14:tracePt t="383301" x="4476750" y="4186238"/>
          <p14:tracePt t="383317" x="4448175" y="4195763"/>
          <p14:tracePt t="383325" x="4440238" y="4203700"/>
          <p14:tracePt t="383341" x="4430713" y="4213225"/>
          <p14:tracePt t="383741" x="4421188" y="4203700"/>
          <p14:tracePt t="384319" x="4421188" y="4195763"/>
          <p14:tracePt t="384327" x="4440238" y="4176713"/>
          <p14:tracePt t="384335" x="4448175" y="4159250"/>
          <p14:tracePt t="384350" x="4457700" y="4149725"/>
          <p14:tracePt t="384366" x="4467225" y="4149725"/>
          <p14:tracePt t="384390" x="4476750" y="4140200"/>
          <p14:tracePt t="384398" x="4484688" y="4130675"/>
          <p14:tracePt t="384415" x="4494213" y="4122738"/>
          <p14:tracePt t="384479" x="4513263" y="4122738"/>
          <p14:tracePt t="384533" x="4521200" y="4113213"/>
          <p14:tracePt t="384557" x="4530725" y="4103688"/>
          <p14:tracePt t="384573" x="4549775" y="4086225"/>
          <p14:tracePt t="384597" x="4557713" y="4086225"/>
          <p14:tracePt t="384831" x="4567238" y="4086225"/>
          <p14:tracePt t="385102" x="4567238" y="4094163"/>
          <p14:tracePt t="385165" x="4557713" y="4103688"/>
          <p14:tracePt t="385190" x="4557713" y="4113213"/>
          <p14:tracePt t="385198" x="4549775" y="4122738"/>
          <p14:tracePt t="385573" x="4521200" y="4140200"/>
          <p14:tracePt t="385613" x="4521200" y="4149725"/>
          <p14:tracePt t="386038" x="4513263" y="4159250"/>
          <p14:tracePt t="386077" x="4503738" y="4167188"/>
          <p14:tracePt t="386093" x="4494213" y="4176713"/>
          <p14:tracePt t="386125" x="4484688" y="4186238"/>
          <p14:tracePt t="386133" x="4476750" y="4195763"/>
          <p14:tracePt t="386141" x="4467225" y="4195763"/>
          <p14:tracePt t="386173" x="4467225" y="4203700"/>
          <p14:tracePt t="386181" x="4448175" y="4213225"/>
          <p14:tracePt t="386206" x="4440238" y="4232275"/>
          <p14:tracePt t="386233" x="4430713" y="4240213"/>
          <p14:tracePt t="386565" x="4421188" y="4259263"/>
          <p14:tracePt t="387031" x="4421188" y="4268788"/>
          <p14:tracePt t="387039" x="4421188" y="4276725"/>
          <p14:tracePt t="387054" x="4413250" y="4286250"/>
          <p14:tracePt t="387565" x="4421188" y="4286250"/>
          <p14:tracePt t="387694" x="4430713" y="4268788"/>
          <p14:tracePt t="387702" x="4440238" y="4259263"/>
          <p14:tracePt t="387719" x="4448175" y="4240213"/>
          <p14:tracePt t="387743" x="4448175" y="4232275"/>
          <p14:tracePt t="387758" x="4448175" y="4213225"/>
          <p14:tracePt t="388149" x="4430713" y="4222750"/>
          <p14:tracePt t="388173" x="4403725" y="4240213"/>
          <p14:tracePt t="388189" x="4394200" y="4249738"/>
          <p14:tracePt t="388198" x="4384675" y="4259263"/>
          <p14:tracePt t="388206" x="4357688" y="4268788"/>
          <p14:tracePt t="388217" x="4348163" y="4276725"/>
          <p14:tracePt t="388222" x="4340225" y="4286250"/>
          <p14:tracePt t="388230" x="4330700" y="4286250"/>
          <p14:tracePt t="388366" x="4330700" y="4276725"/>
          <p14:tracePt t="388374" x="4330700" y="4259263"/>
          <p14:tracePt t="388389" x="4330700" y="4249738"/>
          <p14:tracePt t="388397" x="4330700" y="4240213"/>
          <p14:tracePt t="388470" x="4348163" y="4222750"/>
          <p14:tracePt t="388497" x="4348163" y="4213225"/>
          <p14:tracePt t="388514" x="4348163" y="4203700"/>
          <p14:tracePt t="388525" x="4357688" y="4195763"/>
          <p14:tracePt t="388774" x="4357688" y="4213225"/>
          <p14:tracePt t="388782" x="4348163" y="4222750"/>
          <p14:tracePt t="388790" x="4348163" y="4232275"/>
          <p14:tracePt t="388799" x="4348163" y="4249738"/>
          <p14:tracePt t="388811" x="4348163" y="4259263"/>
          <p14:tracePt t="388815" x="4348163" y="4276725"/>
          <p14:tracePt t="388837" x="4348163" y="4286250"/>
          <p14:tracePt t="388909" x="4348163" y="4295775"/>
          <p14:tracePt t="388917" x="4367213" y="4295775"/>
          <p14:tracePt t="388926" x="4394200" y="4295775"/>
          <p14:tracePt t="388935" x="4413250" y="4295775"/>
          <p14:tracePt t="388941" x="4440238" y="4295775"/>
          <p14:tracePt t="388949" x="4448175" y="4295775"/>
          <p14:tracePt t="388957" x="4457700" y="4295775"/>
          <p14:tracePt t="389014" x="4476750" y="4295775"/>
          <p14:tracePt t="389022" x="4484688" y="4295775"/>
          <p14:tracePt t="389038" x="4503738" y="4295775"/>
          <p14:tracePt t="389047" x="4503738" y="4286250"/>
          <p14:tracePt t="389066" x="4521200" y="4259263"/>
          <p14:tracePt t="389069" x="4521200" y="4249738"/>
          <p14:tracePt t="389078" x="4521200" y="4240213"/>
          <p14:tracePt t="389101" x="4521200" y="4232275"/>
          <p14:tracePt t="389845" x="4530725" y="4240213"/>
          <p14:tracePt t="389870" x="4540250" y="4240213"/>
          <p14:tracePt t="389877" x="4540250" y="4232275"/>
          <p14:tracePt t="389893" x="4540250" y="4222750"/>
          <p14:tracePt t="389917" x="4540250" y="4213225"/>
          <p14:tracePt t="390135" x="4513263" y="4213225"/>
          <p14:tracePt t="390143" x="4457700" y="4213225"/>
          <p14:tracePt t="390152" x="4367213" y="4222750"/>
          <p14:tracePt t="390158" x="4284663" y="4240213"/>
          <p14:tracePt t="390167" x="4175125" y="4268788"/>
          <p14:tracePt t="390173" x="4102100" y="4268788"/>
          <p14:tracePt t="390181" x="4038600" y="4276725"/>
          <p14:tracePt t="390189" x="3965575" y="4295775"/>
          <p14:tracePt t="390197" x="3911600" y="4295775"/>
          <p14:tracePt t="390205" x="3865563" y="4295775"/>
          <p14:tracePt t="390214" x="3846513" y="4295775"/>
          <p14:tracePt t="390220" x="3810000" y="4303713"/>
          <p14:tracePt t="390229" x="3775075" y="4322763"/>
          <p14:tracePt t="390237" x="3765550" y="4322763"/>
          <p14:tracePt t="390253" x="3729038" y="4322763"/>
          <p14:tracePt t="390261" x="3692525" y="4322763"/>
          <p14:tracePt t="390269" x="3636963" y="4322763"/>
          <p14:tracePt t="390278" x="3527425" y="4322763"/>
          <p14:tracePt t="390285" x="3436938" y="4322763"/>
          <p14:tracePt t="390293" x="3327400" y="4322763"/>
          <p14:tracePt t="390301" x="3163888" y="4322763"/>
          <p14:tracePt t="390311" x="2998788" y="4322763"/>
          <p14:tracePt t="390317" x="2825750" y="4322763"/>
          <p14:tracePt t="390325" x="2679700" y="4322763"/>
          <p14:tracePt t="390333" x="2589213" y="4322763"/>
          <p14:tracePt t="390341" x="2506663" y="4322763"/>
          <p14:tracePt t="390349" x="2452688" y="4322763"/>
          <p14:tracePt t="390357" x="2433638" y="4322763"/>
          <p14:tracePt t="390727" x="2479675" y="4322763"/>
          <p14:tracePt t="390734" x="2579688" y="4322763"/>
          <p14:tracePt t="390743" x="2689225" y="4322763"/>
          <p14:tracePt t="390749" x="2862263" y="4322763"/>
          <p14:tracePt t="390757" x="3044825" y="4322763"/>
          <p14:tracePt t="390765" x="3263900" y="4322763"/>
          <p14:tracePt t="390773" x="3527425" y="4322763"/>
          <p14:tracePt t="390781" x="3792538" y="4322763"/>
          <p14:tracePt t="390789" x="4021138" y="4322763"/>
          <p14:tracePt t="390797" x="4221163" y="4322763"/>
          <p14:tracePt t="390805" x="4413250" y="4322763"/>
          <p14:tracePt t="390813" x="4557713" y="4322763"/>
          <p14:tracePt t="390821" x="4667250" y="4322763"/>
          <p14:tracePt t="390829" x="4740275" y="4322763"/>
          <p14:tracePt t="390838" x="4759325" y="4322763"/>
          <p14:tracePt t="390845" x="4795838" y="4322763"/>
          <p14:tracePt t="390870" x="4803775" y="4322763"/>
          <p14:tracePt t="390957" x="4840288" y="4332288"/>
          <p14:tracePt t="390965" x="4905375" y="4332288"/>
          <p14:tracePt t="390973" x="4959350" y="4332288"/>
          <p14:tracePt t="390982" x="4995863" y="4340225"/>
          <p14:tracePt t="390989" x="5032375" y="4340225"/>
          <p14:tracePt t="390997" x="5086350" y="4359275"/>
          <p14:tracePt t="391005" x="5122863" y="4359275"/>
          <p14:tracePt t="391013" x="5168900" y="4359275"/>
          <p14:tracePt t="391021" x="5187950" y="4359275"/>
          <p14:tracePt t="391029" x="5205413" y="4359275"/>
          <p14:tracePt t="391053" x="5214938" y="4359275"/>
          <p14:tracePt t="391069" x="5224463" y="4359275"/>
          <p14:tracePt t="391077" x="5251450" y="4359275"/>
          <p14:tracePt t="391085" x="5268913" y="4359275"/>
          <p14:tracePt t="391093" x="5305425" y="4359275"/>
          <p14:tracePt t="391102" x="5351463" y="4359275"/>
          <p14:tracePt t="391112" x="5387975" y="4359275"/>
          <p14:tracePt t="391118" x="5424488" y="4359275"/>
          <p14:tracePt t="391129" x="5478463" y="4376738"/>
          <p14:tracePt t="391133" x="5543550" y="4395788"/>
          <p14:tracePt t="391141" x="5580063" y="4395788"/>
          <p14:tracePt t="391149" x="5616575" y="4395788"/>
          <p14:tracePt t="391157" x="5661025" y="4405313"/>
          <p14:tracePt t="391165" x="5670550" y="4405313"/>
          <p14:tracePt t="391173" x="5688013" y="4405313"/>
          <p14:tracePt t="391222" x="5707063" y="4405313"/>
          <p14:tracePt t="391341" x="5670550" y="4405313"/>
          <p14:tracePt t="391349" x="5607050" y="4405313"/>
          <p14:tracePt t="391357" x="5524500" y="4405313"/>
          <p14:tracePt t="391365" x="5470525" y="4405313"/>
          <p14:tracePt t="391373" x="5378450" y="4405313"/>
          <p14:tracePt t="391381" x="5305425" y="4405313"/>
          <p14:tracePt t="391389" x="5232400" y="4405313"/>
          <p14:tracePt t="391397" x="5159375" y="4405313"/>
          <p14:tracePt t="391405" x="5068888" y="4405313"/>
          <p14:tracePt t="391413" x="5005388" y="4405313"/>
          <p14:tracePt t="391421" x="4949825" y="4405313"/>
          <p14:tracePt t="391429" x="4922838" y="4405313"/>
          <p14:tracePt t="391437" x="4886325" y="4405313"/>
          <p14:tracePt t="391445" x="4849813" y="4405313"/>
          <p14:tracePt t="391453" x="4832350" y="4405313"/>
          <p14:tracePt t="391461" x="4803775" y="4405313"/>
          <p14:tracePt t="391469" x="4786313" y="4405313"/>
          <p14:tracePt t="391477" x="4759325" y="4405313"/>
          <p14:tracePt t="391485" x="4749800" y="4405313"/>
          <p14:tracePt t="391494" x="4740275" y="4405313"/>
          <p14:tracePt t="391647" x="4722813" y="4405313"/>
          <p14:tracePt t="391663" x="4713288" y="4405313"/>
          <p14:tracePt t="391674" x="4695825" y="4405313"/>
          <p14:tracePt t="391677" x="4667250" y="4405313"/>
          <p14:tracePt t="391685" x="4640263" y="4405313"/>
          <p14:tracePt t="391696" x="4603750" y="4405313"/>
          <p14:tracePt t="391703" x="4576763" y="4405313"/>
          <p14:tracePt t="391716" x="4549775" y="4405313"/>
          <p14:tracePt t="391718" x="4521200" y="4405313"/>
          <p14:tracePt t="391726" x="4467225" y="4405313"/>
          <p14:tracePt t="391734" x="4421188" y="4405313"/>
          <p14:tracePt t="391741" x="4394200" y="4405313"/>
          <p14:tracePt t="391749" x="4367213" y="4405313"/>
          <p14:tracePt t="391757" x="4348163" y="4405313"/>
          <p14:tracePt t="391765" x="4330700" y="4405313"/>
          <p14:tracePt t="391773" x="4321175" y="4405313"/>
          <p14:tracePt t="392559" x="4311650" y="4405313"/>
          <p14:tracePt t="392565" x="4311650" y="4395788"/>
          <p14:tracePt t="392581" x="4321175" y="4386263"/>
          <p14:tracePt t="392766" x="4330700" y="4386263"/>
          <p14:tracePt t="392782" x="4357688" y="4386263"/>
          <p14:tracePt t="392789" x="4367213" y="4386263"/>
          <p14:tracePt t="392805" x="4384675" y="4376738"/>
          <p14:tracePt t="392843" x="4394200" y="4376738"/>
          <p14:tracePt t="393077" x="4367213" y="4376738"/>
          <p14:tracePt t="393085" x="4303713" y="4376738"/>
          <p14:tracePt t="393093" x="4230688" y="4376738"/>
          <p14:tracePt t="393101" x="4157663" y="4376738"/>
          <p14:tracePt t="393110" x="4038600" y="4376738"/>
          <p14:tracePt t="393117" x="4002088" y="4376738"/>
          <p14:tracePt t="393126" x="3902075" y="4368800"/>
          <p14:tracePt t="393133" x="3792538" y="4340225"/>
          <p14:tracePt t="393144" x="3692525" y="4322763"/>
          <p14:tracePt t="393150" x="3600450" y="4313238"/>
          <p14:tracePt t="393158" x="3536950" y="4276725"/>
          <p14:tracePt t="393166" x="3509963" y="4259263"/>
          <p14:tracePt t="393173" x="3490913" y="4249738"/>
          <p14:tracePt t="393182" x="3455988" y="4222750"/>
          <p14:tracePt t="393205" x="3446463" y="4213225"/>
          <p14:tracePt t="393470" x="3427413" y="4213225"/>
          <p14:tracePt t="393478" x="3409950" y="4222750"/>
          <p14:tracePt t="393486" x="3382963" y="4222750"/>
          <p14:tracePt t="393497" x="3327400" y="4232275"/>
          <p14:tracePt t="393501" x="3281363" y="4249738"/>
          <p14:tracePt t="393512" x="3227388" y="4268788"/>
          <p14:tracePt t="393518" x="3163888" y="4268788"/>
          <p14:tracePt t="393526" x="3136900" y="4276725"/>
          <p14:tracePt t="393533" x="3100388" y="4276725"/>
          <p14:tracePt t="393541" x="3063875" y="4276725"/>
          <p14:tracePt t="393549" x="3035300" y="4276725"/>
          <p14:tracePt t="393557" x="3008313" y="4276725"/>
          <p14:tracePt t="393565" x="2998788" y="4276725"/>
          <p14:tracePt t="393573" x="2981325" y="4276725"/>
          <p14:tracePt t="393589" x="2971800" y="4276725"/>
          <p14:tracePt t="393613" x="2971800" y="4268788"/>
          <p14:tracePt t="393637" x="2971800" y="4249738"/>
          <p14:tracePt t="393645" x="2971800" y="4232275"/>
          <p14:tracePt t="393653" x="2971800" y="4222750"/>
          <p14:tracePt t="393661" x="2971800" y="4203700"/>
          <p14:tracePt t="393669" x="2971800" y="4186238"/>
          <p14:tracePt t="393685" x="2981325" y="4159250"/>
          <p14:tracePt t="393693" x="3008313" y="4130675"/>
          <p14:tracePt t="393701" x="3027363" y="4122738"/>
          <p14:tracePt t="393710" x="3054350" y="4122738"/>
          <p14:tracePt t="393717" x="3108325" y="4103688"/>
          <p14:tracePt t="393725" x="3190875" y="4086225"/>
          <p14:tracePt t="393733" x="3300413" y="4076700"/>
          <p14:tracePt t="393741" x="3390900" y="4076700"/>
          <p14:tracePt t="393751" x="3500438" y="4076700"/>
          <p14:tracePt t="393758" x="3629025" y="4076700"/>
          <p14:tracePt t="393765" x="3756025" y="4076700"/>
          <p14:tracePt t="393773" x="3883025" y="4076700"/>
          <p14:tracePt t="393781" x="4029075" y="4076700"/>
          <p14:tracePt t="393789" x="4157663" y="4076700"/>
          <p14:tracePt t="393797" x="4267200" y="4076700"/>
          <p14:tracePt t="393805" x="4384675" y="4113213"/>
          <p14:tracePt t="393813" x="4457700" y="4122738"/>
          <p14:tracePt t="393821" x="4503738" y="4130675"/>
          <p14:tracePt t="393829" x="4549775" y="4167188"/>
          <p14:tracePt t="393838" x="4557713" y="4176713"/>
          <p14:tracePt t="393854" x="4567238" y="4186238"/>
          <p14:tracePt t="393861" x="4567238" y="4195763"/>
          <p14:tracePt t="393877" x="4567238" y="4203700"/>
          <p14:tracePt t="393894" x="4494213" y="4232275"/>
          <p14:tracePt t="393901" x="4430713" y="4249738"/>
          <p14:tracePt t="393909" x="4376738" y="4249738"/>
          <p14:tracePt t="393917" x="4311650" y="4249738"/>
          <p14:tracePt t="393929" x="4257675" y="4249738"/>
          <p14:tracePt t="393938" x="4221163" y="4249738"/>
          <p14:tracePt t="393940" x="4175125" y="4249738"/>
          <p14:tracePt t="393951" x="4165600" y="4249738"/>
          <p14:tracePt t="394111" x="4175125" y="4249738"/>
          <p14:tracePt t="394126" x="4284663" y="4276725"/>
          <p14:tracePt t="394129" x="4376738" y="4276725"/>
          <p14:tracePt t="394133" x="4540250" y="4322763"/>
          <p14:tracePt t="394141" x="4722813" y="4340225"/>
          <p14:tracePt t="394149" x="4886325" y="4359275"/>
          <p14:tracePt t="394157" x="5095875" y="4405313"/>
          <p14:tracePt t="394167" x="5278438" y="4422775"/>
          <p14:tracePt t="394173" x="5441950" y="4432300"/>
          <p14:tracePt t="394183" x="5570538" y="4449763"/>
          <p14:tracePt t="394190" x="5688013" y="4478338"/>
          <p14:tracePt t="394198" x="5780088" y="4486275"/>
          <p14:tracePt t="394206" x="5807075" y="4486275"/>
          <p14:tracePt t="394216" x="5816600" y="4486275"/>
          <p14:tracePt t="394413" x="5780088" y="4486275"/>
          <p14:tracePt t="394421" x="5697538" y="4486275"/>
          <p14:tracePt t="394429" x="5624513" y="4478338"/>
          <p14:tracePt t="394437" x="5561013" y="4459288"/>
          <p14:tracePt t="394445" x="5507038" y="4449763"/>
          <p14:tracePt t="394453" x="5461000" y="4422775"/>
          <p14:tracePt t="394461" x="5414963" y="4413250"/>
          <p14:tracePt t="394470" x="5397500" y="4405313"/>
          <p14:tracePt t="394480" x="5360988" y="4395788"/>
          <p14:tracePt t="394486" x="5341938" y="4386263"/>
          <p14:tracePt t="394497" x="5334000" y="4376738"/>
          <p14:tracePt t="394502" x="5324475" y="4368800"/>
          <p14:tracePt t="394514" x="5314950" y="4368800"/>
          <p14:tracePt t="394516" x="5305425" y="4359275"/>
          <p14:tracePt t="394533" x="5297488" y="4340225"/>
          <p14:tracePt t="394563" x="5278438" y="4322763"/>
          <p14:tracePt t="394573" x="5278438" y="4303713"/>
          <p14:tracePt t="394581" x="5268913" y="4295775"/>
          <p14:tracePt t="394589" x="5268913" y="4286250"/>
          <p14:tracePt t="394598" x="5268913" y="4276725"/>
          <p14:tracePt t="394605" x="5260975" y="4259263"/>
          <p14:tracePt t="394613" x="5260975" y="4249738"/>
          <p14:tracePt t="394637" x="5260975" y="4240213"/>
          <p14:tracePt t="394645" x="5260975" y="4222750"/>
          <p14:tracePt t="394661" x="5260975" y="4203700"/>
          <p14:tracePt t="394678" x="5260975" y="4195763"/>
          <p14:tracePt t="394695" x="5278438" y="4167188"/>
          <p14:tracePt t="394702" x="5324475" y="4159250"/>
          <p14:tracePt t="394712" x="5387975" y="4149725"/>
          <p14:tracePt t="394718" x="5478463" y="4149725"/>
          <p14:tracePt t="394728" x="5570538" y="4149725"/>
          <p14:tracePt t="394734" x="5661025" y="4149725"/>
          <p14:tracePt t="394742" x="5770563" y="4149725"/>
          <p14:tracePt t="394749" x="5862638" y="4149725"/>
          <p14:tracePt t="394757" x="5935663" y="4149725"/>
          <p14:tracePt t="394765" x="6026150" y="4149725"/>
          <p14:tracePt t="394773" x="6099175" y="4149725"/>
          <p14:tracePt t="394781" x="6162675" y="4149725"/>
          <p14:tracePt t="394789" x="6235700" y="4149725"/>
          <p14:tracePt t="394797" x="6272213" y="4149725"/>
          <p14:tracePt t="394805" x="6326188" y="4149725"/>
          <p14:tracePt t="394813" x="6372225" y="4149725"/>
          <p14:tracePt t="394821" x="6399213" y="4149725"/>
          <p14:tracePt t="394829" x="6418263" y="4149725"/>
          <p14:tracePt t="394839" x="6445250" y="4149725"/>
          <p14:tracePt t="394845" x="6454775" y="4149725"/>
          <p14:tracePt t="394854" x="6481763" y="4149725"/>
          <p14:tracePt t="394861" x="6527800" y="4167188"/>
          <p14:tracePt t="394870" x="6527800" y="4176713"/>
          <p14:tracePt t="394877" x="6537325" y="4186238"/>
          <p14:tracePt t="394894" x="6545263" y="4195763"/>
          <p14:tracePt t="394901" x="6545263" y="4203700"/>
          <p14:tracePt t="394909" x="6564313" y="4222750"/>
          <p14:tracePt t="394949" x="6564313" y="4249738"/>
          <p14:tracePt t="394973" x="6554788" y="4268788"/>
          <p14:tracePt t="394989" x="6537325" y="4276725"/>
          <p14:tracePt t="394997" x="6508750" y="4295775"/>
          <p14:tracePt t="395005" x="6491288" y="4303713"/>
          <p14:tracePt t="395013" x="6454775" y="4313238"/>
          <p14:tracePt t="395021" x="6399213" y="4332288"/>
          <p14:tracePt t="395029" x="6345238" y="4332288"/>
          <p14:tracePt t="395037" x="6291263" y="4332288"/>
          <p14:tracePt t="395045" x="6226175" y="4332288"/>
          <p14:tracePt t="395053" x="6116638" y="4332288"/>
          <p14:tracePt t="395061" x="6043613" y="4332288"/>
          <p14:tracePt t="395069" x="5972175" y="4332288"/>
          <p14:tracePt t="395077" x="5880100" y="4332288"/>
          <p14:tracePt t="395085" x="5826125" y="4332288"/>
          <p14:tracePt t="395093" x="5770563" y="4332288"/>
          <p14:tracePt t="395101" x="5734050" y="4332288"/>
          <p14:tracePt t="395110" x="5707063" y="4332288"/>
          <p14:tracePt t="395117" x="5688013" y="4322763"/>
          <p14:tracePt t="395126" x="5680075" y="4313238"/>
          <p14:tracePt t="395303" x="5680075" y="4303713"/>
          <p14:tracePt t="396005" x="5661025" y="4295775"/>
          <p14:tracePt t="396014" x="5551488" y="4295775"/>
          <p14:tracePt t="396021" x="5387975" y="4313238"/>
          <p14:tracePt t="396029" x="5205413" y="4332288"/>
          <p14:tracePt t="396037" x="4949825" y="4349750"/>
          <p14:tracePt t="396045" x="4676775" y="4368800"/>
          <p14:tracePt t="396053" x="4340225" y="4368800"/>
          <p14:tracePt t="396061" x="4048125" y="4368800"/>
          <p14:tracePt t="396069" x="3683000" y="4432300"/>
          <p14:tracePt t="396077" x="3455988" y="4432300"/>
          <p14:tracePt t="396085" x="3227388" y="4449763"/>
          <p14:tracePt t="396093" x="3044825" y="4449763"/>
          <p14:tracePt t="396101" x="2917825" y="4449763"/>
          <p14:tracePt t="396109" x="2789238" y="4459288"/>
          <p14:tracePt t="396117" x="2671763" y="4486275"/>
          <p14:tracePt t="396126" x="2562225" y="4505325"/>
          <p14:tracePt t="396133" x="2452688" y="4505325"/>
          <p14:tracePt t="396141" x="2352675" y="4514850"/>
          <p14:tracePt t="396149" x="2260600" y="4532313"/>
          <p14:tracePt t="396157" x="2151063" y="4559300"/>
          <p14:tracePt t="396165" x="2033588" y="4568825"/>
          <p14:tracePt t="396173" x="1941513" y="4587875"/>
          <p14:tracePt t="396181" x="1868488" y="4587875"/>
          <p14:tracePt t="396189" x="1778000" y="4595813"/>
          <p14:tracePt t="396197" x="1731963" y="4595813"/>
          <p14:tracePt t="396205" x="1704975" y="4595813"/>
          <p14:tracePt t="396214" x="1695450" y="4595813"/>
          <p14:tracePt t="396221" x="1677988" y="4595813"/>
          <p14:tracePt t="396317" x="1704975" y="4595813"/>
          <p14:tracePt t="396325" x="1714500" y="4595813"/>
          <p14:tracePt t="396333" x="1722438" y="4595813"/>
          <p14:tracePt t="396349" x="1741488" y="4595813"/>
          <p14:tracePt t="396479" x="1722438" y="4614863"/>
          <p14:tracePt t="396493" x="1714500" y="4624388"/>
          <p14:tracePt t="396501" x="1704975" y="4624388"/>
          <p14:tracePt t="396509" x="1677988" y="4641850"/>
          <p14:tracePt t="396518" x="1658938" y="4651375"/>
          <p14:tracePt t="396529" x="1641475" y="4668838"/>
          <p14:tracePt t="396534" x="1631950" y="4668838"/>
          <p14:tracePt t="396544" x="1612900" y="4678363"/>
          <p14:tracePt t="396549" x="1604963" y="4678363"/>
          <p14:tracePt t="396557" x="1585913" y="4687888"/>
          <p14:tracePt t="396565" x="1568450" y="4697413"/>
          <p14:tracePt t="396574" x="1558925" y="4705350"/>
          <p14:tracePt t="396593" x="1558925" y="4714875"/>
          <p14:tracePt t="396767" x="1558925" y="4705350"/>
          <p14:tracePt t="396875" x="1541463" y="4697413"/>
          <p14:tracePt t="396877" x="1495425" y="4697413"/>
          <p14:tracePt t="396885" x="1468438" y="4697413"/>
          <p14:tracePt t="396893" x="1449388" y="4697413"/>
          <p14:tracePt t="396901" x="1439863" y="4697413"/>
          <p14:tracePt t="396909" x="1422400" y="4687888"/>
          <p14:tracePt t="396957" x="1412875" y="4687888"/>
          <p14:tracePt t="396965" x="1412875" y="4678363"/>
          <p14:tracePt t="396989" x="1403350" y="4660900"/>
          <p14:tracePt t="397085" x="1403350" y="4641850"/>
          <p14:tracePt t="397237" x="1395413" y="4632325"/>
          <p14:tracePt t="397247" x="1358900" y="4632325"/>
          <p14:tracePt t="397253" x="1303338" y="4632325"/>
          <p14:tracePt t="397262" x="1276350" y="4632325"/>
          <p14:tracePt t="397269" x="1230313" y="4632325"/>
          <p14:tracePt t="397277" x="1203325" y="4632325"/>
          <p14:tracePt t="397285" x="1185863" y="4632325"/>
          <p14:tracePt t="397293" x="1157288" y="4641850"/>
          <p14:tracePt t="397318" x="1149350" y="4641850"/>
          <p14:tracePt t="397350" x="1130300" y="4651375"/>
          <p14:tracePt t="397358" x="1112838" y="4651375"/>
          <p14:tracePt t="397366" x="1093788" y="4668838"/>
          <p14:tracePt t="397373" x="1076325" y="4678363"/>
          <p14:tracePt t="397381" x="1039813" y="4714875"/>
          <p14:tracePt t="397389" x="1011238" y="4741863"/>
          <p14:tracePt t="397397" x="993775" y="4751388"/>
          <p14:tracePt t="397405" x="930275" y="4787900"/>
          <p14:tracePt t="397413" x="911225" y="4797425"/>
          <p14:tracePt t="397421" x="866775" y="4833938"/>
          <p14:tracePt t="397429" x="838200" y="4851400"/>
          <p14:tracePt t="397437" x="830263" y="4860925"/>
          <p14:tracePt t="397445" x="811213" y="4878388"/>
          <p14:tracePt t="397453" x="793750" y="4887913"/>
          <p14:tracePt t="397461" x="784225" y="4897438"/>
          <p14:tracePt t="397469" x="757238" y="4906963"/>
          <p14:tracePt t="397477" x="757238" y="4914900"/>
          <p14:tracePt t="397485" x="747713" y="4914900"/>
          <p14:tracePt t="397493" x="738188" y="4943475"/>
          <p14:tracePt t="397501" x="738188" y="4960938"/>
          <p14:tracePt t="397508" x="738188" y="4979988"/>
          <p14:tracePt t="397517" x="738188" y="5006975"/>
          <p14:tracePt t="397527" x="738188" y="5053013"/>
          <p14:tracePt t="397533" x="738188" y="5070475"/>
          <p14:tracePt t="397543" x="738188" y="5097463"/>
          <p14:tracePt t="397551" x="738188" y="5116513"/>
          <p14:tracePt t="397567" x="757238" y="5160963"/>
          <p14:tracePt t="397574" x="757238" y="5197475"/>
          <p14:tracePt t="397581" x="765175" y="5226050"/>
          <p14:tracePt t="397590" x="774700" y="5243513"/>
          <p14:tracePt t="397597" x="784225" y="5262563"/>
          <p14:tracePt t="397605" x="801688" y="5289550"/>
          <p14:tracePt t="397613" x="820738" y="5307013"/>
          <p14:tracePt t="397621" x="820738" y="5316538"/>
          <p14:tracePt t="397629" x="838200" y="5353050"/>
          <p14:tracePt t="397637" x="857250" y="5380038"/>
          <p14:tracePt t="397645" x="866775" y="5408613"/>
          <p14:tracePt t="397653" x="884238" y="5435600"/>
          <p14:tracePt t="397661" x="911225" y="5472113"/>
          <p14:tracePt t="397669" x="920750" y="5499100"/>
          <p14:tracePt t="397677" x="920750" y="5508625"/>
          <p14:tracePt t="397685" x="930275" y="5545138"/>
          <p14:tracePt t="397695" x="947738" y="5562600"/>
          <p14:tracePt t="397703" x="947738" y="5581650"/>
          <p14:tracePt t="397712" x="947738" y="5599113"/>
          <p14:tracePt t="397717" x="957263" y="5626100"/>
          <p14:tracePt t="397727" x="966788" y="5645150"/>
          <p14:tracePt t="397732" x="966788" y="5654675"/>
          <p14:tracePt t="397742" x="974725" y="5691188"/>
          <p14:tracePt t="397749" x="974725" y="5699125"/>
          <p14:tracePt t="397757" x="993775" y="5718175"/>
          <p14:tracePt t="397765" x="1003300" y="5735638"/>
          <p14:tracePt t="397773" x="1003300" y="5745163"/>
          <p14:tracePt t="397781" x="1011238" y="5772150"/>
          <p14:tracePt t="397789" x="1020763" y="5800725"/>
          <p14:tracePt t="397797" x="1057275" y="5827713"/>
          <p14:tracePt t="397805" x="1066800" y="5873750"/>
          <p14:tracePt t="397813" x="1093788" y="5900738"/>
          <p14:tracePt t="397821" x="1120775" y="5927725"/>
          <p14:tracePt t="397829" x="1149350" y="5954713"/>
          <p14:tracePt t="397838" x="1166813" y="5973763"/>
          <p14:tracePt t="397845" x="1176338" y="5983288"/>
          <p14:tracePt t="397853" x="1193800" y="6000750"/>
          <p14:tracePt t="398069" x="1157288" y="6000750"/>
          <p14:tracePt t="398077" x="1120775" y="6000750"/>
          <p14:tracePt t="398085" x="1066800" y="6000750"/>
          <p14:tracePt t="398093" x="1030288" y="6000750"/>
          <p14:tracePt t="398101" x="1003300" y="5983288"/>
          <p14:tracePt t="398109" x="957263" y="5964238"/>
          <p14:tracePt t="398117" x="930275" y="5954713"/>
          <p14:tracePt t="398126" x="884238" y="5927725"/>
          <p14:tracePt t="398134" x="866775" y="5910263"/>
          <p14:tracePt t="398143" x="838200" y="5881688"/>
          <p14:tracePt t="398151" x="830263" y="5864225"/>
          <p14:tracePt t="398160" x="830263" y="5827713"/>
          <p14:tracePt t="398168" x="820738" y="5808663"/>
          <p14:tracePt t="398173" x="793750" y="5764213"/>
          <p14:tracePt t="398181" x="784225" y="5718175"/>
          <p14:tracePt t="398189" x="784225" y="5681663"/>
          <p14:tracePt t="398197" x="784225" y="5654675"/>
          <p14:tracePt t="398205" x="784225" y="5608638"/>
          <p14:tracePt t="398214" x="784225" y="5572125"/>
          <p14:tracePt t="398221" x="784225" y="5554663"/>
          <p14:tracePt t="398231" x="784225" y="5535613"/>
          <p14:tracePt t="398238" x="784225" y="5508625"/>
          <p14:tracePt t="398249" x="784225" y="5489575"/>
          <p14:tracePt t="398253" x="784225" y="5472113"/>
          <p14:tracePt t="398263" x="793750" y="5435600"/>
          <p14:tracePt t="398270" x="793750" y="5416550"/>
          <p14:tracePt t="398279" x="801688" y="5399088"/>
          <p14:tracePt t="398286" x="801688" y="5389563"/>
          <p14:tracePt t="398302" x="811213" y="5372100"/>
          <p14:tracePt t="398314" x="811213" y="5353050"/>
          <p14:tracePt t="398318" x="830263" y="5316538"/>
          <p14:tracePt t="398327" x="838200" y="5316538"/>
          <p14:tracePt t="398334" x="838200" y="5307013"/>
          <p14:tracePt t="398342" x="847725" y="5280025"/>
          <p14:tracePt t="398349" x="857250" y="5253038"/>
          <p14:tracePt t="398357" x="893763" y="5216525"/>
          <p14:tracePt t="398365" x="903288" y="5197475"/>
          <p14:tracePt t="398373" x="939800" y="5153025"/>
          <p14:tracePt t="398381" x="957263" y="5126038"/>
          <p14:tracePt t="398389" x="984250" y="5080000"/>
          <p14:tracePt t="398397" x="1011238" y="5043488"/>
          <p14:tracePt t="398405" x="1039813" y="5016500"/>
          <p14:tracePt t="398413" x="1076325" y="4970463"/>
          <p14:tracePt t="398422" x="1120775" y="4933950"/>
          <p14:tracePt t="398431" x="1176338" y="4897438"/>
          <p14:tracePt t="398437" x="1222375" y="4851400"/>
          <p14:tracePt t="398445" x="1239838" y="4824413"/>
          <p14:tracePt t="398453" x="1312863" y="4778375"/>
          <p14:tracePt t="398461" x="1358900" y="4741863"/>
          <p14:tracePt t="398469" x="1403350" y="4724400"/>
          <p14:tracePt t="398477" x="1468438" y="4678363"/>
          <p14:tracePt t="398485" x="1512888" y="4660900"/>
          <p14:tracePt t="398495" x="1595438" y="4632325"/>
          <p14:tracePt t="398502" x="1641475" y="4614863"/>
          <p14:tracePt t="398515" x="1714500" y="4595813"/>
          <p14:tracePt t="398518" x="1758950" y="4595813"/>
          <p14:tracePt t="398528" x="1831975" y="4587875"/>
          <p14:tracePt t="398534" x="1905000" y="4587875"/>
          <p14:tracePt t="398544" x="1960563" y="4587875"/>
          <p14:tracePt t="398549" x="1997075" y="4587875"/>
          <p14:tracePt t="398557" x="2041525" y="4587875"/>
          <p14:tracePt t="398565" x="2078038" y="4587875"/>
          <p14:tracePt t="398573" x="2097088" y="4587875"/>
          <p14:tracePt t="398581" x="2106613" y="4587875"/>
          <p14:tracePt t="398589" x="2124075" y="4587875"/>
          <p14:tracePt t="398693" x="2133600" y="4587875"/>
          <p14:tracePt t="398709" x="2133600" y="4595813"/>
          <p14:tracePt t="399269" x="2133600" y="4614863"/>
          <p14:tracePt t="399277" x="2124075" y="4624388"/>
          <p14:tracePt t="399285" x="2114550" y="4632325"/>
          <p14:tracePt t="399293" x="2114550" y="4641850"/>
          <p14:tracePt t="399309" x="2097088" y="4660900"/>
          <p14:tracePt t="399325" x="2087563" y="4668838"/>
          <p14:tracePt t="399341" x="2078038" y="4687888"/>
          <p14:tracePt t="399718" x="2060575" y="4697413"/>
          <p14:tracePt t="399734" x="2051050" y="4697413"/>
          <p14:tracePt t="399744" x="2041525" y="4705350"/>
          <p14:tracePt t="399765" x="2024063" y="4705350"/>
          <p14:tracePt t="399773" x="2005013" y="4714875"/>
          <p14:tracePt t="399781" x="1997075" y="4724400"/>
          <p14:tracePt t="399789" x="1968500" y="4724400"/>
          <p14:tracePt t="399797" x="1960563" y="4732338"/>
          <p14:tracePt t="399805" x="1924050" y="4732338"/>
          <p14:tracePt t="399813" x="1905000" y="4741863"/>
          <p14:tracePt t="399821" x="1868488" y="4751388"/>
          <p14:tracePt t="399829" x="1824038" y="4778375"/>
          <p14:tracePt t="399838" x="1758950" y="4787900"/>
          <p14:tracePt t="399845" x="1722438" y="4797425"/>
          <p14:tracePt t="399853" x="1658938" y="4797425"/>
          <p14:tracePt t="399861" x="1631950" y="4805363"/>
          <p14:tracePt t="399871" x="1576388" y="4805363"/>
          <p14:tracePt t="399877" x="1541463" y="4805363"/>
          <p14:tracePt t="399886" x="1495425" y="4833938"/>
          <p14:tracePt t="399893" x="1449388" y="4833938"/>
          <p14:tracePt t="399901" x="1422400" y="4841875"/>
          <p14:tracePt t="399909" x="1395413" y="4841875"/>
          <p14:tracePt t="399917" x="1376363" y="4841875"/>
          <p14:tracePt t="400085" x="1366838" y="4841875"/>
          <p14:tracePt t="400454" x="1366838" y="4833938"/>
          <p14:tracePt t="400471" x="1366838" y="4824413"/>
          <p14:tracePt t="400486" x="1366838" y="4805363"/>
          <p14:tracePt t="400499" x="1366838" y="4797425"/>
          <p14:tracePt t="400559" x="1376363" y="4787900"/>
          <p14:tracePt t="401510" x="1376363" y="4768850"/>
          <p14:tracePt t="401517" x="1366838" y="4751388"/>
          <p14:tracePt t="401525" x="1366838" y="4724400"/>
          <p14:tracePt t="401534" x="1358900" y="4714875"/>
          <p14:tracePt t="401559" x="1349375" y="4705350"/>
          <p14:tracePt t="401565" x="1339850" y="4697413"/>
          <p14:tracePt t="401630" x="1339850" y="4687888"/>
          <p14:tracePt t="401641" x="1312863" y="4687888"/>
          <p14:tracePt t="401646" x="1293813" y="4687888"/>
          <p14:tracePt t="401655" x="1266825" y="4687888"/>
          <p14:tracePt t="401662" x="1249363" y="4687888"/>
          <p14:tracePt t="401671" x="1212850" y="4687888"/>
          <p14:tracePt t="401678" x="1212850" y="4697413"/>
          <p14:tracePt t="401688" x="1193800" y="4714875"/>
          <p14:tracePt t="401701" x="1193800" y="4741863"/>
          <p14:tracePt t="401709" x="1166813" y="4760913"/>
          <p14:tracePt t="401717" x="1166813" y="4768850"/>
          <p14:tracePt t="401733" x="1157288" y="4797425"/>
          <p14:tracePt t="401741" x="1157288" y="4805363"/>
          <p14:tracePt t="401750" x="1157288" y="4814888"/>
          <p14:tracePt t="401757" x="1157288" y="4833938"/>
          <p14:tracePt t="401773" x="1157288" y="4841875"/>
          <p14:tracePt t="401832" x="1157288" y="4851400"/>
          <p14:tracePt t="401856" x="1166813" y="4851400"/>
          <p14:tracePt t="401890" x="1176338" y="4851400"/>
          <p14:tracePt t="402006" x="1157288" y="4860925"/>
          <p14:tracePt t="402015" x="1149350" y="4897438"/>
          <p14:tracePt t="402023" x="1149350" y="4933950"/>
          <p14:tracePt t="402031" x="1139825" y="4951413"/>
          <p14:tracePt t="402038" x="1103313" y="4997450"/>
          <p14:tracePt t="402046" x="1084263" y="5043488"/>
          <p14:tracePt t="402053" x="1066800" y="5080000"/>
          <p14:tracePt t="402061" x="1057275" y="5116513"/>
          <p14:tracePt t="402069" x="1030288" y="5160963"/>
          <p14:tracePt t="402077" x="1011238" y="5189538"/>
          <p14:tracePt t="402085" x="1003300" y="5226050"/>
          <p14:tracePt t="402093" x="1003300" y="5243513"/>
          <p14:tracePt t="402101" x="993775" y="5270500"/>
          <p14:tracePt t="402110" x="984250" y="5289550"/>
          <p14:tracePt t="402117" x="966788" y="5307013"/>
          <p14:tracePt t="402125" x="947738" y="5335588"/>
          <p14:tracePt t="402133" x="947738" y="5343525"/>
          <p14:tracePt t="402142" x="947738" y="5353050"/>
          <p14:tracePt t="402149" x="911225" y="5408613"/>
          <p14:tracePt t="402165" x="903288" y="5416550"/>
          <p14:tracePt t="402173" x="903288" y="5435600"/>
          <p14:tracePt t="402181" x="893763" y="5445125"/>
          <p14:tracePt t="402190" x="893763" y="5462588"/>
          <p14:tracePt t="402198" x="893763" y="5472113"/>
          <p14:tracePt t="402207" x="893763" y="5481638"/>
          <p14:tracePt t="402217" x="893763" y="5489575"/>
          <p14:tracePt t="402221" x="893763" y="5499100"/>
          <p14:tracePt t="402229" x="893763" y="5508625"/>
          <p14:tracePt t="402237" x="893763" y="5526088"/>
          <p14:tracePt t="402247" x="893763" y="5535613"/>
          <p14:tracePt t="402253" x="893763" y="5554663"/>
          <p14:tracePt t="402261" x="893763" y="5572125"/>
          <p14:tracePt t="402269" x="893763" y="5581650"/>
          <p14:tracePt t="402277" x="893763" y="5599113"/>
          <p14:tracePt t="402293" x="893763" y="5608638"/>
          <p14:tracePt t="402301" x="893763" y="5618163"/>
          <p14:tracePt t="402310" x="893763" y="5635625"/>
          <p14:tracePt t="402325" x="893763" y="5645150"/>
          <p14:tracePt t="402333" x="893763" y="5654675"/>
          <p14:tracePt t="402342" x="893763" y="5662613"/>
          <p14:tracePt t="402373" x="893763" y="5672138"/>
          <p14:tracePt t="402405" x="893763" y="5681663"/>
          <p14:tracePt t="402413" x="893763" y="5691188"/>
          <p14:tracePt t="402421" x="893763" y="5718175"/>
          <p14:tracePt t="402429" x="893763" y="5727700"/>
          <p14:tracePt t="402437" x="893763" y="5735638"/>
          <p14:tracePt t="402445" x="893763" y="5764213"/>
          <p14:tracePt t="402461" x="893763" y="5772150"/>
          <p14:tracePt t="402469" x="893763" y="5781675"/>
          <p14:tracePt t="402477" x="893763" y="5800725"/>
          <p14:tracePt t="402485" x="893763" y="5808663"/>
          <p14:tracePt t="402517" x="893763" y="5818188"/>
          <p14:tracePt t="402574" x="893763" y="5837238"/>
          <p14:tracePt t="402646" x="893763" y="5845175"/>
          <p14:tracePt t="402662" x="893763" y="5864225"/>
          <p14:tracePt t="402669" x="903288" y="5873750"/>
          <p14:tracePt t="402677" x="911225" y="5891213"/>
          <p14:tracePt t="402685" x="920750" y="5910263"/>
          <p14:tracePt t="402693" x="930275" y="5918200"/>
          <p14:tracePt t="402701" x="930275" y="5927725"/>
          <p14:tracePt t="402709" x="947738" y="5937250"/>
          <p14:tracePt t="402717" x="957263" y="5946775"/>
          <p14:tracePt t="402725" x="974725" y="5964238"/>
          <p14:tracePt t="402733" x="993775" y="5983288"/>
          <p14:tracePt t="402741" x="1003300" y="5983288"/>
          <p14:tracePt t="402749" x="1020763" y="6000750"/>
          <p14:tracePt t="402757" x="1039813" y="6018213"/>
          <p14:tracePt t="402765" x="1047750" y="6027738"/>
          <p14:tracePt t="402773" x="1047750" y="6037263"/>
          <p14:tracePt t="402797" x="1066800" y="6046788"/>
          <p14:tracePt t="402813" x="1076325" y="6046788"/>
          <p14:tracePt t="403061" x="1084263" y="6054725"/>
          <p14:tracePt t="403133" x="1084263" y="6064250"/>
          <p14:tracePt t="403141" x="1066800" y="6083300"/>
          <p14:tracePt t="403157" x="1047750" y="6091238"/>
          <p14:tracePt t="403168" x="1039813" y="6100763"/>
          <p14:tracePt t="403173" x="1030288" y="6100763"/>
          <p14:tracePt t="403197" x="1030288" y="6110288"/>
          <p14:tracePt t="403221" x="1011238" y="6119813"/>
          <p14:tracePt t="403246" x="1003300" y="6119813"/>
          <p14:tracePt t="403253" x="984250" y="6127750"/>
          <p14:tracePt t="403261" x="974725" y="6127750"/>
          <p14:tracePt t="403269" x="957263" y="6127750"/>
          <p14:tracePt t="403277" x="939800" y="6146800"/>
          <p14:tracePt t="403293" x="920750" y="6146800"/>
          <p14:tracePt t="403302" x="911225" y="6156325"/>
          <p14:tracePt t="403421" x="903288" y="6156325"/>
          <p14:tracePt t="403429" x="903288" y="6146800"/>
          <p14:tracePt t="403437" x="903288" y="6127750"/>
          <p14:tracePt t="403445" x="903288" y="6119813"/>
          <p14:tracePt t="403453" x="903288" y="6110288"/>
          <p14:tracePt t="403461" x="903288" y="6100763"/>
          <p14:tracePt t="403469" x="903288" y="6073775"/>
          <p14:tracePt t="403485" x="903288" y="6064250"/>
          <p14:tracePt t="403502" x="903288" y="6054725"/>
          <p14:tracePt t="403517" x="903288" y="6046788"/>
          <p14:tracePt t="403527" x="903288" y="6037263"/>
          <p14:tracePt t="403533" x="903288" y="6027738"/>
          <p14:tracePt t="403544" x="903288" y="6018213"/>
          <p14:tracePt t="403549" x="903288" y="5991225"/>
          <p14:tracePt t="403560" x="903288" y="5973763"/>
          <p14:tracePt t="403565" x="903288" y="5918200"/>
          <p14:tracePt t="403573" x="903288" y="5845175"/>
          <p14:tracePt t="403581" x="903288" y="5791200"/>
          <p14:tracePt t="403589" x="903288" y="5699125"/>
          <p14:tracePt t="403597" x="903288" y="5645150"/>
          <p14:tracePt t="403605" x="903288" y="5581650"/>
          <p14:tracePt t="403613" x="903288" y="5508625"/>
          <p14:tracePt t="403621" x="903288" y="5453063"/>
          <p14:tracePt t="403629" x="903288" y="5399088"/>
          <p14:tracePt t="403637" x="903288" y="5326063"/>
          <p14:tracePt t="403645" x="903288" y="5280025"/>
          <p14:tracePt t="403653" x="903288" y="5243513"/>
          <p14:tracePt t="403661" x="903288" y="5197475"/>
          <p14:tracePt t="403669" x="903288" y="5180013"/>
          <p14:tracePt t="403677" x="903288" y="5153025"/>
          <p14:tracePt t="403685" x="903288" y="5143500"/>
          <p14:tracePt t="403701" x="903288" y="5116513"/>
          <p14:tracePt t="403709" x="903288" y="5097463"/>
          <p14:tracePt t="403717" x="903288" y="5053013"/>
          <p14:tracePt t="403725" x="903288" y="5033963"/>
          <p14:tracePt t="403733" x="903288" y="5006975"/>
          <p14:tracePt t="403742" x="903288" y="4970463"/>
          <p14:tracePt t="403749" x="903288" y="4933950"/>
          <p14:tracePt t="403758" x="903288" y="4897438"/>
          <p14:tracePt t="403765" x="903288" y="4870450"/>
          <p14:tracePt t="403773" x="903288" y="4841875"/>
          <p14:tracePt t="403781" x="903288" y="4805363"/>
          <p14:tracePt t="403789" x="903288" y="4787900"/>
          <p14:tracePt t="403797" x="903288" y="4768850"/>
          <p14:tracePt t="403805" x="903288" y="4760913"/>
          <p14:tracePt t="403845" x="903288" y="4751388"/>
          <p14:tracePt t="403992" x="893763" y="4741863"/>
          <p14:tracePt t="403998" x="884238" y="4741863"/>
          <p14:tracePt t="404005" x="874713" y="4741863"/>
          <p14:tracePt t="404045" x="866775" y="4741863"/>
          <p14:tracePt t="404173" x="866775" y="4732338"/>
          <p14:tracePt t="404183" x="884238" y="4714875"/>
          <p14:tracePt t="404189" x="903288" y="4705350"/>
          <p14:tracePt t="404197" x="920750" y="4678363"/>
          <p14:tracePt t="404205" x="947738" y="4660900"/>
          <p14:tracePt t="404214" x="966788" y="4632325"/>
          <p14:tracePt t="404221" x="974725" y="4632325"/>
          <p14:tracePt t="404229" x="974725" y="4614863"/>
          <p14:tracePt t="404247" x="974725" y="4595813"/>
          <p14:tracePt t="404254" x="984250" y="4587875"/>
          <p14:tracePt t="404264" x="984250" y="4578350"/>
          <p14:tracePt t="404269" x="1003300" y="4559300"/>
          <p14:tracePt t="404285" x="1011238" y="4541838"/>
          <p14:tracePt t="404301" x="1020763" y="4522788"/>
          <p14:tracePt t="404309" x="1030288" y="4495800"/>
          <p14:tracePt t="404319" x="1039813" y="4486275"/>
          <p14:tracePt t="404328" x="1047750" y="4478338"/>
          <p14:tracePt t="404333" x="1066800" y="4449763"/>
          <p14:tracePt t="404342" x="1076325" y="4441825"/>
          <p14:tracePt t="404349" x="1093788" y="4413250"/>
          <p14:tracePt t="404358" x="1103313" y="4395788"/>
          <p14:tracePt t="404365" x="1112838" y="4386263"/>
          <p14:tracePt t="404373" x="1139825" y="4349750"/>
          <p14:tracePt t="404389" x="1149350" y="4340225"/>
          <p14:tracePt t="404397" x="1157288" y="4332288"/>
          <p14:tracePt t="404405" x="1157288" y="4322763"/>
          <p14:tracePt t="404413" x="1166813" y="4322763"/>
          <p14:tracePt t="404437" x="1166813" y="4313238"/>
          <p14:tracePt t="405000" x="1176338" y="4313238"/>
          <p14:tracePt t="405046" x="1176338" y="4322763"/>
          <p14:tracePt t="405189" x="1176338" y="4349750"/>
          <p14:tracePt t="405197" x="1176338" y="4359275"/>
          <p14:tracePt t="405205" x="1176338" y="4368800"/>
          <p14:tracePt t="405215" x="1185863" y="4395788"/>
          <p14:tracePt t="405229" x="1193800" y="4395788"/>
          <p14:tracePt t="405302" x="1212850" y="4395788"/>
          <p14:tracePt t="405313" x="1222375" y="4395788"/>
          <p14:tracePt t="405319" x="1230313" y="4395788"/>
          <p14:tracePt t="405359" x="1258888" y="4395788"/>
          <p14:tracePt t="405637" x="1258888" y="4405313"/>
          <p14:tracePt t="405645" x="1258888" y="4422775"/>
          <p14:tracePt t="405653" x="1258888" y="4432300"/>
          <p14:tracePt t="405661" x="1258888" y="4441825"/>
          <p14:tracePt t="405677" x="1258888" y="4449763"/>
          <p14:tracePt t="406192" x="1249363" y="4468813"/>
          <p14:tracePt t="406199" x="1222375" y="4486275"/>
          <p14:tracePt t="406207" x="1203325" y="4522788"/>
          <p14:tracePt t="406216" x="1193800" y="4532313"/>
          <p14:tracePt t="406221" x="1166813" y="4568825"/>
          <p14:tracePt t="406229" x="1149350" y="4614863"/>
          <p14:tracePt t="406237" x="1112838" y="4660900"/>
          <p14:tracePt t="406247" x="1103313" y="4687888"/>
          <p14:tracePt t="406253" x="1093788" y="4732338"/>
          <p14:tracePt t="406261" x="1047750" y="4814888"/>
          <p14:tracePt t="406269" x="1039813" y="4841875"/>
          <p14:tracePt t="406277" x="1030288" y="4897438"/>
          <p14:tracePt t="406285" x="1030288" y="4914900"/>
          <p14:tracePt t="406293" x="1020763" y="4960938"/>
          <p14:tracePt t="406302" x="1011238" y="4970463"/>
          <p14:tracePt t="406310" x="1011238" y="4997450"/>
          <p14:tracePt t="406325" x="1011238" y="5006975"/>
          <p14:tracePt t="406573" x="1003300" y="4997450"/>
          <p14:tracePt t="406589" x="993775" y="4979988"/>
          <p14:tracePt t="406597" x="984250" y="4970463"/>
          <p14:tracePt t="406605" x="966788" y="4951413"/>
          <p14:tracePt t="406613" x="957263" y="4943475"/>
          <p14:tracePt t="406629" x="947738" y="4933950"/>
          <p14:tracePt t="406637" x="947738" y="4924425"/>
          <p14:tracePt t="406821" x="947738" y="4914900"/>
          <p14:tracePt t="406837" x="947738" y="4887913"/>
          <p14:tracePt t="406861" x="947738" y="4878388"/>
          <p14:tracePt t="407250" x="984250" y="4870450"/>
          <p14:tracePt t="407253" x="1076325" y="4870450"/>
          <p14:tracePt t="407262" x="1166813" y="4870450"/>
          <p14:tracePt t="407271" x="1239838" y="4870450"/>
          <p14:tracePt t="407282" x="1330325" y="4870450"/>
          <p14:tracePt t="407287" x="1422400" y="4870450"/>
          <p14:tracePt t="407297" x="1504950" y="4870450"/>
          <p14:tracePt t="407301" x="1595438" y="4870450"/>
          <p14:tracePt t="407312" x="1649413" y="4870450"/>
          <p14:tracePt t="407317" x="1704975" y="4870450"/>
          <p14:tracePt t="407327" x="1731963" y="4870450"/>
          <p14:tracePt t="407333" x="1751013" y="4870450"/>
          <p14:tracePt t="407341" x="1778000" y="4870450"/>
          <p14:tracePt t="407349" x="1814513" y="4870450"/>
          <p14:tracePt t="407358" x="1841500" y="4878388"/>
          <p14:tracePt t="407365" x="1860550" y="4878388"/>
          <p14:tracePt t="407373" x="1895475" y="4887913"/>
          <p14:tracePt t="407382" x="1931988" y="4897438"/>
          <p14:tracePt t="407390" x="1987550" y="4914900"/>
          <p14:tracePt t="407398" x="2051050" y="4933950"/>
          <p14:tracePt t="407406" x="2160588" y="4933950"/>
          <p14:tracePt t="407414" x="2233613" y="4951413"/>
          <p14:tracePt t="407422" x="2343150" y="4960938"/>
          <p14:tracePt t="407430" x="2425700" y="4960938"/>
          <p14:tracePt t="407438" x="2516188" y="4960938"/>
          <p14:tracePt t="407446" x="2625725" y="4960938"/>
          <p14:tracePt t="407454" x="2716213" y="4960938"/>
          <p14:tracePt t="407466" x="2825750" y="4960938"/>
          <p14:tracePt t="407469" x="2917825" y="4960938"/>
          <p14:tracePt t="407477" x="3008313" y="4960938"/>
          <p14:tracePt t="407485" x="3081338" y="4960938"/>
          <p14:tracePt t="407493" x="3171825" y="4960938"/>
          <p14:tracePt t="407501" x="3263900" y="4960938"/>
          <p14:tracePt t="407509" x="3336925" y="4960938"/>
          <p14:tracePt t="407518" x="3427413" y="4960938"/>
          <p14:tracePt t="407529" x="3546475" y="4960938"/>
          <p14:tracePt t="407534" x="3619500" y="4960938"/>
          <p14:tracePt t="407546" x="3729038" y="4960938"/>
          <p14:tracePt t="407550" x="3783013" y="4960938"/>
          <p14:tracePt t="407563" x="3856038" y="4960938"/>
          <p14:tracePt t="407565" x="3929063" y="4960938"/>
          <p14:tracePt t="407573" x="3984625" y="4960938"/>
          <p14:tracePt t="407581" x="4048125" y="4979988"/>
          <p14:tracePt t="407589" x="4111625" y="5016500"/>
          <p14:tracePt t="407597" x="4165600" y="5024438"/>
          <p14:tracePt t="407605" x="4202113" y="5024438"/>
          <p14:tracePt t="407613" x="4230688" y="5033963"/>
          <p14:tracePt t="407621" x="4257675" y="5053013"/>
          <p14:tracePt t="407629" x="4275138" y="5053013"/>
          <p14:tracePt t="407637" x="4321175" y="5070475"/>
          <p14:tracePt t="407645" x="4348163" y="5070475"/>
          <p14:tracePt t="407653" x="4376738" y="5080000"/>
          <p14:tracePt t="407661" x="4430713" y="5080000"/>
          <p14:tracePt t="407669" x="4484688" y="5080000"/>
          <p14:tracePt t="407677" x="4549775" y="5080000"/>
          <p14:tracePt t="407685" x="4603750" y="5080000"/>
          <p14:tracePt t="407693" x="4659313" y="5080000"/>
          <p14:tracePt t="407701" x="4713288" y="5080000"/>
          <p14:tracePt t="407709" x="4803775" y="5080000"/>
          <p14:tracePt t="407717" x="4876800" y="5080000"/>
          <p14:tracePt t="407725" x="4968875" y="5080000"/>
          <p14:tracePt t="407733" x="5068888" y="5080000"/>
          <p14:tracePt t="407742" x="5141913" y="5080000"/>
          <p14:tracePt t="407749" x="5214938" y="5080000"/>
          <p14:tracePt t="407758" x="5297488" y="5060950"/>
          <p14:tracePt t="407765" x="5324475" y="5060950"/>
          <p14:tracePt t="407773" x="5360988" y="5060950"/>
          <p14:tracePt t="407781" x="5387975" y="5060950"/>
          <p14:tracePt t="407789" x="5434013" y="5053013"/>
          <p14:tracePt t="407798" x="5461000" y="5053013"/>
          <p14:tracePt t="407806" x="5487988" y="5043488"/>
          <p14:tracePt t="407812" x="5507038" y="5043488"/>
          <p14:tracePt t="407821" x="5524500" y="5043488"/>
          <p14:tracePt t="407829" x="5534025" y="5043488"/>
          <p14:tracePt t="408134" x="5524500" y="5043488"/>
          <p14:tracePt t="408145" x="5507038" y="5053013"/>
          <p14:tracePt t="408157" x="5497513" y="5060950"/>
          <p14:tracePt t="408357" x="5478463" y="5060950"/>
          <p14:tracePt t="408365" x="5478463" y="5080000"/>
          <p14:tracePt t="408373" x="5470525" y="5097463"/>
          <p14:tracePt t="408381" x="5470525" y="5143500"/>
          <p14:tracePt t="408389" x="5470525" y="5180013"/>
          <p14:tracePt t="408397" x="5470525" y="5233988"/>
          <p14:tracePt t="408405" x="5470525" y="5299075"/>
          <p14:tracePt t="408413" x="5470525" y="5353050"/>
          <p14:tracePt t="408421" x="5470525" y="5408613"/>
          <p14:tracePt t="408429" x="5470525" y="5435600"/>
          <p14:tracePt t="408437" x="5470525" y="5481638"/>
          <p14:tracePt t="408445" x="5470525" y="5518150"/>
          <p14:tracePt t="408453" x="5478463" y="5562600"/>
          <p14:tracePt t="408461" x="5478463" y="5589588"/>
          <p14:tracePt t="408469" x="5478463" y="5618163"/>
          <p14:tracePt t="408477" x="5478463" y="5635625"/>
          <p14:tracePt t="408485" x="5478463" y="5662613"/>
          <p14:tracePt t="408493" x="5478463" y="5699125"/>
          <p14:tracePt t="408502" x="5478463" y="5718175"/>
          <p14:tracePt t="408511" x="5478463" y="5727700"/>
          <p14:tracePt t="408518" x="5478463" y="5764213"/>
          <p14:tracePt t="408525" x="5478463" y="5781675"/>
          <p14:tracePt t="408533" x="5478463" y="5800725"/>
          <p14:tracePt t="408542" x="5478463" y="5827713"/>
          <p14:tracePt t="408549" x="5478463" y="5854700"/>
          <p14:tracePt t="408558" x="5478463" y="5864225"/>
          <p14:tracePt t="408565" x="5478463" y="5900738"/>
          <p14:tracePt t="408573" x="5478463" y="5910263"/>
          <p14:tracePt t="408581" x="5478463" y="5927725"/>
          <p14:tracePt t="408589" x="5478463" y="5937250"/>
          <p14:tracePt t="408597" x="5478463" y="5946775"/>
          <p14:tracePt t="408605" x="5478463" y="5973763"/>
          <p14:tracePt t="408621" x="5478463" y="5983288"/>
          <p14:tracePt t="408759" x="5478463" y="5991225"/>
          <p14:tracePt t="408765" x="5478463" y="6000750"/>
          <p14:tracePt t="408781" x="5478463" y="6010275"/>
          <p14:tracePt t="408789" x="5478463" y="6018213"/>
          <p14:tracePt t="408797" x="5470525" y="6027738"/>
          <p14:tracePt t="408813" x="5461000" y="6046788"/>
          <p14:tracePt t="408821" x="5461000" y="6054725"/>
          <p14:tracePt t="408829" x="5461000" y="6064250"/>
          <p14:tracePt t="408838" x="5461000" y="6073775"/>
          <p14:tracePt t="408861" x="5441950" y="6091238"/>
          <p14:tracePt t="408878" x="5441950" y="6100763"/>
          <p14:tracePt t="408886" x="5441950" y="6110288"/>
          <p14:tracePt t="408901" x="5434013" y="6119813"/>
          <p14:tracePt t="408917" x="5434013" y="6137275"/>
          <p14:tracePt t="408925" x="5424488" y="6146800"/>
          <p14:tracePt t="408941" x="5424488" y="6156325"/>
          <p14:tracePt t="408949" x="5424488" y="6173788"/>
          <p14:tracePt t="408958" x="5424488" y="6183313"/>
          <p14:tracePt t="408965" x="5424488" y="6192838"/>
          <p14:tracePt t="408973" x="5424488" y="6200775"/>
          <p14:tracePt t="408981" x="5424488" y="6219825"/>
          <p14:tracePt t="408997" x="5424488" y="6229350"/>
          <p14:tracePt t="409062" x="5378450" y="6192838"/>
          <p14:tracePt t="409070" x="5378450" y="6183313"/>
          <p14:tracePt t="409078" x="5351463" y="6156325"/>
          <p14:tracePt t="409086" x="5297488" y="6119813"/>
          <p14:tracePt t="409095" x="5278438" y="6110288"/>
          <p14:tracePt t="409102" x="5260975" y="6110288"/>
          <p14:tracePt t="409109" x="5232400" y="6100763"/>
          <p14:tracePt t="409118" x="5187950" y="6083300"/>
          <p14:tracePt t="409127" x="5151438" y="6083300"/>
          <p14:tracePt t="409133" x="5105400" y="6083300"/>
          <p14:tracePt t="409141" x="5078413" y="6083300"/>
          <p14:tracePt t="409149" x="5041900" y="6083300"/>
          <p14:tracePt t="409158" x="4986338" y="6083300"/>
          <p14:tracePt t="409165" x="4949825" y="6083300"/>
          <p14:tracePt t="409173" x="4913313" y="6073775"/>
          <p14:tracePt t="409183" x="4886325" y="6073775"/>
          <p14:tracePt t="409189" x="4840288" y="6073775"/>
          <p14:tracePt t="409197" x="4803775" y="6073775"/>
          <p14:tracePt t="409205" x="4776788" y="6073775"/>
          <p14:tracePt t="409213" x="4686300" y="6073775"/>
          <p14:tracePt t="409222" x="4594225" y="6073775"/>
          <p14:tracePt t="409232" x="4503738" y="6073775"/>
          <p14:tracePt t="409237" x="4376738" y="6073775"/>
          <p14:tracePt t="409247" x="4248150" y="6073775"/>
          <p14:tracePt t="409253" x="4102100" y="6073775"/>
          <p14:tracePt t="409262" x="3919538" y="6073775"/>
          <p14:tracePt t="409269" x="3756025" y="6073775"/>
          <p14:tracePt t="409277" x="3600450" y="6073775"/>
          <p14:tracePt t="409285" x="3419475" y="6073775"/>
          <p14:tracePt t="409293" x="3190875" y="6073775"/>
          <p14:tracePt t="409301" x="3027363" y="6073775"/>
          <p14:tracePt t="409311" x="2835275" y="6073775"/>
          <p14:tracePt t="409317" x="2671763" y="6073775"/>
          <p14:tracePt t="409325" x="2525713" y="6073775"/>
          <p14:tracePt t="409333" x="2379663" y="6073775"/>
          <p14:tracePt t="409341" x="2251075" y="6073775"/>
          <p14:tracePt t="409349" x="2160588" y="6073775"/>
          <p14:tracePt t="409358" x="2033588" y="6073775"/>
          <p14:tracePt t="409365" x="1905000" y="6073775"/>
          <p14:tracePt t="409373" x="1778000" y="6073775"/>
          <p14:tracePt t="409381" x="1631950" y="6073775"/>
          <p14:tracePt t="409389" x="1485900" y="6073775"/>
          <p14:tracePt t="409397" x="1322388" y="6073775"/>
          <p14:tracePt t="409405" x="1157288" y="6073775"/>
          <p14:tracePt t="409413" x="993775" y="6073775"/>
          <p14:tracePt t="409421" x="884238" y="6073775"/>
          <p14:tracePt t="409429" x="738188" y="6054725"/>
          <p14:tracePt t="409437" x="611188" y="6046788"/>
          <p14:tracePt t="409445" x="528638" y="6018213"/>
          <p14:tracePt t="409453" x="455613" y="6000750"/>
          <p14:tracePt t="409461" x="409575" y="6000750"/>
          <p14:tracePt t="409469" x="392113" y="5991225"/>
          <p14:tracePt t="409592" x="373063" y="6000750"/>
          <p14:tracePt t="409709" x="392113" y="6000750"/>
          <p14:tracePt t="409717" x="409575" y="5991225"/>
          <p14:tracePt t="409725" x="438150" y="5973763"/>
          <p14:tracePt t="409733" x="465138" y="5946775"/>
          <p14:tracePt t="409741" x="482600" y="5910263"/>
          <p14:tracePt t="409750" x="511175" y="5881688"/>
          <p14:tracePt t="409762" x="538163" y="5827713"/>
          <p14:tracePt t="409766" x="565150" y="5791200"/>
          <p14:tracePt t="409776" x="592138" y="5745163"/>
          <p14:tracePt t="409782" x="638175" y="5681663"/>
          <p14:tracePt t="409790" x="655638" y="5635625"/>
          <p14:tracePt t="409799" x="692150" y="5572125"/>
          <p14:tracePt t="409810" x="720725" y="5499100"/>
          <p14:tracePt t="409813" x="747713" y="5453063"/>
          <p14:tracePt t="409822" x="765175" y="5372100"/>
          <p14:tracePt t="409830" x="784225" y="5326063"/>
          <p14:tracePt t="409841" x="801688" y="5299075"/>
          <p14:tracePt t="409845" x="801688" y="5243513"/>
          <p14:tracePt t="409854" x="801688" y="5216525"/>
          <p14:tracePt t="409862" x="801688" y="5197475"/>
          <p14:tracePt t="409875" x="801688" y="5170488"/>
          <p14:tracePt t="409877" x="801688" y="5153025"/>
          <p14:tracePt t="409893" x="801688" y="5116513"/>
          <p14:tracePt t="409901" x="801688" y="5106988"/>
          <p14:tracePt t="409909" x="801688" y="5089525"/>
          <p14:tracePt t="409917" x="811213" y="5080000"/>
          <p14:tracePt t="409949" x="820738" y="5080000"/>
          <p14:tracePt t="409957" x="820738" y="5070475"/>
          <p14:tracePt t="409965" x="838200" y="5060950"/>
          <p14:tracePt t="409973" x="847725" y="5053013"/>
          <p14:tracePt t="409981" x="866775" y="5033963"/>
          <p14:tracePt t="409989" x="884238" y="5024438"/>
          <p14:tracePt t="409997" x="930275" y="4987925"/>
          <p14:tracePt t="410005" x="947738" y="4970463"/>
          <p14:tracePt t="410013" x="984250" y="4943475"/>
          <p14:tracePt t="410021" x="1011238" y="4933950"/>
          <p14:tracePt t="410029" x="1057275" y="4887913"/>
          <p14:tracePt t="410037" x="1076325" y="4860925"/>
          <p14:tracePt t="410045" x="1103313" y="4824413"/>
          <p14:tracePt t="410053" x="1120775" y="4787900"/>
          <p14:tracePt t="410061" x="1130300" y="4751388"/>
          <p14:tracePt t="410069" x="1130300" y="4714875"/>
          <p14:tracePt t="410078" x="1149350" y="4687888"/>
          <p14:tracePt t="410085" x="1149350" y="4660900"/>
          <p14:tracePt t="410093" x="1157288" y="4641850"/>
          <p14:tracePt t="410101" x="1157288" y="4624388"/>
          <p14:tracePt t="410109" x="1157288" y="4614863"/>
          <p14:tracePt t="410125" x="1157288" y="4605338"/>
          <p14:tracePt t="410134" x="1157288" y="4595813"/>
          <p14:tracePt t="410344" x="1157288" y="4587875"/>
          <p14:tracePt t="410350" x="1166813" y="4568825"/>
          <p14:tracePt t="410359" x="1166813" y="4559300"/>
          <p14:tracePt t="410366" x="1166813" y="4551363"/>
          <p14:tracePt t="410376" x="1166813" y="4541838"/>
          <p14:tracePt t="410381" x="1166813" y="4514850"/>
          <p14:tracePt t="410389" x="1166813" y="4505325"/>
          <p14:tracePt t="410405" x="1166813" y="4495800"/>
          <p14:tracePt t="410413" x="1166813" y="4478338"/>
          <p14:tracePt t="410501" x="1166813" y="4468813"/>
          <p14:tracePt t="410512" x="1166813" y="4459288"/>
          <p14:tracePt t="410517" x="1166813" y="4449763"/>
          <p14:tracePt t="410533" x="1176338" y="4449763"/>
          <p14:tracePt t="410544" x="1185863" y="4449763"/>
          <p14:tracePt t="410551" x="1203325" y="4432300"/>
          <p14:tracePt t="410565" x="1212850" y="4432300"/>
          <p14:tracePt t="410574" x="1222375" y="4432300"/>
          <p14:tracePt t="410581" x="1239838" y="4432300"/>
          <p14:tracePt t="410589" x="1285875" y="4432300"/>
          <p14:tracePt t="410597" x="1322388" y="4432300"/>
          <p14:tracePt t="410605" x="1358900" y="4432300"/>
          <p14:tracePt t="410613" x="1395413" y="4432300"/>
          <p14:tracePt t="410621" x="1468438" y="4432300"/>
          <p14:tracePt t="410629" x="1522413" y="4432300"/>
          <p14:tracePt t="410637" x="1612900" y="4441825"/>
          <p14:tracePt t="410645" x="1677988" y="4459288"/>
          <p14:tracePt t="410653" x="1731963" y="4459288"/>
          <p14:tracePt t="410661" x="1778000" y="4478338"/>
          <p14:tracePt t="410669" x="1804988" y="4478338"/>
          <p14:tracePt t="410677" x="1814513" y="4478338"/>
          <p14:tracePt t="410685" x="1831975" y="4478338"/>
          <p14:tracePt t="410894" x="1795463" y="4486275"/>
          <p14:tracePt t="410910" x="1787525" y="4486275"/>
          <p14:tracePt t="411070" x="1768475" y="4495800"/>
          <p14:tracePt t="411078" x="1751013" y="4505325"/>
          <p14:tracePt t="411102" x="1722438" y="4522788"/>
          <p14:tracePt t="411125" x="1722438" y="4532313"/>
          <p14:tracePt t="411141" x="1714500" y="4541838"/>
          <p14:tracePt t="411317" x="1695450" y="4541838"/>
          <p14:tracePt t="411325" x="1649413" y="4541838"/>
          <p14:tracePt t="411333" x="1622425" y="4541838"/>
          <p14:tracePt t="411341" x="1595438" y="4578350"/>
          <p14:tracePt t="411350" x="1576388" y="4587875"/>
          <p14:tracePt t="411360" x="1558925" y="4595813"/>
          <p14:tracePt t="411366" x="1541463" y="4614863"/>
          <p14:tracePt t="411376" x="1512888" y="4632325"/>
          <p14:tracePt t="411390" x="1512888" y="4641850"/>
          <p14:tracePt t="411759" x="1504950" y="4651375"/>
          <p14:tracePt t="411766" x="1485900" y="4678363"/>
          <p14:tracePt t="411776" x="1476375" y="4678363"/>
          <p14:tracePt t="411782" x="1468438" y="4687888"/>
          <p14:tracePt t="411794" x="1458913" y="4705350"/>
          <p14:tracePt t="411798" x="1449388" y="4714875"/>
          <p14:tracePt t="411806" x="1439863" y="4724400"/>
          <p14:tracePt t="411813" x="1439863" y="4732338"/>
          <p14:tracePt t="411823" x="1422400" y="4760913"/>
          <p14:tracePt t="411927" x="1412875" y="4760913"/>
          <p14:tracePt t="411935" x="1403350" y="4751388"/>
          <p14:tracePt t="411941" x="1395413" y="4741863"/>
          <p14:tracePt t="411965" x="1385888" y="4732338"/>
          <p14:tracePt t="411974" x="1385888" y="4724400"/>
          <p14:tracePt t="411989" x="1376363" y="4724400"/>
          <p14:tracePt t="412152" x="1376363" y="4714875"/>
          <p14:tracePt t="412487" x="1358900" y="4705350"/>
          <p14:tracePt t="412503" x="1312863" y="4714875"/>
          <p14:tracePt t="412510" x="1285875" y="4741863"/>
          <p14:tracePt t="412517" x="1230313" y="4797425"/>
          <p14:tracePt t="412525" x="1212850" y="4824413"/>
          <p14:tracePt t="412533" x="1185863" y="4870450"/>
          <p14:tracePt t="412545" x="1130300" y="4933950"/>
          <p14:tracePt t="412549" x="1103313" y="4997450"/>
          <p14:tracePt t="412559" x="1066800" y="5080000"/>
          <p14:tracePt t="412565" x="1020763" y="5160963"/>
          <p14:tracePt t="412575" x="984250" y="5207000"/>
          <p14:tracePt t="412581" x="966788" y="5270500"/>
          <p14:tracePt t="412589" x="920750" y="5335588"/>
          <p14:tracePt t="412597" x="903288" y="5380038"/>
          <p14:tracePt t="412605" x="874713" y="5435600"/>
          <p14:tracePt t="412613" x="866775" y="5472113"/>
          <p14:tracePt t="412625" x="857250" y="5508625"/>
          <p14:tracePt t="412629" x="857250" y="5554663"/>
          <p14:tracePt t="412637" x="847725" y="5581650"/>
          <p14:tracePt t="412645" x="847725" y="5608638"/>
          <p14:tracePt t="412653" x="847725" y="5618163"/>
          <p14:tracePt t="412661" x="847725" y="5645150"/>
          <p14:tracePt t="412670" x="847725" y="5662613"/>
          <p14:tracePt t="412678" x="847725" y="5681663"/>
          <p14:tracePt t="412687" x="847725" y="5691188"/>
          <p14:tracePt t="412693" x="847725" y="5699125"/>
          <p14:tracePt t="412701" x="830263" y="5735638"/>
          <p14:tracePt t="412717" x="830263" y="5754688"/>
          <p14:tracePt t="412725" x="830263" y="5772150"/>
          <p14:tracePt t="412733" x="830263" y="5791200"/>
          <p14:tracePt t="412749" x="830263" y="5818188"/>
          <p14:tracePt t="412757" x="830263" y="5827713"/>
          <p14:tracePt t="412765" x="830263" y="5837238"/>
          <p14:tracePt t="412774" x="830263" y="5854700"/>
          <p14:tracePt t="412783" x="838200" y="5864225"/>
          <p14:tracePt t="412790" x="838200" y="5873750"/>
          <p14:tracePt t="412798" x="847725" y="5873750"/>
          <p14:tracePt t="412806" x="857250" y="5873750"/>
          <p14:tracePt t="412813" x="866775" y="5881688"/>
          <p14:tracePt t="412829" x="874713" y="5891213"/>
          <p14:tracePt t="412837" x="874713" y="5910263"/>
          <p14:tracePt t="412845" x="884238" y="5918200"/>
          <p14:tracePt t="412853" x="884238" y="5937250"/>
          <p14:tracePt t="412861" x="903288" y="5954713"/>
          <p14:tracePt t="412877" x="911225" y="5973763"/>
          <p14:tracePt t="412896" x="930275" y="6010275"/>
          <p14:tracePt t="412902" x="947738" y="6027738"/>
          <p14:tracePt t="412911" x="957263" y="6046788"/>
          <p14:tracePt t="412919" x="966788" y="6054725"/>
          <p14:tracePt t="412925" x="974725" y="6083300"/>
          <p14:tracePt t="412933" x="993775" y="6100763"/>
          <p14:tracePt t="412941" x="1003300" y="6119813"/>
          <p14:tracePt t="412949" x="1011238" y="6127750"/>
          <p14:tracePt t="412957" x="1030288" y="6156325"/>
          <p14:tracePt t="412974" x="1047750" y="6173788"/>
          <p14:tracePt t="412989" x="1057275" y="6183313"/>
          <p14:tracePt t="413261" x="1066800" y="6183313"/>
          <p14:tracePt t="415229" x="1076325" y="6183313"/>
          <p14:tracePt t="415237" x="1084263" y="6173788"/>
          <p14:tracePt t="415246" x="1093788" y="6164263"/>
          <p14:tracePt t="415253" x="1120775" y="6146800"/>
          <p14:tracePt t="415261" x="1130300" y="6127750"/>
          <p14:tracePt t="415269" x="1139825" y="6100763"/>
          <p14:tracePt t="415277" x="1157288" y="6064250"/>
          <p14:tracePt t="415285" x="1176338" y="6046788"/>
          <p14:tracePt t="415293" x="1176338" y="6027738"/>
          <p14:tracePt t="415302" x="1185863" y="6010275"/>
          <p14:tracePt t="415316" x="1185863" y="5991225"/>
          <p14:tracePt t="415316" x="1203325" y="5964238"/>
          <p14:tracePt t="415325" x="1203325" y="5946775"/>
          <p14:tracePt t="415333" x="1203325" y="5937250"/>
          <p14:tracePt t="415350" x="1203325" y="5918200"/>
          <p14:tracePt t="415361" x="1203325" y="5910263"/>
          <p14:tracePt t="415922" x="1203325" y="5891213"/>
          <p14:tracePt t="415925" x="1203325" y="5873750"/>
          <p14:tracePt t="415934" x="1203325" y="5864225"/>
          <p14:tracePt t="415943" x="1212850" y="5837238"/>
          <p14:tracePt t="415950" x="1212850" y="5827713"/>
          <p14:tracePt t="415968" x="1212850" y="5818188"/>
          <p14:tracePt t="415975" x="1212850" y="5808663"/>
          <p14:tracePt t="415982" x="1212850" y="5791200"/>
          <p14:tracePt t="415994" x="1222375" y="5781675"/>
          <p14:tracePt t="416000" x="1222375" y="5772150"/>
          <p14:tracePt t="416021" x="1222375" y="5754688"/>
          <p14:tracePt t="416030" x="1222375" y="5735638"/>
          <p14:tracePt t="416037" x="1222375" y="5727700"/>
          <p14:tracePt t="416045" x="1222375" y="5708650"/>
          <p14:tracePt t="416055" x="1222375" y="5691188"/>
          <p14:tracePt t="416066" x="1222375" y="5681663"/>
          <p14:tracePt t="416070" x="1222375" y="5654675"/>
          <p14:tracePt t="416078" x="1222375" y="5645150"/>
          <p14:tracePt t="416086" x="1222375" y="5608638"/>
          <p14:tracePt t="416094" x="1222375" y="5589588"/>
          <p14:tracePt t="416102" x="1222375" y="5562600"/>
          <p14:tracePt t="416110" x="1222375" y="5526088"/>
          <p14:tracePt t="416118" x="1222375" y="5499100"/>
          <p14:tracePt t="416125" x="1222375" y="5462588"/>
          <p14:tracePt t="416133" x="1222375" y="5426075"/>
          <p14:tracePt t="416141" x="1222375" y="5399088"/>
          <p14:tracePt t="416149" x="1222375" y="5353050"/>
          <p14:tracePt t="416157" x="1222375" y="5316538"/>
          <p14:tracePt t="416165" x="1222375" y="5299075"/>
          <p14:tracePt t="416174" x="1222375" y="5270500"/>
          <p14:tracePt t="416182" x="1222375" y="5243513"/>
          <p14:tracePt t="416192" x="1212850" y="5207000"/>
          <p14:tracePt t="416198" x="1212850" y="5197475"/>
          <p14:tracePt t="416206" x="1212850" y="5170488"/>
          <p14:tracePt t="416216" x="1212850" y="5160963"/>
          <p14:tracePt t="416222" x="1212850" y="5153025"/>
          <p14:tracePt t="416229" x="1203325" y="5133975"/>
          <p14:tracePt t="416246" x="1203325" y="5126038"/>
          <p14:tracePt t="416253" x="1203325" y="5116513"/>
          <p14:tracePt t="416269" x="1193800" y="5089525"/>
          <p14:tracePt t="416285" x="1193800" y="5080000"/>
          <p14:tracePt t="416293" x="1176338" y="5060950"/>
          <p14:tracePt t="416310" x="1176338" y="5053013"/>
          <p14:tracePt t="416317" x="1176338" y="5043488"/>
          <p14:tracePt t="416341" x="1166813" y="5033963"/>
          <p14:tracePt t="416349" x="1166813" y="5006975"/>
          <p14:tracePt t="416358" x="1166813" y="4997450"/>
          <p14:tracePt t="416374" x="1166813" y="4987925"/>
          <p14:tracePt t="416381" x="1166813" y="4970463"/>
          <p14:tracePt t="416389" x="1166813" y="4960938"/>
          <p14:tracePt t="416397" x="1157288" y="4951413"/>
          <p14:tracePt t="416413" x="1157288" y="4933950"/>
          <p14:tracePt t="416421" x="1157288" y="4924425"/>
          <p14:tracePt t="416437" x="1157288" y="4914900"/>
          <p14:tracePt t="416445" x="1157288" y="4906963"/>
          <p14:tracePt t="416453" x="1139825" y="4870450"/>
          <p14:tracePt t="416477" x="1130300" y="4860925"/>
          <p14:tracePt t="416517" x="1120775" y="4841875"/>
          <p14:tracePt t="416533" x="1120775" y="4833938"/>
          <p14:tracePt t="416558" x="1120775" y="4824413"/>
          <p14:tracePt t="416605" x="1120775" y="4805363"/>
          <p14:tracePt t="416862" x="1130300" y="4797425"/>
          <p14:tracePt t="416876" x="1193800" y="4797425"/>
          <p14:tracePt t="416877" x="1258888" y="4778375"/>
          <p14:tracePt t="416885" x="1330325" y="4768850"/>
          <p14:tracePt t="416893" x="1422400" y="4768850"/>
          <p14:tracePt t="416901" x="1541463" y="4760913"/>
          <p14:tracePt t="416909" x="1649413" y="4724400"/>
          <p14:tracePt t="416918" x="1778000" y="4714875"/>
          <p14:tracePt t="416925" x="1887538" y="4714875"/>
          <p14:tracePt t="416933" x="2014538" y="4697413"/>
          <p14:tracePt t="416943" x="2133600" y="4687888"/>
          <p14:tracePt t="416950" x="2224088" y="4660900"/>
          <p14:tracePt t="416959" x="2306638" y="4641850"/>
          <p14:tracePt t="416966" x="2416175" y="4641850"/>
          <p14:tracePt t="416976" x="2489200" y="4641850"/>
          <p14:tracePt t="416983" x="2543175" y="4641850"/>
          <p14:tracePt t="416992" x="2616200" y="4641850"/>
          <p14:tracePt t="416999" x="2671763" y="4641850"/>
          <p14:tracePt t="417006" x="2716213" y="4641850"/>
          <p14:tracePt t="417014" x="2771775" y="4641850"/>
          <p14:tracePt t="417021" x="2825750" y="4641850"/>
          <p14:tracePt t="417029" x="2881313" y="4641850"/>
          <p14:tracePt t="417038" x="2954338" y="4641850"/>
          <p14:tracePt t="417045" x="3044825" y="4641850"/>
          <p14:tracePt t="417053" x="3163888" y="4651375"/>
          <p14:tracePt t="417061" x="3290888" y="4660900"/>
          <p14:tracePt t="417070" x="3436938" y="4678363"/>
          <p14:tracePt t="417078" x="3582988" y="4697413"/>
          <p14:tracePt t="417086" x="3729038" y="4724400"/>
          <p14:tracePt t="417096" x="3856038" y="4724400"/>
          <p14:tracePt t="417102" x="3948113" y="4724400"/>
          <p14:tracePt t="417112" x="4038600" y="4724400"/>
          <p14:tracePt t="417118" x="4075113" y="4724400"/>
          <p14:tracePt t="417127" x="4111625" y="4724400"/>
          <p14:tracePt t="417133" x="4121150" y="4724400"/>
          <p14:tracePt t="417141" x="4138613" y="4724400"/>
          <p14:tracePt t="417302" x="4148138" y="4732338"/>
          <p14:tracePt t="417597" x="4148138" y="4760913"/>
          <p14:tracePt t="417605" x="4165600" y="4778375"/>
          <p14:tracePt t="417613" x="4165600" y="4805363"/>
          <p14:tracePt t="417623" x="4165600" y="4833938"/>
          <p14:tracePt t="417629" x="4175125" y="4860925"/>
          <p14:tracePt t="417637" x="4175125" y="4906963"/>
          <p14:tracePt t="417645" x="4194175" y="4960938"/>
          <p14:tracePt t="417653" x="4194175" y="5016500"/>
          <p14:tracePt t="417661" x="4194175" y="5080000"/>
          <p14:tracePt t="417669" x="4194175" y="5153025"/>
          <p14:tracePt t="417677" x="4194175" y="5207000"/>
          <p14:tracePt t="417685" x="4194175" y="5280025"/>
          <p14:tracePt t="417693" x="4194175" y="5335588"/>
          <p14:tracePt t="417701" x="4194175" y="5408613"/>
          <p14:tracePt t="417709" x="4194175" y="5472113"/>
          <p14:tracePt t="417717" x="4194175" y="5526088"/>
          <p14:tracePt t="417725" x="4211638" y="5562600"/>
          <p14:tracePt t="417733" x="4211638" y="5599113"/>
          <p14:tracePt t="417741" x="4211638" y="5618163"/>
          <p14:tracePt t="417749" x="4221163" y="5645150"/>
          <p14:tracePt t="417765" x="4221163" y="5654675"/>
          <p14:tracePt t="417774" x="4221163" y="5662613"/>
          <p14:tracePt t="417797" x="4221163" y="5691188"/>
          <p14:tracePt t="417805" x="4221163" y="5699125"/>
          <p14:tracePt t="417813" x="4221163" y="5727700"/>
          <p14:tracePt t="417822" x="4221163" y="5735638"/>
          <p14:tracePt t="417830" x="4221163" y="5754688"/>
          <p14:tracePt t="417841" x="4221163" y="5772150"/>
          <p14:tracePt t="417845" x="4221163" y="5781675"/>
          <p14:tracePt t="417853" x="4221163" y="5791200"/>
          <p14:tracePt t="417861" x="4221163" y="5808663"/>
          <p14:tracePt t="417878" x="4221163" y="5818188"/>
          <p14:tracePt t="417895" x="4221163" y="5827713"/>
          <p14:tracePt t="418014" x="4211638" y="5827713"/>
          <p14:tracePt t="418031" x="4194175" y="5827713"/>
          <p14:tracePt t="418038" x="4175125" y="5827713"/>
          <p14:tracePt t="418046" x="4148138" y="5827713"/>
          <p14:tracePt t="418054" x="4102100" y="5827713"/>
          <p14:tracePt t="418063" x="4048125" y="5827713"/>
          <p14:tracePt t="418070" x="3919538" y="5808663"/>
          <p14:tracePt t="418079" x="3775075" y="5800725"/>
          <p14:tracePt t="418086" x="3609975" y="5764213"/>
          <p14:tracePt t="418094" x="3400425" y="5735638"/>
          <p14:tracePt t="418101" x="3127375" y="5699125"/>
          <p14:tracePt t="418109" x="2762250" y="5635625"/>
          <p14:tracePt t="418118" x="2416175" y="5589588"/>
          <p14:tracePt t="418126" x="2051050" y="5526088"/>
          <p14:tracePt t="418133" x="1741488" y="5508625"/>
          <p14:tracePt t="418142" x="1476375" y="5489575"/>
          <p14:tracePt t="418150" x="1249363" y="5489575"/>
          <p14:tracePt t="418159" x="1103313" y="5489575"/>
          <p14:tracePt t="418168" x="966788" y="5462588"/>
          <p14:tracePt t="418176" x="911225" y="5462588"/>
          <p14:tracePt t="418184" x="857250" y="5462588"/>
          <p14:tracePt t="418192" x="838200" y="5462588"/>
          <p14:tracePt t="418254" x="830263" y="5462588"/>
          <p14:tracePt t="418392" x="820738" y="5445125"/>
          <p14:tracePt t="418399" x="820738" y="5426075"/>
          <p14:tracePt t="418408" x="820738" y="5408613"/>
          <p14:tracePt t="418414" x="830263" y="5372100"/>
          <p14:tracePt t="418421" x="857250" y="5335588"/>
          <p14:tracePt t="418429" x="866775" y="5307013"/>
          <p14:tracePt t="418437" x="903288" y="5243513"/>
          <p14:tracePt t="418445" x="920750" y="5226050"/>
          <p14:tracePt t="418453" x="930275" y="5197475"/>
          <p14:tracePt t="418461" x="947738" y="5180013"/>
          <p14:tracePt t="418470" x="974725" y="5160963"/>
          <p14:tracePt t="418478" x="974725" y="5153025"/>
          <p14:tracePt t="418486" x="1003300" y="5126038"/>
          <p14:tracePt t="418499" x="1030288" y="5106988"/>
          <p14:tracePt t="418501" x="1030288" y="5097463"/>
          <p14:tracePt t="418513" x="1057275" y="5070475"/>
          <p14:tracePt t="418517" x="1093788" y="5053013"/>
          <p14:tracePt t="418526" x="1112838" y="5024438"/>
          <p14:tracePt t="418533" x="1139825" y="4997450"/>
          <p14:tracePt t="418544" x="1166813" y="4970463"/>
          <p14:tracePt t="418549" x="1193800" y="4933950"/>
          <p14:tracePt t="418560" x="1212850" y="4914900"/>
          <p14:tracePt t="418565" x="1222375" y="4897438"/>
          <p14:tracePt t="418573" x="1266825" y="4851400"/>
          <p14:tracePt t="418581" x="1303338" y="4824413"/>
          <p14:tracePt t="418590" x="1322388" y="4797425"/>
          <p14:tracePt t="418597" x="1349375" y="4768850"/>
          <p14:tracePt t="418605" x="1358900" y="4760913"/>
          <p14:tracePt t="418613" x="1366838" y="4751388"/>
          <p14:tracePt t="418622" x="1385888" y="4751388"/>
          <p14:tracePt t="418629" x="1395413" y="4751388"/>
          <p14:tracePt t="418637" x="1403350" y="4741863"/>
          <p14:tracePt t="418855" x="1431925" y="4732338"/>
          <p14:tracePt t="418863" x="1439863" y="4724400"/>
          <p14:tracePt t="418877" x="1439863" y="4714875"/>
          <p14:tracePt t="418892" x="1449388" y="4705350"/>
          <p14:tracePt t="418901" x="1476375" y="4697413"/>
          <p14:tracePt t="418909" x="1495425" y="4678363"/>
          <p14:tracePt t="418917" x="1504950" y="4668838"/>
          <p14:tracePt t="418925" x="1512888" y="4668838"/>
          <p14:tracePt t="418942" x="1522413" y="4668838"/>
          <p14:tracePt t="418949" x="1531938" y="4660900"/>
          <p14:tracePt t="418991" x="1531938" y="4641850"/>
          <p14:tracePt t="419000" x="1531938" y="4624388"/>
          <p14:tracePt t="419022" x="1531938" y="4605338"/>
          <p14:tracePt t="419038" x="1531938" y="4595813"/>
          <p14:tracePt t="419045" x="1531938" y="4587875"/>
          <p14:tracePt t="419061" x="1531938" y="4578350"/>
          <p14:tracePt t="419071" x="1531938" y="4551363"/>
          <p14:tracePt t="419078" x="1541463" y="4541838"/>
          <p14:tracePt t="419086" x="1549400" y="4541838"/>
          <p14:tracePt t="419094" x="1558925" y="4541838"/>
          <p14:tracePt t="419230" x="1549400" y="4532313"/>
          <p14:tracePt t="419239" x="1522413" y="4532313"/>
          <p14:tracePt t="419249" x="1504950" y="4532313"/>
          <p14:tracePt t="419253" x="1485900" y="4532313"/>
          <p14:tracePt t="419261" x="1476375" y="4532313"/>
          <p14:tracePt t="419269" x="1468438" y="4532313"/>
          <p14:tracePt t="419285" x="1439863" y="4532313"/>
          <p14:tracePt t="419293" x="1403350" y="4532313"/>
          <p14:tracePt t="419302" x="1376363" y="4551363"/>
          <p14:tracePt t="419313" x="1358900" y="4568825"/>
          <p14:tracePt t="419317" x="1349375" y="4578350"/>
          <p14:tracePt t="419326" x="1322388" y="4605338"/>
          <p14:tracePt t="419341" x="1312863" y="4614863"/>
          <p14:tracePt t="419357" x="1303338" y="4624388"/>
          <p14:tracePt t="419398" x="1293813" y="4632325"/>
          <p14:tracePt t="419422" x="1303338" y="4651375"/>
          <p14:tracePt t="419436" x="1339850" y="4660900"/>
          <p14:tracePt t="419437" x="1395413" y="4678363"/>
          <p14:tracePt t="419445" x="1403350" y="4678363"/>
          <p14:tracePt t="419453" x="1422400" y="4687888"/>
          <p14:tracePt t="419461" x="1439863" y="4697413"/>
          <p14:tracePt t="419469" x="1439863" y="4705350"/>
          <p14:tracePt t="419509" x="1449388" y="4714875"/>
          <p14:tracePt t="419653" x="1449388" y="4724400"/>
          <p14:tracePt t="419661" x="1449388" y="4732338"/>
          <p14:tracePt t="419677" x="1449388" y="4741863"/>
          <p14:tracePt t="419685" x="1449388" y="4760913"/>
          <p14:tracePt t="419701" x="1449388" y="4768850"/>
          <p14:tracePt t="419709" x="1439863" y="4797425"/>
          <p14:tracePt t="419717" x="1422400" y="4814888"/>
          <p14:tracePt t="419725" x="1412875" y="4851400"/>
          <p14:tracePt t="419733" x="1395413" y="4878388"/>
          <p14:tracePt t="419741" x="1385888" y="4906963"/>
          <p14:tracePt t="419749" x="1376363" y="4951413"/>
          <p14:tracePt t="419757" x="1366838" y="4979988"/>
          <p14:tracePt t="419765" x="1366838" y="5033963"/>
          <p14:tracePt t="419773" x="1366838" y="5089525"/>
          <p14:tracePt t="419781" x="1366838" y="5153025"/>
          <p14:tracePt t="419790" x="1366838" y="5226050"/>
          <p14:tracePt t="419797" x="1366838" y="5262563"/>
          <p14:tracePt t="419805" x="1376363" y="5326063"/>
          <p14:tracePt t="419813" x="1385888" y="5353050"/>
          <p14:tracePt t="419822" x="1385888" y="5399088"/>
          <p14:tracePt t="419830" x="1385888" y="5416550"/>
          <p14:tracePt t="419843" x="1385888" y="5453063"/>
          <p14:tracePt t="419846" x="1385888" y="5472113"/>
          <p14:tracePt t="419854" x="1385888" y="5499100"/>
          <p14:tracePt t="419862" x="1385888" y="5518150"/>
          <p14:tracePt t="419874" x="1385888" y="5562600"/>
          <p14:tracePt t="419892" x="1385888" y="5608638"/>
          <p14:tracePt t="419893" x="1385888" y="5635625"/>
          <p14:tracePt t="419901" x="1385888" y="5654675"/>
          <p14:tracePt t="419909" x="1385888" y="5691188"/>
          <p14:tracePt t="419917" x="1385888" y="5708650"/>
          <p14:tracePt t="419925" x="1385888" y="5735638"/>
          <p14:tracePt t="419933" x="1385888" y="5781675"/>
          <p14:tracePt t="419941" x="1385888" y="5800725"/>
          <p14:tracePt t="419949" x="1385888" y="5808663"/>
          <p14:tracePt t="419957" x="1385888" y="5827713"/>
          <p14:tracePt t="419974" x="1385888" y="5837238"/>
          <p14:tracePt t="419997" x="1385888" y="5845175"/>
          <p14:tracePt t="420111" x="1376363" y="5854700"/>
          <p14:tracePt t="420134" x="1349375" y="5864225"/>
          <p14:tracePt t="420143" x="1349375" y="5873750"/>
          <p14:tracePt t="420149" x="1339850" y="5881688"/>
          <p14:tracePt t="420157" x="1339850" y="5891213"/>
          <p14:tracePt t="420165" x="1330325" y="5891213"/>
          <p14:tracePt t="420173" x="1330325" y="5900738"/>
          <p14:tracePt t="420183" x="1330325" y="5918200"/>
          <p14:tracePt t="420232" x="1330325" y="5927725"/>
          <p14:tracePt t="420367" x="1330325" y="5946775"/>
          <p14:tracePt t="420382" x="1330325" y="5954713"/>
          <p14:tracePt t="420424" x="1322388" y="5964238"/>
          <p14:tracePt t="420637" x="1312863" y="5973763"/>
          <p14:tracePt t="420653" x="1303338" y="5983288"/>
          <p14:tracePt t="420711" x="1293813" y="5991225"/>
          <p14:tracePt t="420743" x="1293813" y="6000750"/>
          <p14:tracePt t="421126" x="1293813" y="6010275"/>
          <p14:tracePt t="421159" x="1293813" y="6018213"/>
          <p14:tracePt t="421558" x="1293813" y="6010275"/>
          <p14:tracePt t="421575" x="1293813" y="6000750"/>
          <p14:tracePt t="421584" x="1303338" y="5983288"/>
          <p14:tracePt t="421773" x="1312863" y="5954713"/>
          <p14:tracePt t="421781" x="1312863" y="5937250"/>
          <p14:tracePt t="421789" x="1322388" y="5918200"/>
          <p14:tracePt t="421797" x="1330325" y="5881688"/>
          <p14:tracePt t="421805" x="1330325" y="5845175"/>
          <p14:tracePt t="421814" x="1349375" y="5818188"/>
          <p14:tracePt t="421824" x="1366838" y="5781675"/>
          <p14:tracePt t="421831" x="1376363" y="5745163"/>
          <p14:tracePt t="421844" x="1385888" y="5699125"/>
          <p14:tracePt t="421846" x="1395413" y="5645150"/>
          <p14:tracePt t="421854" x="1403350" y="5608638"/>
          <p14:tracePt t="421863" x="1422400" y="5554663"/>
          <p14:tracePt t="421875" x="1431925" y="5508625"/>
          <p14:tracePt t="421891" x="1431925" y="5416550"/>
          <p14:tracePt t="421893" x="1431925" y="5372100"/>
          <p14:tracePt t="421902" x="1431925" y="5316538"/>
          <p14:tracePt t="421909" x="1431925" y="5262563"/>
          <p14:tracePt t="421918" x="1431925" y="5207000"/>
          <p14:tracePt t="421925" x="1412875" y="5160963"/>
          <p14:tracePt t="421933" x="1403350" y="5097463"/>
          <p14:tracePt t="421941" x="1403350" y="5089525"/>
          <p14:tracePt t="421950" x="1395413" y="5043488"/>
          <p14:tracePt t="421959" x="1395413" y="4997450"/>
          <p14:tracePt t="421967" x="1385888" y="4979988"/>
          <p14:tracePt t="421975" x="1358900" y="4943475"/>
          <p14:tracePt t="421982" x="1349375" y="4924425"/>
          <p14:tracePt t="421992" x="1339850" y="4878388"/>
          <p14:tracePt t="421999" x="1303338" y="4814888"/>
          <p14:tracePt t="422005" x="1293813" y="4805363"/>
          <p14:tracePt t="422013" x="1285875" y="4778375"/>
          <p14:tracePt t="422021" x="1285875" y="4768850"/>
          <p14:tracePt t="422029" x="1285875" y="4760913"/>
          <p14:tracePt t="422037" x="1276350" y="4751388"/>
          <p14:tracePt t="422063" x="1276350" y="4741863"/>
          <p14:tracePt t="422109" x="1276350" y="4732338"/>
          <p14:tracePt t="422125" x="1276350" y="4724400"/>
          <p14:tracePt t="422133" x="1276350" y="4705350"/>
          <p14:tracePt t="422141" x="1276350" y="4697413"/>
          <p14:tracePt t="422165" x="1266825" y="4687888"/>
          <p14:tracePt t="422173" x="1258888" y="4678363"/>
          <p14:tracePt t="422359" x="1276350" y="4678363"/>
          <p14:tracePt t="422367" x="1312863" y="4705350"/>
          <p14:tracePt t="422378" x="1322388" y="4732338"/>
          <p14:tracePt t="422383" x="1358900" y="4797425"/>
          <p14:tracePt t="422390" x="1366838" y="4824413"/>
          <p14:tracePt t="422397" x="1385888" y="4887913"/>
          <p14:tracePt t="422408" x="1431925" y="4960938"/>
          <p14:tracePt t="422413" x="1458913" y="5043488"/>
          <p14:tracePt t="422421" x="1476375" y="5126038"/>
          <p14:tracePt t="422429" x="1504950" y="5216525"/>
          <p14:tracePt t="422437" x="1522413" y="5280025"/>
          <p14:tracePt t="422445" x="1549400" y="5353050"/>
          <p14:tracePt t="422453" x="1549400" y="5435600"/>
          <p14:tracePt t="422461" x="1549400" y="5489575"/>
          <p14:tracePt t="422469" x="1549400" y="5545138"/>
          <p14:tracePt t="422477" x="1549400" y="5572125"/>
          <p14:tracePt t="422485" x="1549400" y="5626100"/>
          <p14:tracePt t="422496" x="1549400" y="5654675"/>
          <p14:tracePt t="422501" x="1549400" y="5708650"/>
          <p14:tracePt t="422509" x="1541463" y="5727700"/>
          <p14:tracePt t="422517" x="1541463" y="5764213"/>
          <p14:tracePt t="422525" x="1522413" y="5800725"/>
          <p14:tracePt t="422533" x="1504950" y="5818188"/>
          <p14:tracePt t="422542" x="1495425" y="5864225"/>
          <p14:tracePt t="422549" x="1485900" y="5873750"/>
          <p14:tracePt t="422560" x="1476375" y="5891213"/>
          <p14:tracePt t="422565" x="1476375" y="5900738"/>
          <p14:tracePt t="422613" x="1468438" y="5910263"/>
          <p14:tracePt t="422629" x="1468438" y="5918200"/>
          <p14:tracePt t="422637" x="1458913" y="5927725"/>
          <p14:tracePt t="422645" x="1449388" y="5937250"/>
          <p14:tracePt t="422653" x="1431925" y="5954713"/>
          <p14:tracePt t="422669" x="1422400" y="5964238"/>
          <p14:tracePt t="422677" x="1403350" y="5973763"/>
          <p14:tracePt t="422685" x="1395413" y="5973763"/>
          <p14:tracePt t="422693" x="1395413" y="5983288"/>
          <p14:tracePt t="422702" x="1385888" y="5991225"/>
          <p14:tracePt t="422718" x="1376363" y="5991225"/>
          <p14:tracePt t="422727" x="1366838" y="6000750"/>
          <p14:tracePt t="422941" x="1366838" y="5991225"/>
          <p14:tracePt t="422949" x="1358900" y="5983288"/>
          <p14:tracePt t="422957" x="1358900" y="5964238"/>
          <p14:tracePt t="422965" x="1358900" y="5927725"/>
          <p14:tracePt t="422976" x="1358900" y="5900738"/>
          <p14:tracePt t="422982" x="1358900" y="5881688"/>
          <p14:tracePt t="422993" x="1358900" y="5845175"/>
          <p14:tracePt t="422999" x="1358900" y="5791200"/>
          <p14:tracePt t="423008" x="1358900" y="5718175"/>
          <p14:tracePt t="423013" x="1358900" y="5635625"/>
          <p14:tracePt t="423022" x="1366838" y="5562600"/>
          <p14:tracePt t="423030" x="1366838" y="5472113"/>
          <p14:tracePt t="423039" x="1366838" y="5362575"/>
          <p14:tracePt t="423046" x="1395413" y="5262563"/>
          <p14:tracePt t="423054" x="1395413" y="5189538"/>
          <p14:tracePt t="423061" x="1403350" y="5080000"/>
          <p14:tracePt t="423069" x="1412875" y="5006975"/>
          <p14:tracePt t="423077" x="1412875" y="4943475"/>
          <p14:tracePt t="423085" x="1412875" y="4887913"/>
          <p14:tracePt t="423093" x="1412875" y="4851400"/>
          <p14:tracePt t="423101" x="1412875" y="4805363"/>
          <p14:tracePt t="423109" x="1412875" y="4787900"/>
          <p14:tracePt t="423117" x="1412875" y="4760913"/>
          <p14:tracePt t="423133" x="1412875" y="4751388"/>
          <p14:tracePt t="423174" x="1412875" y="4741863"/>
          <p14:tracePt t="423207" x="1412875" y="4724400"/>
          <p14:tracePt t="423286" x="1412875" y="4714875"/>
          <p14:tracePt t="423295" x="1422400" y="4697413"/>
          <p14:tracePt t="423302" x="1431925" y="4687888"/>
          <p14:tracePt t="423326" x="1439863" y="4678363"/>
          <p14:tracePt t="423333" x="1449388" y="4668838"/>
          <p14:tracePt t="423381" x="1458913" y="4668838"/>
          <p14:tracePt t="423397" x="1468438" y="4660900"/>
          <p14:tracePt t="423413" x="1485900" y="4641850"/>
          <p14:tracePt t="423429" x="1495425" y="4624388"/>
          <p14:tracePt t="423446" x="1495425" y="4614863"/>
          <p14:tracePt t="423518" x="1504950" y="4605338"/>
          <p14:tracePt t="423551" x="1522413" y="4595813"/>
          <p14:tracePt t="426053" x="1522413" y="4587875"/>
          <p14:tracePt t="426061" x="1522413" y="4568825"/>
          <p14:tracePt t="426077" x="1522413" y="4559300"/>
          <p14:tracePt t="426085" x="1522413" y="4551363"/>
          <p14:tracePt t="426101" x="1522413" y="4541838"/>
          <p14:tracePt t="426205" x="1522413" y="4551363"/>
          <p14:tracePt t="426216" x="1512888" y="4568825"/>
          <p14:tracePt t="426220" x="1512888" y="4578350"/>
          <p14:tracePt t="426231" x="1512888" y="4595813"/>
          <p14:tracePt t="426239" x="1512888" y="4614863"/>
          <p14:tracePt t="426250" x="1485900" y="4632325"/>
          <p14:tracePt t="426357" x="1485900" y="4624388"/>
          <p14:tracePt t="426365" x="1495425" y="4614863"/>
          <p14:tracePt t="426373" x="1504950" y="4614863"/>
          <p14:tracePt t="426381" x="1522413" y="4605338"/>
          <p14:tracePt t="426389" x="1531938" y="4595813"/>
          <p14:tracePt t="426397" x="1541463" y="4595813"/>
          <p14:tracePt t="426407" x="1549400" y="4587875"/>
          <p14:tracePt t="426678" x="1549400" y="4578350"/>
          <p14:tracePt t="426942" x="1549400" y="4568825"/>
          <p14:tracePt t="426950" x="1549400" y="4559300"/>
          <p14:tracePt t="427906" x="1541463" y="4551363"/>
          <p14:tracePt t="428382" x="1531938" y="4551363"/>
          <p14:tracePt t="428510" x="1522413" y="4541838"/>
          <p14:tracePt t="428525" x="1495425" y="4541838"/>
          <p14:tracePt t="428550" x="1485900" y="4541838"/>
          <p14:tracePt t="428641" x="1485900" y="4532313"/>
          <p14:tracePt t="428654" x="1485900" y="4522788"/>
          <p14:tracePt t="428662" x="1495425" y="4514850"/>
          <p14:tracePt t="428672" x="1504950" y="4505325"/>
          <p14:tracePt t="428690" x="1512888" y="4486275"/>
          <p14:tracePt t="428694" x="1522413" y="4486275"/>
          <p14:tracePt t="428726" x="1522413" y="4478338"/>
          <p14:tracePt t="428797" x="1522413" y="4486275"/>
          <p14:tracePt t="428808" x="1512888" y="4486275"/>
          <p14:tracePt t="428813" x="1504950" y="4495800"/>
          <p14:tracePt t="428821" x="1485900" y="4514850"/>
          <p14:tracePt t="428829" x="1476375" y="4522788"/>
          <p14:tracePt t="428845" x="1468438" y="4532313"/>
          <p14:tracePt t="428998" x="1476375" y="4522788"/>
          <p14:tracePt t="429008" x="1485900" y="4514850"/>
          <p14:tracePt t="429017" x="1485900" y="4505325"/>
          <p14:tracePt t="429022" x="1495425" y="4495800"/>
          <p14:tracePt t="429029" x="1504950" y="4486275"/>
          <p14:tracePt t="429038" x="1522413" y="4459288"/>
          <p14:tracePt t="429053" x="1531938" y="4459288"/>
          <p14:tracePt t="429070" x="1541463" y="4432300"/>
          <p14:tracePt t="429735" x="1531938" y="4432300"/>
          <p14:tracePt t="429753" x="1522413" y="4432300"/>
          <p14:tracePt t="429773" x="1512888" y="4432300"/>
          <p14:tracePt t="429781" x="1504950" y="4432300"/>
          <p14:tracePt t="429789" x="1495425" y="4441825"/>
          <p14:tracePt t="430006" x="1485900" y="4441825"/>
          <p14:tracePt t="430014" x="1449388" y="4468813"/>
          <p14:tracePt t="430021" x="1439863" y="4478338"/>
          <p14:tracePt t="430029" x="1431925" y="4478338"/>
          <p14:tracePt t="430037" x="1403350" y="4486275"/>
          <p14:tracePt t="430045" x="1385888" y="4505325"/>
          <p14:tracePt t="430061" x="1358900" y="4514850"/>
          <p14:tracePt t="430069" x="1349375" y="4522788"/>
          <p14:tracePt t="430077" x="1322388" y="4532313"/>
          <p14:tracePt t="430085" x="1293813" y="4559300"/>
          <p14:tracePt t="430093" x="1258888" y="4578350"/>
          <p14:tracePt t="430101" x="1239838" y="4587875"/>
          <p14:tracePt t="430109" x="1222375" y="4587875"/>
          <p14:tracePt t="430117" x="1203325" y="4605338"/>
          <p14:tracePt t="430125" x="1193800" y="4614863"/>
          <p14:tracePt t="430133" x="1185863" y="4624388"/>
          <p14:tracePt t="430150" x="1166813" y="4632325"/>
          <p14:tracePt t="430158" x="1157288" y="4632325"/>
          <p14:tracePt t="430168" x="1157288" y="4641850"/>
          <p14:tracePt t="430173" x="1149350" y="4651375"/>
          <p14:tracePt t="430183" x="1149350" y="4678363"/>
          <p14:tracePt t="430189" x="1130300" y="4697413"/>
          <p14:tracePt t="430206" x="1120775" y="4705350"/>
          <p14:tracePt t="430214" x="1120775" y="4724400"/>
          <p14:tracePt t="430366" x="1130300" y="4714875"/>
          <p14:tracePt t="430685" x="1130300" y="4705350"/>
          <p14:tracePt t="430693" x="1139825" y="4697413"/>
          <p14:tracePt t="430781" x="1120775" y="4697413"/>
          <p14:tracePt t="430790" x="1093788" y="4705350"/>
          <p14:tracePt t="430797" x="1076325" y="4714875"/>
          <p14:tracePt t="430809" x="1039813" y="4751388"/>
          <p14:tracePt t="430813" x="1020763" y="4760913"/>
          <p14:tracePt t="430829" x="1003300" y="4778375"/>
          <p14:tracePt t="430839" x="984250" y="4797425"/>
          <p14:tracePt t="430845" x="974725" y="4805363"/>
          <p14:tracePt t="430855" x="966788" y="4814888"/>
          <p14:tracePt t="430862" x="947738" y="4833938"/>
          <p14:tracePt t="430876" x="920750" y="4851400"/>
          <p14:tracePt t="430878" x="884238" y="4870450"/>
          <p14:tracePt t="430890" x="866775" y="4887913"/>
          <p14:tracePt t="430893" x="847725" y="4914900"/>
          <p14:tracePt t="430902" x="830263" y="4933950"/>
          <p14:tracePt t="430909" x="811213" y="4960938"/>
          <p14:tracePt t="430917" x="793750" y="4987925"/>
          <p14:tracePt t="430925" x="774700" y="5024438"/>
          <p14:tracePt t="430934" x="757238" y="5070475"/>
          <p14:tracePt t="430941" x="738188" y="5106988"/>
          <p14:tracePt t="430949" x="728663" y="5133975"/>
          <p14:tracePt t="430957" x="711200" y="5160963"/>
          <p14:tracePt t="430965" x="701675" y="5197475"/>
          <p14:tracePt t="430974" x="684213" y="5233988"/>
          <p14:tracePt t="430981" x="674688" y="5262563"/>
          <p14:tracePt t="430989" x="674688" y="5280025"/>
          <p14:tracePt t="430997" x="665163" y="5299075"/>
          <p14:tracePt t="431006" x="665163" y="5326063"/>
          <p14:tracePt t="431013" x="655638" y="5343525"/>
          <p14:tracePt t="431021" x="655638" y="5353050"/>
          <p14:tracePt t="431029" x="655638" y="5380038"/>
          <p14:tracePt t="431037" x="655638" y="5399088"/>
          <p14:tracePt t="431045" x="655638" y="5435600"/>
          <p14:tracePt t="431053" x="655638" y="5472113"/>
          <p14:tracePt t="431061" x="655638" y="5526088"/>
          <p14:tracePt t="431069" x="655638" y="5545138"/>
          <p14:tracePt t="431077" x="655638" y="5599113"/>
          <p14:tracePt t="431085" x="655638" y="5626100"/>
          <p14:tracePt t="431093" x="655638" y="5654675"/>
          <p14:tracePt t="431101" x="655638" y="5691188"/>
          <p14:tracePt t="431109" x="655638" y="5735638"/>
          <p14:tracePt t="431118" x="655638" y="5754688"/>
          <p14:tracePt t="431126" x="655638" y="5791200"/>
          <p14:tracePt t="431133" x="655638" y="5837238"/>
          <p14:tracePt t="431141" x="655638" y="5854700"/>
          <p14:tracePt t="431149" x="655638" y="5881688"/>
          <p14:tracePt t="431157" x="655638" y="5900738"/>
          <p14:tracePt t="431165" x="655638" y="5937250"/>
          <p14:tracePt t="431173" x="655638" y="5973763"/>
          <p14:tracePt t="431182" x="655638" y="5983288"/>
          <p14:tracePt t="431189" x="655638" y="6027738"/>
          <p14:tracePt t="431197" x="655638" y="6046788"/>
          <p14:tracePt t="431206" x="655638" y="6073775"/>
          <p14:tracePt t="431213" x="655638" y="6100763"/>
          <p14:tracePt t="431221" x="655638" y="6119813"/>
          <p14:tracePt t="431229" x="674688" y="6156325"/>
          <p14:tracePt t="431237" x="684213" y="6173788"/>
          <p14:tracePt t="431247" x="692150" y="6192838"/>
          <p14:tracePt t="431254" x="701675" y="6210300"/>
          <p14:tracePt t="431263" x="701675" y="6219825"/>
          <p14:tracePt t="431270" x="720725" y="6237288"/>
          <p14:tracePt t="431281" x="728663" y="6265863"/>
          <p14:tracePt t="431286" x="728663" y="6273800"/>
          <p14:tracePt t="431295" x="738188" y="6283325"/>
          <p14:tracePt t="431301" x="738188" y="6292850"/>
          <p14:tracePt t="431310" x="747713" y="6302375"/>
          <p14:tracePt t="431326" x="765175" y="6319838"/>
          <p14:tracePt t="431526" x="774700" y="6310313"/>
          <p14:tracePt t="431543" x="774700" y="6302375"/>
          <p14:tracePt t="431549" x="774700" y="6292850"/>
          <p14:tracePt t="431557" x="774700" y="6283325"/>
          <p14:tracePt t="431566" x="774700" y="6273800"/>
          <p14:tracePt t="431575" x="774700" y="6265863"/>
          <p14:tracePt t="431582" x="784225" y="6256338"/>
          <p14:tracePt t="431592" x="784225" y="6237288"/>
          <p14:tracePt t="431598" x="793750" y="6219825"/>
          <p14:tracePt t="431608" x="801688" y="6200775"/>
          <p14:tracePt t="431614" x="811213" y="6183313"/>
          <p14:tracePt t="431623" x="820738" y="6164263"/>
          <p14:tracePt t="431629" x="838200" y="6137275"/>
          <p14:tracePt t="431636" x="874713" y="6073775"/>
          <p14:tracePt t="431645" x="893763" y="6054725"/>
          <p14:tracePt t="431653" x="939800" y="6010275"/>
          <p14:tracePt t="431661" x="974725" y="5946775"/>
          <p14:tracePt t="431669" x="1011238" y="5900738"/>
          <p14:tracePt t="431677" x="1066800" y="5837238"/>
          <p14:tracePt t="431686" x="1120775" y="5764213"/>
          <p14:tracePt t="431693" x="1130300" y="5727700"/>
          <p14:tracePt t="431701" x="1166813" y="5662613"/>
          <p14:tracePt t="431709" x="1176338" y="5626100"/>
          <p14:tracePt t="431717" x="1176338" y="5572125"/>
          <p14:tracePt t="431725" x="1185863" y="5535613"/>
          <p14:tracePt t="431733" x="1185863" y="5489575"/>
          <p14:tracePt t="431741" x="1185863" y="5472113"/>
          <p14:tracePt t="431749" x="1185863" y="5445125"/>
          <p14:tracePt t="431757" x="1185863" y="5435600"/>
          <p14:tracePt t="431773" x="1185863" y="5416550"/>
          <p14:tracePt t="431788" x="1185863" y="5408613"/>
          <p14:tracePt t="431821" x="1185863" y="5399088"/>
          <p14:tracePt t="431837" x="1185863" y="5389563"/>
          <p14:tracePt t="431854" x="1185863" y="5362575"/>
          <p14:tracePt t="431861" x="1185863" y="5353050"/>
          <p14:tracePt t="431869" x="1193800" y="5343525"/>
          <p14:tracePt t="431890" x="1212850" y="5307013"/>
          <p14:tracePt t="431893" x="1222375" y="5289550"/>
          <p14:tracePt t="431909" x="1230313" y="5270500"/>
          <p14:tracePt t="431925" x="1239838" y="5253038"/>
          <p14:tracePt t="431941" x="1258888" y="5243513"/>
          <p14:tracePt t="431949" x="1258888" y="5233988"/>
          <p14:tracePt t="431957" x="1266825" y="5216525"/>
          <p14:tracePt t="431991" x="1266825" y="5197475"/>
          <p14:tracePt t="432003" x="1276350" y="5189538"/>
          <p14:tracePt t="432825" x="1266825" y="5189538"/>
          <p14:tracePt t="432855" x="1266825" y="5197475"/>
          <p14:tracePt t="432903" x="1258888" y="5207000"/>
          <p14:tracePt t="432926" x="1249363" y="5216525"/>
          <p14:tracePt t="432934" x="1239838" y="5216525"/>
          <p14:tracePt t="432949" x="1230313" y="5226050"/>
          <p14:tracePt t="433197" x="1222375" y="5226050"/>
          <p14:tracePt t="433891" x="1212850" y="5226050"/>
          <p14:tracePt t="434102" x="1212850" y="5216525"/>
          <p14:tracePt t="434429" x="1212850" y="5207000"/>
          <p14:tracePt t="438380" x="1222375" y="5207000"/>
          <p14:tracePt t="438384" x="1230313" y="5207000"/>
          <p14:tracePt t="438390" x="1239838" y="5207000"/>
          <p14:tracePt t="438397" x="1266825" y="5207000"/>
          <p14:tracePt t="438404" x="1285875" y="5207000"/>
          <p14:tracePt t="438413" x="1312863" y="5207000"/>
          <p14:tracePt t="438422" x="1330325" y="5207000"/>
          <p14:tracePt t="438429" x="1358900" y="5207000"/>
          <p14:tracePt t="438436" x="1376363" y="5207000"/>
          <p14:tracePt t="438445" x="1412875" y="5207000"/>
          <p14:tracePt t="438453" x="1449388" y="5207000"/>
          <p14:tracePt t="438461" x="1458913" y="5207000"/>
          <p14:tracePt t="438470" x="1495425" y="5207000"/>
          <p14:tracePt t="438478" x="1512888" y="5207000"/>
          <p14:tracePt t="438486" x="1541463" y="5207000"/>
          <p14:tracePt t="438498" x="1549400" y="5207000"/>
          <p14:tracePt t="438822" x="1558925" y="5207000"/>
          <p14:tracePt t="438842" x="1558925" y="5226050"/>
          <p14:tracePt t="438855" x="1549400" y="5226050"/>
          <p14:tracePt t="438982" x="1549400" y="5233988"/>
          <p14:tracePt t="438989" x="1549400" y="5253038"/>
          <p14:tracePt t="439006" x="1549400" y="5270500"/>
          <p14:tracePt t="439023" x="1558925" y="5270500"/>
          <p14:tracePt t="439254" x="1549400" y="5270500"/>
          <p14:tracePt t="439267" x="1504950" y="5270500"/>
          <p14:tracePt t="439271" x="1468438" y="5270500"/>
          <p14:tracePt t="439278" x="1439863" y="5270500"/>
          <p14:tracePt t="439285" x="1395413" y="5270500"/>
          <p14:tracePt t="439293" x="1366838" y="5270500"/>
          <p14:tracePt t="439300" x="1349375" y="5270500"/>
          <p14:tracePt t="439309" x="1339850" y="5270500"/>
          <p14:tracePt t="439317" x="1322388" y="5270500"/>
          <p14:tracePt t="439333" x="1312863" y="5270500"/>
          <p14:tracePt t="439397" x="1303338" y="5270500"/>
          <p14:tracePt t="439405" x="1285875" y="5270500"/>
          <p14:tracePt t="439413" x="1266825" y="5262563"/>
          <p14:tracePt t="439429" x="1258888" y="5262563"/>
          <p14:tracePt t="439437" x="1239838" y="5253038"/>
          <p14:tracePt t="439445" x="1230313" y="5243513"/>
          <p14:tracePt t="439453" x="1212850" y="5226050"/>
          <p14:tracePt t="439461" x="1203325" y="5226050"/>
          <p14:tracePt t="439485" x="1203325" y="5197475"/>
          <p14:tracePt t="439493" x="1185863" y="5180013"/>
          <p14:tracePt t="439502" x="1185863" y="5170488"/>
          <p14:tracePt t="439513" x="1185863" y="5153025"/>
          <p14:tracePt t="439517" x="1185863" y="5143500"/>
          <p14:tracePt t="439525" x="1185863" y="5126038"/>
          <p14:tracePt t="439534" x="1185863" y="5106988"/>
          <p14:tracePt t="439544" x="1185863" y="5089525"/>
          <p14:tracePt t="439560" x="1185863" y="5060950"/>
          <p14:tracePt t="439564" x="1185863" y="5043488"/>
          <p14:tracePt t="439574" x="1185863" y="5024438"/>
          <p14:tracePt t="439581" x="1185863" y="5006975"/>
          <p14:tracePt t="439588" x="1212850" y="4987925"/>
          <p14:tracePt t="439598" x="1212850" y="4970463"/>
          <p14:tracePt t="439607" x="1230313" y="4951413"/>
          <p14:tracePt t="439614" x="1239838" y="4943475"/>
          <p14:tracePt t="439626" x="1239838" y="4924425"/>
          <p14:tracePt t="439639" x="1249363" y="4914900"/>
          <p14:tracePt t="439646" x="1266825" y="4897438"/>
          <p14:tracePt t="439662" x="1276350" y="4887913"/>
          <p14:tracePt t="439671" x="1285875" y="4878388"/>
          <p14:tracePt t="439678" x="1312863" y="4870450"/>
          <p14:tracePt t="439686" x="1349375" y="4870450"/>
          <p14:tracePt t="439693" x="1403350" y="4870450"/>
          <p14:tracePt t="439701" x="1495425" y="4870450"/>
          <p14:tracePt t="439709" x="1576388" y="4870450"/>
          <p14:tracePt t="439717" x="1668463" y="4870450"/>
          <p14:tracePt t="439725" x="1758950" y="4870450"/>
          <p14:tracePt t="439733" x="1831975" y="4870450"/>
          <p14:tracePt t="439741" x="1924050" y="4870450"/>
          <p14:tracePt t="439749" x="1997075" y="4870450"/>
          <p14:tracePt t="439758" x="2051050" y="4870450"/>
          <p14:tracePt t="439766" x="2097088" y="4870450"/>
          <p14:tracePt t="439773" x="2133600" y="4870450"/>
          <p14:tracePt t="439781" x="2160588" y="4870450"/>
          <p14:tracePt t="439789" x="2170113" y="4870450"/>
          <p14:tracePt t="439797" x="2187575" y="4870450"/>
          <p14:tracePt t="439853" x="2197100" y="4870450"/>
          <p14:tracePt t="439861" x="2197100" y="4878388"/>
          <p14:tracePt t="439872" x="2197100" y="4887913"/>
          <p14:tracePt t="439877" x="2187575" y="4914900"/>
          <p14:tracePt t="439887" x="2179638" y="4924425"/>
          <p14:tracePt t="439893" x="2160588" y="4951413"/>
          <p14:tracePt t="439900" x="2151063" y="4960938"/>
          <p14:tracePt t="439909" x="2151063" y="4970463"/>
          <p14:tracePt t="439918" x="2151063" y="4979988"/>
          <p14:tracePt t="439925" x="2143125" y="5006975"/>
          <p14:tracePt t="439941" x="2143125" y="5033963"/>
          <p14:tracePt t="439949" x="2114550" y="5060950"/>
          <p14:tracePt t="439965" x="2097088" y="5089525"/>
          <p14:tracePt t="439973" x="2078038" y="5106988"/>
          <p14:tracePt t="439981" x="2033588" y="5143500"/>
          <p14:tracePt t="439989" x="2005013" y="5160963"/>
          <p14:tracePt t="439997" x="1951038" y="5189538"/>
          <p14:tracePt t="440005" x="1924050" y="5207000"/>
          <p14:tracePt t="440014" x="1905000" y="5216525"/>
          <p14:tracePt t="440022" x="1860550" y="5226050"/>
          <p14:tracePt t="440029" x="1814513" y="5253038"/>
          <p14:tracePt t="440038" x="1795463" y="5253038"/>
          <p14:tracePt t="440045" x="1768475" y="5253038"/>
          <p14:tracePt t="440053" x="1758950" y="5262563"/>
          <p14:tracePt t="440069" x="1751013" y="5262563"/>
          <p14:tracePt t="440101" x="1741488" y="5262563"/>
          <p14:tracePt t="440135" x="1722438" y="5253038"/>
          <p14:tracePt t="440171" x="1722438" y="5243513"/>
          <p14:tracePt t="440219" x="1722438" y="5226050"/>
          <p14:tracePt t="440229" x="1731963" y="5216525"/>
          <p14:tracePt t="440237" x="1731963" y="5207000"/>
          <p14:tracePt t="440246" x="1741488" y="5207000"/>
          <p14:tracePt t="440253" x="1751013" y="5197475"/>
          <p14:tracePt t="440262" x="1758950" y="5189538"/>
          <p14:tracePt t="440268" x="1768475" y="5180013"/>
          <p14:tracePt t="440293" x="1787525" y="5180013"/>
          <p14:tracePt t="440301" x="1804988" y="5180013"/>
          <p14:tracePt t="440310" x="1841500" y="5180013"/>
          <p14:tracePt t="440317" x="1887538" y="5180013"/>
          <p14:tracePt t="440325" x="1931988" y="5180013"/>
          <p14:tracePt t="440332" x="1997075" y="5180013"/>
          <p14:tracePt t="440341" x="2024063" y="5180013"/>
          <p14:tracePt t="440349" x="2060575" y="5180013"/>
          <p14:tracePt t="440357" x="2114550" y="5180013"/>
          <p14:tracePt t="440365" x="2160588" y="5180013"/>
          <p14:tracePt t="440373" x="2197100" y="5180013"/>
          <p14:tracePt t="440381" x="2206625" y="5180013"/>
          <p14:tracePt t="440389" x="2214563" y="5180013"/>
          <p14:tracePt t="440397" x="2243138" y="5180013"/>
          <p14:tracePt t="440405" x="2260600" y="5170488"/>
          <p14:tracePt t="440413" x="2279650" y="5170488"/>
          <p14:tracePt t="440422" x="2306638" y="5170488"/>
          <p14:tracePt t="440429" x="2333625" y="5170488"/>
          <p14:tracePt t="440437" x="2352675" y="5160963"/>
          <p14:tracePt t="440445" x="2397125" y="5160963"/>
          <p14:tracePt t="440453" x="2433638" y="5160963"/>
          <p14:tracePt t="440461" x="2452688" y="5160963"/>
          <p14:tracePt t="440469" x="2498725" y="5160963"/>
          <p14:tracePt t="440477" x="2533650" y="5160963"/>
          <p14:tracePt t="440485" x="2606675" y="5160963"/>
          <p14:tracePt t="440493" x="2643188" y="5160963"/>
          <p14:tracePt t="440501" x="2671763" y="5160963"/>
          <p14:tracePt t="440509" x="2689225" y="5160963"/>
          <p14:tracePt t="440517" x="2716213" y="5170488"/>
          <p14:tracePt t="440534" x="2725738" y="5180013"/>
          <p14:tracePt t="440542" x="2735263" y="5180013"/>
          <p14:tracePt t="440605" x="2744788" y="5189538"/>
          <p14:tracePt t="440637" x="2735263" y="5189538"/>
          <p14:tracePt t="440645" x="2716213" y="5189538"/>
          <p14:tracePt t="440654" x="2698750" y="5189538"/>
          <p14:tracePt t="440661" x="2689225" y="5189538"/>
          <p14:tracePt t="440669" x="2671763" y="5189538"/>
          <p14:tracePt t="440677" x="2662238" y="5189538"/>
          <p14:tracePt t="440685" x="2635250" y="5189538"/>
          <p14:tracePt t="440693" x="2625725" y="5189538"/>
          <p14:tracePt t="440701" x="2616200" y="5189538"/>
          <p14:tracePt t="440709" x="2606675" y="5189538"/>
          <p14:tracePt t="440726" x="2589213" y="5189538"/>
          <p14:tracePt t="440805" x="2579688" y="5189538"/>
          <p14:tracePt t="440813" x="2570163" y="5189538"/>
          <p14:tracePt t="440822" x="2552700" y="5189538"/>
          <p14:tracePt t="440829" x="2543175" y="5189538"/>
          <p14:tracePt t="440839" x="2533650" y="5189538"/>
          <p14:tracePt t="440845" x="2516188" y="5189538"/>
          <p14:tracePt t="440853" x="2506663" y="5189538"/>
          <p14:tracePt t="440861" x="2498725" y="5189538"/>
          <p14:tracePt t="440872" x="2489200" y="5189538"/>
          <p14:tracePt t="440893" x="2470150" y="5189538"/>
          <p14:tracePt t="440909" x="2462213" y="5189538"/>
          <p14:tracePt t="440918" x="2452688" y="5197475"/>
          <p14:tracePt t="441573" x="2470150" y="5197475"/>
          <p14:tracePt t="441581" x="2516188" y="5197475"/>
          <p14:tracePt t="441589" x="2570163" y="5197475"/>
          <p14:tracePt t="441597" x="2643188" y="5197475"/>
          <p14:tracePt t="441606" x="2716213" y="5197475"/>
          <p14:tracePt t="441613" x="2762250" y="5197475"/>
          <p14:tracePt t="441623" x="2798763" y="5197475"/>
          <p14:tracePt t="441630" x="2825750" y="5197475"/>
          <p14:tracePt t="441643" x="2844800" y="5197475"/>
          <p14:tracePt t="441658" x="2852738" y="5197475"/>
          <p14:tracePt t="441679" x="2862263" y="5197475"/>
          <p14:tracePt t="442261" x="2871788" y="5197475"/>
          <p14:tracePt t="442269" x="2889250" y="5197475"/>
          <p14:tracePt t="442277" x="2917825" y="5197475"/>
          <p14:tracePt t="442285" x="2944813" y="5197475"/>
          <p14:tracePt t="442293" x="2981325" y="5197475"/>
          <p14:tracePt t="442301" x="3017838" y="5197475"/>
          <p14:tracePt t="442310" x="3044825" y="5197475"/>
          <p14:tracePt t="442317" x="3071813" y="5197475"/>
          <p14:tracePt t="442325" x="3117850" y="5197475"/>
          <p14:tracePt t="442333" x="3127375" y="5197475"/>
          <p14:tracePt t="442341" x="3163888" y="5197475"/>
          <p14:tracePt t="442349" x="3190875" y="5197475"/>
          <p14:tracePt t="442357" x="3217863" y="5197475"/>
          <p14:tracePt t="442365" x="3236913" y="5197475"/>
          <p14:tracePt t="442373" x="3273425" y="5197475"/>
          <p14:tracePt t="442381" x="3281363" y="5197475"/>
          <p14:tracePt t="442389" x="3300413" y="5197475"/>
          <p14:tracePt t="442407" x="3317875" y="5180013"/>
          <p14:tracePt t="442414" x="3327400" y="5180013"/>
          <p14:tracePt t="442424" x="3354388" y="5170488"/>
          <p14:tracePt t="442430" x="3363913" y="5160963"/>
          <p14:tracePt t="442439" x="3382963" y="5160963"/>
          <p14:tracePt t="442446" x="3409950" y="5153025"/>
          <p14:tracePt t="442456" x="3419475" y="5153025"/>
          <p14:tracePt t="442467" x="3446463" y="5153025"/>
          <p14:tracePt t="442468" x="3463925" y="5143500"/>
          <p14:tracePt t="442477" x="3482975" y="5133975"/>
          <p14:tracePt t="442485" x="3500438" y="5133975"/>
          <p14:tracePt t="442493" x="3519488" y="5133975"/>
          <p14:tracePt t="442502" x="3536950" y="5133975"/>
          <p14:tracePt t="442510" x="3556000" y="5133975"/>
          <p14:tracePt t="442518" x="3582988" y="5133975"/>
          <p14:tracePt t="442805" x="3592513" y="5133975"/>
          <p14:tracePt t="442981" x="3609975" y="5133975"/>
          <p14:tracePt t="442989" x="3619500" y="5133975"/>
          <p14:tracePt t="442997" x="3636963" y="5133975"/>
          <p14:tracePt t="443005" x="3665538" y="5153025"/>
          <p14:tracePt t="443013" x="3719513" y="5153025"/>
          <p14:tracePt t="443021" x="3819525" y="5180013"/>
          <p14:tracePt t="443029" x="3911600" y="5180013"/>
          <p14:tracePt t="443038" x="4057650" y="5207000"/>
          <p14:tracePt t="443045" x="4221163" y="5216525"/>
          <p14:tracePt t="443053" x="4367213" y="5253038"/>
          <p14:tracePt t="443061" x="4530725" y="5262563"/>
          <p14:tracePt t="443069" x="4686300" y="5299075"/>
          <p14:tracePt t="443078" x="4832350" y="5326063"/>
          <p14:tracePt t="443085" x="4868863" y="5326063"/>
          <p14:tracePt t="443093" x="4913313" y="5326063"/>
          <p14:tracePt t="443101" x="4922838" y="5326063"/>
          <p14:tracePt t="443398" x="4895850" y="5326063"/>
          <p14:tracePt t="443406" x="4868863" y="5326063"/>
          <p14:tracePt t="443414" x="4822825" y="5326063"/>
          <p14:tracePt t="443422" x="4767263" y="5326063"/>
          <p14:tracePt t="443430" x="4730750" y="5326063"/>
          <p14:tracePt t="443441" x="4686300" y="5326063"/>
          <p14:tracePt t="443446" x="4649788" y="5326063"/>
          <p14:tracePt t="443456" x="4603750" y="5326063"/>
          <p14:tracePt t="443462" x="4567238" y="5326063"/>
          <p14:tracePt t="443470" x="4540250" y="5326063"/>
          <p14:tracePt t="443479" x="4513263" y="5326063"/>
          <p14:tracePt t="443486" x="4494213" y="5326063"/>
          <p14:tracePt t="443502" x="4484688" y="5326063"/>
          <p14:tracePt t="443549" x="4467225" y="5326063"/>
          <p14:tracePt t="443563" x="4448175" y="5316538"/>
          <p14:tracePt t="443566" x="4430713" y="5316538"/>
          <p14:tracePt t="443573" x="4367213" y="5280025"/>
          <p14:tracePt t="443581" x="4330700" y="5270500"/>
          <p14:tracePt t="443590" x="4267200" y="5262563"/>
          <p14:tracePt t="443597" x="4157663" y="5216525"/>
          <p14:tracePt t="443605" x="4111625" y="5207000"/>
          <p14:tracePt t="443613" x="4057650" y="5189538"/>
          <p14:tracePt t="443622" x="3992563" y="5153025"/>
          <p14:tracePt t="443629" x="3948113" y="5133975"/>
          <p14:tracePt t="443638" x="3911600" y="5126038"/>
          <p14:tracePt t="443645" x="3892550" y="5097463"/>
          <p14:tracePt t="443655" x="3875088" y="5089525"/>
          <p14:tracePt t="443661" x="3865563" y="5089525"/>
          <p14:tracePt t="443669" x="3856038" y="5080000"/>
          <p14:tracePt t="443677" x="3856038" y="5070475"/>
          <p14:tracePt t="443693" x="3856038" y="5060950"/>
          <p14:tracePt t="443709" x="3856038" y="5053013"/>
          <p14:tracePt t="443725" x="3856038" y="5043488"/>
          <p14:tracePt t="443733" x="3856038" y="5016500"/>
          <p14:tracePt t="443741" x="3865563" y="5006975"/>
          <p14:tracePt t="443749" x="3892550" y="5006975"/>
          <p14:tracePt t="443757" x="3956050" y="4970463"/>
          <p14:tracePt t="443765" x="3992563" y="4951413"/>
          <p14:tracePt t="443774" x="4038600" y="4951413"/>
          <p14:tracePt t="443783" x="4111625" y="4943475"/>
          <p14:tracePt t="443790" x="4184650" y="4943475"/>
          <p14:tracePt t="443797" x="4257675" y="4933950"/>
          <p14:tracePt t="443805" x="4330700" y="4933950"/>
          <p14:tracePt t="443813" x="4384675" y="4933950"/>
          <p14:tracePt t="443822" x="4484688" y="4933950"/>
          <p14:tracePt t="443829" x="4540250" y="4933950"/>
          <p14:tracePt t="443840" x="4594225" y="4933950"/>
          <p14:tracePt t="443845" x="4622800" y="4933950"/>
          <p14:tracePt t="443853" x="4676775" y="4943475"/>
          <p14:tracePt t="443861" x="4713288" y="4970463"/>
          <p14:tracePt t="443872" x="4740275" y="4987925"/>
          <p14:tracePt t="443889" x="4795838" y="5053013"/>
          <p14:tracePt t="443893" x="4813300" y="5080000"/>
          <p14:tracePt t="443901" x="4822825" y="5106988"/>
          <p14:tracePt t="443909" x="4822825" y="5116513"/>
          <p14:tracePt t="443918" x="4832350" y="5143500"/>
          <p14:tracePt t="443925" x="4832350" y="5153025"/>
          <p14:tracePt t="443933" x="4832350" y="5160963"/>
          <p14:tracePt t="443941" x="4832350" y="5170488"/>
          <p14:tracePt t="443949" x="4832350" y="5180013"/>
          <p14:tracePt t="443957" x="4832350" y="5189538"/>
          <p14:tracePt t="444005" x="4832350" y="5197475"/>
          <p14:tracePt t="444013" x="4832350" y="5207000"/>
          <p14:tracePt t="444029" x="4832350" y="5233988"/>
          <p14:tracePt t="444037" x="4832350" y="5243513"/>
          <p14:tracePt t="444045" x="4813300" y="5262563"/>
          <p14:tracePt t="444061" x="4795838" y="5280025"/>
          <p14:tracePt t="444071" x="4776788" y="5280025"/>
          <p14:tracePt t="444080" x="4740275" y="5289550"/>
          <p14:tracePt t="444094" x="4722813" y="5289550"/>
          <p14:tracePt t="444102" x="4703763" y="5289550"/>
          <p14:tracePt t="444110" x="4695825" y="5289550"/>
          <p14:tracePt t="444127" x="4686300" y="5289550"/>
          <p14:tracePt t="444133" x="4676775" y="5289550"/>
          <p14:tracePt t="444350" x="4649788" y="5280025"/>
          <p14:tracePt t="444382" x="4649788" y="5270500"/>
          <p14:tracePt t="444397" x="4649788" y="5253038"/>
          <p14:tracePt t="444413" x="4649788" y="5243513"/>
          <p14:tracePt t="444499" x="4640263" y="5233988"/>
          <p14:tracePt t="444500" x="4549775" y="5233988"/>
          <p14:tracePt t="444510" x="4403725" y="5233988"/>
          <p14:tracePt t="444517" x="4221163" y="5233988"/>
          <p14:tracePt t="444525" x="4002088" y="5233988"/>
          <p14:tracePt t="444533" x="3665538" y="5233988"/>
          <p14:tracePt t="444541" x="3290888" y="5233988"/>
          <p14:tracePt t="444548" x="2990850" y="5233988"/>
          <p14:tracePt t="444557" x="2652713" y="5233988"/>
          <p14:tracePt t="444567" x="2352675" y="5233988"/>
          <p14:tracePt t="444575" x="2133600" y="5233988"/>
          <p14:tracePt t="444584" x="1951038" y="5233988"/>
          <p14:tracePt t="444592" x="1824038" y="5233988"/>
          <p14:tracePt t="444596" x="1751013" y="5233988"/>
          <p14:tracePt t="444606" x="1668463" y="5243513"/>
          <p14:tracePt t="444613" x="1622425" y="5262563"/>
          <p14:tracePt t="444623" x="1585913" y="5270500"/>
          <p14:tracePt t="444629" x="1568450" y="5289550"/>
          <p14:tracePt t="444637" x="1531938" y="5307013"/>
          <p14:tracePt t="444645" x="1476375" y="5326063"/>
          <p14:tracePt t="444653" x="1468438" y="5343525"/>
          <p14:tracePt t="444661" x="1422400" y="5372100"/>
          <p14:tracePt t="444669" x="1403350" y="5380038"/>
          <p14:tracePt t="444677" x="1349375" y="5408613"/>
          <p14:tracePt t="444685" x="1312863" y="5426075"/>
          <p14:tracePt t="444693" x="1258888" y="5435600"/>
          <p14:tracePt t="444701" x="1212850" y="5453063"/>
          <p14:tracePt t="444709" x="1185863" y="5462588"/>
          <p14:tracePt t="444717" x="1157288" y="5472113"/>
          <p14:tracePt t="444725" x="1149350" y="5472113"/>
          <p14:tracePt t="444733" x="1120775" y="5472113"/>
          <p14:tracePt t="444749" x="1103313" y="5481638"/>
          <p14:tracePt t="444765" x="1093788" y="5481638"/>
          <p14:tracePt t="444773" x="1076325" y="5499100"/>
          <p14:tracePt t="444813" x="1066800" y="5508625"/>
          <p14:tracePt t="444863" x="1066800" y="5518150"/>
          <p14:tracePt t="444875" x="1076325" y="5526088"/>
          <p14:tracePt t="444909" x="1093788" y="5526088"/>
          <p14:tracePt t="444917" x="1112838" y="5526088"/>
          <p14:tracePt t="444935" x="1130300" y="5526088"/>
          <p14:tracePt t="444997" x="1139825" y="5526088"/>
          <p14:tracePt t="445021" x="1149350" y="5535613"/>
          <p14:tracePt t="445029" x="1149350" y="5554663"/>
          <p14:tracePt t="445045" x="1149350" y="5572125"/>
          <p14:tracePt t="445053" x="1149350" y="5589588"/>
          <p14:tracePt t="445069" x="1149350" y="5599113"/>
          <p14:tracePt t="445453" x="1149350" y="5618163"/>
          <p14:tracePt t="445461" x="1149350" y="5626100"/>
          <p14:tracePt t="445669" x="1157288" y="5645150"/>
          <p14:tracePt t="445686" x="1166813" y="5662613"/>
          <p14:tracePt t="445701" x="1185863" y="5681663"/>
          <p14:tracePt t="445717" x="1193800" y="5691188"/>
          <p14:tracePt t="445725" x="1193800" y="5699125"/>
          <p14:tracePt t="445950" x="1203325" y="5708650"/>
          <p14:tracePt t="445958" x="1230313" y="5708650"/>
          <p14:tracePt t="445974" x="1239838" y="5708650"/>
          <p14:tracePt t="446101" x="1230313" y="5708650"/>
          <p14:tracePt t="446109" x="1222375" y="5708650"/>
          <p14:tracePt t="446117" x="1185863" y="5708650"/>
          <p14:tracePt t="446125" x="1166813" y="5718175"/>
          <p14:tracePt t="446134" x="1130300" y="5718175"/>
          <p14:tracePt t="446142" x="1084263" y="5727700"/>
          <p14:tracePt t="446151" x="1047750" y="5727700"/>
          <p14:tracePt t="446158" x="1030288" y="5727700"/>
          <p14:tracePt t="446169" x="1003300" y="5727700"/>
          <p14:tracePt t="446173" x="984250" y="5727700"/>
          <p14:tracePt t="446183" x="974725" y="5727700"/>
          <p14:tracePt t="446189" x="957263" y="5727700"/>
          <p14:tracePt t="446270" x="947738" y="5727700"/>
          <p14:tracePt t="446279" x="939800" y="5708650"/>
          <p14:tracePt t="446294" x="939800" y="5691188"/>
          <p14:tracePt t="446301" x="930275" y="5672138"/>
          <p14:tracePt t="446309" x="920750" y="5654675"/>
          <p14:tracePt t="446317" x="920750" y="5645150"/>
          <p14:tracePt t="446325" x="920750" y="5635625"/>
          <p14:tracePt t="446341" x="920750" y="5626100"/>
          <p14:tracePt t="446349" x="920750" y="5618163"/>
          <p14:tracePt t="446389" x="920750" y="5608638"/>
          <p14:tracePt t="446405" x="920750" y="5581650"/>
          <p14:tracePt t="446422" x="930275" y="5581650"/>
          <p14:tracePt t="446430" x="939800" y="5581650"/>
          <p14:tracePt t="446437" x="947738" y="5572125"/>
          <p14:tracePt t="446453" x="957263" y="5562600"/>
          <p14:tracePt t="446477" x="957263" y="5554663"/>
          <p14:tracePt t="446493" x="966788" y="5554663"/>
          <p14:tracePt t="446501" x="984250" y="5545138"/>
          <p14:tracePt t="446517" x="993775" y="5535613"/>
          <p14:tracePt t="446525" x="1003300" y="5535613"/>
          <p14:tracePt t="446533" x="1020763" y="5535613"/>
          <p14:tracePt t="446541" x="1030288" y="5526088"/>
          <p14:tracePt t="446549" x="1047750" y="5526088"/>
          <p14:tracePt t="446557" x="1076325" y="5508625"/>
          <p14:tracePt t="446565" x="1103313" y="5499100"/>
          <p14:tracePt t="446573" x="1130300" y="5489575"/>
          <p14:tracePt t="446581" x="1176338" y="5472113"/>
          <p14:tracePt t="446591" x="1185863" y="5462588"/>
          <p14:tracePt t="446597" x="1222375" y="5453063"/>
          <p14:tracePt t="446606" x="1230313" y="5445125"/>
          <p14:tracePt t="446613" x="1258888" y="5435600"/>
          <p14:tracePt t="446629" x="1285875" y="5416550"/>
          <p14:tracePt t="446639" x="1293813" y="5416550"/>
          <p14:tracePt t="446645" x="1303338" y="5416550"/>
          <p14:tracePt t="446654" x="1312863" y="5416550"/>
          <p14:tracePt t="446661" x="1330325" y="5416550"/>
          <p14:tracePt t="446669" x="1349375" y="5416550"/>
          <p14:tracePt t="446677" x="1366838" y="5416550"/>
          <p14:tracePt t="446685" x="1385888" y="5416550"/>
          <p14:tracePt t="446701" x="1412875" y="5416550"/>
          <p14:tracePt t="446710" x="1422400" y="5416550"/>
          <p14:tracePt t="446718" x="1431925" y="5416550"/>
          <p14:tracePt t="446726" x="1439863" y="5416550"/>
          <p14:tracePt t="446733" x="1476375" y="5416550"/>
          <p14:tracePt t="446749" x="1485900" y="5426075"/>
          <p14:tracePt t="446757" x="1504950" y="5426075"/>
          <p14:tracePt t="446773" x="1522413" y="5435600"/>
          <p14:tracePt t="446789" x="1558925" y="5445125"/>
          <p14:tracePt t="446797" x="1558925" y="5453063"/>
          <p14:tracePt t="446807" x="1568450" y="5462588"/>
          <p14:tracePt t="446821" x="1576388" y="5462588"/>
          <p14:tracePt t="446829" x="1585913" y="5462588"/>
          <p14:tracePt t="446840" x="1595438" y="5462588"/>
          <p14:tracePt t="446854" x="1604963" y="5472113"/>
          <p14:tracePt t="446975" x="1604963" y="5489575"/>
          <p14:tracePt t="446983" x="1604963" y="5499100"/>
          <p14:tracePt t="446990" x="1604963" y="5508625"/>
          <p14:tracePt t="447003" x="1595438" y="5526088"/>
          <p14:tracePt t="447005" x="1576388" y="5545138"/>
          <p14:tracePt t="447021" x="1576388" y="5554663"/>
          <p14:tracePt t="447029" x="1568450" y="5562600"/>
          <p14:tracePt t="447038" x="1549400" y="5581650"/>
          <p14:tracePt t="447053" x="1541463" y="5581650"/>
          <p14:tracePt t="447069" x="1531938" y="5589588"/>
          <p14:tracePt t="447085" x="1522413" y="5599113"/>
          <p14:tracePt t="447093" x="1504950" y="5618163"/>
          <p14:tracePt t="447101" x="1504950" y="5626100"/>
          <p14:tracePt t="447109" x="1495425" y="5635625"/>
          <p14:tracePt t="447117" x="1468438" y="5662613"/>
          <p14:tracePt t="447125" x="1458913" y="5672138"/>
          <p14:tracePt t="447133" x="1422400" y="5681663"/>
          <p14:tracePt t="447141" x="1395413" y="5691188"/>
          <p14:tracePt t="447149" x="1358900" y="5708650"/>
          <p14:tracePt t="447157" x="1339850" y="5718175"/>
          <p14:tracePt t="447165" x="1322388" y="5718175"/>
          <p14:tracePt t="447174" x="1293813" y="5718175"/>
          <p14:tracePt t="447183" x="1285875" y="5727700"/>
          <p14:tracePt t="447189" x="1266825" y="5727700"/>
          <p14:tracePt t="447197" x="1239838" y="5727700"/>
          <p14:tracePt t="447205" x="1230313" y="5727700"/>
          <p14:tracePt t="447214" x="1222375" y="5727700"/>
          <p14:tracePt t="447224" x="1185863" y="5727700"/>
          <p14:tracePt t="447242" x="1166813" y="5727700"/>
          <p14:tracePt t="447252" x="1157288" y="5727700"/>
          <p14:tracePt t="447253" x="1149350" y="5727700"/>
          <p14:tracePt t="447261" x="1139825" y="5727700"/>
          <p14:tracePt t="447278" x="1120775" y="5727700"/>
          <p14:tracePt t="447309" x="1112838" y="5727700"/>
          <p14:tracePt t="447325" x="1103313" y="5727700"/>
          <p14:tracePt t="447333" x="1084263" y="5727700"/>
          <p14:tracePt t="447341" x="1076325" y="5727700"/>
          <p14:tracePt t="447349" x="1057275" y="5727700"/>
          <p14:tracePt t="447357" x="1039813" y="5718175"/>
          <p14:tracePt t="447365" x="1030288" y="5708650"/>
          <p14:tracePt t="447373" x="1020763" y="5708650"/>
          <p14:tracePt t="447381" x="984250" y="5699125"/>
          <p14:tracePt t="447389" x="974725" y="5699125"/>
          <p14:tracePt t="447397" x="957263" y="5699125"/>
          <p14:tracePt t="447405" x="939800" y="5691188"/>
          <p14:tracePt t="447413" x="930275" y="5691188"/>
          <p14:tracePt t="447422" x="911225" y="5691188"/>
          <p14:tracePt t="447430" x="893763" y="5672138"/>
          <p14:tracePt t="447486" x="884238" y="5662613"/>
          <p14:tracePt t="447498" x="884238" y="5654675"/>
          <p14:tracePt t="447509" x="884238" y="5635625"/>
          <p14:tracePt t="447517" x="874713" y="5626100"/>
          <p14:tracePt t="447542" x="874713" y="5618163"/>
          <p14:tracePt t="447549" x="874713" y="5599113"/>
          <p14:tracePt t="447565" x="874713" y="5589588"/>
          <p14:tracePt t="447581" x="874713" y="5581650"/>
          <p14:tracePt t="447607" x="874713" y="5572125"/>
          <p14:tracePt t="447734" x="874713" y="5545138"/>
          <p14:tracePt t="447742" x="893763" y="5535613"/>
          <p14:tracePt t="447749" x="903288" y="5526088"/>
          <p14:tracePt t="447757" x="930275" y="5526088"/>
          <p14:tracePt t="447765" x="947738" y="5499100"/>
          <p14:tracePt t="447773" x="993775" y="5489575"/>
          <p14:tracePt t="447781" x="1020763" y="5481638"/>
          <p14:tracePt t="447789" x="1047750" y="5472113"/>
          <p14:tracePt t="447797" x="1066800" y="5462588"/>
          <p14:tracePt t="447805" x="1084263" y="5453063"/>
          <p14:tracePt t="447813" x="1103313" y="5445125"/>
          <p14:tracePt t="447821" x="1139825" y="5435600"/>
          <p14:tracePt t="447840" x="1157288" y="5435600"/>
          <p14:tracePt t="447845" x="1176338" y="5426075"/>
          <p14:tracePt t="447861" x="1185863" y="5426075"/>
          <p14:tracePt t="447890" x="1203325" y="5408613"/>
          <p14:tracePt t="447902" x="1212850" y="5408613"/>
          <p14:tracePt t="447957" x="1222375" y="5408613"/>
          <p14:tracePt t="447981" x="1230313" y="5416550"/>
          <p14:tracePt t="448005" x="1230313" y="5426075"/>
          <p14:tracePt t="448013" x="1230313" y="5435600"/>
          <p14:tracePt t="448029" x="1230313" y="5445125"/>
          <p14:tracePt t="448134" x="1230313" y="5453063"/>
          <p14:tracePt t="448152" x="1230313" y="5472113"/>
          <p14:tracePt t="448158" x="1230313" y="5481638"/>
          <p14:tracePt t="448173" x="1239838" y="5499100"/>
          <p14:tracePt t="448271" x="1239838" y="5508625"/>
          <p14:tracePt t="448286" x="1239838" y="5518150"/>
          <p14:tracePt t="448405" x="1239838" y="5526088"/>
          <p14:tracePt t="448413" x="1239838" y="5535613"/>
          <p14:tracePt t="448421" x="1230313" y="5545138"/>
          <p14:tracePt t="448437" x="1222375" y="5554663"/>
          <p14:tracePt t="448453" x="1212850" y="5562600"/>
          <p14:tracePt t="448480" x="1203325" y="5562600"/>
          <p14:tracePt t="448499" x="1203325" y="5572125"/>
          <p14:tracePt t="448500" x="1193800" y="5581650"/>
          <p14:tracePt t="448637" x="1185863" y="5589588"/>
          <p14:tracePt t="448645" x="1176338" y="5599113"/>
          <p14:tracePt t="448685" x="1166813" y="5608638"/>
          <p14:tracePt t="448710" x="1157288" y="5618163"/>
          <p14:tracePt t="448726" x="1149350" y="5618163"/>
          <p14:tracePt t="448742" x="1149350" y="5626100"/>
          <p14:tracePt t="448757" x="1149350" y="5635625"/>
          <p14:tracePt t="448773" x="1139825" y="5645150"/>
          <p14:tracePt t="449061" x="1139825" y="5654675"/>
          <p14:tracePt t="449069" x="1139825" y="5672138"/>
          <p14:tracePt t="449077" x="1130300" y="5672138"/>
          <p14:tracePt t="449085" x="1112838" y="5681663"/>
          <p14:tracePt t="449542" x="1120775" y="5672138"/>
          <p14:tracePt t="449550" x="1139825" y="5654675"/>
          <p14:tracePt t="449558" x="1149350" y="5645150"/>
          <p14:tracePt t="449564" x="1176338" y="5618163"/>
          <p14:tracePt t="449573" x="1203325" y="5572125"/>
          <p14:tracePt t="449581" x="1203325" y="5562600"/>
          <p14:tracePt t="449589" x="1222375" y="5554663"/>
          <p14:tracePt t="449597" x="1239838" y="5518150"/>
          <p14:tracePt t="449606" x="1258888" y="5508625"/>
          <p14:tracePt t="449613" x="1276350" y="5481638"/>
          <p14:tracePt t="449622" x="1285875" y="5472113"/>
          <p14:tracePt t="449629" x="1293813" y="5453063"/>
          <p14:tracePt t="449638" x="1293813" y="5445125"/>
          <p14:tracePt t="449654" x="1303338" y="5435600"/>
          <p14:tracePt t="449749" x="1312863" y="5435600"/>
          <p14:tracePt t="449757" x="1330325" y="5426075"/>
          <p14:tracePt t="449773" x="1339850" y="5416550"/>
          <p14:tracePt t="449780" x="1349375" y="5408613"/>
          <p14:tracePt t="449789" x="1358900" y="5399088"/>
          <p14:tracePt t="449797" x="1366838" y="5399088"/>
          <p14:tracePt t="449805" x="1376363" y="5389563"/>
          <p14:tracePt t="449813" x="1385888" y="5380038"/>
          <p14:tracePt t="449821" x="1412875" y="5362575"/>
          <p14:tracePt t="449828" x="1431925" y="5343525"/>
          <p14:tracePt t="449838" x="1458913" y="5335588"/>
          <p14:tracePt t="449846" x="1485900" y="5316538"/>
          <p14:tracePt t="449857" x="1504950" y="5299075"/>
          <p14:tracePt t="449862" x="1522413" y="5289550"/>
          <p14:tracePt t="449874" x="1541463" y="5270500"/>
          <p14:tracePt t="449893" x="1558925" y="5253038"/>
          <p14:tracePt t="449906" x="1568450" y="5243513"/>
          <p14:tracePt t="449925" x="1576388" y="5233988"/>
          <p14:tracePt t="449973" x="1585913" y="5226050"/>
          <p14:tracePt t="450005" x="1595438" y="5226050"/>
          <p14:tracePt t="450061" x="1595438" y="5216525"/>
          <p14:tracePt t="450069" x="1604963" y="5207000"/>
          <p14:tracePt t="450085" x="1612900" y="5197475"/>
          <p14:tracePt t="450117" x="1612900" y="5189538"/>
          <p14:tracePt t="450125" x="1622425" y="5180013"/>
          <p14:tracePt t="450429" x="1595438" y="5197475"/>
          <p14:tracePt t="450438" x="1568450" y="5226050"/>
          <p14:tracePt t="450446" x="1531938" y="5243513"/>
          <p14:tracePt t="450455" x="1476375" y="5280025"/>
          <p14:tracePt t="450465" x="1439863" y="5307013"/>
          <p14:tracePt t="450469" x="1412875" y="5335588"/>
          <p14:tracePt t="450477" x="1385888" y="5353050"/>
          <p14:tracePt t="450485" x="1366838" y="5372100"/>
          <p14:tracePt t="450493" x="1339850" y="5399088"/>
          <p14:tracePt t="450501" x="1322388" y="5416550"/>
          <p14:tracePt t="450509" x="1312863" y="5426075"/>
          <p14:tracePt t="450525" x="1293813" y="5435600"/>
          <p14:tracePt t="450533" x="1293813" y="5445125"/>
          <p14:tracePt t="450542" x="1293813" y="5462588"/>
          <p14:tracePt t="450549" x="1285875" y="5472113"/>
          <p14:tracePt t="450559" x="1285875" y="5489575"/>
          <p14:tracePt t="450565" x="1285875" y="5518150"/>
          <p14:tracePt t="450573" x="1276350" y="5562600"/>
          <p14:tracePt t="450589" x="1276350" y="5581650"/>
          <p14:tracePt t="450597" x="1276350" y="5626100"/>
          <p14:tracePt t="450605" x="1276350" y="5635625"/>
          <p14:tracePt t="450613" x="1258888" y="5662613"/>
          <p14:tracePt t="450621" x="1249363" y="5681663"/>
          <p14:tracePt t="450629" x="1249363" y="5699125"/>
          <p14:tracePt t="450637" x="1239838" y="5699125"/>
          <p14:tracePt t="450654" x="1239838" y="5708650"/>
          <p14:tracePt t="450982" x="1239838" y="5735638"/>
          <p14:tracePt t="450990" x="1239838" y="5745163"/>
          <p14:tracePt t="450998" x="1249363" y="5764213"/>
          <p14:tracePt t="451007" x="1266825" y="5772150"/>
          <p14:tracePt t="451014" x="1285875" y="5791200"/>
          <p14:tracePt t="451021" x="1312863" y="5800725"/>
          <p14:tracePt t="451030" x="1330325" y="5808663"/>
          <p14:tracePt t="451038" x="1349375" y="5818188"/>
          <p14:tracePt t="451044" x="1358900" y="5818188"/>
          <p14:tracePt t="451054" x="1385888" y="5818188"/>
          <p14:tracePt t="451072" x="1403350" y="5827713"/>
          <p14:tracePt t="451110" x="1412875" y="5837238"/>
          <p14:tracePt t="451118" x="1422400" y="5845175"/>
          <p14:tracePt t="451125" x="1431925" y="5854700"/>
          <p14:tracePt t="451141" x="1458913" y="5864225"/>
          <p14:tracePt t="451149" x="1476375" y="5881688"/>
          <p14:tracePt t="451165" x="1485900" y="5881688"/>
          <p14:tracePt t="451192" x="1512888" y="5881688"/>
          <p14:tracePt t="451199" x="1531938" y="5881688"/>
          <p14:tracePt t="451207" x="1549400" y="5881688"/>
          <p14:tracePt t="451224" x="1568450" y="5881688"/>
          <p14:tracePt t="451230" x="1576388" y="5881688"/>
          <p14:tracePt t="451239" x="1595438" y="5881688"/>
          <p14:tracePt t="451247" x="1612900" y="5881688"/>
          <p14:tracePt t="451277" x="1631950" y="5881688"/>
          <p14:tracePt t="451293" x="1641475" y="5881688"/>
          <p14:tracePt t="451301" x="1649413" y="5881688"/>
          <p14:tracePt t="451309" x="1658938" y="5881688"/>
          <p14:tracePt t="451334" x="1677988" y="5881688"/>
          <p14:tracePt t="451349" x="1695450" y="5881688"/>
          <p14:tracePt t="451373" x="1695450" y="5873750"/>
          <p14:tracePt t="451501" x="1704975" y="5864225"/>
          <p14:tracePt t="451509" x="1704975" y="5854700"/>
          <p14:tracePt t="451517" x="1704975" y="5845175"/>
          <p14:tracePt t="451533" x="1704975" y="5837238"/>
          <p14:tracePt t="451542" x="1704975" y="5818188"/>
          <p14:tracePt t="451550" x="1704975" y="5808663"/>
          <p14:tracePt t="451562" x="1704975" y="5800725"/>
          <p14:tracePt t="451564" x="1704975" y="5791200"/>
          <p14:tracePt t="451574" x="1704975" y="5781675"/>
          <p14:tracePt t="451581" x="1704975" y="5772150"/>
          <p14:tracePt t="451597" x="1704975" y="5764213"/>
          <p14:tracePt t="451758" x="1704975" y="5754688"/>
          <p14:tracePt t="452255" x="1714500" y="5754688"/>
          <p14:tracePt t="452266" x="1741488" y="5754688"/>
          <p14:tracePt t="452271" x="1795463" y="5754688"/>
          <p14:tracePt t="452278" x="1895475" y="5754688"/>
          <p14:tracePt t="452287" x="1987550" y="5772150"/>
          <p14:tracePt t="452294" x="2051050" y="5781675"/>
          <p14:tracePt t="452302" x="2143125" y="5781675"/>
          <p14:tracePt t="452312" x="2214563" y="5800725"/>
          <p14:tracePt t="452316" x="2287588" y="5800725"/>
          <p14:tracePt t="452325" x="2360613" y="5800725"/>
          <p14:tracePt t="452333" x="2406650" y="5800725"/>
          <p14:tracePt t="452341" x="2462213" y="5800725"/>
          <p14:tracePt t="452350" x="2479675" y="5800725"/>
          <p14:tracePt t="452358" x="2498725" y="5800725"/>
          <p14:tracePt t="452366" x="2506663" y="5800725"/>
          <p14:tracePt t="452413" x="2516188" y="5800725"/>
          <p14:tracePt t="452421" x="2552700" y="5800725"/>
          <p14:tracePt t="452429" x="2579688" y="5800725"/>
          <p14:tracePt t="452437" x="2598738" y="5800725"/>
          <p14:tracePt t="452446" x="2643188" y="5800725"/>
          <p14:tracePt t="452456" x="2698750" y="5800725"/>
          <p14:tracePt t="452462" x="2735263" y="5800725"/>
          <p14:tracePt t="452471" x="2789238" y="5800725"/>
          <p14:tracePt t="452478" x="2835275" y="5800725"/>
          <p14:tracePt t="452486" x="2871788" y="5800725"/>
          <p14:tracePt t="452498" x="2917825" y="5800725"/>
          <p14:tracePt t="452500" x="2954338" y="5800725"/>
          <p14:tracePt t="452509" x="2981325" y="5800725"/>
          <p14:tracePt t="452517" x="3017838" y="5791200"/>
          <p14:tracePt t="452526" x="3027363" y="5791200"/>
          <p14:tracePt t="452533" x="3035300" y="5791200"/>
          <p14:tracePt t="452542" x="3044825" y="5791200"/>
          <p14:tracePt t="452549" x="3054350" y="5781675"/>
          <p14:tracePt t="452557" x="3071813" y="5781675"/>
          <p14:tracePt t="452565" x="3090863" y="5781675"/>
          <p14:tracePt t="452573" x="3100388" y="5781675"/>
          <p14:tracePt t="452581" x="3108325" y="5781675"/>
          <p14:tracePt t="452589" x="3117850" y="5781675"/>
          <p14:tracePt t="452597" x="3127375" y="5781675"/>
          <p14:tracePt t="452606" x="3144838" y="5781675"/>
          <p14:tracePt t="452613" x="3171825" y="5781675"/>
          <p14:tracePt t="452623" x="3190875" y="5781675"/>
          <p14:tracePt t="452629" x="3217863" y="5781675"/>
          <p14:tracePt t="452637" x="3236913" y="5781675"/>
          <p14:tracePt t="452645" x="3263900" y="5781675"/>
          <p14:tracePt t="452654" x="3290888" y="5781675"/>
          <p14:tracePt t="452669" x="3300413" y="5781675"/>
          <p14:tracePt t="452684" x="3309938" y="5781675"/>
          <p14:tracePt t="452694" x="3317875" y="5781675"/>
          <p14:tracePt t="452703" x="3327400" y="5781675"/>
          <p14:tracePt t="452718" x="3346450" y="5781675"/>
          <p14:tracePt t="452742" x="3363913" y="5781675"/>
          <p14:tracePt t="453150" x="3373438" y="5781675"/>
          <p14:tracePt t="453159" x="3409950" y="5781675"/>
          <p14:tracePt t="453169" x="3436938" y="5781675"/>
          <p14:tracePt t="453173" x="3455988" y="5781675"/>
          <p14:tracePt t="453181" x="3482975" y="5781675"/>
          <p14:tracePt t="453189" x="3490913" y="5781675"/>
          <p14:tracePt t="453197" x="3509963" y="5781675"/>
          <p14:tracePt t="453205" x="3536950" y="5781675"/>
          <p14:tracePt t="453213" x="3546475" y="5781675"/>
          <p14:tracePt t="453221" x="3556000" y="5781675"/>
          <p14:tracePt t="453230" x="3563938" y="5781675"/>
          <p14:tracePt t="453237" x="3573463" y="5781675"/>
          <p14:tracePt t="453249" x="3582988" y="5781675"/>
          <p14:tracePt t="453253" x="3592513" y="5781675"/>
          <p14:tracePt t="453271" x="3609975" y="5781675"/>
          <p14:tracePt t="453278" x="3619500" y="5781675"/>
          <p14:tracePt t="453381" x="3619500" y="5772150"/>
          <p14:tracePt t="453406" x="3629025" y="5772150"/>
          <p14:tracePt t="453421" x="3636963" y="5764213"/>
          <p14:tracePt t="453430" x="3646488" y="5764213"/>
          <p14:tracePt t="453438" x="3656013" y="5764213"/>
          <p14:tracePt t="453455" x="3665538" y="5764213"/>
          <p14:tracePt t="453462" x="3673475" y="5764213"/>
          <p14:tracePt t="453468" x="3702050" y="5745163"/>
          <p14:tracePt t="453493" x="3709988" y="5735638"/>
          <p14:tracePt t="453502" x="3729038" y="5735638"/>
          <p14:tracePt t="453514" x="3746500" y="5735638"/>
          <p14:tracePt t="453518" x="3775075" y="5735638"/>
          <p14:tracePt t="453533" x="3792538" y="5727700"/>
          <p14:tracePt t="453549" x="3792538" y="5718175"/>
          <p14:tracePt t="453557" x="3802063" y="5699125"/>
          <p14:tracePt t="453581" x="3819525" y="5691188"/>
          <p14:tracePt t="453589" x="3829050" y="5681663"/>
          <p14:tracePt t="453613" x="3829050" y="5672138"/>
          <p14:tracePt t="453629" x="3829050" y="5662613"/>
          <p14:tracePt t="453981" x="3829050" y="5645150"/>
          <p14:tracePt t="453997" x="3819525" y="5645150"/>
          <p14:tracePt t="454005" x="3802063" y="5635625"/>
          <p14:tracePt t="454014" x="3775075" y="5618163"/>
          <p14:tracePt t="454021" x="3746500" y="5618163"/>
          <p14:tracePt t="454029" x="3729038" y="5608638"/>
          <p14:tracePt t="454037" x="3702050" y="5599113"/>
          <p14:tracePt t="454045" x="3656013" y="5599113"/>
          <p14:tracePt t="454053" x="3636963" y="5589588"/>
          <p14:tracePt t="454061" x="3629025" y="5589588"/>
          <p14:tracePt t="454069" x="3609975" y="5589588"/>
          <p14:tracePt t="454077" x="3600450" y="5589588"/>
          <p14:tracePt t="454093" x="3592513" y="5589588"/>
          <p14:tracePt t="454101" x="3573463" y="5589588"/>
          <p14:tracePt t="454109" x="3556000" y="5589588"/>
          <p14:tracePt t="454117" x="3546475" y="5589588"/>
          <p14:tracePt t="454125" x="3519488" y="5589588"/>
          <p14:tracePt t="454133" x="3509963" y="5589588"/>
          <p14:tracePt t="454149" x="3482975" y="5589588"/>
          <p14:tracePt t="454157" x="3463925" y="5589588"/>
          <p14:tracePt t="454165" x="3427413" y="5589588"/>
          <p14:tracePt t="454173" x="3419475" y="5589588"/>
          <p14:tracePt t="454181" x="3382963" y="5589588"/>
          <p14:tracePt t="454189" x="3363913" y="5589588"/>
          <p14:tracePt t="454197" x="3336925" y="5589588"/>
          <p14:tracePt t="454205" x="3317875" y="5589588"/>
          <p14:tracePt t="454216" x="3290888" y="5589588"/>
          <p14:tracePt t="454221" x="3273425" y="5589588"/>
          <p14:tracePt t="454229" x="3244850" y="5589588"/>
          <p14:tracePt t="454237" x="3236913" y="5589588"/>
          <p14:tracePt t="454245" x="3208338" y="5589588"/>
          <p14:tracePt t="454256" x="3181350" y="5589588"/>
          <p14:tracePt t="454265" x="3144838" y="5589588"/>
          <p14:tracePt t="454271" x="3100388" y="5589588"/>
          <p14:tracePt t="454278" x="3090863" y="5589588"/>
          <p14:tracePt t="454286" x="3063875" y="5589588"/>
          <p14:tracePt t="454295" x="3044825" y="5589588"/>
          <p14:tracePt t="454312" x="3027363" y="5589588"/>
          <p14:tracePt t="454317" x="3008313" y="5589588"/>
          <p14:tracePt t="454325" x="2998788" y="5589588"/>
          <p14:tracePt t="454332" x="2971800" y="5589588"/>
          <p14:tracePt t="454341" x="2962275" y="5589588"/>
          <p14:tracePt t="454349" x="2917825" y="5599113"/>
          <p14:tracePt t="454357" x="2889250" y="5608638"/>
          <p14:tracePt t="454365" x="2852738" y="5618163"/>
          <p14:tracePt t="454373" x="2817813" y="5618163"/>
          <p14:tracePt t="454381" x="2771775" y="5626100"/>
          <p14:tracePt t="454389" x="2716213" y="5635625"/>
          <p14:tracePt t="454396" x="2671763" y="5662613"/>
          <p14:tracePt t="454405" x="2643188" y="5662613"/>
          <p14:tracePt t="454413" x="2579688" y="5681663"/>
          <p14:tracePt t="454429" x="2543175" y="5699125"/>
          <p14:tracePt t="454445" x="2506663" y="5699125"/>
          <p14:tracePt t="454453" x="2489200" y="5708650"/>
          <p14:tracePt t="454461" x="2479675" y="5708650"/>
          <p14:tracePt t="454477" x="2462213" y="5718175"/>
          <p14:tracePt t="454486" x="2452688" y="5718175"/>
          <p14:tracePt t="454494" x="2433638" y="5727700"/>
          <p14:tracePt t="454501" x="2416175" y="5727700"/>
          <p14:tracePt t="454509" x="2397125" y="5727700"/>
          <p14:tracePt t="454517" x="2360613" y="5745163"/>
          <p14:tracePt t="454526" x="2352675" y="5745163"/>
          <p14:tracePt t="454532" x="2324100" y="5754688"/>
          <p14:tracePt t="454542" x="2306638" y="5754688"/>
          <p14:tracePt t="454549" x="2279650" y="5754688"/>
          <p14:tracePt t="454558" x="2260600" y="5772150"/>
          <p14:tracePt t="454565" x="2243138" y="5772150"/>
          <p14:tracePt t="454573" x="2233613" y="5772150"/>
          <p14:tracePt t="454581" x="2224088" y="5772150"/>
          <p14:tracePt t="454589" x="2214563" y="5772150"/>
          <p14:tracePt t="454605" x="2197100" y="5772150"/>
          <p14:tracePt t="454693" x="2187575" y="5772150"/>
          <p14:tracePt t="454709" x="2179638" y="5781675"/>
          <p14:tracePt t="454991" x="2170113" y="5791200"/>
          <p14:tracePt t="455006" x="2160588" y="5808663"/>
          <p14:tracePt t="455015" x="2151063" y="5818188"/>
          <p14:tracePt t="455021" x="2143125" y="5837238"/>
          <p14:tracePt t="455029" x="2133600" y="5845175"/>
          <p14:tracePt t="455045" x="2124075" y="5864225"/>
          <p14:tracePt t="455054" x="2124075" y="5873750"/>
          <p14:tracePt t="455061" x="2124075" y="5881688"/>
          <p14:tracePt t="455070" x="2114550" y="5900738"/>
          <p14:tracePt t="455077" x="2114550" y="5910263"/>
          <p14:tracePt t="455389" x="2114550" y="5900738"/>
          <p14:tracePt t="456126" x="2114550" y="5918200"/>
          <p14:tracePt t="456135" x="2114550" y="5927725"/>
          <p14:tracePt t="456142" x="2114550" y="5946775"/>
          <p14:tracePt t="456158" x="2124075" y="5973763"/>
          <p14:tracePt t="456189" x="2124075" y="5983288"/>
          <p14:tracePt t="456197" x="2124075" y="5991225"/>
          <p14:tracePt t="456205" x="2124075" y="6010275"/>
          <p14:tracePt t="456214" x="2097088" y="6037263"/>
          <p14:tracePt t="456221" x="2078038" y="6054725"/>
          <p14:tracePt t="456229" x="2051050" y="6073775"/>
          <p14:tracePt t="456237" x="2005013" y="6091238"/>
          <p14:tracePt t="456247" x="1978025" y="6110288"/>
          <p14:tracePt t="456256" x="1931988" y="6127750"/>
          <p14:tracePt t="456267" x="1887538" y="6137275"/>
          <p14:tracePt t="456273" x="1814513" y="6156325"/>
          <p14:tracePt t="456281" x="1787525" y="6156325"/>
          <p14:tracePt t="456288" x="1731963" y="6156325"/>
          <p14:tracePt t="456293" x="1685925" y="6156325"/>
          <p14:tracePt t="456301" x="1622425" y="6156325"/>
          <p14:tracePt t="456312" x="1541463" y="6156325"/>
          <p14:tracePt t="456316" x="1468438" y="6156325"/>
          <p14:tracePt t="456326" x="1376363" y="6146800"/>
          <p14:tracePt t="456332" x="1293813" y="6110288"/>
          <p14:tracePt t="456341" x="1212850" y="6083300"/>
          <p14:tracePt t="456349" x="1130300" y="6027738"/>
          <p14:tracePt t="456357" x="1039813" y="5973763"/>
          <p14:tracePt t="456365" x="974725" y="5946775"/>
          <p14:tracePt t="456373" x="920750" y="5900738"/>
          <p14:tracePt t="456381" x="874713" y="5845175"/>
          <p14:tracePt t="456389" x="857250" y="5827713"/>
          <p14:tracePt t="456397" x="820738" y="5800725"/>
          <p14:tracePt t="456405" x="801688" y="5754688"/>
          <p14:tracePt t="456413" x="784225" y="5735638"/>
          <p14:tracePt t="456421" x="784225" y="5718175"/>
          <p14:tracePt t="456430" x="784225" y="5681663"/>
          <p14:tracePt t="456442" x="774700" y="5654675"/>
          <p14:tracePt t="456445" x="774700" y="5618163"/>
          <p14:tracePt t="456453" x="757238" y="5554663"/>
          <p14:tracePt t="456461" x="757238" y="5526088"/>
          <p14:tracePt t="456470" x="757238" y="5472113"/>
          <p14:tracePt t="456477" x="738188" y="5416550"/>
          <p14:tracePt t="456485" x="720725" y="5353050"/>
          <p14:tracePt t="456493" x="720725" y="5299075"/>
          <p14:tracePt t="456502" x="711200" y="5233988"/>
          <p14:tracePt t="456512" x="711200" y="5180013"/>
          <p14:tracePt t="456516" x="701675" y="5126038"/>
          <p14:tracePt t="456525" x="701675" y="5060950"/>
          <p14:tracePt t="456533" x="701675" y="5024438"/>
          <p14:tracePt t="456541" x="701675" y="4970463"/>
          <p14:tracePt t="456550" x="701675" y="4943475"/>
          <p14:tracePt t="456561" x="720725" y="4906963"/>
          <p14:tracePt t="456565" x="738188" y="4878388"/>
          <p14:tracePt t="456573" x="774700" y="4860925"/>
          <p14:tracePt t="456581" x="801688" y="4833938"/>
          <p14:tracePt t="456591" x="847725" y="4814888"/>
          <p14:tracePt t="456597" x="911225" y="4787900"/>
          <p14:tracePt t="456605" x="966788" y="4787900"/>
          <p14:tracePt t="456613" x="1057275" y="4760913"/>
          <p14:tracePt t="456623" x="1157288" y="4751388"/>
          <p14:tracePt t="456629" x="1285875" y="4732338"/>
          <p14:tracePt t="456637" x="1395413" y="4732338"/>
          <p14:tracePt t="456645" x="1522413" y="4732338"/>
          <p14:tracePt t="456653" x="1685925" y="4732338"/>
          <p14:tracePt t="456661" x="1814513" y="4732338"/>
          <p14:tracePt t="456670" x="1960563" y="4732338"/>
          <p14:tracePt t="456677" x="2106613" y="4732338"/>
          <p14:tracePt t="456684" x="2233613" y="4732338"/>
          <p14:tracePt t="456693" x="2379663" y="4732338"/>
          <p14:tracePt t="456700" x="2452688" y="4732338"/>
          <p14:tracePt t="456709" x="2579688" y="4751388"/>
          <p14:tracePt t="456717" x="2698750" y="4787900"/>
          <p14:tracePt t="456725" x="2789238" y="4824413"/>
          <p14:tracePt t="456733" x="2835275" y="4833938"/>
          <p14:tracePt t="456741" x="2889250" y="4851400"/>
          <p14:tracePt t="456748" x="2971800" y="4887913"/>
          <p14:tracePt t="456757" x="3008313" y="4897438"/>
          <p14:tracePt t="456765" x="3035300" y="4906963"/>
          <p14:tracePt t="456773" x="3063875" y="4914900"/>
          <p14:tracePt t="456780" x="3081338" y="4943475"/>
          <p14:tracePt t="456789" x="3127375" y="4960938"/>
          <p14:tracePt t="456797" x="3136900" y="4970463"/>
          <p14:tracePt t="456805" x="3171825" y="4997450"/>
          <p14:tracePt t="456813" x="3181350" y="5006975"/>
          <p14:tracePt t="456821" x="3217863" y="5033963"/>
          <p14:tracePt t="456828" x="3227388" y="5053013"/>
          <p14:tracePt t="456839" x="3263900" y="5116513"/>
          <p14:tracePt t="456844" x="3290888" y="5143500"/>
          <p14:tracePt t="456853" x="3290888" y="5180013"/>
          <p14:tracePt t="456861" x="3300413" y="5216525"/>
          <p14:tracePt t="456871" x="3317875" y="5270500"/>
          <p14:tracePt t="456876" x="3336925" y="5335588"/>
          <p14:tracePt t="456887" x="3336925" y="5389563"/>
          <p14:tracePt t="456893" x="3346450" y="5445125"/>
          <p14:tracePt t="456901" x="3346450" y="5535613"/>
          <p14:tracePt t="456909" x="3354388" y="5599113"/>
          <p14:tracePt t="456917" x="3382963" y="5691188"/>
          <p14:tracePt t="456924" x="3382963" y="5754688"/>
          <p14:tracePt t="456934" x="3382963" y="5808663"/>
          <p14:tracePt t="456941" x="3382963" y="5864225"/>
          <p14:tracePt t="456949" x="3382963" y="5900738"/>
          <p14:tracePt t="456957" x="3373438" y="5964238"/>
          <p14:tracePt t="456965" x="3363913" y="5991225"/>
          <p14:tracePt t="456973" x="3336925" y="6037263"/>
          <p14:tracePt t="456981" x="3327400" y="6054725"/>
          <p14:tracePt t="456989" x="3317875" y="6083300"/>
          <p14:tracePt t="456997" x="3300413" y="6127750"/>
          <p14:tracePt t="457005" x="3273425" y="6146800"/>
          <p14:tracePt t="457012" x="3254375" y="6164263"/>
          <p14:tracePt t="457021" x="3236913" y="6183313"/>
          <p14:tracePt t="457029" x="3227388" y="6192838"/>
          <p14:tracePt t="457038" x="3190875" y="6210300"/>
          <p14:tracePt t="457045" x="3154363" y="6219825"/>
          <p14:tracePt t="457053" x="3090863" y="6219825"/>
          <p14:tracePt t="457061" x="3035300" y="6219825"/>
          <p14:tracePt t="457070" x="2962275" y="6237288"/>
          <p14:tracePt t="457077" x="2871788" y="6237288"/>
          <p14:tracePt t="457090" x="2781300" y="6237288"/>
          <p14:tracePt t="457093" x="2679700" y="6237288"/>
          <p14:tracePt t="457101" x="2570163" y="6237288"/>
          <p14:tracePt t="457109" x="2479675" y="6237288"/>
          <p14:tracePt t="457117" x="2406650" y="6237288"/>
          <p14:tracePt t="457124" x="2316163" y="6237288"/>
          <p14:tracePt t="457134" x="2260600" y="6237288"/>
          <p14:tracePt t="457143" x="2233613" y="6237288"/>
          <p14:tracePt t="457151" x="2187575" y="6237288"/>
          <p14:tracePt t="457157" x="2160588" y="6229350"/>
          <p14:tracePt t="457165" x="2151063" y="6229350"/>
          <p14:tracePt t="457173" x="2143125" y="6219825"/>
          <p14:tracePt t="457181" x="2133600" y="6210300"/>
          <p14:tracePt t="457189" x="2114550" y="6200775"/>
          <p14:tracePt t="457197" x="2114550" y="6192838"/>
          <p14:tracePt t="457205" x="2106613" y="6183313"/>
          <p14:tracePt t="457213" x="2097088" y="6173788"/>
          <p14:tracePt t="457221" x="2087563" y="6156325"/>
          <p14:tracePt t="457229" x="2070100" y="6127750"/>
          <p14:tracePt t="457238" x="2051050" y="6110288"/>
          <p14:tracePt t="457246" x="2041525" y="6100763"/>
          <p14:tracePt t="457253" x="2024063" y="6091238"/>
          <p14:tracePt t="457262" x="2005013" y="6083300"/>
          <p14:tracePt t="457277" x="1987550" y="6073775"/>
          <p14:tracePt t="457694" x="1978025" y="6073775"/>
          <p14:tracePt t="457703" x="1978025" y="6064250"/>
          <p14:tracePt t="457710" x="1978025" y="6054725"/>
          <p14:tracePt t="457728" x="1978025" y="6046788"/>
          <p14:tracePt t="457734" x="1978025" y="6037263"/>
          <p14:tracePt t="457742" x="1978025" y="6018213"/>
          <p14:tracePt t="457757" x="1978025" y="6010275"/>
          <p14:tracePt t="457838" x="1978025" y="6000750"/>
          <p14:tracePt t="457855" x="1987550" y="5991225"/>
          <p14:tracePt t="457894" x="1987550" y="5983288"/>
          <p14:tracePt t="457924" x="1987550" y="5973763"/>
          <p14:tracePt t="457933" x="1987550" y="5964238"/>
          <p14:tracePt t="457965" x="1987550" y="5946775"/>
          <p14:tracePt t="457990" x="1987550" y="5937250"/>
          <p14:tracePt t="457999" x="1997075" y="5927725"/>
          <p14:tracePt t="458029" x="1997075" y="5918200"/>
          <p14:tracePt t="458053" x="1997075" y="5900738"/>
          <p14:tracePt t="458359" x="2033588" y="5891213"/>
          <p14:tracePt t="458367" x="2160588" y="5891213"/>
          <p14:tracePt t="458379" x="2306638" y="5891213"/>
          <p14:tracePt t="458381" x="2470150" y="5891213"/>
          <p14:tracePt t="458389" x="2635250" y="5891213"/>
          <p14:tracePt t="458396" x="2781300" y="5891213"/>
          <p14:tracePt t="458405" x="2925763" y="5891213"/>
          <p14:tracePt t="458413" x="3071813" y="5891213"/>
          <p14:tracePt t="458421" x="3181350" y="5891213"/>
          <p14:tracePt t="458429" x="3254375" y="5891213"/>
          <p14:tracePt t="458437" x="3346450" y="5891213"/>
          <p14:tracePt t="458446" x="3419475" y="5891213"/>
          <p14:tracePt t="458456" x="3436938" y="5891213"/>
          <p14:tracePt t="458463" x="3463925" y="5891213"/>
          <p14:tracePt t="458472" x="3509963" y="5891213"/>
          <p14:tracePt t="458478" x="3536950" y="5891213"/>
          <p14:tracePt t="458488" x="3573463" y="5891213"/>
          <p14:tracePt t="458500" x="3619500" y="5891213"/>
          <p14:tracePt t="458500" x="3656013" y="5891213"/>
          <p14:tracePt t="458512" x="3709988" y="5891213"/>
          <p14:tracePt t="458517" x="3738563" y="5891213"/>
          <p14:tracePt t="458525" x="3783013" y="5891213"/>
          <p14:tracePt t="458533" x="3819525" y="5891213"/>
          <p14:tracePt t="458542" x="3875088" y="5891213"/>
          <p14:tracePt t="458549" x="3919538" y="5873750"/>
          <p14:tracePt t="458557" x="4002088" y="5854700"/>
          <p14:tracePt t="458566" x="4065588" y="5837238"/>
          <p14:tracePt t="458575" x="4138613" y="5808663"/>
          <p14:tracePt t="458581" x="4221163" y="5791200"/>
          <p14:tracePt t="458590" x="4330700" y="5754688"/>
          <p14:tracePt t="458596" x="4376738" y="5735638"/>
          <p14:tracePt t="458605" x="4403725" y="5735638"/>
          <p14:tracePt t="458613" x="4503738" y="5735638"/>
          <p14:tracePt t="458623" x="4530725" y="5727700"/>
          <p14:tracePt t="458628" x="4594225" y="5708650"/>
          <p14:tracePt t="458637" x="4649788" y="5691188"/>
          <p14:tracePt t="458645" x="4695825" y="5691188"/>
          <p14:tracePt t="458661" x="4713288" y="5691188"/>
          <p14:tracePt t="458670" x="4759325" y="5691188"/>
          <p14:tracePt t="458678" x="4786313" y="5681663"/>
          <p14:tracePt t="458687" x="4840288" y="5672138"/>
          <p14:tracePt t="458694" x="4886325" y="5654675"/>
          <p14:tracePt t="458703" x="4913313" y="5645150"/>
          <p14:tracePt t="458711" x="4978400" y="5626100"/>
          <p14:tracePt t="458719" x="5049838" y="5618163"/>
          <p14:tracePt t="458725" x="5132388" y="5589588"/>
          <p14:tracePt t="458733" x="5205413" y="5581650"/>
          <p14:tracePt t="458741" x="5251450" y="5562600"/>
          <p14:tracePt t="458748" x="5324475" y="5554663"/>
          <p14:tracePt t="458757" x="5441950" y="5526088"/>
          <p14:tracePt t="458765" x="5514975" y="5518150"/>
          <p14:tracePt t="458773" x="5607050" y="5518150"/>
          <p14:tracePt t="458781" x="5697538" y="5499100"/>
          <p14:tracePt t="458789" x="5734050" y="5489575"/>
          <p14:tracePt t="458797" x="5761038" y="5472113"/>
          <p14:tracePt t="458805" x="5834063" y="5472113"/>
          <p14:tracePt t="458813" x="5889625" y="5453063"/>
          <p14:tracePt t="458821" x="5972175" y="5435600"/>
          <p14:tracePt t="458829" x="6035675" y="5408613"/>
          <p14:tracePt t="458838" x="6072188" y="5399088"/>
          <p14:tracePt t="458845" x="6116638" y="5389563"/>
          <p14:tracePt t="458852" x="6172200" y="5372100"/>
          <p14:tracePt t="458862" x="6235700" y="5353050"/>
          <p14:tracePt t="458875" x="6281738" y="5335588"/>
          <p14:tracePt t="458876" x="6318250" y="5326063"/>
          <p14:tracePt t="458888" x="6381750" y="5316538"/>
          <p14:tracePt t="458893" x="6427788" y="5289550"/>
          <p14:tracePt t="458903" x="6454775" y="5289550"/>
          <p14:tracePt t="458909" x="6481763" y="5280025"/>
          <p14:tracePt t="458917" x="6518275" y="5270500"/>
          <p14:tracePt t="458925" x="6545263" y="5262563"/>
          <p14:tracePt t="458935" x="6581775" y="5262563"/>
          <p14:tracePt t="458941" x="6637338" y="5262563"/>
          <p14:tracePt t="458949" x="6673850" y="5243513"/>
          <p14:tracePt t="458957" x="6727825" y="5243513"/>
          <p14:tracePt t="458965" x="6764338" y="5233988"/>
          <p14:tracePt t="458973" x="6837363" y="5233988"/>
          <p14:tracePt t="458981" x="6900863" y="5216525"/>
          <p14:tracePt t="458989" x="6964363" y="5207000"/>
          <p14:tracePt t="458996" x="7056438" y="5207000"/>
          <p14:tracePt t="459005" x="7110413" y="5180013"/>
          <p14:tracePt t="459013" x="7175500" y="5170488"/>
          <p14:tracePt t="459021" x="7248525" y="5160963"/>
          <p14:tracePt t="459029" x="7312025" y="5143500"/>
          <p14:tracePt t="459038" x="7356475" y="5126038"/>
          <p14:tracePt t="459044" x="7375525" y="5116513"/>
          <p14:tracePt t="459053" x="7412038" y="5106988"/>
          <p14:tracePt t="459061" x="7448550" y="5089525"/>
          <p14:tracePt t="459070" x="7466013" y="5080000"/>
          <p14:tracePt t="459077" x="7475538" y="5070475"/>
          <p14:tracePt t="459084" x="7485063" y="5060950"/>
          <p14:tracePt t="459093" x="7502525" y="5053013"/>
          <p14:tracePt t="459101" x="7512050" y="5053013"/>
          <p14:tracePt t="459109" x="7521575" y="5043488"/>
          <p14:tracePt t="459262" x="7539038" y="5024438"/>
          <p14:tracePt t="459269" x="7558088" y="5016500"/>
          <p14:tracePt t="459277" x="7602538" y="5006975"/>
          <p14:tracePt t="459285" x="7658100" y="5006975"/>
          <p14:tracePt t="459293" x="7740650" y="4960938"/>
          <p14:tracePt t="459301" x="7777163" y="4960938"/>
          <p14:tracePt t="459309" x="7785100" y="4960938"/>
          <p14:tracePt t="459317" x="7794625" y="4960938"/>
          <p14:tracePt t="459341" x="7813675" y="4960938"/>
          <p14:tracePt t="459389" x="7831138" y="4960938"/>
          <p14:tracePt t="459397" x="7858125" y="4960938"/>
          <p14:tracePt t="459405" x="7885113" y="4943475"/>
          <p14:tracePt t="459412" x="7931150" y="4924425"/>
          <p14:tracePt t="459421" x="7950200" y="4914900"/>
          <p14:tracePt t="459429" x="7977188" y="4906963"/>
          <p14:tracePt t="459437" x="8023225" y="4878388"/>
          <p14:tracePt t="459445" x="8059738" y="4851400"/>
          <p14:tracePt t="459453" x="8086725" y="4841875"/>
          <p14:tracePt t="459461" x="8104188" y="4824413"/>
          <p14:tracePt t="459469" x="8113713" y="4814888"/>
          <p14:tracePt t="459477" x="8123238" y="4805363"/>
          <p14:tracePt t="459486" x="8132763" y="4805363"/>
          <p14:tracePt t="459493" x="8140700" y="4797425"/>
          <p14:tracePt t="459548" x="8150225" y="4797425"/>
          <p14:tracePt t="459549" x="8159750" y="4797425"/>
          <p14:tracePt t="459558" x="8169275" y="4797425"/>
          <p14:tracePt t="459565" x="8177213" y="4797425"/>
          <p14:tracePt t="459573" x="8196263" y="4797425"/>
          <p14:tracePt t="459581" x="8204200" y="4797425"/>
          <p14:tracePt t="459613" x="8213725" y="4805363"/>
          <p14:tracePt t="459623" x="8223250" y="4814888"/>
          <p14:tracePt t="459628" x="8240713" y="4833938"/>
          <p14:tracePt t="459638" x="8250238" y="4860925"/>
          <p14:tracePt t="459645" x="8250238" y="4878388"/>
          <p14:tracePt t="459655" x="8250238" y="4914900"/>
          <p14:tracePt t="459663" x="8250238" y="5016500"/>
          <p14:tracePt t="459672" x="8250238" y="5070475"/>
          <p14:tracePt t="459678" x="8250238" y="5080000"/>
          <p14:tracePt t="459837" x="8223250" y="5089525"/>
          <p14:tracePt t="459846" x="8196263" y="5089525"/>
          <p14:tracePt t="459854" x="8186738" y="5089525"/>
          <p14:tracePt t="459862" x="8159750" y="5070475"/>
          <p14:tracePt t="459875" x="8150225" y="5060950"/>
          <p14:tracePt t="459876" x="8150225" y="5053013"/>
          <p14:tracePt t="459888" x="8150225" y="5024438"/>
          <p14:tracePt t="459893" x="8159750" y="5024438"/>
          <p14:tracePt t="459917" x="8169275" y="5016500"/>
          <p14:tracePt t="459925" x="8169275" y="5006975"/>
          <p14:tracePt t="459949" x="8177213" y="4997450"/>
          <p14:tracePt t="459965" x="8196263" y="4979988"/>
          <p14:tracePt t="459973" x="8213725" y="4960938"/>
          <p14:tracePt t="459981" x="8232775" y="4951413"/>
          <p14:tracePt t="459989" x="8305800" y="4924425"/>
          <p14:tracePt t="459998" x="8378825" y="4924425"/>
          <p14:tracePt t="460007" x="8488363" y="4897438"/>
          <p14:tracePt t="460014" x="8632825" y="4897438"/>
          <p14:tracePt t="460022" x="8778875" y="4887913"/>
          <p14:tracePt t="460031" x="8934450" y="4870450"/>
          <p14:tracePt t="460037" x="9117013" y="48418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ja-JP"/>
              <a:t>always</a:t>
            </a:r>
            <a:r>
              <a:rPr lang="ja-JP" altLang="en-US"/>
              <a:t>文</a:t>
            </a:r>
          </a:p>
        </p:txBody>
      </p:sp>
      <p:sp>
        <p:nvSpPr>
          <p:cNvPr id="8195" name="Rectangle 3"/>
          <p:cNvSpPr>
            <a:spLocks noGrp="1" noChangeArrowheads="1"/>
          </p:cNvSpPr>
          <p:nvPr>
            <p:ph type="body" idx="1"/>
          </p:nvPr>
        </p:nvSpPr>
        <p:spPr>
          <a:xfrm>
            <a:off x="914400" y="3141663"/>
            <a:ext cx="8229600" cy="4525962"/>
          </a:xfrm>
        </p:spPr>
        <p:txBody>
          <a:bodyPr/>
          <a:lstStyle/>
          <a:p>
            <a:pPr eaLnBrk="1" hangingPunct="1">
              <a:buFontTx/>
              <a:buNone/>
            </a:pPr>
            <a:r>
              <a:rPr lang="en-US" altLang="ja-JP"/>
              <a:t>always @(posedge clk or negedge rst_n)</a:t>
            </a:r>
          </a:p>
          <a:p>
            <a:pPr eaLnBrk="1" hangingPunct="1">
              <a:buFontTx/>
              <a:buNone/>
            </a:pPr>
            <a:r>
              <a:rPr lang="en-US" altLang="ja-JP"/>
              <a:t> begin</a:t>
            </a:r>
          </a:p>
          <a:p>
            <a:pPr eaLnBrk="1" hangingPunct="1">
              <a:buFontTx/>
              <a:buNone/>
            </a:pPr>
            <a:r>
              <a:rPr lang="en-US" altLang="ja-JP"/>
              <a:t>   if(!rst_n) accum &lt;= 16’b0;</a:t>
            </a:r>
          </a:p>
          <a:p>
            <a:pPr eaLnBrk="1" hangingPunct="1">
              <a:buFontTx/>
              <a:buNone/>
            </a:pPr>
            <a:r>
              <a:rPr lang="en-US" altLang="ja-JP"/>
              <a:t>   else accum &lt;= alu_y;</a:t>
            </a:r>
          </a:p>
          <a:p>
            <a:pPr eaLnBrk="1" hangingPunct="1">
              <a:buFontTx/>
              <a:buNone/>
            </a:pPr>
            <a:r>
              <a:rPr lang="en-US" altLang="ja-JP"/>
              <a:t> end</a:t>
            </a:r>
          </a:p>
          <a:p>
            <a:pPr eaLnBrk="1" hangingPunct="1"/>
            <a:endParaRPr lang="en-US" altLang="ja-JP"/>
          </a:p>
        </p:txBody>
      </p:sp>
      <p:sp>
        <p:nvSpPr>
          <p:cNvPr id="8196" name="Text Box 4"/>
          <p:cNvSpPr txBox="1">
            <a:spLocks noChangeArrowheads="1"/>
          </p:cNvSpPr>
          <p:nvPr/>
        </p:nvSpPr>
        <p:spPr bwMode="auto">
          <a:xfrm>
            <a:off x="592138" y="1216025"/>
            <a:ext cx="672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initial</a:t>
            </a:r>
            <a:r>
              <a:rPr lang="ja-JP" altLang="en-US" sz="1800"/>
              <a:t>文は最初の一回のみ実行され、通常テストベンチにのみ用いる</a:t>
            </a:r>
          </a:p>
        </p:txBody>
      </p:sp>
      <p:sp>
        <p:nvSpPr>
          <p:cNvPr id="8197" name="Text Box 5"/>
          <p:cNvSpPr txBox="1">
            <a:spLocks noChangeArrowheads="1"/>
          </p:cNvSpPr>
          <p:nvPr/>
        </p:nvSpPr>
        <p:spPr bwMode="auto">
          <a:xfrm>
            <a:off x="611188" y="1693863"/>
            <a:ext cx="58737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always</a:t>
            </a:r>
            <a:r>
              <a:rPr lang="ja-JP" altLang="en-US" sz="1800"/>
              <a:t>文は</a:t>
            </a:r>
            <a:r>
              <a:rPr lang="en-US" altLang="ja-JP" sz="1800"/>
              <a:t>@</a:t>
            </a:r>
            <a:r>
              <a:rPr lang="ja-JP" altLang="en-US" sz="1800"/>
              <a:t>以下の条件が成り立つときに常に実行される</a:t>
            </a:r>
          </a:p>
          <a:p>
            <a:pPr lvl="1" eaLnBrk="1" hangingPunct="1">
              <a:spcBef>
                <a:spcPct val="0"/>
              </a:spcBef>
              <a:buFontTx/>
              <a:buNone/>
            </a:pPr>
            <a:r>
              <a:rPr lang="en-US" altLang="ja-JP" sz="1800"/>
              <a:t>posedge </a:t>
            </a:r>
            <a:r>
              <a:rPr lang="ja-JP" altLang="en-US" sz="1800"/>
              <a:t>立ち上がり　</a:t>
            </a:r>
            <a:r>
              <a:rPr lang="en-US" altLang="ja-JP" sz="1800"/>
              <a:t>negedge </a:t>
            </a:r>
            <a:r>
              <a:rPr lang="ja-JP" altLang="en-US" sz="1800"/>
              <a:t>立ち上がり</a:t>
            </a:r>
          </a:p>
          <a:p>
            <a:pPr lvl="1" eaLnBrk="1" hangingPunct="1">
              <a:spcBef>
                <a:spcPct val="0"/>
              </a:spcBef>
              <a:buFontTx/>
              <a:buNone/>
            </a:pPr>
            <a:r>
              <a:rPr lang="en-US" altLang="ja-JP" sz="1800"/>
              <a:t>or, and </a:t>
            </a:r>
            <a:r>
              <a:rPr lang="ja-JP" altLang="en-US" sz="1800"/>
              <a:t>はここだけで使う特殊な条件指定論理</a:t>
            </a:r>
          </a:p>
          <a:p>
            <a:pPr eaLnBrk="1" hangingPunct="1">
              <a:spcBef>
                <a:spcPct val="0"/>
              </a:spcBef>
              <a:buFontTx/>
              <a:buNone/>
            </a:pPr>
            <a:endParaRPr lang="ja-JP" altLang="en-US" sz="1800"/>
          </a:p>
          <a:p>
            <a:pPr eaLnBrk="1" hangingPunct="1">
              <a:spcBef>
                <a:spcPct val="0"/>
              </a:spcBef>
              <a:buFontTx/>
              <a:buNone/>
            </a:pPr>
            <a:r>
              <a:rPr lang="ja-JP" altLang="en-US" sz="1800"/>
              <a:t>決まった形式以外は使わない！</a:t>
            </a:r>
          </a:p>
        </p:txBody>
      </p:sp>
      <p:sp>
        <p:nvSpPr>
          <p:cNvPr id="8198" name="AutoShape 6"/>
          <p:cNvSpPr>
            <a:spLocks noChangeArrowheads="1"/>
          </p:cNvSpPr>
          <p:nvPr/>
        </p:nvSpPr>
        <p:spPr bwMode="auto">
          <a:xfrm>
            <a:off x="5867400" y="3716338"/>
            <a:ext cx="2735263" cy="863600"/>
          </a:xfrm>
          <a:prstGeom prst="wedgeRoundRectCallout">
            <a:avLst>
              <a:gd name="adj1" fmla="val -43750"/>
              <a:gd name="adj2" fmla="val 7000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レジスタに対する値の書き込みは＜＝を使って</a:t>
            </a:r>
          </a:p>
          <a:p>
            <a:pPr algn="ctr" eaLnBrk="1" hangingPunct="1">
              <a:spcBef>
                <a:spcPct val="0"/>
              </a:spcBef>
              <a:buFontTx/>
              <a:buNone/>
            </a:pPr>
            <a:r>
              <a:rPr lang="en-US" altLang="ja-JP" sz="1800"/>
              <a:t>always</a:t>
            </a:r>
            <a:r>
              <a:rPr lang="ja-JP" altLang="en-US" sz="1800"/>
              <a:t>文の中で行う</a:t>
            </a:r>
          </a:p>
        </p:txBody>
      </p:sp>
      <p:sp>
        <p:nvSpPr>
          <p:cNvPr id="8199" name="AutoShape 7"/>
          <p:cNvSpPr>
            <a:spLocks noChangeArrowheads="1"/>
          </p:cNvSpPr>
          <p:nvPr/>
        </p:nvSpPr>
        <p:spPr bwMode="auto">
          <a:xfrm>
            <a:off x="6011863" y="5013325"/>
            <a:ext cx="2735262" cy="863600"/>
          </a:xfrm>
          <a:prstGeom prst="wedgeRoundRectCallout">
            <a:avLst>
              <a:gd name="adj1" fmla="val -41120"/>
              <a:gd name="adj2" fmla="val -5514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always</a:t>
            </a:r>
            <a:r>
              <a:rPr lang="ja-JP" altLang="en-US" sz="1800"/>
              <a:t>文中では</a:t>
            </a:r>
            <a:r>
              <a:rPr lang="en-US" altLang="ja-JP" sz="1800"/>
              <a:t>if</a:t>
            </a:r>
            <a:r>
              <a:rPr lang="ja-JP" altLang="en-US" sz="1800"/>
              <a:t>文や</a:t>
            </a:r>
            <a:r>
              <a:rPr lang="en-US" altLang="ja-JP" sz="1800"/>
              <a:t>case</a:t>
            </a:r>
            <a:r>
              <a:rPr lang="ja-JP" altLang="en-US" sz="1800"/>
              <a:t>文が使える</a:t>
            </a:r>
          </a:p>
          <a:p>
            <a:pPr algn="ctr" eaLnBrk="1" hangingPunct="1">
              <a:spcBef>
                <a:spcPct val="0"/>
              </a:spcBef>
              <a:buFontTx/>
              <a:buNone/>
            </a:pPr>
            <a:r>
              <a:rPr lang="ja-JP" altLang="en-US" sz="1800"/>
              <a:t>なぜか？</a:t>
            </a:r>
          </a:p>
        </p:txBody>
      </p:sp>
      <p:sp>
        <p:nvSpPr>
          <p:cNvPr id="8200" name="AutoShape 8"/>
          <p:cNvSpPr>
            <a:spLocks noChangeArrowheads="1"/>
          </p:cNvSpPr>
          <p:nvPr/>
        </p:nvSpPr>
        <p:spPr bwMode="auto">
          <a:xfrm>
            <a:off x="2700338" y="5734050"/>
            <a:ext cx="3240087" cy="1123950"/>
          </a:xfrm>
          <a:prstGeom prst="wedgeRoundRectCallout">
            <a:avLst>
              <a:gd name="adj1" fmla="val 20407"/>
              <a:gd name="adj2" fmla="val -6864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レジスタに対する代入だから→プログラム言語の変数と同じで代入されない場合の値が決まっている</a:t>
            </a:r>
          </a:p>
        </p:txBody>
      </p:sp>
      <p:pic>
        <p:nvPicPr>
          <p:cNvPr id="2" name="オーディオ 1">
            <a:hlinkClick r:id="" action="ppaction://media"/>
            <a:extLst>
              <a:ext uri="{FF2B5EF4-FFF2-40B4-BE49-F238E27FC236}">
                <a16:creationId xmlns:a16="http://schemas.microsoft.com/office/drawing/2014/main" id="{192997ED-4393-4826-8C14-F2B30FC9F1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315"/>
    </mc:Choice>
    <mc:Fallback xmlns="">
      <p:transition spd="slow" advTm="35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4" x="8815388" y="3784600"/>
          <p14:tracePt t="562" x="8624888" y="3784600"/>
          <p14:tracePt t="571" x="8396288" y="3784600"/>
          <p14:tracePt t="581" x="8132763" y="3784600"/>
          <p14:tracePt t="586" x="7940675" y="3784600"/>
          <p14:tracePt t="596" x="7758113" y="3784600"/>
          <p14:tracePt t="602" x="7612063" y="3784600"/>
          <p14:tracePt t="610" x="7485063" y="3784600"/>
          <p14:tracePt t="618" x="7412038" y="3784600"/>
          <p14:tracePt t="626" x="7356475" y="3784600"/>
          <p14:tracePt t="634" x="7319963" y="3784600"/>
          <p14:tracePt t="700" x="7312025" y="3784600"/>
          <p14:tracePt t="715" x="7312025" y="3767138"/>
          <p14:tracePt t="723" x="7312025" y="3757613"/>
          <p14:tracePt t="732" x="7312025" y="3738563"/>
          <p14:tracePt t="739" x="7312025" y="3730625"/>
          <p14:tracePt t="748" x="7312025" y="3702050"/>
          <p14:tracePt t="756" x="7312025" y="3684588"/>
          <p14:tracePt t="765" x="7312025" y="3657600"/>
          <p14:tracePt t="772" x="7319963" y="3638550"/>
          <p14:tracePt t="779" x="7339013" y="3602038"/>
          <p14:tracePt t="786" x="7356475" y="3565525"/>
          <p14:tracePt t="794" x="7385050" y="3529013"/>
          <p14:tracePt t="802" x="7412038" y="3482975"/>
          <p14:tracePt t="810" x="7439025" y="3455988"/>
          <p14:tracePt t="818" x="7448550" y="3438525"/>
          <p14:tracePt t="826" x="7475538" y="3392488"/>
          <p14:tracePt t="834" x="7494588" y="3346450"/>
          <p14:tracePt t="842" x="7494588" y="3319463"/>
          <p14:tracePt t="850" x="7502525" y="3273425"/>
          <p14:tracePt t="858" x="7521575" y="3246438"/>
          <p14:tracePt t="866" x="7521575" y="3219450"/>
          <p14:tracePt t="875" x="7531100" y="3192463"/>
          <p14:tracePt t="882" x="7531100" y="3155950"/>
          <p14:tracePt t="891" x="7531100" y="3127375"/>
          <p14:tracePt t="898" x="7531100" y="3090863"/>
          <p14:tracePt t="906" x="7531100" y="3073400"/>
          <p14:tracePt t="914" x="7531100" y="3046413"/>
          <p14:tracePt t="931" x="7531100" y="3009900"/>
          <p14:tracePt t="946" x="7531100" y="3000375"/>
          <p14:tracePt t="955" x="7531100" y="2990850"/>
          <p14:tracePt t="979" x="7531100" y="2982913"/>
          <p14:tracePt t="1002" x="7531100" y="2963863"/>
          <p14:tracePt t="1258" x="7539038" y="2946400"/>
          <p14:tracePt t="1274" x="7539038" y="2917825"/>
          <p14:tracePt t="1290" x="7548563" y="2900363"/>
          <p14:tracePt t="1306" x="7548563" y="2890838"/>
          <p14:tracePt t="1315" x="7558088" y="2881313"/>
          <p14:tracePt t="1323" x="7567613" y="2881313"/>
          <p14:tracePt t="1539" x="7558088" y="2863850"/>
          <p14:tracePt t="1572" x="7531100" y="2854325"/>
          <p14:tracePt t="1586" x="7512050" y="2844800"/>
          <p14:tracePt t="1700" x="7494588" y="2844800"/>
          <p14:tracePt t="1714" x="7485063" y="2844800"/>
          <p14:tracePt t="1722" x="7475538" y="2844800"/>
          <p14:tracePt t="1738" x="7466013" y="2844800"/>
          <p14:tracePt t="1746" x="7448550" y="2844800"/>
          <p14:tracePt t="1754" x="7439025" y="2844800"/>
          <p14:tracePt t="1973" x="7429500" y="2844800"/>
          <p14:tracePt t="2852" x="7392988" y="2844800"/>
          <p14:tracePt t="2860" x="7385050" y="2854325"/>
          <p14:tracePt t="2869" x="7375525" y="2863850"/>
          <p14:tracePt t="2883" x="7366000" y="2873375"/>
          <p14:tracePt t="3363" x="7356475" y="2881313"/>
          <p14:tracePt t="3386" x="7356475" y="2890838"/>
          <p14:tracePt t="3396" x="7339013" y="2909888"/>
          <p14:tracePt t="3402" x="7329488" y="2909888"/>
          <p14:tracePt t="3413" x="7312025" y="2917825"/>
          <p14:tracePt t="3436" x="7292975" y="2927350"/>
          <p14:tracePt t="4668" x="7292975" y="2936875"/>
          <p14:tracePt t="4837" x="7292975" y="2946400"/>
          <p14:tracePt t="4844" x="7312025" y="2963863"/>
          <p14:tracePt t="4853" x="7312025" y="2973388"/>
          <p14:tracePt t="4859" x="7312025" y="2982913"/>
          <p14:tracePt t="4868" x="7312025" y="2990850"/>
          <p14:tracePt t="5036" x="7319963" y="3000375"/>
          <p14:tracePt t="5060" x="7329488" y="3009900"/>
          <p14:tracePt t="5076" x="7329488" y="3017838"/>
          <p14:tracePt t="5114" x="7339013" y="3036888"/>
          <p14:tracePt t="5122" x="7348538" y="3036888"/>
          <p14:tracePt t="5133" x="7366000" y="3036888"/>
          <p14:tracePt t="5139" x="7385050" y="3036888"/>
          <p14:tracePt t="5151" x="7392988" y="3036888"/>
          <p14:tracePt t="5165" x="7402513" y="3036888"/>
          <p14:tracePt t="128845" x="7385050" y="3073400"/>
          <p14:tracePt t="128853" x="7292975" y="3090863"/>
          <p14:tracePt t="128860" x="7219950" y="3090863"/>
          <p14:tracePt t="128871" x="7202488" y="3100388"/>
          <p14:tracePt t="128880" x="7192963" y="3100388"/>
          <p14:tracePt t="128882" x="7175500" y="3100388"/>
          <p14:tracePt t="128928" x="7156450" y="3119438"/>
          <p14:tracePt t="128930" x="7146925" y="3127375"/>
          <p14:tracePt t="128938" x="7129463" y="3136900"/>
          <p14:tracePt t="128946" x="7110413" y="3146425"/>
          <p14:tracePt t="128955" x="7083425" y="3163888"/>
          <p14:tracePt t="128962" x="7046913" y="3163888"/>
          <p14:tracePt t="128971" x="6992938" y="3173413"/>
          <p14:tracePt t="128978" x="6883400" y="3192463"/>
          <p14:tracePt t="128986" x="6827838" y="3192463"/>
          <p14:tracePt t="128994" x="6754813" y="3192463"/>
          <p14:tracePt t="129002" x="6691313" y="3192463"/>
          <p14:tracePt t="129010" x="6664325" y="3192463"/>
          <p14:tracePt t="129018" x="6637338" y="3192463"/>
          <p14:tracePt t="129026" x="6610350" y="3192463"/>
          <p14:tracePt t="129034" x="6600825" y="3200400"/>
          <p14:tracePt t="129092" x="6591300" y="3200400"/>
          <p14:tracePt t="129100" x="6564313" y="3200400"/>
          <p14:tracePt t="129108" x="6537325" y="3219450"/>
          <p14:tracePt t="129115" x="6500813" y="3236913"/>
          <p14:tracePt t="129122" x="6445250" y="3246438"/>
          <p14:tracePt t="129130" x="6372225" y="3246438"/>
          <p14:tracePt t="129138" x="6108700" y="3302000"/>
          <p14:tracePt t="129146" x="5653088" y="3346450"/>
          <p14:tracePt t="129154" x="5224463" y="3419475"/>
          <p14:tracePt t="129162" x="4905375" y="3455988"/>
          <p14:tracePt t="129170" x="4695825" y="3482975"/>
          <p14:tracePt t="129179" x="4622800" y="3482975"/>
          <p14:tracePt t="129188" x="4594225" y="3482975"/>
          <p14:tracePt t="129274" x="4576763" y="3482975"/>
          <p14:tracePt t="129283" x="4530725" y="3482975"/>
          <p14:tracePt t="129290" x="4513263" y="3482975"/>
          <p14:tracePt t="129299" x="4484688" y="3482975"/>
          <p14:tracePt t="129306" x="4467225" y="3482975"/>
          <p14:tracePt t="129314" x="4448175" y="3482975"/>
          <p14:tracePt t="129322" x="4430713" y="3482975"/>
          <p14:tracePt t="129338" x="4413250" y="3492500"/>
          <p14:tracePt t="129354" x="4403725" y="3502025"/>
          <p14:tracePt t="129362" x="4394200" y="3511550"/>
          <p14:tracePt t="129370" x="4340225" y="3529013"/>
          <p14:tracePt t="129378" x="4321175" y="3548063"/>
          <p14:tracePt t="129387" x="4284663" y="3565525"/>
          <p14:tracePt t="129394" x="4230688" y="3611563"/>
          <p14:tracePt t="129402" x="4148138" y="3648075"/>
          <p14:tracePt t="129410" x="4102100" y="3675063"/>
          <p14:tracePt t="129418" x="4029075" y="3711575"/>
          <p14:tracePt t="129426" x="3965575" y="3748088"/>
          <p14:tracePt t="129435" x="3865563" y="3794125"/>
          <p14:tracePt t="129442" x="3802063" y="3821113"/>
          <p14:tracePt t="129450" x="3738563" y="3840163"/>
          <p14:tracePt t="129458" x="3683000" y="3857625"/>
          <p14:tracePt t="129467" x="3656013" y="3857625"/>
          <p14:tracePt t="129475" x="3609975" y="3857625"/>
          <p14:tracePt t="129487" x="3582988" y="3857625"/>
          <p14:tracePt t="129493" x="3573463" y="3857625"/>
          <p14:tracePt t="129505" x="3563938" y="3857625"/>
          <p14:tracePt t="129514" x="3556000" y="3857625"/>
          <p14:tracePt t="129530" x="3546475" y="3857625"/>
          <p14:tracePt t="129582" x="3519488" y="3848100"/>
          <p14:tracePt t="129596" x="3519488" y="3840163"/>
          <p14:tracePt t="129602" x="3519488" y="3821113"/>
          <p14:tracePt t="129610" x="3519488" y="3811588"/>
          <p14:tracePt t="129626" x="3519488" y="3794125"/>
          <p14:tracePt t="129634" x="3509963" y="3775075"/>
          <p14:tracePt t="129642" x="3509963" y="3767138"/>
          <p14:tracePt t="129650" x="3509963" y="3757613"/>
          <p14:tracePt t="129658" x="3500438" y="3748088"/>
          <p14:tracePt t="129667" x="3482975" y="3730625"/>
          <p14:tracePt t="129754" x="3463925" y="3711575"/>
          <p14:tracePt t="129762" x="3455988" y="3711575"/>
          <p14:tracePt t="129771" x="3446463" y="3702050"/>
          <p14:tracePt t="129778" x="3427413" y="3694113"/>
          <p14:tracePt t="129787" x="3419475" y="3675063"/>
          <p14:tracePt t="129795" x="3409950" y="3665538"/>
          <p14:tracePt t="129802" x="3400425" y="3657600"/>
          <p14:tracePt t="129818" x="3390900" y="3648075"/>
          <p14:tracePt t="129906" x="3390900" y="3638550"/>
          <p14:tracePt t="129923" x="3382963" y="3638550"/>
          <p14:tracePt t="129974" x="3363913" y="3638550"/>
          <p14:tracePt t="129978" x="3346450" y="3638550"/>
          <p14:tracePt t="129986" x="3317875" y="3638550"/>
          <p14:tracePt t="129994" x="3254375" y="3657600"/>
          <p14:tracePt t="130002" x="3200400" y="3675063"/>
          <p14:tracePt t="130010" x="3154363" y="3694113"/>
          <p14:tracePt t="130020" x="3090863" y="3711575"/>
          <p14:tracePt t="130026" x="3054350" y="3711575"/>
          <p14:tracePt t="130034" x="3008313" y="3721100"/>
          <p14:tracePt t="130042" x="2971800" y="3730625"/>
          <p14:tracePt t="130051" x="2925763" y="3730625"/>
          <p14:tracePt t="130058" x="2889250" y="3730625"/>
          <p14:tracePt t="130067" x="2881313" y="3730625"/>
          <p14:tracePt t="130074" x="2871788" y="3730625"/>
          <p14:tracePt t="130106" x="2862263" y="3730625"/>
          <p14:tracePt t="130122" x="2844800" y="3730625"/>
          <p14:tracePt t="130138" x="2835275" y="3730625"/>
          <p14:tracePt t="130146" x="2825750" y="3730625"/>
          <p14:tracePt t="130162" x="2808288" y="3730625"/>
          <p14:tracePt t="130178" x="2798763" y="3730625"/>
          <p14:tracePt t="130186" x="2789238" y="3730625"/>
          <p14:tracePt t="130195" x="2781300" y="3730625"/>
          <p14:tracePt t="130202" x="2762250" y="3730625"/>
          <p14:tracePt t="130221" x="2752725" y="3730625"/>
          <p14:tracePt t="130228" x="2744788" y="3730625"/>
          <p14:tracePt t="130243" x="2725738" y="3730625"/>
          <p14:tracePt t="130254" x="2708275" y="3730625"/>
          <p14:tracePt t="130258" x="2689225" y="3738563"/>
          <p14:tracePt t="130270" x="2679700" y="3748088"/>
          <p14:tracePt t="130274" x="2662238" y="3757613"/>
          <p14:tracePt t="130290" x="2625725" y="3757613"/>
          <p14:tracePt t="130300" x="2598738" y="3767138"/>
          <p14:tracePt t="130306" x="2579688" y="3767138"/>
          <p14:tracePt t="130314" x="2562225" y="3767138"/>
          <p14:tracePt t="130322" x="2516188" y="3767138"/>
          <p14:tracePt t="130331" x="2498725" y="3767138"/>
          <p14:tracePt t="130338" x="2479675" y="3767138"/>
          <p14:tracePt t="130346" x="2462213" y="3767138"/>
          <p14:tracePt t="130354" x="2433638" y="3767138"/>
          <p14:tracePt t="130362" x="2416175" y="3767138"/>
          <p14:tracePt t="130370" x="2389188" y="3738563"/>
          <p14:tracePt t="130379" x="2379663" y="3738563"/>
          <p14:tracePt t="130394" x="2360613" y="3730625"/>
          <p14:tracePt t="130402" x="2343150" y="3721100"/>
          <p14:tracePt t="130418" x="2333625" y="3711575"/>
          <p14:tracePt t="130452" x="2324100" y="3702050"/>
          <p14:tracePt t="130531" x="2297113" y="3711575"/>
          <p14:tracePt t="130538" x="2287588" y="3721100"/>
          <p14:tracePt t="130547" x="2279650" y="3730625"/>
          <p14:tracePt t="130555" x="2270125" y="3730625"/>
          <p14:tracePt t="130562" x="2260600" y="3730625"/>
          <p14:tracePt t="130581" x="2251075" y="3730625"/>
          <p14:tracePt t="130594" x="2233613" y="3738563"/>
          <p14:tracePt t="130611" x="2224088" y="3748088"/>
          <p14:tracePt t="130627" x="2214563" y="3748088"/>
          <p14:tracePt t="130634" x="2206625" y="3748088"/>
          <p14:tracePt t="130644" x="2187575" y="3748088"/>
          <p14:tracePt t="130650" x="2170113" y="3748088"/>
          <p14:tracePt t="130667" x="2160588" y="3748088"/>
          <p14:tracePt t="130675" x="2143125" y="3748088"/>
          <p14:tracePt t="130730" x="2133600" y="3748088"/>
          <p14:tracePt t="130754" x="2133600" y="3738563"/>
          <p14:tracePt t="130762" x="2133600" y="3721100"/>
          <p14:tracePt t="130770" x="2133600" y="3702050"/>
          <p14:tracePt t="130778" x="2179638" y="3702050"/>
          <p14:tracePt t="130786" x="2233613" y="3702050"/>
          <p14:tracePt t="130794" x="2287588" y="3694113"/>
          <p14:tracePt t="130802" x="2343150" y="3694113"/>
          <p14:tracePt t="130810" x="2425700" y="3675063"/>
          <p14:tracePt t="130818" x="2516188" y="3648075"/>
          <p14:tracePt t="130826" x="2616200" y="3648075"/>
          <p14:tracePt t="130835" x="2689225" y="3638550"/>
          <p14:tracePt t="130842" x="2762250" y="3621088"/>
          <p14:tracePt t="130851" x="2825750" y="3611563"/>
          <p14:tracePt t="130860" x="2835275" y="3611563"/>
          <p14:tracePt t="130869" x="2852738" y="3611563"/>
          <p14:tracePt t="130875" x="2908300" y="3592513"/>
          <p14:tracePt t="130883" x="2917825" y="3575050"/>
          <p14:tracePt t="130892" x="2944813" y="3575050"/>
          <p14:tracePt t="130898" x="2971800" y="3556000"/>
          <p14:tracePt t="130914" x="2990850" y="3556000"/>
          <p14:tracePt t="131146" x="2971800" y="3556000"/>
          <p14:tracePt t="131154" x="2954338" y="3556000"/>
          <p14:tracePt t="131162" x="2935288" y="3556000"/>
          <p14:tracePt t="131170" x="2925763" y="3556000"/>
          <p14:tracePt t="131178" x="2917825" y="3556000"/>
          <p14:tracePt t="131186" x="2908300" y="3565525"/>
          <p14:tracePt t="131194" x="2898775" y="3584575"/>
          <p14:tracePt t="131203" x="2898775" y="3592513"/>
          <p14:tracePt t="131218" x="2898775" y="3611563"/>
          <p14:tracePt t="131226" x="2898775" y="3621088"/>
          <p14:tracePt t="131252" x="2898775" y="3629025"/>
          <p14:tracePt t="131274" x="2898775" y="3657600"/>
          <p14:tracePt t="131283" x="2908300" y="3657600"/>
          <p14:tracePt t="131290" x="2935288" y="3665538"/>
          <p14:tracePt t="131299" x="2971800" y="3665538"/>
          <p14:tracePt t="131306" x="3017838" y="3675063"/>
          <p14:tracePt t="131315" x="3090863" y="3675063"/>
          <p14:tracePt t="131322" x="3190875" y="3694113"/>
          <p14:tracePt t="131330" x="3300413" y="3721100"/>
          <p14:tracePt t="131339" x="3409950" y="3730625"/>
          <p14:tracePt t="131349" x="3482975" y="3730625"/>
          <p14:tracePt t="131355" x="3582988" y="3748088"/>
          <p14:tracePt t="131363" x="3656013" y="3748088"/>
          <p14:tracePt t="131371" x="3692525" y="3748088"/>
          <p14:tracePt t="131381" x="3709988" y="3748088"/>
          <p14:tracePt t="131386" x="3719513" y="3748088"/>
          <p14:tracePt t="131410" x="3729038" y="3748088"/>
          <p14:tracePt t="131418" x="3738563" y="3738563"/>
          <p14:tracePt t="131426" x="3738563" y="3721100"/>
          <p14:tracePt t="131442" x="3738563" y="3702050"/>
          <p14:tracePt t="131583" x="3729038" y="3702050"/>
          <p14:tracePt t="131586" x="3709988" y="3702050"/>
          <p14:tracePt t="131595" x="3673475" y="3702050"/>
          <p14:tracePt t="131602" x="3636963" y="3702050"/>
          <p14:tracePt t="131611" x="3609975" y="3702050"/>
          <p14:tracePt t="131618" x="3573463" y="3702050"/>
          <p14:tracePt t="131626" x="3536950" y="3702050"/>
          <p14:tracePt t="131634" x="3482975" y="3702050"/>
          <p14:tracePt t="131644" x="3427413" y="3702050"/>
          <p14:tracePt t="131650" x="3354388" y="3702050"/>
          <p14:tracePt t="131658" x="3281363" y="3702050"/>
          <p14:tracePt t="131667" x="3227388" y="3702050"/>
          <p14:tracePt t="131674" x="3171825" y="3702050"/>
          <p14:tracePt t="131684" x="3127375" y="3702050"/>
          <p14:tracePt t="131691" x="3108325" y="3702050"/>
          <p14:tracePt t="131699" x="3081338" y="3702050"/>
          <p14:tracePt t="131706" x="3071813" y="3702050"/>
          <p14:tracePt t="131714" x="3063875" y="3702050"/>
          <p14:tracePt t="131722" x="3035300" y="3702050"/>
          <p14:tracePt t="131850" x="3044825" y="3721100"/>
          <p14:tracePt t="131858" x="3054350" y="3730625"/>
          <p14:tracePt t="131867" x="3063875" y="3738563"/>
          <p14:tracePt t="131874" x="3071813" y="3738563"/>
          <p14:tracePt t="131883" x="3081338" y="3738563"/>
          <p14:tracePt t="131938" x="3090863" y="3738563"/>
          <p14:tracePt t="131946" x="3090863" y="3730625"/>
          <p14:tracePt t="131955" x="3090863" y="3702050"/>
          <p14:tracePt t="131962" x="3090863" y="3694113"/>
          <p14:tracePt t="131970" x="3090863" y="3684588"/>
          <p14:tracePt t="132026" x="3090863" y="3675063"/>
          <p14:tracePt t="132042" x="3100388" y="3675063"/>
          <p14:tracePt t="132050" x="3108325" y="3675063"/>
          <p14:tracePt t="132058" x="3117850" y="3675063"/>
          <p14:tracePt t="132154" x="3154363" y="3694113"/>
          <p14:tracePt t="132162" x="3163888" y="3694113"/>
          <p14:tracePt t="132170" x="3217863" y="3711575"/>
          <p14:tracePt t="132178" x="3254375" y="3711575"/>
          <p14:tracePt t="132186" x="3309938" y="3711575"/>
          <p14:tracePt t="132195" x="3400425" y="3721100"/>
          <p14:tracePt t="132203" x="3519488" y="3757613"/>
          <p14:tracePt t="132210" x="3629025" y="3757613"/>
          <p14:tracePt t="132218" x="3738563" y="3757613"/>
          <p14:tracePt t="132226" x="3883025" y="3757613"/>
          <p14:tracePt t="132235" x="4029075" y="3757613"/>
          <p14:tracePt t="132242" x="4175125" y="3757613"/>
          <p14:tracePt t="132253" x="4340225" y="3748088"/>
          <p14:tracePt t="132258" x="4503738" y="3730625"/>
          <p14:tracePt t="132271" x="4649788" y="3702050"/>
          <p14:tracePt t="132274" x="4776788" y="3684588"/>
          <p14:tracePt t="132283" x="4905375" y="3675063"/>
          <p14:tracePt t="132290" x="5022850" y="3657600"/>
          <p14:tracePt t="132298" x="5114925" y="3648075"/>
          <p14:tracePt t="132306" x="5187950" y="3648075"/>
          <p14:tracePt t="132314" x="5297488" y="3648075"/>
          <p14:tracePt t="132323" x="5387975" y="3648075"/>
          <p14:tracePt t="132330" x="5534025" y="3648075"/>
          <p14:tracePt t="132339" x="5661025" y="3648075"/>
          <p14:tracePt t="132346" x="5807075" y="3648075"/>
          <p14:tracePt t="132354" x="5972175" y="3648075"/>
          <p14:tracePt t="132362" x="6135688" y="3648075"/>
          <p14:tracePt t="132370" x="6281738" y="3648075"/>
          <p14:tracePt t="132378" x="6445250" y="3648075"/>
          <p14:tracePt t="132386" x="6591300" y="3648075"/>
          <p14:tracePt t="132394" x="6700838" y="3648075"/>
          <p14:tracePt t="132402" x="6827838" y="3648075"/>
          <p14:tracePt t="132410" x="6919913" y="3665538"/>
          <p14:tracePt t="132418" x="7010400" y="3675063"/>
          <p14:tracePt t="132426" x="7056438" y="3694113"/>
          <p14:tracePt t="132435" x="7102475" y="3694113"/>
          <p14:tracePt t="132442" x="7129463" y="3694113"/>
          <p14:tracePt t="132451" x="7138988" y="3694113"/>
          <p14:tracePt t="132538" x="7165975" y="3694113"/>
          <p14:tracePt t="132546" x="7202488" y="3694113"/>
          <p14:tracePt t="132554" x="7248525" y="3684588"/>
          <p14:tracePt t="132562" x="7275513" y="3684588"/>
          <p14:tracePt t="132570" x="7348538" y="3675063"/>
          <p14:tracePt t="132580" x="7439025" y="3665538"/>
          <p14:tracePt t="132586" x="7494588" y="3665538"/>
          <p14:tracePt t="132594" x="7558088" y="3648075"/>
          <p14:tracePt t="132602" x="7612063" y="3648075"/>
          <p14:tracePt t="132610" x="7639050" y="3629025"/>
          <p14:tracePt t="132618" x="7685088" y="3621088"/>
          <p14:tracePt t="132626" x="7721600" y="3611563"/>
          <p14:tracePt t="132634" x="7758113" y="3602038"/>
          <p14:tracePt t="132644" x="7794625" y="3592513"/>
          <p14:tracePt t="132658" x="7813675" y="3584575"/>
          <p14:tracePt t="132790" x="7821613" y="3575050"/>
          <p14:tracePt t="132796" x="7867650" y="3575050"/>
          <p14:tracePt t="132804" x="7913688" y="3565525"/>
          <p14:tracePt t="132811" x="7967663" y="3565525"/>
          <p14:tracePt t="132820" x="8031163" y="3548063"/>
          <p14:tracePt t="132828" x="8086725" y="3548063"/>
          <p14:tracePt t="132834" x="8113713" y="3548063"/>
          <p14:tracePt t="132842" x="8169275" y="3548063"/>
          <p14:tracePt t="132850" x="8213725" y="3548063"/>
          <p14:tracePt t="132858" x="8250238" y="3548063"/>
          <p14:tracePt t="132866" x="8269288" y="3548063"/>
          <p14:tracePt t="132874" x="8286750" y="3548063"/>
          <p14:tracePt t="132887" x="8296275" y="3548063"/>
          <p14:tracePt t="132901" x="8305800" y="3548063"/>
          <p14:tracePt t="133042" x="8313738" y="3529013"/>
          <p14:tracePt t="133050" x="8313738" y="3511550"/>
          <p14:tracePt t="133058" x="8313738" y="3475038"/>
          <p14:tracePt t="133066" x="8313738" y="3446463"/>
          <p14:tracePt t="133074" x="8313738" y="3429000"/>
          <p14:tracePt t="133083" x="8313738" y="3419475"/>
          <p14:tracePt t="133090" x="8313738" y="3392488"/>
          <p14:tracePt t="133098" x="8313738" y="3382963"/>
          <p14:tracePt t="133106" x="8313738" y="3375025"/>
          <p14:tracePt t="133114" x="8313738" y="3365500"/>
          <p14:tracePt t="133122" x="8313738" y="3355975"/>
          <p14:tracePt t="133178" x="8296275" y="3355975"/>
          <p14:tracePt t="133186" x="8269288" y="3355975"/>
          <p14:tracePt t="133194" x="8232775" y="3328988"/>
          <p14:tracePt t="133202" x="8223250" y="3328988"/>
          <p14:tracePt t="133210" x="8196263" y="3309938"/>
          <p14:tracePt t="133218" x="8196263" y="3302000"/>
          <p14:tracePt t="133226" x="8150225" y="3282950"/>
          <p14:tracePt t="133234" x="8123238" y="3255963"/>
          <p14:tracePt t="133242" x="8096250" y="3246438"/>
          <p14:tracePt t="133254" x="8050213" y="3236913"/>
          <p14:tracePt t="133258" x="7977188" y="3228975"/>
          <p14:tracePt t="133270" x="7858125" y="3200400"/>
          <p14:tracePt t="133274" x="7767638" y="3182938"/>
          <p14:tracePt t="133283" x="7639050" y="3182938"/>
          <p14:tracePt t="133291" x="7512050" y="3182938"/>
          <p14:tracePt t="133302" x="7385050" y="3182938"/>
          <p14:tracePt t="133308" x="7256463" y="3182938"/>
          <p14:tracePt t="133318" x="7146925" y="3182938"/>
          <p14:tracePt t="133324" x="7037388" y="3182938"/>
          <p14:tracePt t="133338" x="6946900" y="3182938"/>
          <p14:tracePt t="133339" x="6873875" y="3182938"/>
          <p14:tracePt t="133346" x="6783388" y="3182938"/>
          <p14:tracePt t="133354" x="6710363" y="3182938"/>
          <p14:tracePt t="133362" x="6627813" y="3182938"/>
          <p14:tracePt t="133370" x="6554788" y="3182938"/>
          <p14:tracePt t="133378" x="6464300" y="3182938"/>
          <p14:tracePt t="133386" x="6372225" y="3182938"/>
          <p14:tracePt t="133394" x="6281738" y="3192463"/>
          <p14:tracePt t="133402" x="6181725" y="3200400"/>
          <p14:tracePt t="133410" x="6053138" y="3219450"/>
          <p14:tracePt t="133418" x="5943600" y="3228975"/>
          <p14:tracePt t="133426" x="5816600" y="3273425"/>
          <p14:tracePt t="133434" x="5680075" y="3302000"/>
          <p14:tracePt t="133443" x="5551488" y="3346450"/>
          <p14:tracePt t="133451" x="5434013" y="3375025"/>
          <p14:tracePt t="133458" x="5351463" y="3419475"/>
          <p14:tracePt t="133467" x="5260975" y="3446463"/>
          <p14:tracePt t="133474" x="5178425" y="3475038"/>
          <p14:tracePt t="133484" x="5151438" y="3482975"/>
          <p14:tracePt t="133490" x="5122863" y="3502025"/>
          <p14:tracePt t="133571" x="5095875" y="3482975"/>
          <p14:tracePt t="133580" x="5078413" y="3475038"/>
          <p14:tracePt t="133594" x="5068888" y="3465513"/>
          <p14:tracePt t="133706" x="5068888" y="3475038"/>
          <p14:tracePt t="133714" x="5059363" y="3502025"/>
          <p14:tracePt t="133722" x="5049838" y="3529013"/>
          <p14:tracePt t="133730" x="5032375" y="3556000"/>
          <p14:tracePt t="133739" x="5022850" y="3556000"/>
          <p14:tracePt t="133747" x="5005388" y="3584575"/>
          <p14:tracePt t="133755" x="5005388" y="3592513"/>
          <p14:tracePt t="133762" x="4995863" y="3602038"/>
          <p14:tracePt t="133770" x="4986338" y="3611563"/>
          <p14:tracePt t="133778" x="4978400" y="3621088"/>
          <p14:tracePt t="133786" x="4968875" y="3629025"/>
          <p14:tracePt t="133794" x="4959350" y="3629025"/>
          <p14:tracePt t="133802" x="4949825" y="3638550"/>
          <p14:tracePt t="133819" x="4922838" y="3648075"/>
          <p14:tracePt t="133827" x="4913313" y="3648075"/>
          <p14:tracePt t="133834" x="4876800" y="3665538"/>
          <p14:tracePt t="133842" x="4859338" y="3675063"/>
          <p14:tracePt t="133852" x="4813300" y="3711575"/>
          <p14:tracePt t="133858" x="4803775" y="3721100"/>
          <p14:tracePt t="133866" x="4776788" y="3730625"/>
          <p14:tracePt t="133874" x="4759325" y="3748088"/>
          <p14:tracePt t="133890" x="4722813" y="3757613"/>
          <p14:tracePt t="133906" x="4703763" y="3767138"/>
          <p14:tracePt t="133923" x="4686300" y="3767138"/>
          <p14:tracePt t="133948" x="4676775" y="3767138"/>
          <p14:tracePt t="133959" x="4667250" y="3767138"/>
          <p14:tracePt t="133962" x="4640263" y="3767138"/>
          <p14:tracePt t="133971" x="4622800" y="3767138"/>
          <p14:tracePt t="133978" x="4586288" y="3767138"/>
          <p14:tracePt t="133986" x="4530725" y="3767138"/>
          <p14:tracePt t="133994" x="4448175" y="3767138"/>
          <p14:tracePt t="134002" x="4394200" y="3767138"/>
          <p14:tracePt t="134010" x="4303713" y="3767138"/>
          <p14:tracePt t="134021" x="4248150" y="3767138"/>
          <p14:tracePt t="134026" x="4194175" y="3767138"/>
          <p14:tracePt t="134034" x="4165600" y="3767138"/>
          <p14:tracePt t="134042" x="4121150" y="3767138"/>
          <p14:tracePt t="134050" x="4084638" y="3767138"/>
          <p14:tracePt t="134058" x="4065588" y="3784600"/>
          <p14:tracePt t="134067" x="4048125" y="3784600"/>
          <p14:tracePt t="134074" x="4038600" y="3784600"/>
          <p14:tracePt t="134083" x="4021138" y="3784600"/>
          <p14:tracePt t="134098" x="4002088" y="3784600"/>
          <p14:tracePt t="134114" x="3992563" y="3784600"/>
          <p14:tracePt t="134147" x="3984625" y="3784600"/>
          <p14:tracePt t="134155" x="3975100" y="3784600"/>
          <p14:tracePt t="134186" x="3965575" y="3775075"/>
          <p14:tracePt t="134194" x="3948113" y="3757613"/>
          <p14:tracePt t="134202" x="3938588" y="3748088"/>
          <p14:tracePt t="134223" x="3929063" y="3738563"/>
          <p14:tracePt t="134228" x="3919538" y="3711575"/>
          <p14:tracePt t="134238" x="3911600" y="3702050"/>
          <p14:tracePt t="134253" x="3902075" y="3702050"/>
          <p14:tracePt t="134363" x="3919538" y="3694113"/>
          <p14:tracePt t="134370" x="4011613" y="3694113"/>
          <p14:tracePt t="134378" x="4121150" y="3694113"/>
          <p14:tracePt t="134386" x="4248150" y="3694113"/>
          <p14:tracePt t="134394" x="4394200" y="3694113"/>
          <p14:tracePt t="134402" x="4530725" y="3694113"/>
          <p14:tracePt t="134411" x="4695825" y="3694113"/>
          <p14:tracePt t="134418" x="4822825" y="3694113"/>
          <p14:tracePt t="134426" x="4949825" y="3694113"/>
          <p14:tracePt t="134434" x="5022850" y="3694113"/>
          <p14:tracePt t="134442" x="5105400" y="3694113"/>
          <p14:tracePt t="134451" x="5159375" y="3694113"/>
          <p14:tracePt t="134459" x="5195888" y="3694113"/>
          <p14:tracePt t="134469" x="5224463" y="3694113"/>
          <p14:tracePt t="134475" x="5241925" y="3694113"/>
          <p14:tracePt t="134674" x="5224463" y="3694113"/>
          <p14:tracePt t="134684" x="5205413" y="3694113"/>
          <p14:tracePt t="134694" x="5187950" y="3694113"/>
          <p14:tracePt t="134701" x="5151438" y="3694113"/>
          <p14:tracePt t="134710" x="5114925" y="3694113"/>
          <p14:tracePt t="134714" x="5095875" y="3694113"/>
          <p14:tracePt t="134722" x="5059363" y="3694113"/>
          <p14:tracePt t="134730" x="5049838" y="3694113"/>
          <p14:tracePt t="134738" x="5022850" y="3694113"/>
          <p14:tracePt t="134746" x="5005388" y="3694113"/>
          <p14:tracePt t="134754" x="4986338" y="3694113"/>
          <p14:tracePt t="134762" x="4968875" y="3694113"/>
          <p14:tracePt t="134770" x="4949825" y="3694113"/>
          <p14:tracePt t="134778" x="4932363" y="3694113"/>
          <p14:tracePt t="134786" x="4913313" y="3694113"/>
          <p14:tracePt t="134794" x="4913313" y="3684588"/>
          <p14:tracePt t="134802" x="4905375" y="3675063"/>
          <p14:tracePt t="134810" x="4895850" y="3665538"/>
          <p14:tracePt t="134818" x="4886325" y="3657600"/>
          <p14:tracePt t="134826" x="4868863" y="3648075"/>
          <p14:tracePt t="134835" x="4859338" y="3638550"/>
          <p14:tracePt t="134846" x="4840288" y="3621088"/>
          <p14:tracePt t="134851" x="4822825" y="3611563"/>
          <p14:tracePt t="134858" x="4776788" y="3584575"/>
          <p14:tracePt t="134866" x="4749800" y="3556000"/>
          <p14:tracePt t="134876" x="4722813" y="3538538"/>
          <p14:tracePt t="134883" x="4686300" y="3511550"/>
          <p14:tracePt t="134892" x="4659313" y="3475038"/>
          <p14:tracePt t="134902" x="4640263" y="3465513"/>
          <p14:tracePt t="134908" x="4630738" y="3438525"/>
          <p14:tracePt t="134928" x="4613275" y="3411538"/>
          <p14:tracePt t="134930" x="4613275" y="3392488"/>
          <p14:tracePt t="134946" x="4613275" y="3375025"/>
          <p14:tracePt t="134971" x="4613275" y="3338513"/>
          <p14:tracePt t="134978" x="4622800" y="3319463"/>
          <p14:tracePt t="134986" x="4649788" y="3292475"/>
          <p14:tracePt t="134994" x="4695825" y="3282950"/>
          <p14:tracePt t="135003" x="4749800" y="3282950"/>
          <p14:tracePt t="135011" x="4832350" y="3255963"/>
          <p14:tracePt t="135025" x="4886325" y="3255963"/>
          <p14:tracePt t="135026" x="4941888" y="3255963"/>
          <p14:tracePt t="135035" x="5032375" y="3255963"/>
          <p14:tracePt t="135042" x="5078413" y="3255963"/>
          <p14:tracePt t="135050" x="5114925" y="3255963"/>
          <p14:tracePt t="135058" x="5141913" y="3255963"/>
          <p14:tracePt t="135067" x="5168900" y="3255963"/>
          <p14:tracePt t="135074" x="5195888" y="3282950"/>
          <p14:tracePt t="135083" x="5195888" y="3328988"/>
          <p14:tracePt t="135092" x="5205413" y="3355975"/>
          <p14:tracePt t="135102" x="5205413" y="3402013"/>
          <p14:tracePt t="135107" x="5205413" y="3438525"/>
          <p14:tracePt t="135118" x="5205413" y="3465513"/>
          <p14:tracePt t="135124" x="5205413" y="3502025"/>
          <p14:tracePt t="135132" x="5205413" y="3529013"/>
          <p14:tracePt t="135140" x="5205413" y="3548063"/>
          <p14:tracePt t="135147" x="5195888" y="3556000"/>
          <p14:tracePt t="135155" x="5187950" y="3556000"/>
          <p14:tracePt t="135163" x="5178425" y="3565525"/>
          <p14:tracePt t="135218" x="5178425" y="3575050"/>
          <p14:tracePt t="135242" x="5168900" y="3584575"/>
          <p14:tracePt t="135250" x="5159375" y="3592513"/>
          <p14:tracePt t="135337" x="5178425" y="3592513"/>
          <p14:tracePt t="135341" x="5278438" y="3592513"/>
          <p14:tracePt t="135348" x="5405438" y="3592513"/>
          <p14:tracePt t="135355" x="5570538" y="3592513"/>
          <p14:tracePt t="135363" x="5724525" y="3592513"/>
          <p14:tracePt t="135372" x="5889625" y="3592513"/>
          <p14:tracePt t="135380" x="6053138" y="3592513"/>
          <p14:tracePt t="135387" x="6181725" y="3592513"/>
          <p14:tracePt t="135395" x="6291263" y="3592513"/>
          <p14:tracePt t="135402" x="6345238" y="3592513"/>
          <p14:tracePt t="135410" x="6362700" y="3592513"/>
          <p14:tracePt t="135419" x="6381750" y="3592513"/>
          <p14:tracePt t="135644" x="6391275" y="3611563"/>
          <p14:tracePt t="135650" x="6372225" y="3638550"/>
          <p14:tracePt t="135658" x="6299200" y="3638550"/>
          <p14:tracePt t="135666" x="6226175" y="3638550"/>
          <p14:tracePt t="135674" x="6126163" y="3638550"/>
          <p14:tracePt t="135685" x="6035675" y="3638550"/>
          <p14:tracePt t="135693" x="5962650" y="3638550"/>
          <p14:tracePt t="135701" x="5907088" y="3638550"/>
          <p14:tracePt t="135707" x="5834063" y="3638550"/>
          <p14:tracePt t="135714" x="5789613" y="3638550"/>
          <p14:tracePt t="135722" x="5761038" y="3629025"/>
          <p14:tracePt t="135732" x="5743575" y="3611563"/>
          <p14:tracePt t="135741" x="5734050" y="3602038"/>
          <p14:tracePt t="135746" x="5724525" y="3592513"/>
          <p14:tracePt t="135754" x="5724525" y="3575050"/>
          <p14:tracePt t="135770" x="5724525" y="3548063"/>
          <p14:tracePt t="135778" x="5724525" y="3529013"/>
          <p14:tracePt t="135786" x="5734050" y="3492500"/>
          <p14:tracePt t="135794" x="5807075" y="3475038"/>
          <p14:tracePt t="135802" x="5943600" y="3446463"/>
          <p14:tracePt t="135810" x="6089650" y="3402013"/>
          <p14:tracePt t="135818" x="6254750" y="3382963"/>
          <p14:tracePt t="135826" x="6418263" y="3365500"/>
          <p14:tracePt t="135834" x="6564313" y="3338513"/>
          <p14:tracePt t="135843" x="6718300" y="3328988"/>
          <p14:tracePt t="135852" x="6856413" y="3328988"/>
          <p14:tracePt t="135858" x="6964363" y="3328988"/>
          <p14:tracePt t="135866" x="7046913" y="3328988"/>
          <p14:tracePt t="135875" x="7119938" y="3328988"/>
          <p14:tracePt t="135883" x="7156450" y="3328988"/>
          <p14:tracePt t="135891" x="7229475" y="3355975"/>
          <p14:tracePt t="135898" x="7275513" y="3375025"/>
          <p14:tracePt t="135906" x="7312025" y="3411538"/>
          <p14:tracePt t="135914" x="7356475" y="3455988"/>
          <p14:tracePt t="135934" x="7412038" y="3511550"/>
          <p14:tracePt t="135938" x="7439025" y="3538538"/>
          <p14:tracePt t="135946" x="7448550" y="3556000"/>
          <p14:tracePt t="135954" x="7448550" y="3565525"/>
          <p14:tracePt t="135963" x="7458075" y="3575050"/>
          <p14:tracePt t="136060" x="7466013" y="3575050"/>
          <p14:tracePt t="136068" x="7485063" y="3592513"/>
          <p14:tracePt t="136075" x="7539038" y="3611563"/>
          <p14:tracePt t="136085" x="7621588" y="3629025"/>
          <p14:tracePt t="136090" x="7694613" y="3657600"/>
          <p14:tracePt t="136098" x="7777163" y="3665538"/>
          <p14:tracePt t="136106" x="7850188" y="3665538"/>
          <p14:tracePt t="136114" x="7885113" y="3675063"/>
          <p14:tracePt t="136122" x="7921625" y="3675063"/>
          <p14:tracePt t="136130" x="7958138" y="3675063"/>
          <p14:tracePt t="136138" x="7967663" y="3684588"/>
          <p14:tracePt t="136155" x="7986713" y="3684588"/>
          <p14:tracePt t="136274" x="7921625" y="3711575"/>
          <p14:tracePt t="136282" x="7867650" y="3711575"/>
          <p14:tracePt t="136290" x="7777163" y="3711575"/>
          <p14:tracePt t="136300" x="7685088" y="3711575"/>
          <p14:tracePt t="136306" x="7602538" y="3711575"/>
          <p14:tracePt t="136314" x="7531100" y="3711575"/>
          <p14:tracePt t="136322" x="7494588" y="3711575"/>
          <p14:tracePt t="136330" x="7466013" y="3711575"/>
          <p14:tracePt t="136338" x="7448550" y="3711575"/>
          <p14:tracePt t="136378" x="7439025" y="3711575"/>
          <p14:tracePt t="136394" x="7439025" y="3684588"/>
          <p14:tracePt t="136402" x="7448550" y="3648075"/>
          <p14:tracePt t="136410" x="7475538" y="3621088"/>
          <p14:tracePt t="136418" x="7485063" y="3602038"/>
          <p14:tracePt t="136426" x="7521575" y="3575050"/>
          <p14:tracePt t="136434" x="7531100" y="3565525"/>
          <p14:tracePt t="136442" x="7558088" y="3538538"/>
          <p14:tracePt t="136450" x="7567613" y="3519488"/>
          <p14:tracePt t="136458" x="7575550" y="3511550"/>
          <p14:tracePt t="136466" x="7585075" y="3482975"/>
          <p14:tracePt t="136474" x="7602538" y="3465513"/>
          <p14:tracePt t="136482" x="7621588" y="3446463"/>
          <p14:tracePt t="136490" x="7621588" y="3438525"/>
          <p14:tracePt t="136499" x="7639050" y="3419475"/>
          <p14:tracePt t="136506" x="7658100" y="3411538"/>
          <p14:tracePt t="136514" x="7694613" y="3402013"/>
          <p14:tracePt t="136522" x="7721600" y="3375025"/>
          <p14:tracePt t="136530" x="7748588" y="3365500"/>
          <p14:tracePt t="136538" x="7804150" y="3365500"/>
          <p14:tracePt t="136546" x="7858125" y="3365500"/>
          <p14:tracePt t="136554" x="7913688" y="3365500"/>
          <p14:tracePt t="136562" x="7967663" y="3365500"/>
          <p14:tracePt t="136570" x="8013700" y="3365500"/>
          <p14:tracePt t="136580" x="8040688" y="3365500"/>
          <p14:tracePt t="136586" x="8067675" y="3365500"/>
          <p14:tracePt t="136594" x="8113713" y="3365500"/>
          <p14:tracePt t="136602" x="8132763" y="3375025"/>
          <p14:tracePt t="136611" x="8159750" y="3402013"/>
          <p14:tracePt t="136618" x="8196263" y="3429000"/>
          <p14:tracePt t="136634" x="8204200" y="3438525"/>
          <p14:tracePt t="136642" x="8204200" y="3446463"/>
          <p14:tracePt t="136650" x="8204200" y="3475038"/>
          <p14:tracePt t="136658" x="8204200" y="3492500"/>
          <p14:tracePt t="136666" x="8204200" y="3511550"/>
          <p14:tracePt t="136675" x="8204200" y="3529013"/>
          <p14:tracePt t="136683" x="8204200" y="3556000"/>
          <p14:tracePt t="136690" x="8204200" y="3575050"/>
          <p14:tracePt t="136699" x="8204200" y="3602038"/>
          <p14:tracePt t="136706" x="8204200" y="3621088"/>
          <p14:tracePt t="136716" x="8204200" y="3648075"/>
          <p14:tracePt t="136723" x="8204200" y="3657600"/>
          <p14:tracePt t="136732" x="8204200" y="3665538"/>
          <p14:tracePt t="136748" x="8213725" y="3675063"/>
          <p14:tracePt t="136843" x="8169275" y="3694113"/>
          <p14:tracePt t="136850" x="8113713" y="3711575"/>
          <p14:tracePt t="136858" x="8040688" y="3711575"/>
          <p14:tracePt t="136866" x="7994650" y="3721100"/>
          <p14:tracePt t="136874" x="7940675" y="3721100"/>
          <p14:tracePt t="136883" x="7913688" y="3730625"/>
          <p14:tracePt t="136890" x="7894638" y="3730625"/>
          <p14:tracePt t="136899" x="7877175" y="3730625"/>
          <p14:tracePt t="136906" x="7858125" y="3730625"/>
          <p14:tracePt t="137028" x="7850188" y="3730625"/>
          <p14:tracePt t="137037" x="7840663" y="3730625"/>
          <p14:tracePt t="137044" x="7821613" y="3730625"/>
          <p14:tracePt t="137067" x="7813675" y="3730625"/>
          <p14:tracePt t="137362" x="7804150" y="3730625"/>
          <p14:tracePt t="137370" x="7804150" y="3711575"/>
          <p14:tracePt t="137386" x="7804150" y="3702050"/>
          <p14:tracePt t="137450" x="7804150" y="3684588"/>
          <p14:tracePt t="137588" x="7785100" y="3675063"/>
          <p14:tracePt t="137599" x="7767638" y="3675063"/>
          <p14:tracePt t="137604" x="7758113" y="3675063"/>
          <p14:tracePt t="137610" x="7740650" y="3675063"/>
          <p14:tracePt t="137618" x="7721600" y="3675063"/>
          <p14:tracePt t="137628" x="7704138" y="3675063"/>
          <p14:tracePt t="137634" x="7694613" y="3675063"/>
          <p14:tracePt t="137642" x="7685088" y="3675063"/>
          <p14:tracePt t="137651" x="7675563" y="3665538"/>
          <p14:tracePt t="137810" x="7675563" y="3675063"/>
          <p14:tracePt t="137827" x="7667625" y="3694113"/>
          <p14:tracePt t="137842" x="7658100" y="3694113"/>
          <p14:tracePt t="141659" x="7658100" y="3684588"/>
          <p14:tracePt t="141667" x="7658100" y="3665538"/>
          <p14:tracePt t="141834" x="7658100" y="3684588"/>
          <p14:tracePt t="141843" x="7658100" y="3694113"/>
          <p14:tracePt t="141851" x="7658100" y="3702050"/>
          <p14:tracePt t="142604" x="7639050" y="3730625"/>
          <p14:tracePt t="142612" x="7594600" y="3757613"/>
          <p14:tracePt t="142620" x="7539038" y="3767138"/>
          <p14:tracePt t="142630" x="7475538" y="3775075"/>
          <p14:tracePt t="142634" x="7402513" y="3775075"/>
          <p14:tracePt t="142642" x="7329488" y="3775075"/>
          <p14:tracePt t="142650" x="7275513" y="3775075"/>
          <p14:tracePt t="142658" x="7183438" y="3775075"/>
          <p14:tracePt t="142666" x="7110413" y="3775075"/>
          <p14:tracePt t="142674" x="7056438" y="3775075"/>
          <p14:tracePt t="142682" x="6973888" y="3775075"/>
          <p14:tracePt t="142690" x="6919913" y="3775075"/>
          <p14:tracePt t="142699" x="6846888" y="3767138"/>
          <p14:tracePt t="142706" x="6800850" y="3748088"/>
          <p14:tracePt t="142717" x="6773863" y="3748088"/>
          <p14:tracePt t="142723" x="6718300" y="3738563"/>
          <p14:tracePt t="142730" x="6700838" y="3738563"/>
          <p14:tracePt t="142738" x="6664325" y="3738563"/>
          <p14:tracePt t="142746" x="6654800" y="3738563"/>
          <p14:tracePt t="142754" x="6610350" y="3730625"/>
          <p14:tracePt t="142762" x="6600825" y="3730625"/>
          <p14:tracePt t="142770" x="6573838" y="3730625"/>
          <p14:tracePt t="142778" x="6554788" y="3730625"/>
          <p14:tracePt t="142786" x="6527800" y="3730625"/>
          <p14:tracePt t="142794" x="6508750" y="3730625"/>
          <p14:tracePt t="142802" x="6481763" y="3730625"/>
          <p14:tracePt t="142810" x="6472238" y="3730625"/>
          <p14:tracePt t="142818" x="6464300" y="3730625"/>
          <p14:tracePt t="142827" x="6454775" y="3730625"/>
          <p14:tracePt t="142850" x="6445250" y="3730625"/>
          <p14:tracePt t="142866" x="6435725" y="3730625"/>
          <p14:tracePt t="142874" x="6418263" y="3730625"/>
          <p14:tracePt t="142882" x="6391275" y="3730625"/>
          <p14:tracePt t="142892" x="6345238" y="3730625"/>
          <p14:tracePt t="142899" x="6318250" y="3730625"/>
          <p14:tracePt t="142906" x="6262688" y="3730625"/>
          <p14:tracePt t="142916" x="6226175" y="3730625"/>
          <p14:tracePt t="142935" x="6080125" y="3730625"/>
          <p14:tracePt t="142939" x="6007100" y="3730625"/>
          <p14:tracePt t="142946" x="5907088" y="3730625"/>
          <p14:tracePt t="142956" x="5834063" y="3730625"/>
          <p14:tracePt t="142962" x="5724525" y="3730625"/>
          <p14:tracePt t="142970" x="5653088" y="3730625"/>
          <p14:tracePt t="142978" x="5580063" y="3730625"/>
          <p14:tracePt t="142987" x="5524500" y="3730625"/>
          <p14:tracePt t="142994" x="5478463" y="3730625"/>
          <p14:tracePt t="143002" x="5441950" y="3730625"/>
          <p14:tracePt t="143010" x="5434013" y="3730625"/>
          <p14:tracePt t="143018" x="5405438" y="3730625"/>
          <p14:tracePt t="143026" x="5397500" y="3730625"/>
          <p14:tracePt t="143034" x="5387975" y="3730625"/>
          <p14:tracePt t="143042" x="5368925" y="3711575"/>
          <p14:tracePt t="143066" x="5360988" y="3711575"/>
          <p14:tracePt t="143074" x="5341938" y="3711575"/>
          <p14:tracePt t="143082" x="5314950" y="3711575"/>
          <p14:tracePt t="143090" x="5297488" y="3711575"/>
          <p14:tracePt t="143099" x="5251450" y="3711575"/>
          <p14:tracePt t="143106" x="5214938" y="3711575"/>
          <p14:tracePt t="143116" x="5159375" y="3711575"/>
          <p14:tracePt t="143122" x="5114925" y="3711575"/>
          <p14:tracePt t="143130" x="5059363" y="3711575"/>
          <p14:tracePt t="143138" x="5032375" y="3711575"/>
          <p14:tracePt t="143146" x="4978400" y="3711575"/>
          <p14:tracePt t="143154" x="4941888" y="3711575"/>
          <p14:tracePt t="143162" x="4895850" y="3711575"/>
          <p14:tracePt t="143170" x="4886325" y="3711575"/>
          <p14:tracePt t="143178" x="4859338" y="3711575"/>
          <p14:tracePt t="143186" x="4849813" y="3711575"/>
          <p14:tracePt t="143194" x="4813300" y="3711575"/>
          <p14:tracePt t="143210" x="4795838" y="3711575"/>
          <p14:tracePt t="143218" x="4759325" y="3711575"/>
          <p14:tracePt t="143226" x="4749800" y="3711575"/>
          <p14:tracePt t="143234" x="4713288" y="3702050"/>
          <p14:tracePt t="143242" x="4695825" y="3702050"/>
          <p14:tracePt t="143252" x="4659313" y="3702050"/>
          <p14:tracePt t="143258" x="4613275" y="3694113"/>
          <p14:tracePt t="143269" x="4594225" y="3694113"/>
          <p14:tracePt t="143274" x="4557713" y="3684588"/>
          <p14:tracePt t="143284" x="4530725" y="3684588"/>
          <p14:tracePt t="143290" x="4494213" y="3684588"/>
          <p14:tracePt t="143299" x="4457700" y="3684588"/>
          <p14:tracePt t="143306" x="4430713" y="3684588"/>
          <p14:tracePt t="143316" x="4413250" y="3684588"/>
          <p14:tracePt t="143322" x="4384675" y="3684588"/>
          <p14:tracePt t="143333" x="4376738" y="3684588"/>
          <p14:tracePt t="143338" x="4367213" y="3684588"/>
          <p14:tracePt t="143347" x="4357688" y="3684588"/>
          <p14:tracePt t="143354" x="4340225" y="3684588"/>
          <p14:tracePt t="143362" x="4330700" y="3684588"/>
          <p14:tracePt t="143370" x="4321175" y="3684588"/>
          <p14:tracePt t="143506" x="4311650" y="3675063"/>
          <p14:tracePt t="143515" x="4303713" y="3665538"/>
          <p14:tracePt t="143522" x="4294188" y="3657600"/>
          <p14:tracePt t="144170" x="4284663" y="3657600"/>
          <p14:tracePt t="144403" x="4321175" y="3657600"/>
          <p14:tracePt t="144412" x="4403725" y="3657600"/>
          <p14:tracePt t="144420" x="4513263" y="3657600"/>
          <p14:tracePt t="144428" x="4640263" y="3657600"/>
          <p14:tracePt t="144436" x="4749800" y="3675063"/>
          <p14:tracePt t="144443" x="4840288" y="3675063"/>
          <p14:tracePt t="144451" x="4949825" y="3675063"/>
          <p14:tracePt t="144459" x="5022850" y="3675063"/>
          <p14:tracePt t="144466" x="5078413" y="3675063"/>
          <p14:tracePt t="144474" x="5114925" y="3675063"/>
          <p14:tracePt t="144604" x="5122863" y="3684588"/>
          <p14:tracePt t="144698" x="5114925" y="3684588"/>
          <p14:tracePt t="144714" x="5086350" y="3684588"/>
          <p14:tracePt t="144722" x="5078413" y="3684588"/>
          <p14:tracePt t="144732" x="5049838" y="3684588"/>
          <p14:tracePt t="144738" x="5022850" y="3675063"/>
          <p14:tracePt t="144747" x="4995863" y="3675063"/>
          <p14:tracePt t="144754" x="4959350" y="3665538"/>
          <p14:tracePt t="144762" x="4922838" y="3665538"/>
          <p14:tracePt t="144771" x="4868863" y="3665538"/>
          <p14:tracePt t="144780" x="4822825" y="3657600"/>
          <p14:tracePt t="144788" x="4767263" y="3657600"/>
          <p14:tracePt t="144796" x="4730750" y="3657600"/>
          <p14:tracePt t="144804" x="4676775" y="3657600"/>
          <p14:tracePt t="144811" x="4630738" y="3657600"/>
          <p14:tracePt t="144819" x="4576763" y="3657600"/>
          <p14:tracePt t="144827" x="4549775" y="3657600"/>
          <p14:tracePt t="144835" x="4503738" y="3657600"/>
          <p14:tracePt t="144843" x="4476750" y="3657600"/>
          <p14:tracePt t="144851" x="4457700" y="3657600"/>
          <p14:tracePt t="144859" x="4430713" y="3657600"/>
          <p14:tracePt t="144867" x="4421188" y="3657600"/>
          <p14:tracePt t="144876" x="4413250" y="3657600"/>
          <p14:tracePt t="144890" x="4403725" y="3648075"/>
          <p14:tracePt t="145098" x="4394200" y="3648075"/>
          <p14:tracePt t="145106" x="4376738" y="3648075"/>
          <p14:tracePt t="145115" x="4330700" y="3648075"/>
          <p14:tracePt t="145122" x="4294188" y="3648075"/>
          <p14:tracePt t="145130" x="4267200" y="3638550"/>
          <p14:tracePt t="145138" x="4230688" y="3629025"/>
          <p14:tracePt t="145146" x="4202113" y="3621088"/>
          <p14:tracePt t="145154" x="4184650" y="3621088"/>
          <p14:tracePt t="145162" x="4165600" y="3611563"/>
          <p14:tracePt t="145170" x="4138613" y="3611563"/>
          <p14:tracePt t="145178" x="4129088" y="3611563"/>
          <p14:tracePt t="145186" x="4121150" y="3602038"/>
          <p14:tracePt t="145372" x="4138613" y="3602038"/>
          <p14:tracePt t="145383" x="4211638" y="3602038"/>
          <p14:tracePt t="145388" x="4321175" y="3602038"/>
          <p14:tracePt t="145395" x="4413250" y="3602038"/>
          <p14:tracePt t="145402" x="4521200" y="3602038"/>
          <p14:tracePt t="145410" x="4630738" y="3602038"/>
          <p14:tracePt t="145418" x="4740275" y="3602038"/>
          <p14:tracePt t="145426" x="4813300" y="3602038"/>
          <p14:tracePt t="145434" x="4868863" y="3602038"/>
          <p14:tracePt t="145442" x="4922838" y="3602038"/>
          <p14:tracePt t="145450" x="4959350" y="3602038"/>
          <p14:tracePt t="145476" x="4968875" y="3602038"/>
          <p14:tracePt t="145786" x="4978400" y="3592513"/>
          <p14:tracePt t="145794" x="4978400" y="3565525"/>
          <p14:tracePt t="145802" x="4978400" y="3529013"/>
          <p14:tracePt t="145810" x="4978400" y="3502025"/>
          <p14:tracePt t="145819" x="4995863" y="3465513"/>
          <p14:tracePt t="145826" x="4995863" y="3429000"/>
          <p14:tracePt t="145834" x="4995863" y="3402013"/>
          <p14:tracePt t="145842" x="4995863" y="3365500"/>
          <p14:tracePt t="145850" x="4995863" y="3309938"/>
          <p14:tracePt t="145858" x="4995863" y="3273425"/>
          <p14:tracePt t="145867" x="5014913" y="3228975"/>
          <p14:tracePt t="145875" x="5014913" y="3192463"/>
          <p14:tracePt t="145883" x="5014913" y="3163888"/>
          <p14:tracePt t="145892" x="5022850" y="3119438"/>
          <p14:tracePt t="145899" x="5022850" y="3082925"/>
          <p14:tracePt t="145906" x="5032375" y="3054350"/>
          <p14:tracePt t="145917" x="5032375" y="3027363"/>
          <p14:tracePt t="145923" x="5032375" y="3009900"/>
          <p14:tracePt t="145935" x="5032375" y="2982913"/>
          <p14:tracePt t="145943" x="5032375" y="2963863"/>
          <p14:tracePt t="145948" x="5032375" y="2936875"/>
          <p14:tracePt t="145959" x="5032375" y="2927350"/>
          <p14:tracePt t="145962" x="5032375" y="2900363"/>
          <p14:tracePt t="145971" x="5032375" y="2890838"/>
          <p14:tracePt t="145986" x="5032375" y="2881313"/>
          <p14:tracePt t="145994" x="5032375" y="2863850"/>
          <p14:tracePt t="146010" x="5032375" y="2854325"/>
          <p14:tracePt t="146180" x="5032375" y="2844800"/>
          <p14:tracePt t="146188" x="5014913" y="2863850"/>
          <p14:tracePt t="146196" x="4995863" y="2873375"/>
          <p14:tracePt t="146209" x="4959350" y="2909888"/>
          <p14:tracePt t="146210" x="4941888" y="2917825"/>
          <p14:tracePt t="146218" x="4913313" y="2936875"/>
          <p14:tracePt t="146226" x="4895850" y="2954338"/>
          <p14:tracePt t="146242" x="4868863" y="2963863"/>
          <p14:tracePt t="146252" x="4859338" y="2973388"/>
          <p14:tracePt t="146460" x="4849813" y="2982913"/>
          <p14:tracePt t="146581" x="4868863" y="2982913"/>
          <p14:tracePt t="146586" x="4922838" y="2936875"/>
          <p14:tracePt t="146596" x="4986338" y="2917825"/>
          <p14:tracePt t="146602" x="5041900" y="2909888"/>
          <p14:tracePt t="146610" x="5122863" y="2854325"/>
          <p14:tracePt t="146619" x="5168900" y="2844800"/>
          <p14:tracePt t="146627" x="5232400" y="2817813"/>
          <p14:tracePt t="146634" x="5278438" y="2800350"/>
          <p14:tracePt t="146642" x="5305425" y="2790825"/>
          <p14:tracePt t="146650" x="5334000" y="2763838"/>
          <p14:tracePt t="146658" x="5341938" y="2754313"/>
          <p14:tracePt t="146666" x="5360988" y="2754313"/>
          <p14:tracePt t="146819" x="5368925" y="2754313"/>
          <p14:tracePt t="146826" x="5368925" y="2763838"/>
          <p14:tracePt t="146834" x="5387975" y="2790825"/>
          <p14:tracePt t="146842" x="5397500" y="2808288"/>
          <p14:tracePt t="146850" x="5414963" y="2827338"/>
          <p14:tracePt t="146861" x="5424488" y="2844800"/>
          <p14:tracePt t="146867" x="5434013" y="2854325"/>
          <p14:tracePt t="146880" x="5441950" y="2863850"/>
          <p14:tracePt t="146882" x="5451475" y="2873375"/>
          <p14:tracePt t="146890" x="5461000" y="2881313"/>
          <p14:tracePt t="147044" x="5461000" y="2890838"/>
          <p14:tracePt t="147082" x="5461000" y="2900363"/>
          <p14:tracePt t="147098" x="5461000" y="2917825"/>
          <p14:tracePt t="147106" x="5461000" y="2927350"/>
          <p14:tracePt t="147138" x="5451475" y="2936875"/>
          <p14:tracePt t="147155" x="5441950" y="2946400"/>
          <p14:tracePt t="147164" x="5424488" y="2963863"/>
          <p14:tracePt t="147171" x="5414963" y="2963863"/>
          <p14:tracePt t="147179" x="5405438" y="2973388"/>
          <p14:tracePt t="147187" x="5397500" y="2982913"/>
          <p14:tracePt t="147207" x="5387975" y="3000375"/>
          <p14:tracePt t="147210" x="5378450" y="3009900"/>
          <p14:tracePt t="147243" x="5368925" y="3017838"/>
          <p14:tracePt t="147252" x="5360988" y="3027363"/>
          <p14:tracePt t="147266" x="5334000" y="3054350"/>
          <p14:tracePt t="147274" x="5314950" y="3082925"/>
          <p14:tracePt t="147283" x="5287963" y="3109913"/>
          <p14:tracePt t="147290" x="5268913" y="3136900"/>
          <p14:tracePt t="147299" x="5260975" y="3155950"/>
          <p14:tracePt t="147306" x="5241925" y="3173413"/>
          <p14:tracePt t="147315" x="5224463" y="3192463"/>
          <p14:tracePt t="147322" x="5195888" y="3219450"/>
          <p14:tracePt t="147330" x="5187950" y="3228975"/>
          <p14:tracePt t="147338" x="5178425" y="3236913"/>
          <p14:tracePt t="147346" x="5168900" y="3246438"/>
          <p14:tracePt t="147602" x="5151438" y="3265488"/>
          <p14:tracePt t="147610" x="5122863" y="3292475"/>
          <p14:tracePt t="147618" x="5059363" y="3328988"/>
          <p14:tracePt t="147627" x="5005388" y="3365500"/>
          <p14:tracePt t="147634" x="4968875" y="3392488"/>
          <p14:tracePt t="147646" x="4913313" y="3438525"/>
          <p14:tracePt t="147650" x="4859338" y="3455988"/>
          <p14:tracePt t="147658" x="4822825" y="3482975"/>
          <p14:tracePt t="147666" x="4776788" y="3519488"/>
          <p14:tracePt t="147674" x="4730750" y="3556000"/>
          <p14:tracePt t="147683" x="4713288" y="3565525"/>
          <p14:tracePt t="147691" x="4676775" y="3584575"/>
          <p14:tracePt t="147698" x="4659313" y="3602038"/>
          <p14:tracePt t="147706" x="4640263" y="3602038"/>
          <p14:tracePt t="147715" x="4630738" y="3611563"/>
          <p14:tracePt t="147739" x="4613275" y="3611563"/>
          <p14:tracePt t="147754" x="4594225" y="3611563"/>
          <p14:tracePt t="147772" x="4586288" y="3611563"/>
          <p14:tracePt t="147779" x="4567238" y="3611563"/>
          <p14:tracePt t="147787" x="4557713" y="3611563"/>
          <p14:tracePt t="147803" x="4549775" y="3602038"/>
          <p14:tracePt t="147818" x="4540250" y="3592513"/>
          <p14:tracePt t="147955" x="4540250" y="3584575"/>
          <p14:tracePt t="148085" x="4549775" y="3584575"/>
          <p14:tracePt t="148090" x="4603750" y="3584575"/>
          <p14:tracePt t="148098" x="4649788" y="3575050"/>
          <p14:tracePt t="148106" x="4676775" y="3548063"/>
          <p14:tracePt t="148116" x="4722813" y="3548063"/>
          <p14:tracePt t="148122" x="4767263" y="3538538"/>
          <p14:tracePt t="148131" x="4776788" y="3538538"/>
          <p14:tracePt t="148138" x="4822825" y="3538538"/>
          <p14:tracePt t="148146" x="4832350" y="3538538"/>
          <p14:tracePt t="148154" x="4849813" y="3538538"/>
          <p14:tracePt t="148170" x="4859338" y="3529013"/>
          <p14:tracePt t="148394" x="4876800" y="3519488"/>
          <p14:tracePt t="148402" x="4922838" y="3502025"/>
          <p14:tracePt t="148410" x="5022850" y="3475038"/>
          <p14:tracePt t="148418" x="5114925" y="3446463"/>
          <p14:tracePt t="148428" x="5224463" y="3419475"/>
          <p14:tracePt t="148437" x="5324475" y="3402013"/>
          <p14:tracePt t="148443" x="5397500" y="3392488"/>
          <p14:tracePt t="148453" x="5514975" y="3346450"/>
          <p14:tracePt t="148458" x="5607050" y="3338513"/>
          <p14:tracePt t="148467" x="5734050" y="3319463"/>
          <p14:tracePt t="148474" x="5870575" y="3292475"/>
          <p14:tracePt t="148485" x="5943600" y="3282950"/>
          <p14:tracePt t="148491" x="6053138" y="3265488"/>
          <p14:tracePt t="148506" x="6135688" y="3255963"/>
          <p14:tracePt t="148508" x="6189663" y="3255963"/>
          <p14:tracePt t="148518" x="6226175" y="3255963"/>
          <p14:tracePt t="148526" x="6254750" y="3236913"/>
          <p14:tracePt t="149220" x="6262688" y="3228975"/>
          <p14:tracePt t="149228" x="6281738" y="3219450"/>
          <p14:tracePt t="149242" x="6291263" y="3209925"/>
          <p14:tracePt t="149274" x="6308725" y="3192463"/>
          <p14:tracePt t="149306" x="6326188" y="3173413"/>
          <p14:tracePt t="149330" x="6335713" y="3163888"/>
          <p14:tracePt t="149354" x="6335713" y="3155950"/>
          <p14:tracePt t="149378" x="6335713" y="3146425"/>
          <p14:tracePt t="149394" x="6345238" y="3136900"/>
          <p14:tracePt t="149523" x="6354763" y="3136900"/>
          <p14:tracePt t="149532" x="6354763" y="3127375"/>
          <p14:tracePt t="149539" x="6372225" y="3109913"/>
          <p14:tracePt t="149552" x="6381750" y="3100388"/>
          <p14:tracePt t="149554" x="6391275" y="3090863"/>
          <p14:tracePt t="149562" x="6399213" y="3063875"/>
          <p14:tracePt t="149570" x="6408738" y="3054350"/>
          <p14:tracePt t="149578" x="6418263" y="3046413"/>
          <p14:tracePt t="149586" x="6427788" y="3046413"/>
          <p14:tracePt t="149594" x="6427788" y="3036888"/>
          <p14:tracePt t="149692" x="6427788" y="3027363"/>
          <p14:tracePt t="150516" x="6427788" y="3036888"/>
          <p14:tracePt t="150523" x="6427788" y="3063875"/>
          <p14:tracePt t="150535" x="6427788" y="3100388"/>
          <p14:tracePt t="150538" x="6427788" y="3119438"/>
          <p14:tracePt t="150547" x="6427788" y="3146425"/>
          <p14:tracePt t="150555" x="6427788" y="3182938"/>
          <p14:tracePt t="150563" x="6427788" y="3209925"/>
          <p14:tracePt t="150571" x="6427788" y="3228975"/>
          <p14:tracePt t="150585" x="6427788" y="3265488"/>
          <p14:tracePt t="150586" x="6427788" y="3302000"/>
          <p14:tracePt t="150594" x="6427788" y="3328988"/>
          <p14:tracePt t="150602" x="6427788" y="3355975"/>
          <p14:tracePt t="150612" x="6427788" y="3375025"/>
          <p14:tracePt t="150619" x="6427788" y="3402013"/>
          <p14:tracePt t="150627" x="6427788" y="3411538"/>
          <p14:tracePt t="150635" x="6427788" y="3419475"/>
          <p14:tracePt t="150643" x="6427788" y="3438525"/>
          <p14:tracePt t="151186" x="6435725" y="3438525"/>
          <p14:tracePt t="151195" x="6500813" y="3438525"/>
          <p14:tracePt t="151203" x="6537325" y="3438525"/>
          <p14:tracePt t="151210" x="6591300" y="3438525"/>
          <p14:tracePt t="151218" x="6673850" y="3438525"/>
          <p14:tracePt t="151226" x="6727825" y="3438525"/>
          <p14:tracePt t="151235" x="6800850" y="3438525"/>
          <p14:tracePt t="151242" x="6856413" y="3438525"/>
          <p14:tracePt t="151252" x="6919913" y="3429000"/>
          <p14:tracePt t="151258" x="6973888" y="3429000"/>
          <p14:tracePt t="151268" x="7000875" y="3429000"/>
          <p14:tracePt t="151274" x="7019925" y="3419475"/>
          <p14:tracePt t="151283" x="7029450" y="3419475"/>
          <p14:tracePt t="152619" x="7037388" y="3411538"/>
          <p14:tracePt t="152630" x="7037388" y="3392488"/>
          <p14:tracePt t="152634" x="7037388" y="3382963"/>
          <p14:tracePt t="152645" x="7037388" y="3365500"/>
          <p14:tracePt t="152780" x="7019925" y="3382963"/>
          <p14:tracePt t="152789" x="7019925" y="3392488"/>
          <p14:tracePt t="152796" x="7000875" y="3411538"/>
          <p14:tracePt t="152804" x="6992938" y="3429000"/>
          <p14:tracePt t="152820" x="6983413" y="3438525"/>
          <p14:tracePt t="152828" x="6983413" y="3446463"/>
          <p14:tracePt t="152932" x="6973888" y="3446463"/>
          <p14:tracePt t="153282" x="6973888" y="3438525"/>
          <p14:tracePt t="153300" x="6973888" y="3429000"/>
          <p14:tracePt t="153852" x="6964363" y="3419475"/>
          <p14:tracePt t="153867" x="6937375" y="3419475"/>
          <p14:tracePt t="153875" x="6929438" y="3419475"/>
          <p14:tracePt t="153882" x="6919913" y="3419475"/>
          <p14:tracePt t="153898" x="6910388" y="3419475"/>
          <p14:tracePt t="153906" x="6900863" y="3419475"/>
          <p14:tracePt t="153915" x="6883400" y="3402013"/>
          <p14:tracePt t="154002" x="6856413" y="3402013"/>
          <p14:tracePt t="154011" x="6837363" y="3402013"/>
          <p14:tracePt t="154021" x="6800850" y="3411538"/>
          <p14:tracePt t="154026" x="6791325" y="3411538"/>
          <p14:tracePt t="154035" x="6791325" y="3419475"/>
          <p14:tracePt t="154042" x="6783388" y="3438525"/>
          <p14:tracePt t="154066" x="6764338" y="3455988"/>
          <p14:tracePt t="154074" x="6754813" y="3475038"/>
          <p14:tracePt t="154082" x="6754813" y="3482975"/>
          <p14:tracePt t="154090" x="6746875" y="3492500"/>
          <p14:tracePt t="154099" x="6746875" y="3519488"/>
          <p14:tracePt t="154106" x="6737350" y="3529013"/>
          <p14:tracePt t="154122" x="6727825" y="3538538"/>
          <p14:tracePt t="154210" x="6718300" y="3538538"/>
          <p14:tracePt t="154218" x="6700838" y="3548063"/>
          <p14:tracePt t="154226" x="6691313" y="3556000"/>
          <p14:tracePt t="154235" x="6673850" y="3575050"/>
          <p14:tracePt t="154255" x="6645275" y="3584575"/>
          <p14:tracePt t="154258" x="6610350" y="3584575"/>
          <p14:tracePt t="154266" x="6581775" y="3592513"/>
          <p14:tracePt t="154274" x="6554788" y="3611563"/>
          <p14:tracePt t="154282" x="6537325" y="3611563"/>
          <p14:tracePt t="154291" x="6508750" y="3629025"/>
          <p14:tracePt t="154300" x="6491288" y="3629025"/>
          <p14:tracePt t="154306" x="6481763" y="3629025"/>
          <p14:tracePt t="154314" x="6454775" y="3629025"/>
          <p14:tracePt t="154322" x="6435725" y="3638550"/>
          <p14:tracePt t="154331" x="6427788" y="3638550"/>
          <p14:tracePt t="154338" x="6408738" y="3657600"/>
          <p14:tracePt t="154346" x="6391275" y="3657600"/>
          <p14:tracePt t="154354" x="6362700" y="3665538"/>
          <p14:tracePt t="154364" x="6354763" y="3675063"/>
          <p14:tracePt t="154370" x="6345238" y="3675063"/>
          <p14:tracePt t="154378" x="6335713" y="3675063"/>
          <p14:tracePt t="154386" x="6326188" y="3675063"/>
          <p14:tracePt t="154394" x="6318250" y="3675063"/>
          <p14:tracePt t="154402" x="6299200" y="3675063"/>
          <p14:tracePt t="154410" x="6281738" y="3675063"/>
          <p14:tracePt t="154418" x="6272213" y="3675063"/>
          <p14:tracePt t="154426" x="6262688" y="3675063"/>
          <p14:tracePt t="154434" x="6254750" y="3675063"/>
          <p14:tracePt t="154588" x="6254750" y="3665538"/>
          <p14:tracePt t="154596" x="6254750" y="3657600"/>
          <p14:tracePt t="154602" x="6262688" y="3648075"/>
          <p14:tracePt t="154618" x="6291263" y="3629025"/>
          <p14:tracePt t="154626" x="6308725" y="3621088"/>
          <p14:tracePt t="154634" x="6326188" y="3602038"/>
          <p14:tracePt t="154643" x="6362700" y="3584575"/>
          <p14:tracePt t="154650" x="6381750" y="3565525"/>
          <p14:tracePt t="154658" x="6418263" y="3548063"/>
          <p14:tracePt t="154666" x="6481763" y="3511550"/>
          <p14:tracePt t="154674" x="6518275" y="3502025"/>
          <p14:tracePt t="154683" x="6545263" y="3492500"/>
          <p14:tracePt t="154690" x="6591300" y="3475038"/>
          <p14:tracePt t="154698" x="6618288" y="3455988"/>
          <p14:tracePt t="154706" x="6637338" y="3446463"/>
          <p14:tracePt t="154715" x="6645275" y="3446463"/>
          <p14:tracePt t="154722" x="6664325" y="3446463"/>
          <p14:tracePt t="154884" x="6673850" y="3446463"/>
          <p14:tracePt t="154906" x="6673850" y="3455988"/>
          <p14:tracePt t="154949" x="6673850" y="3465513"/>
          <p14:tracePt t="154960" x="6681788" y="3475038"/>
          <p14:tracePt t="154962" x="6737350" y="3475038"/>
          <p14:tracePt t="154973" x="6791325" y="3475038"/>
          <p14:tracePt t="154981" x="6883400" y="3475038"/>
          <p14:tracePt t="154990" x="6956425" y="3475038"/>
          <p14:tracePt t="154995" x="7029450" y="3475038"/>
          <p14:tracePt t="155004" x="7102475" y="3475038"/>
          <p14:tracePt t="155012" x="7146925" y="3475038"/>
          <p14:tracePt t="155021" x="7202488" y="3475038"/>
          <p14:tracePt t="155026" x="7239000" y="3475038"/>
          <p14:tracePt t="155034" x="7283450" y="3475038"/>
          <p14:tracePt t="155050" x="7292975" y="3475038"/>
          <p14:tracePt t="155058" x="7302500" y="3475038"/>
          <p14:tracePt t="155082" x="7319963" y="3475038"/>
          <p14:tracePt t="155106" x="7329488" y="3475038"/>
          <p14:tracePt t="155140" x="7339013" y="3475038"/>
          <p14:tracePt t="155253" x="7366000" y="3475038"/>
          <p14:tracePt t="155258" x="7385050" y="3475038"/>
          <p14:tracePt t="155266" x="7392988" y="3475038"/>
          <p14:tracePt t="155274" x="7412038" y="3475038"/>
          <p14:tracePt t="155282" x="7429500" y="3475038"/>
          <p14:tracePt t="155290" x="7466013" y="3482975"/>
          <p14:tracePt t="155306" x="7502525" y="3492500"/>
          <p14:tracePt t="155314" x="7531100" y="3511550"/>
          <p14:tracePt t="155322" x="7548563" y="3511550"/>
          <p14:tracePt t="155332" x="7548563" y="3519488"/>
          <p14:tracePt t="155347" x="7558088" y="3519488"/>
          <p14:tracePt t="155675" x="7594600" y="3529013"/>
          <p14:tracePt t="155682" x="7612063" y="3529013"/>
          <p14:tracePt t="155690" x="7667625" y="3529013"/>
          <p14:tracePt t="155699" x="7712075" y="3529013"/>
          <p14:tracePt t="155706" x="7748588" y="3529013"/>
          <p14:tracePt t="155714" x="7794625" y="3529013"/>
          <p14:tracePt t="155722" x="7813675" y="3529013"/>
          <p14:tracePt t="155731" x="7850188" y="3529013"/>
          <p14:tracePt t="155738" x="7867650" y="3529013"/>
          <p14:tracePt t="155746" x="7904163" y="3529013"/>
          <p14:tracePt t="155754" x="7940675" y="3529013"/>
          <p14:tracePt t="156005" x="7931150" y="3529013"/>
          <p14:tracePt t="156013" x="7858125" y="3529013"/>
          <p14:tracePt t="156025" x="7785100" y="3529013"/>
          <p14:tracePt t="156026" x="7712075" y="3529013"/>
          <p14:tracePt t="156034" x="7639050" y="3529013"/>
          <p14:tracePt t="156042" x="7539038" y="3529013"/>
          <p14:tracePt t="156051" x="7466013" y="3529013"/>
          <p14:tracePt t="156058" x="7392988" y="3529013"/>
          <p14:tracePt t="156066" x="7339013" y="3529013"/>
          <p14:tracePt t="156074" x="7256463" y="3556000"/>
          <p14:tracePt t="156082" x="7229475" y="3556000"/>
          <p14:tracePt t="156090" x="7192963" y="3565525"/>
          <p14:tracePt t="156099" x="7156450" y="3565525"/>
          <p14:tracePt t="156106" x="7119938" y="3565525"/>
          <p14:tracePt t="156117" x="7110413" y="3575050"/>
          <p14:tracePt t="156123" x="7083425" y="3575050"/>
          <p14:tracePt t="156131" x="7073900" y="3575050"/>
          <p14:tracePt t="156138" x="7065963" y="3575050"/>
          <p14:tracePt t="156146" x="7056438" y="3575050"/>
          <p14:tracePt t="156154" x="7046913" y="3575050"/>
          <p14:tracePt t="156162" x="7037388" y="3575050"/>
          <p14:tracePt t="156170" x="7029450" y="3575050"/>
          <p14:tracePt t="156178" x="7010400" y="3575050"/>
          <p14:tracePt t="156186" x="6992938" y="3575050"/>
          <p14:tracePt t="156195" x="6973888" y="3575050"/>
          <p14:tracePt t="156202" x="6946900" y="3575050"/>
          <p14:tracePt t="156210" x="6910388" y="3575050"/>
          <p14:tracePt t="156219" x="6856413" y="3575050"/>
          <p14:tracePt t="156227" x="6810375" y="3584575"/>
          <p14:tracePt t="156235" x="6773863" y="3584575"/>
          <p14:tracePt t="156242" x="6727825" y="3584575"/>
          <p14:tracePt t="156253" x="6691313" y="3584575"/>
          <p14:tracePt t="156258" x="6637338" y="3584575"/>
          <p14:tracePt t="156268" x="6600825" y="3584575"/>
          <p14:tracePt t="156274" x="6591300" y="3584575"/>
          <p14:tracePt t="156283" x="6554788" y="3584575"/>
          <p14:tracePt t="156290" x="6527800" y="3548063"/>
          <p14:tracePt t="156299" x="6491288" y="3529013"/>
          <p14:tracePt t="156306" x="6464300" y="3511550"/>
          <p14:tracePt t="156314" x="6445250" y="3492500"/>
          <p14:tracePt t="156322" x="6435725" y="3482975"/>
          <p14:tracePt t="156338" x="6427788" y="3475038"/>
          <p14:tracePt t="156346" x="6427788" y="3465513"/>
          <p14:tracePt t="156387" x="6427788" y="3455988"/>
          <p14:tracePt t="156418" x="6427788" y="3438525"/>
          <p14:tracePt t="156426" x="6427788" y="3429000"/>
          <p14:tracePt t="156434" x="6427788" y="3411538"/>
          <p14:tracePt t="156442" x="6427788" y="3392488"/>
          <p14:tracePt t="156450" x="6427788" y="3375025"/>
          <p14:tracePt t="156458" x="6454775" y="3328988"/>
          <p14:tracePt t="156466" x="6472238" y="3309938"/>
          <p14:tracePt t="156474" x="6537325" y="3273425"/>
          <p14:tracePt t="156482" x="6573838" y="3255963"/>
          <p14:tracePt t="156490" x="6637338" y="3246438"/>
          <p14:tracePt t="156498" x="6754813" y="3200400"/>
          <p14:tracePt t="156506" x="6827838" y="3182938"/>
          <p14:tracePt t="156514" x="6900863" y="3173413"/>
          <p14:tracePt t="156523" x="7000875" y="3146425"/>
          <p14:tracePt t="156535" x="7073900" y="3146425"/>
          <p14:tracePt t="156538" x="7138988" y="3136900"/>
          <p14:tracePt t="156548" x="7192963" y="3136900"/>
          <p14:tracePt t="156555" x="7229475" y="3136900"/>
          <p14:tracePt t="156564" x="7248525" y="3136900"/>
          <p14:tracePt t="156571" x="7275513" y="3136900"/>
          <p14:tracePt t="156588" x="7283450" y="3136900"/>
          <p14:tracePt t="156598" x="7302500" y="3136900"/>
          <p14:tracePt t="156611" x="7348538" y="3146425"/>
          <p14:tracePt t="156618" x="7356475" y="3155950"/>
          <p14:tracePt t="156626" x="7366000" y="3173413"/>
          <p14:tracePt t="156634" x="7385050" y="3192463"/>
          <p14:tracePt t="156642" x="7412038" y="3219450"/>
          <p14:tracePt t="156650" x="7429500" y="3246438"/>
          <p14:tracePt t="156658" x="7458075" y="3265488"/>
          <p14:tracePt t="156666" x="7458075" y="3273425"/>
          <p14:tracePt t="156674" x="7485063" y="3302000"/>
          <p14:tracePt t="156690" x="7494588" y="3302000"/>
          <p14:tracePt t="156699" x="7502525" y="3309938"/>
          <p14:tracePt t="156875" x="7466013" y="3319463"/>
          <p14:tracePt t="156883" x="7356475" y="3319463"/>
          <p14:tracePt t="156891" x="7229475" y="3319463"/>
          <p14:tracePt t="156898" x="7065963" y="3319463"/>
          <p14:tracePt t="156907" x="6900863" y="3319463"/>
          <p14:tracePt t="156915" x="6754813" y="3355975"/>
          <p14:tracePt t="156935" x="6435725" y="3411538"/>
          <p14:tracePt t="156941" x="6326188" y="3438525"/>
          <p14:tracePt t="156950" x="6226175" y="3482975"/>
          <p14:tracePt t="156959" x="6099175" y="3529013"/>
          <p14:tracePt t="156962" x="6016625" y="3584575"/>
          <p14:tracePt t="156971" x="5953125" y="3621088"/>
          <p14:tracePt t="156978" x="5862638" y="3694113"/>
          <p14:tracePt t="156987" x="5797550" y="3738563"/>
          <p14:tracePt t="156994" x="5716588" y="3784600"/>
          <p14:tracePt t="157002" x="5634038" y="3821113"/>
          <p14:tracePt t="157010" x="5551488" y="3875088"/>
          <p14:tracePt t="157018" x="5405438" y="3940175"/>
          <p14:tracePt t="157026" x="5251450" y="3984625"/>
          <p14:tracePt t="157034" x="5105400" y="4040188"/>
          <p14:tracePt t="157043" x="4886325" y="4113213"/>
          <p14:tracePt t="157050" x="4703763" y="4159250"/>
          <p14:tracePt t="157058" x="4467225" y="4222750"/>
          <p14:tracePt t="157066" x="4211638" y="4276725"/>
          <p14:tracePt t="157074" x="4011613" y="4295775"/>
          <p14:tracePt t="157083" x="3829050" y="4322763"/>
          <p14:tracePt t="157091" x="3646488" y="4359275"/>
          <p14:tracePt t="157099" x="3482975" y="4368800"/>
          <p14:tracePt t="157106" x="3336925" y="4386263"/>
          <p14:tracePt t="157115" x="3200400" y="4395788"/>
          <p14:tracePt t="157122" x="3090863" y="4422775"/>
          <p14:tracePt t="157131" x="3027363" y="4441825"/>
          <p14:tracePt t="157138" x="2971800" y="4441825"/>
          <p14:tracePt t="157146" x="2954338" y="4441825"/>
          <p14:tracePt t="157154" x="2944813" y="4441825"/>
          <p14:tracePt t="157162" x="2935288" y="4441825"/>
          <p14:tracePt t="157170" x="2925763" y="4441825"/>
          <p14:tracePt t="157186" x="2917825" y="4441825"/>
          <p14:tracePt t="157203" x="2908300" y="4441825"/>
          <p14:tracePt t="157211" x="2889250" y="4441825"/>
          <p14:tracePt t="157219" x="2881313" y="4441825"/>
          <p14:tracePt t="157227" x="2871788" y="4441825"/>
          <p14:tracePt t="157236" x="2817813" y="4441825"/>
          <p14:tracePt t="157242" x="2752725" y="4441825"/>
          <p14:tracePt t="157253" x="2643188" y="4441825"/>
          <p14:tracePt t="157258" x="2533650" y="4441825"/>
          <p14:tracePt t="157266" x="2406650" y="4441825"/>
          <p14:tracePt t="157274" x="2279650" y="4441825"/>
          <p14:tracePt t="157283" x="2151063" y="4441825"/>
          <p14:tracePt t="157290" x="2078038" y="4432300"/>
          <p14:tracePt t="157300" x="2014538" y="4422775"/>
          <p14:tracePt t="157306" x="1987550" y="4422775"/>
          <p14:tracePt t="157315" x="1968500" y="4413250"/>
          <p14:tracePt t="157371" x="1960563" y="4413250"/>
          <p14:tracePt t="157379" x="1931988" y="4405313"/>
          <p14:tracePt t="157387" x="1914525" y="4386263"/>
          <p14:tracePt t="157401" x="1878013" y="4368800"/>
          <p14:tracePt t="157403" x="1831975" y="4340225"/>
          <p14:tracePt t="157411" x="1804988" y="4322763"/>
          <p14:tracePt t="157419" x="1778000" y="4303713"/>
          <p14:tracePt t="157426" x="1768475" y="4303713"/>
          <p14:tracePt t="157434" x="1751013" y="4276725"/>
          <p14:tracePt t="157450" x="1751013" y="4268788"/>
          <p14:tracePt t="157458" x="1751013" y="4249738"/>
          <p14:tracePt t="157466" x="1751013" y="4240213"/>
          <p14:tracePt t="157474" x="1751013" y="4232275"/>
          <p14:tracePt t="157506" x="1751013" y="4213225"/>
          <p14:tracePt t="157524" x="1751013" y="4203700"/>
          <p14:tracePt t="157540" x="1751013" y="4195763"/>
          <p14:tracePt t="157669" x="1751013" y="4186238"/>
          <p14:tracePt t="157678" x="1758950" y="4149725"/>
          <p14:tracePt t="157684" x="1778000" y="4140200"/>
          <p14:tracePt t="157691" x="1795463" y="4130675"/>
          <p14:tracePt t="157700" x="1841500" y="4113213"/>
          <p14:tracePt t="157706" x="1851025" y="4103688"/>
          <p14:tracePt t="157714" x="1868488" y="4094163"/>
          <p14:tracePt t="157722" x="1878013" y="4094163"/>
          <p14:tracePt t="157731" x="1887538" y="4086225"/>
          <p14:tracePt t="157914" x="1895475" y="4086225"/>
          <p14:tracePt t="157924" x="1895475" y="4094163"/>
          <p14:tracePt t="157930" x="1895475" y="4103688"/>
          <p14:tracePt t="157939" x="1868488" y="4130675"/>
          <p14:tracePt t="157946" x="1860550" y="4149725"/>
          <p14:tracePt t="157962" x="1860550" y="4159250"/>
          <p14:tracePt t="157970" x="1851025" y="4167188"/>
          <p14:tracePt t="157978" x="1841500" y="4186238"/>
          <p14:tracePt t="157986" x="1831975" y="4195763"/>
          <p14:tracePt t="157994" x="1824038" y="4203700"/>
          <p14:tracePt t="158002" x="1814513" y="4213225"/>
          <p14:tracePt t="158018" x="1804988" y="4232275"/>
          <p14:tracePt t="158026" x="1795463" y="4249738"/>
          <p14:tracePt t="158035" x="1787525" y="4268788"/>
          <p14:tracePt t="158042" x="1778000" y="4286250"/>
          <p14:tracePt t="158054" x="1778000" y="4295775"/>
          <p14:tracePt t="158059" x="1778000" y="4313238"/>
          <p14:tracePt t="158068" x="1778000" y="4322763"/>
          <p14:tracePt t="158076" x="1768475" y="4322763"/>
          <p14:tracePt t="158091" x="1768475" y="4332288"/>
          <p14:tracePt t="158101" x="1768475" y="4349750"/>
          <p14:tracePt t="158107" x="1758950" y="4359275"/>
          <p14:tracePt t="158117" x="1758950" y="4376738"/>
          <p14:tracePt t="158123" x="1741488" y="4405313"/>
          <p14:tracePt t="158135" x="1731963" y="4413250"/>
          <p14:tracePt t="158139" x="1722438" y="4441825"/>
          <p14:tracePt t="158150" x="1722438" y="4459288"/>
          <p14:tracePt t="158155" x="1714500" y="4468813"/>
          <p14:tracePt t="158166" x="1714500" y="4478338"/>
          <p14:tracePt t="158171" x="1695450" y="4505325"/>
          <p14:tracePt t="158270" x="1685925" y="4532313"/>
          <p14:tracePt t="158274" x="1685925" y="4541838"/>
          <p14:tracePt t="158282" x="1685925" y="4551363"/>
          <p14:tracePt t="158298" x="1685925" y="4568825"/>
          <p14:tracePt t="158314" x="1685925" y="4578350"/>
          <p14:tracePt t="158322" x="1685925" y="4587875"/>
          <p14:tracePt t="158338" x="1685925" y="4595813"/>
          <p14:tracePt t="158347" x="1685925" y="4614863"/>
          <p14:tracePt t="158362" x="1685925" y="4624388"/>
          <p14:tracePt t="158370" x="1685925" y="4632325"/>
          <p14:tracePt t="158378" x="1685925" y="4651375"/>
          <p14:tracePt t="158386" x="1685925" y="4660900"/>
          <p14:tracePt t="158394" x="1685925" y="4668838"/>
          <p14:tracePt t="158402" x="1685925" y="4678363"/>
          <p14:tracePt t="158410" x="1685925" y="4687888"/>
          <p14:tracePt t="158418" x="1685925" y="4697413"/>
          <p14:tracePt t="158426" x="1685925" y="4705350"/>
          <p14:tracePt t="158434" x="1685925" y="4714875"/>
          <p14:tracePt t="158450" x="1685925" y="4741863"/>
          <p14:tracePt t="158466" x="1685925" y="4751388"/>
          <p14:tracePt t="158474" x="1685925" y="4760913"/>
          <p14:tracePt t="158490" x="1685925" y="4768850"/>
          <p14:tracePt t="158506" x="1685925" y="4778375"/>
          <p14:tracePt t="158514" x="1685925" y="4787900"/>
          <p14:tracePt t="158522" x="1677988" y="4797425"/>
          <p14:tracePt t="158548" x="1668463" y="4814888"/>
          <p14:tracePt t="158562" x="1668463" y="4824413"/>
          <p14:tracePt t="158570" x="1649413" y="4841875"/>
          <p14:tracePt t="158642" x="1649413" y="4851400"/>
          <p14:tracePt t="158666" x="1649413" y="4860925"/>
          <p14:tracePt t="158690" x="1649413" y="4870450"/>
          <p14:tracePt t="158706" x="1649413" y="4878388"/>
          <p14:tracePt t="158722" x="1641475" y="4897438"/>
          <p14:tracePt t="158730" x="1631950" y="4906963"/>
          <p14:tracePt t="158738" x="1612900" y="4906963"/>
          <p14:tracePt t="158747" x="1595438" y="4906963"/>
          <p14:tracePt t="158754" x="1568450" y="4906963"/>
          <p14:tracePt t="158763" x="1522413" y="4906963"/>
          <p14:tracePt t="158771" x="1504950" y="4906963"/>
          <p14:tracePt t="158779" x="1468438" y="4906963"/>
          <p14:tracePt t="158787" x="1422400" y="4906963"/>
          <p14:tracePt t="158795" x="1395413" y="4906963"/>
          <p14:tracePt t="158802" x="1366838" y="4906963"/>
          <p14:tracePt t="158810" x="1349375" y="4906963"/>
          <p14:tracePt t="158818" x="1330325" y="4906963"/>
          <p14:tracePt t="158826" x="1322388" y="4906963"/>
          <p14:tracePt t="158842" x="1322388" y="4897438"/>
          <p14:tracePt t="158866" x="1322388" y="4878388"/>
          <p14:tracePt t="158874" x="1322388" y="4870450"/>
          <p14:tracePt t="158882" x="1312863" y="4851400"/>
          <p14:tracePt t="158890" x="1293813" y="4824413"/>
          <p14:tracePt t="158898" x="1276350" y="4805363"/>
          <p14:tracePt t="158906" x="1266825" y="4787900"/>
          <p14:tracePt t="158916" x="1258888" y="4768850"/>
          <p14:tracePt t="158922" x="1249363" y="4732338"/>
          <p14:tracePt t="158931" x="1230313" y="4714875"/>
          <p14:tracePt t="158939" x="1222375" y="4687888"/>
          <p14:tracePt t="158947" x="1212850" y="4668838"/>
          <p14:tracePt t="158956" x="1203325" y="4660900"/>
          <p14:tracePt t="158962" x="1193800" y="4632325"/>
          <p14:tracePt t="158972" x="1185863" y="4624388"/>
          <p14:tracePt t="158996" x="1185863" y="4605338"/>
          <p14:tracePt t="159003" x="1185863" y="4595813"/>
          <p14:tracePt t="159011" x="1185863" y="4587875"/>
          <p14:tracePt t="159023" x="1185863" y="4578350"/>
          <p14:tracePt t="159026" x="1185863" y="4559300"/>
          <p14:tracePt t="159034" x="1185863" y="4551363"/>
          <p14:tracePt t="159050" x="1185863" y="4541838"/>
          <p14:tracePt t="159058" x="1185863" y="4522788"/>
          <p14:tracePt t="159066" x="1185863" y="4514850"/>
          <p14:tracePt t="159074" x="1212850" y="4495800"/>
          <p14:tracePt t="159082" x="1230313" y="4495800"/>
          <p14:tracePt t="159090" x="1285875" y="4459288"/>
          <p14:tracePt t="159098" x="1322388" y="4449763"/>
          <p14:tracePt t="159106" x="1376363" y="4432300"/>
          <p14:tracePt t="159115" x="1395413" y="4432300"/>
          <p14:tracePt t="159122" x="1468438" y="4413250"/>
          <p14:tracePt t="159130" x="1512888" y="4395788"/>
          <p14:tracePt t="159138" x="1549400" y="4386263"/>
          <p14:tracePt t="159147" x="1612900" y="4368800"/>
          <p14:tracePt t="159154" x="1631950" y="4349750"/>
          <p14:tracePt t="159162" x="1668463" y="4349750"/>
          <p14:tracePt t="159170" x="1704975" y="4340225"/>
          <p14:tracePt t="159178" x="1731963" y="4332288"/>
          <p14:tracePt t="159186" x="1778000" y="4332288"/>
          <p14:tracePt t="159194" x="1814513" y="4332288"/>
          <p14:tracePt t="159204" x="1860550" y="4332288"/>
          <p14:tracePt t="159212" x="1914525" y="4332288"/>
          <p14:tracePt t="159222" x="1968500" y="4332288"/>
          <p14:tracePt t="159226" x="2024063" y="4332288"/>
          <p14:tracePt t="159234" x="2078038" y="4332288"/>
          <p14:tracePt t="159242" x="2143125" y="4349750"/>
          <p14:tracePt t="159250" x="2197100" y="4359275"/>
          <p14:tracePt t="159259" x="2243138" y="4359275"/>
          <p14:tracePt t="159266" x="2297113" y="4359275"/>
          <p14:tracePt t="159274" x="2333625" y="4359275"/>
          <p14:tracePt t="159282" x="2389188" y="4359275"/>
          <p14:tracePt t="159290" x="2433638" y="4368800"/>
          <p14:tracePt t="159300" x="2489200" y="4368800"/>
          <p14:tracePt t="159306" x="2552700" y="4386263"/>
          <p14:tracePt t="159314" x="2606675" y="4405313"/>
          <p14:tracePt t="159322" x="2671763" y="4405313"/>
          <p14:tracePt t="159331" x="2708275" y="4413250"/>
          <p14:tracePt t="159338" x="2771775" y="4432300"/>
          <p14:tracePt t="159347" x="2789238" y="4441825"/>
          <p14:tracePt t="159354" x="2844800" y="4459288"/>
          <p14:tracePt t="159362" x="2871788" y="4468813"/>
          <p14:tracePt t="159370" x="2881313" y="4468813"/>
          <p14:tracePt t="159378" x="2889250" y="4478338"/>
          <p14:tracePt t="159386" x="2898775" y="4486275"/>
          <p14:tracePt t="159402" x="2908300" y="4486275"/>
          <p14:tracePt t="159418" x="2917825" y="4495800"/>
          <p14:tracePt t="159426" x="2917825" y="4505325"/>
          <p14:tracePt t="159443" x="2917825" y="4514850"/>
          <p14:tracePt t="159459" x="2917825" y="4532313"/>
          <p14:tracePt t="159467" x="2917825" y="4541838"/>
          <p14:tracePt t="159474" x="2917825" y="4559300"/>
          <p14:tracePt t="159483" x="2917825" y="4578350"/>
          <p14:tracePt t="159491" x="2917825" y="4587875"/>
          <p14:tracePt t="159499" x="2917825" y="4605338"/>
          <p14:tracePt t="159514" x="2917825" y="4614863"/>
          <p14:tracePt t="159522" x="2917825" y="4624388"/>
          <p14:tracePt t="159538" x="2917825" y="4632325"/>
          <p14:tracePt t="159610" x="2917825" y="4641850"/>
          <p14:tracePt t="159618" x="2917825" y="4668838"/>
          <p14:tracePt t="159634" x="2908300" y="4687888"/>
          <p14:tracePt t="159652" x="2898775" y="4697413"/>
          <p14:tracePt t="159661" x="2898775" y="4705350"/>
          <p14:tracePt t="159667" x="2881313" y="4724400"/>
          <p14:tracePt t="159677" x="2871788" y="4724400"/>
          <p14:tracePt t="159684" x="2844800" y="4732338"/>
          <p14:tracePt t="159692" x="2835275" y="4732338"/>
          <p14:tracePt t="159700" x="2798763" y="4760913"/>
          <p14:tracePt t="159706" x="2771775" y="4768850"/>
          <p14:tracePt t="159714" x="2725738" y="4768850"/>
          <p14:tracePt t="159722" x="2671763" y="4778375"/>
          <p14:tracePt t="159731" x="2616200" y="4778375"/>
          <p14:tracePt t="159739" x="2543175" y="4787900"/>
          <p14:tracePt t="159747" x="2425700" y="4805363"/>
          <p14:tracePt t="159754" x="2352675" y="4814888"/>
          <p14:tracePt t="159762" x="2270125" y="4833938"/>
          <p14:tracePt t="159770" x="2160588" y="4841875"/>
          <p14:tracePt t="159778" x="2087563" y="4841875"/>
          <p14:tracePt t="159786" x="2033588" y="4851400"/>
          <p14:tracePt t="159794" x="1987550" y="4851400"/>
          <p14:tracePt t="159802" x="1931988" y="4851400"/>
          <p14:tracePt t="159810" x="1914525" y="4851400"/>
          <p14:tracePt t="159818" x="1895475" y="4851400"/>
          <p14:tracePt t="159826" x="1887538" y="4851400"/>
          <p14:tracePt t="159986" x="1878013" y="4851400"/>
          <p14:tracePt t="159994" x="1878013" y="4841875"/>
          <p14:tracePt t="160002" x="1878013" y="4833938"/>
          <p14:tracePt t="160019" x="1878013" y="4824413"/>
          <p14:tracePt t="160034" x="1878013" y="4805363"/>
          <p14:tracePt t="160042" x="1878013" y="4797425"/>
          <p14:tracePt t="160066" x="1878013" y="4787900"/>
          <p14:tracePt t="160074" x="1887538" y="4787900"/>
          <p14:tracePt t="160098" x="1887538" y="4768850"/>
          <p14:tracePt t="160114" x="1895475" y="4760913"/>
          <p14:tracePt t="160130" x="1895475" y="4751388"/>
          <p14:tracePt t="160154" x="1895475" y="4741863"/>
          <p14:tracePt t="160178" x="1895475" y="4724400"/>
          <p14:tracePt t="160202" x="1895475" y="4714875"/>
          <p14:tracePt t="160218" x="1895475" y="4705350"/>
          <p14:tracePt t="160235" x="1895475" y="4687888"/>
          <p14:tracePt t="160242" x="1895475" y="4678363"/>
          <p14:tracePt t="160251" x="1895475" y="4668838"/>
          <p14:tracePt t="160258" x="1895475" y="4641850"/>
          <p14:tracePt t="160266" x="1895475" y="4614863"/>
          <p14:tracePt t="160274" x="1895475" y="4587875"/>
          <p14:tracePt t="160283" x="1895475" y="4568825"/>
          <p14:tracePt t="160290" x="1895475" y="4541838"/>
          <p14:tracePt t="160299" x="1895475" y="4522788"/>
          <p14:tracePt t="160306" x="1895475" y="4505325"/>
          <p14:tracePt t="160316" x="1895475" y="4495800"/>
          <p14:tracePt t="160334" x="1895475" y="4486275"/>
          <p14:tracePt t="160443" x="1887538" y="4486275"/>
          <p14:tracePt t="160451" x="1878013" y="4486275"/>
          <p14:tracePt t="160458" x="1831975" y="4486275"/>
          <p14:tracePt t="160467" x="1824038" y="4486275"/>
          <p14:tracePt t="160476" x="1795463" y="4486275"/>
          <p14:tracePt t="160483" x="1778000" y="4495800"/>
          <p14:tracePt t="160491" x="1751013" y="4514850"/>
          <p14:tracePt t="160499" x="1731963" y="4522788"/>
          <p14:tracePt t="160506" x="1722438" y="4532313"/>
          <p14:tracePt t="160514" x="1704975" y="4551363"/>
          <p14:tracePt t="160522" x="1695450" y="4559300"/>
          <p14:tracePt t="160532" x="1685925" y="4568825"/>
          <p14:tracePt t="160538" x="1677988" y="4578350"/>
          <p14:tracePt t="160554" x="1668463" y="4595813"/>
          <p14:tracePt t="160613" x="1668463" y="4605338"/>
          <p14:tracePt t="160619" x="1668463" y="4614863"/>
          <p14:tracePt t="160628" x="1668463" y="4624388"/>
          <p14:tracePt t="160634" x="1668463" y="4632325"/>
          <p14:tracePt t="160650" x="1668463" y="4651375"/>
          <p14:tracePt t="160658" x="1668463" y="4660900"/>
          <p14:tracePt t="160666" x="1668463" y="4678363"/>
          <p14:tracePt t="160682" x="1677988" y="4724400"/>
          <p14:tracePt t="160699" x="1685925" y="4751388"/>
          <p14:tracePt t="160706" x="1704975" y="4778375"/>
          <p14:tracePt t="160715" x="1714500" y="4787900"/>
          <p14:tracePt t="160723" x="1731963" y="4814888"/>
          <p14:tracePt t="160730" x="1758950" y="4833938"/>
          <p14:tracePt t="160738" x="1768475" y="4833938"/>
          <p14:tracePt t="160747" x="1787525" y="4851400"/>
          <p14:tracePt t="160754" x="1814513" y="4860925"/>
          <p14:tracePt t="160762" x="1851025" y="4870450"/>
          <p14:tracePt t="160770" x="1851025" y="4878388"/>
          <p14:tracePt t="160778" x="1878013" y="4897438"/>
          <p14:tracePt t="160786" x="1895475" y="4897438"/>
          <p14:tracePt t="160794" x="1931988" y="4906963"/>
          <p14:tracePt t="160819" x="1941513" y="4906963"/>
          <p14:tracePt t="160930" x="1951038" y="4906963"/>
          <p14:tracePt t="160947" x="1951038" y="4878388"/>
          <p14:tracePt t="160955" x="1951038" y="4870450"/>
          <p14:tracePt t="160962" x="1941513" y="4851400"/>
          <p14:tracePt t="160970" x="1924050" y="4824413"/>
          <p14:tracePt t="160980" x="1924050" y="4814888"/>
          <p14:tracePt t="160990" x="1914525" y="4787900"/>
          <p14:tracePt t="160995" x="1895475" y="4751388"/>
          <p14:tracePt t="161005" x="1878013" y="4732338"/>
          <p14:tracePt t="161010" x="1868488" y="4714875"/>
          <p14:tracePt t="161018" x="1868488" y="4705350"/>
          <p14:tracePt t="161035" x="1860550" y="4687888"/>
          <p14:tracePt t="161043" x="1851025" y="4678363"/>
          <p14:tracePt t="161060" x="1851025" y="4668838"/>
          <p14:tracePt t="161067" x="1851025" y="4641850"/>
          <p14:tracePt t="161087" x="1851025" y="4632325"/>
          <p14:tracePt t="161106" x="1851025" y="4624388"/>
          <p14:tracePt t="161114" x="1851025" y="4605338"/>
          <p14:tracePt t="161130" x="1851025" y="4595813"/>
          <p14:tracePt t="161147" x="1851025" y="4587875"/>
          <p14:tracePt t="161154" x="1851025" y="4568825"/>
          <p14:tracePt t="161162" x="1851025" y="4559300"/>
          <p14:tracePt t="161186" x="1851025" y="4551363"/>
          <p14:tracePt t="161330" x="1851025" y="4541838"/>
          <p14:tracePt t="161338" x="1851025" y="4532313"/>
          <p14:tracePt t="161362" x="1851025" y="4522788"/>
          <p14:tracePt t="161386" x="1851025" y="4514850"/>
          <p14:tracePt t="161500" x="1851025" y="4505325"/>
          <p14:tracePt t="161523" x="1851025" y="4486275"/>
          <p14:tracePt t="161780" x="1851025" y="4478338"/>
          <p14:tracePt t="161788" x="1841500" y="4478338"/>
          <p14:tracePt t="161881" x="1841500" y="4468813"/>
          <p14:tracePt t="161898" x="1841500" y="4449763"/>
          <p14:tracePt t="162940" x="1841500" y="4468813"/>
          <p14:tracePt t="162947" x="1841500" y="4486275"/>
          <p14:tracePt t="162956" x="1841500" y="4514850"/>
          <p14:tracePt t="162962" x="1841500" y="4532313"/>
          <p14:tracePt t="162972" x="1841500" y="4578350"/>
          <p14:tracePt t="162978" x="1841500" y="4595813"/>
          <p14:tracePt t="162986" x="1841500" y="4624388"/>
          <p14:tracePt t="162994" x="1841500" y="4641850"/>
          <p14:tracePt t="163002" x="1841500" y="4660900"/>
          <p14:tracePt t="163019" x="1841500" y="4668838"/>
          <p14:tracePt t="163050" x="1841500" y="4678363"/>
          <p14:tracePt t="163253" x="1841500" y="4697413"/>
          <p14:tracePt t="163259" x="1841500" y="4705350"/>
          <p14:tracePt t="163552" x="1851025" y="4687888"/>
          <p14:tracePt t="163554" x="1878013" y="4687888"/>
          <p14:tracePt t="163563" x="1905000" y="4668838"/>
          <p14:tracePt t="163570" x="1931988" y="4668838"/>
          <p14:tracePt t="163584" x="1951038" y="4668838"/>
          <p14:tracePt t="163586" x="1997075" y="4668838"/>
          <p14:tracePt t="163594" x="2024063" y="4668838"/>
          <p14:tracePt t="163604" x="2033588" y="4668838"/>
          <p14:tracePt t="163613" x="2041525" y="4668838"/>
          <p14:tracePt t="163620" x="2051050" y="4668838"/>
          <p14:tracePt t="163637" x="2078038" y="4668838"/>
          <p14:tracePt t="163844" x="2078038" y="4678363"/>
          <p14:tracePt t="163852" x="2087563" y="4705350"/>
          <p14:tracePt t="163863" x="2106613" y="4724400"/>
          <p14:tracePt t="163870" x="2114550" y="4724400"/>
          <p14:tracePt t="163874" x="2151063" y="4751388"/>
          <p14:tracePt t="163882" x="2160588" y="4760913"/>
          <p14:tracePt t="163892" x="2179638" y="4768850"/>
          <p14:tracePt t="163898" x="2206625" y="4778375"/>
          <p14:tracePt t="163906" x="2233613" y="4797425"/>
          <p14:tracePt t="163918" x="2270125" y="4805363"/>
          <p14:tracePt t="163924" x="2279650" y="4805363"/>
          <p14:tracePt t="163930" x="2324100" y="4814888"/>
          <p14:tracePt t="163938" x="2333625" y="4814888"/>
          <p14:tracePt t="163946" x="2360613" y="4814888"/>
          <p14:tracePt t="163956" x="2370138" y="4814888"/>
          <p14:tracePt t="163971" x="2389188" y="4814888"/>
          <p14:tracePt t="163986" x="2397125" y="4814888"/>
          <p14:tracePt t="164002" x="2406650" y="4814888"/>
          <p14:tracePt t="164019" x="2416175" y="4814888"/>
          <p14:tracePt t="164026" x="2433638" y="4814888"/>
          <p14:tracePt t="164042" x="2443163" y="4814888"/>
          <p14:tracePt t="164180" x="2452688" y="4814888"/>
          <p14:tracePt t="164188" x="2479675" y="4814888"/>
          <p14:tracePt t="164196" x="2506663" y="4805363"/>
          <p14:tracePt t="164206" x="2533650" y="4797425"/>
          <p14:tracePt t="164210" x="2562225" y="4768850"/>
          <p14:tracePt t="164218" x="2606675" y="4732338"/>
          <p14:tracePt t="164226" x="2652713" y="4697413"/>
          <p14:tracePt t="164235" x="2698750" y="4668838"/>
          <p14:tracePt t="164242" x="2752725" y="4632325"/>
          <p14:tracePt t="164252" x="2781300" y="4624388"/>
          <p14:tracePt t="164259" x="2825750" y="4605338"/>
          <p14:tracePt t="164266" x="2871788" y="4568825"/>
          <p14:tracePt t="164274" x="2889250" y="4559300"/>
          <p14:tracePt t="164283" x="2917825" y="4551363"/>
          <p14:tracePt t="164314" x="2925763" y="4541838"/>
          <p14:tracePt t="164332" x="2935288" y="4532313"/>
          <p14:tracePt t="164372" x="2944813" y="4522788"/>
          <p14:tracePt t="164381" x="2954338" y="4522788"/>
          <p14:tracePt t="164387" x="2954338" y="4514850"/>
          <p14:tracePt t="164402" x="2971800" y="4495800"/>
          <p14:tracePt t="164419" x="2981325" y="4486275"/>
          <p14:tracePt t="164538" x="2990850" y="4495800"/>
          <p14:tracePt t="164546" x="2998788" y="4505325"/>
          <p14:tracePt t="164555" x="3008313" y="4505325"/>
          <p14:tracePt t="164565" x="3017838" y="4514850"/>
          <p14:tracePt t="164572" x="3027363" y="4522788"/>
          <p14:tracePt t="164585" x="3027363" y="4541838"/>
          <p14:tracePt t="164586" x="3044825" y="4559300"/>
          <p14:tracePt t="164595" x="3044825" y="4568825"/>
          <p14:tracePt t="164602" x="3054350" y="4578350"/>
          <p14:tracePt t="164610" x="3054350" y="4587875"/>
          <p14:tracePt t="164618" x="3063875" y="4605338"/>
          <p14:tracePt t="164634" x="3063875" y="4614863"/>
          <p14:tracePt t="164650" x="3063875" y="4624388"/>
          <p14:tracePt t="164666" x="3063875" y="4641850"/>
          <p14:tracePt t="164682" x="3063875" y="4651375"/>
          <p14:tracePt t="164837" x="3063875" y="4668838"/>
          <p14:tracePt t="164851" x="3044825" y="4687888"/>
          <p14:tracePt t="164859" x="3035300" y="4697413"/>
          <p14:tracePt t="164879" x="3027363" y="4724400"/>
          <p14:tracePt t="164884" x="3017838" y="4741863"/>
          <p14:tracePt t="164891" x="2998788" y="4760913"/>
          <p14:tracePt t="164900" x="2990850" y="4768850"/>
          <p14:tracePt t="164907" x="2962275" y="4787900"/>
          <p14:tracePt t="164918" x="2954338" y="4797425"/>
          <p14:tracePt t="164924" x="2935288" y="4805363"/>
          <p14:tracePt t="164933" x="2917825" y="4814888"/>
          <p14:tracePt t="164941" x="2898775" y="4833938"/>
          <p14:tracePt t="164949" x="2889250" y="4841875"/>
          <p14:tracePt t="164960" x="2871788" y="4851400"/>
          <p14:tracePt t="164964" x="2852738" y="4870450"/>
          <p14:tracePt t="164978" x="2844800" y="4878388"/>
          <p14:tracePt t="164986" x="2835275" y="4878388"/>
          <p14:tracePt t="164994" x="2835275" y="4887913"/>
          <p14:tracePt t="165034" x="2825750" y="4887913"/>
          <p14:tracePt t="165370" x="2825750" y="4878388"/>
          <p14:tracePt t="165378" x="2825750" y="4860925"/>
          <p14:tracePt t="165386" x="2817813" y="4841875"/>
          <p14:tracePt t="165394" x="2808288" y="4824413"/>
          <p14:tracePt t="165410" x="2798763" y="4814888"/>
          <p14:tracePt t="165443" x="2789238" y="4814888"/>
          <p14:tracePt t="165451" x="2781300" y="4814888"/>
          <p14:tracePt t="165458" x="2771775" y="4814888"/>
          <p14:tracePt t="165466" x="2735263" y="4824413"/>
          <p14:tracePt t="165474" x="2716213" y="4870450"/>
          <p14:tracePt t="165482" x="2698750" y="4897438"/>
          <p14:tracePt t="165490" x="2679700" y="4933950"/>
          <p14:tracePt t="165498" x="2671763" y="4951413"/>
          <p14:tracePt t="165586" x="2671763" y="4924425"/>
          <p14:tracePt t="165603" x="2671763" y="4887913"/>
          <p14:tracePt t="165611" x="2671763" y="4851400"/>
          <p14:tracePt t="165620" x="2671763" y="4841875"/>
          <p14:tracePt t="165629" x="2671763" y="4805363"/>
          <p14:tracePt t="165635" x="2671763" y="4778375"/>
          <p14:tracePt t="165643" x="2679700" y="4760913"/>
          <p14:tracePt t="165651" x="2689225" y="4741863"/>
          <p14:tracePt t="165659" x="2698750" y="4697413"/>
          <p14:tracePt t="165667" x="2698750" y="4687888"/>
          <p14:tracePt t="165676" x="2698750" y="4668838"/>
          <p14:tracePt t="165683" x="2708275" y="4660900"/>
          <p14:tracePt t="165691" x="2708275" y="4651375"/>
          <p14:tracePt t="165699" x="2708275" y="4641850"/>
          <p14:tracePt t="165786" x="2698750" y="4632325"/>
          <p14:tracePt t="165794" x="2662238" y="4632325"/>
          <p14:tracePt t="165802" x="2616200" y="4632325"/>
          <p14:tracePt t="165810" x="2552700" y="4632325"/>
          <p14:tracePt t="165818" x="2498725" y="4632325"/>
          <p14:tracePt t="165826" x="2452688" y="4632325"/>
          <p14:tracePt t="165834" x="2397125" y="4632325"/>
          <p14:tracePt t="165842" x="2360613" y="4632325"/>
          <p14:tracePt t="165850" x="2306638" y="4632325"/>
          <p14:tracePt t="165858" x="2260600" y="4632325"/>
          <p14:tracePt t="165866" x="2243138" y="4632325"/>
          <p14:tracePt t="165874" x="2214563" y="4632325"/>
          <p14:tracePt t="165882" x="2187575" y="4614863"/>
          <p14:tracePt t="165890" x="2170113" y="4614863"/>
          <p14:tracePt t="165898" x="2160588" y="4605338"/>
          <p14:tracePt t="165906" x="2151063" y="4605338"/>
          <p14:tracePt t="165914" x="2124075" y="4605338"/>
          <p14:tracePt t="165935" x="2087563" y="4605338"/>
          <p14:tracePt t="165939" x="2070100" y="4605338"/>
          <p14:tracePt t="166085" x="2041525" y="4605338"/>
          <p14:tracePt t="166091" x="2033588" y="4605338"/>
          <p14:tracePt t="166099" x="2005013" y="4605338"/>
          <p14:tracePt t="166106" x="1978025" y="4605338"/>
          <p14:tracePt t="166114" x="1960563" y="4605338"/>
          <p14:tracePt t="166122" x="1951038" y="4605338"/>
          <p14:tracePt t="166138" x="1941513" y="4605338"/>
          <p14:tracePt t="166147" x="1931988" y="4605338"/>
          <p14:tracePt t="166154" x="1924050" y="4605338"/>
          <p14:tracePt t="166163" x="1914525" y="4614863"/>
          <p14:tracePt t="166237" x="1914525" y="4605338"/>
          <p14:tracePt t="166253" x="1914525" y="4587875"/>
          <p14:tracePt t="166258" x="1914525" y="4568825"/>
          <p14:tracePt t="166267" x="1914525" y="4559300"/>
          <p14:tracePt t="166282" x="1924050" y="4514850"/>
          <p14:tracePt t="166290" x="1931988" y="4514850"/>
          <p14:tracePt t="166298" x="1931988" y="4505325"/>
          <p14:tracePt t="166307" x="1951038" y="4486275"/>
          <p14:tracePt t="166323" x="1960563" y="4478338"/>
          <p14:tracePt t="166443" x="1960563" y="4486275"/>
          <p14:tracePt t="166583" x="1960563" y="4505325"/>
          <p14:tracePt t="166939" x="1960563" y="4514850"/>
          <p14:tracePt t="166957" x="1960563" y="4522788"/>
          <p14:tracePt t="166962" x="1960563" y="4532313"/>
          <p14:tracePt t="166970" x="1951038" y="4532313"/>
          <p14:tracePt t="166978" x="1941513" y="4532313"/>
          <p14:tracePt t="166994" x="1924050" y="4532313"/>
          <p14:tracePt t="167026" x="1914525" y="4532313"/>
          <p14:tracePt t="167034" x="1905000" y="4532313"/>
          <p14:tracePt t="167043" x="1895475" y="4532313"/>
          <p14:tracePt t="167051" x="1887538" y="4532313"/>
          <p14:tracePt t="167066" x="1868488" y="4532313"/>
          <p14:tracePt t="167074" x="1860550" y="4532313"/>
          <p14:tracePt t="167090" x="1841500" y="4532313"/>
          <p14:tracePt t="167187" x="1831975" y="4532313"/>
          <p14:tracePt t="167195" x="1824038" y="4532313"/>
          <p14:tracePt t="167206" x="1787525" y="4541838"/>
          <p14:tracePt t="167218" x="1778000" y="4541838"/>
          <p14:tracePt t="167356" x="1778000" y="4551363"/>
          <p14:tracePt t="167366" x="1768475" y="4559300"/>
          <p14:tracePt t="167372" x="1758950" y="4559300"/>
          <p14:tracePt t="167378" x="1741488" y="4559300"/>
          <p14:tracePt t="167386" x="1731963" y="4559300"/>
          <p14:tracePt t="167397" x="1714500" y="4568825"/>
          <p14:tracePt t="167402" x="1704975" y="4568825"/>
          <p14:tracePt t="167418" x="1695450" y="4568825"/>
          <p14:tracePt t="167770" x="1677988" y="4568825"/>
          <p14:tracePt t="167778" x="1668463" y="4578350"/>
          <p14:tracePt t="168090" x="1658938" y="4587875"/>
          <p14:tracePt t="168098" x="1649413" y="4595813"/>
          <p14:tracePt t="168221" x="1649413" y="4605338"/>
          <p14:tracePt t="168236" x="1649413" y="4614863"/>
          <p14:tracePt t="168452" x="1641475" y="4641850"/>
          <p14:tracePt t="168465" x="1631950" y="4660900"/>
          <p14:tracePt t="168690" x="1631950" y="4651375"/>
          <p14:tracePt t="169139" x="1631950" y="4641850"/>
          <p14:tracePt t="169148" x="1631950" y="4632325"/>
          <p14:tracePt t="169156" x="1641475" y="4614863"/>
          <p14:tracePt t="169165" x="1658938" y="4595813"/>
          <p14:tracePt t="169172" x="1677988" y="4587875"/>
          <p14:tracePt t="169180" x="1722438" y="4568825"/>
          <p14:tracePt t="169187" x="1741488" y="4551363"/>
          <p14:tracePt t="169195" x="1758950" y="4541838"/>
          <p14:tracePt t="169205" x="1778000" y="4532313"/>
          <p14:tracePt t="169218" x="1804988" y="4505325"/>
          <p14:tracePt t="169243" x="1814513" y="4505325"/>
          <p14:tracePt t="169308" x="1824038" y="4505325"/>
          <p14:tracePt t="169436" x="1824038" y="4514850"/>
          <p14:tracePt t="169444" x="1824038" y="4541838"/>
          <p14:tracePt t="169451" x="1824038" y="4551363"/>
          <p14:tracePt t="169467" x="1824038" y="4559300"/>
          <p14:tracePt t="169475" x="1824038" y="4578350"/>
          <p14:tracePt t="169491" x="1831975" y="4587875"/>
          <p14:tracePt t="169499" x="1841500" y="4595813"/>
          <p14:tracePt t="169570" x="1851025" y="4595813"/>
          <p14:tracePt t="169581" x="1868488" y="4595813"/>
          <p14:tracePt t="169586" x="1878013" y="4595813"/>
          <p14:tracePt t="169594" x="1895475" y="4595813"/>
          <p14:tracePt t="169602" x="1924050" y="4587875"/>
          <p14:tracePt t="169610" x="1941513" y="4578350"/>
          <p14:tracePt t="169628" x="1941513" y="4568825"/>
          <p14:tracePt t="169644" x="1951038" y="4568825"/>
          <p14:tracePt t="169658" x="1968500" y="4559300"/>
          <p14:tracePt t="169909" x="1968500" y="4568825"/>
          <p14:tracePt t="169917" x="1968500" y="4578350"/>
          <p14:tracePt t="169928" x="1960563" y="4587875"/>
          <p14:tracePt t="169946" x="1951038" y="4605338"/>
          <p14:tracePt t="170810" x="1951038" y="4614863"/>
          <p14:tracePt t="170818" x="1951038" y="4624388"/>
          <p14:tracePt t="170826" x="1951038" y="4632325"/>
          <p14:tracePt t="170834" x="1951038" y="4651375"/>
          <p14:tracePt t="170842" x="1951038" y="4660900"/>
          <p14:tracePt t="171018" x="1951038" y="4668838"/>
          <p14:tracePt t="171026" x="1951038" y="4687888"/>
          <p14:tracePt t="171042" x="1951038" y="4697413"/>
          <p14:tracePt t="171058" x="1951038" y="4705350"/>
          <p14:tracePt t="171083" x="1951038" y="4714875"/>
          <p14:tracePt t="171350" x="1951038" y="4741863"/>
          <p14:tracePt t="171389" x="1951038" y="4751388"/>
          <p14:tracePt t="171401" x="1951038" y="4768850"/>
          <p14:tracePt t="171402" x="1951038" y="4778375"/>
          <p14:tracePt t="171419" x="1951038" y="4787900"/>
          <p14:tracePt t="171443" x="1951038" y="4797425"/>
          <p14:tracePt t="171450" x="1951038" y="4805363"/>
          <p14:tracePt t="171458" x="1951038" y="4814888"/>
          <p14:tracePt t="171812" x="1951038" y="4797425"/>
          <p14:tracePt t="171820" x="1951038" y="4787900"/>
          <p14:tracePt t="171836" x="1951038" y="4778375"/>
          <p14:tracePt t="171842" x="1951038" y="4768850"/>
          <p14:tracePt t="171914" x="1951038" y="4751388"/>
          <p14:tracePt t="171964" x="1968500" y="4751388"/>
          <p14:tracePt t="171975" x="1978025" y="4741863"/>
          <p14:tracePt t="171988" x="1987550" y="4741863"/>
          <p14:tracePt t="172003" x="1997075" y="4741863"/>
          <p14:tracePt t="172024" x="2005013" y="4741863"/>
          <p14:tracePt t="172026" x="2024063" y="4741863"/>
          <p14:tracePt t="172042" x="2051050" y="4741863"/>
          <p14:tracePt t="172050" x="2060575" y="4741863"/>
          <p14:tracePt t="172066" x="2078038" y="4741863"/>
          <p14:tracePt t="172090" x="2097088" y="4741863"/>
          <p14:tracePt t="172098" x="2106613" y="4741863"/>
          <p14:tracePt t="172244" x="2114550" y="4751388"/>
          <p14:tracePt t="172250" x="2133600" y="4760913"/>
          <p14:tracePt t="172269" x="2143125" y="4760913"/>
          <p14:tracePt t="172274" x="2160588" y="4778375"/>
          <p14:tracePt t="172292" x="2187575" y="4778375"/>
          <p14:tracePt t="172305" x="2197100" y="4787900"/>
          <p14:tracePt t="172307" x="2206625" y="4787900"/>
          <p14:tracePt t="172322" x="2224088" y="4787900"/>
          <p14:tracePt t="172530" x="2206625" y="4787900"/>
          <p14:tracePt t="172538" x="2187575" y="4787900"/>
          <p14:tracePt t="172546" x="2160588" y="4787900"/>
          <p14:tracePt t="172554" x="2143125" y="4787900"/>
          <p14:tracePt t="172565" x="2114550" y="4787900"/>
          <p14:tracePt t="172571" x="2106613" y="4787900"/>
          <p14:tracePt t="172583" x="2097088" y="4787900"/>
          <p14:tracePt t="172739" x="2087563" y="4787900"/>
          <p14:tracePt t="172755" x="2087563" y="4778375"/>
          <p14:tracePt t="172764" x="2097088" y="4760913"/>
          <p14:tracePt t="172788" x="2133600" y="4732338"/>
          <p14:tracePt t="172795" x="2143125" y="4732338"/>
          <p14:tracePt t="172804" x="2151063" y="4724400"/>
          <p14:tracePt t="172810" x="2160588" y="4714875"/>
          <p14:tracePt t="172826" x="2187575" y="4697413"/>
          <p14:tracePt t="173867" x="2160588" y="4697413"/>
          <p14:tracePt t="173876" x="2151063" y="4697413"/>
          <p14:tracePt t="173883" x="2124075" y="4697413"/>
          <p14:tracePt t="173896" x="2106613" y="4697413"/>
          <p14:tracePt t="173898" x="2070100" y="4697413"/>
          <p14:tracePt t="173906" x="2060575" y="4697413"/>
          <p14:tracePt t="173914" x="2024063" y="4697413"/>
          <p14:tracePt t="173931" x="2014538" y="4697413"/>
          <p14:tracePt t="173939" x="2005013" y="4697413"/>
          <p14:tracePt t="173946" x="1997075" y="4687888"/>
          <p14:tracePt t="173955" x="1987550" y="4678363"/>
          <p14:tracePt t="173964" x="1978025" y="4668838"/>
          <p14:tracePt t="173987" x="1978025" y="4660900"/>
          <p14:tracePt t="174003" x="1978025" y="4651375"/>
          <p14:tracePt t="174019" x="1978025" y="4641850"/>
          <p14:tracePt t="174027" x="1968500" y="4624388"/>
          <p14:tracePt t="174036" x="1960563" y="4614863"/>
          <p14:tracePt t="174044" x="1951038" y="4605338"/>
          <p14:tracePt t="174052" x="1941513" y="4605338"/>
          <p14:tracePt t="174058" x="1924050" y="4595813"/>
          <p14:tracePt t="174066" x="1905000" y="4595813"/>
          <p14:tracePt t="174074" x="1895475" y="4595813"/>
          <p14:tracePt t="174082" x="1887538" y="4595813"/>
          <p14:tracePt t="174090" x="1878013" y="4595813"/>
          <p14:tracePt t="174116" x="1860550" y="4595813"/>
          <p14:tracePt t="174156" x="1841500" y="4587875"/>
          <p14:tracePt t="174173" x="1804988" y="4578350"/>
          <p14:tracePt t="174182" x="1795463" y="4568825"/>
          <p14:tracePt t="174188" x="1787525" y="4568825"/>
          <p14:tracePt t="174198" x="1778000" y="4559300"/>
          <p14:tracePt t="174202" x="1768475" y="4559300"/>
          <p14:tracePt t="174210" x="1741488" y="4551363"/>
          <p14:tracePt t="174226" x="1722438" y="4532313"/>
          <p14:tracePt t="174235" x="1704975" y="4522788"/>
          <p14:tracePt t="174258" x="1704975" y="4514850"/>
          <p14:tracePt t="174266" x="1695450" y="4505325"/>
          <p14:tracePt t="174290" x="1695450" y="4495800"/>
          <p14:tracePt t="174428" x="1695450" y="4486275"/>
          <p14:tracePt t="174444" x="1685925" y="4486275"/>
          <p14:tracePt t="174452" x="1668463" y="4486275"/>
          <p14:tracePt t="174462" x="1658938" y="4495800"/>
          <p14:tracePt t="174466" x="1649413" y="4532313"/>
          <p14:tracePt t="174474" x="1649413" y="4541838"/>
          <p14:tracePt t="174482" x="1649413" y="4559300"/>
          <p14:tracePt t="174491" x="1649413" y="4578350"/>
          <p14:tracePt t="174514" x="1649413" y="4595813"/>
          <p14:tracePt t="174522" x="1641475" y="4614863"/>
          <p14:tracePt t="174538" x="1631950" y="4624388"/>
          <p14:tracePt t="174554" x="1631950" y="4651375"/>
          <p14:tracePt t="174563" x="1631950" y="4660900"/>
          <p14:tracePt t="174570" x="1631950" y="4687888"/>
          <p14:tracePt t="174583" x="1631950" y="4714875"/>
          <p14:tracePt t="174586" x="1631950" y="4741863"/>
          <p14:tracePt t="174596" x="1631950" y="4787900"/>
          <p14:tracePt t="174602" x="1631950" y="4814888"/>
          <p14:tracePt t="174610" x="1631950" y="4833938"/>
          <p14:tracePt t="174618" x="1631950" y="4851400"/>
          <p14:tracePt t="174626" x="1631950" y="4860925"/>
          <p14:tracePt t="174634" x="1641475" y="4887913"/>
          <p14:tracePt t="174651" x="1649413" y="4887913"/>
          <p14:tracePt t="174659" x="1658938" y="4887913"/>
          <p14:tracePt t="174668" x="1668463" y="4897438"/>
          <p14:tracePt t="174677" x="1677988" y="4897438"/>
          <p14:tracePt t="174684" x="1714500" y="4906963"/>
          <p14:tracePt t="174691" x="1722438" y="4906963"/>
          <p14:tracePt t="174700" x="1758950" y="4924425"/>
          <p14:tracePt t="174707" x="1778000" y="4924425"/>
          <p14:tracePt t="174714" x="1831975" y="4951413"/>
          <p14:tracePt t="174722" x="1878013" y="4951413"/>
          <p14:tracePt t="174730" x="1905000" y="4951413"/>
          <p14:tracePt t="174738" x="1931988" y="4951413"/>
          <p14:tracePt t="174747" x="1968500" y="4951413"/>
          <p14:tracePt t="174754" x="2005013" y="4951413"/>
          <p14:tracePt t="174763" x="2024063" y="4951413"/>
          <p14:tracePt t="174786" x="2051050" y="4951413"/>
          <p14:tracePt t="174794" x="2060575" y="4943475"/>
          <p14:tracePt t="174802" x="2070100" y="4933950"/>
          <p14:tracePt t="174818" x="2078038" y="4924425"/>
          <p14:tracePt t="174826" x="2097088" y="4914900"/>
          <p14:tracePt t="174834" x="2114550" y="4897438"/>
          <p14:tracePt t="174843" x="2124075" y="4887913"/>
          <p14:tracePt t="174851" x="2143125" y="4878388"/>
          <p14:tracePt t="174861" x="2160588" y="4851400"/>
          <p14:tracePt t="174867" x="2170113" y="4851400"/>
          <p14:tracePt t="174874" x="2187575" y="4824413"/>
          <p14:tracePt t="174882" x="2206625" y="4797425"/>
          <p14:tracePt t="174890" x="2214563" y="4760913"/>
          <p14:tracePt t="174898" x="2214563" y="4751388"/>
          <p14:tracePt t="174906" x="2233613" y="4732338"/>
          <p14:tracePt t="174915" x="2251075" y="4705350"/>
          <p14:tracePt t="174932" x="2260600" y="4687888"/>
          <p14:tracePt t="174938" x="2270125" y="4668838"/>
          <p14:tracePt t="174947" x="2287588" y="4651375"/>
          <p14:tracePt t="174956" x="2297113" y="4614863"/>
          <p14:tracePt t="174962" x="2306638" y="4605338"/>
          <p14:tracePt t="174971" x="2324100" y="4587875"/>
          <p14:tracePt t="174979" x="2360613" y="4559300"/>
          <p14:tracePt t="174987" x="2389188" y="4551363"/>
          <p14:tracePt t="174994" x="2443163" y="4522788"/>
          <p14:tracePt t="175002" x="2489200" y="4486275"/>
          <p14:tracePt t="175010" x="2533650" y="4486275"/>
          <p14:tracePt t="175018" x="2589213" y="4478338"/>
          <p14:tracePt t="175027" x="2652713" y="4441825"/>
          <p14:tracePt t="175035" x="2708275" y="4441825"/>
          <p14:tracePt t="175043" x="2744788" y="4441825"/>
          <p14:tracePt t="175050" x="2781300" y="4432300"/>
          <p14:tracePt t="175061" x="2789238" y="4432300"/>
          <p14:tracePt t="175068" x="2808288" y="4432300"/>
          <p14:tracePt t="175226" x="2825750" y="4432300"/>
          <p14:tracePt t="175235" x="2825750" y="4441825"/>
          <p14:tracePt t="175242" x="2825750" y="4449763"/>
          <p14:tracePt t="175253" x="2825750" y="4459288"/>
          <p14:tracePt t="175258" x="2825750" y="4478338"/>
          <p14:tracePt t="175268" x="2825750" y="4486275"/>
          <p14:tracePt t="175274" x="2825750" y="4495800"/>
          <p14:tracePt t="175282" x="2825750" y="4514850"/>
          <p14:tracePt t="175298" x="2825750" y="4522788"/>
          <p14:tracePt t="175314" x="2825750" y="4532313"/>
          <p14:tracePt t="175332" x="2825750" y="4551363"/>
          <p14:tracePt t="175339" x="2825750" y="4559300"/>
          <p14:tracePt t="175348" x="2825750" y="4587875"/>
          <p14:tracePt t="175358" x="2825750" y="4605338"/>
          <p14:tracePt t="175363" x="2825750" y="4624388"/>
          <p14:tracePt t="175370" x="2825750" y="4651375"/>
          <p14:tracePt t="175379" x="2817813" y="4668838"/>
          <p14:tracePt t="175388" x="2808288" y="4687888"/>
          <p14:tracePt t="175398" x="2798763" y="4714875"/>
          <p14:tracePt t="175402" x="2798763" y="4732338"/>
          <p14:tracePt t="175410" x="2781300" y="4760913"/>
          <p14:tracePt t="175418" x="2771775" y="4760913"/>
          <p14:tracePt t="175426" x="2762250" y="4768850"/>
          <p14:tracePt t="175434" x="2735263" y="4797425"/>
          <p14:tracePt t="175442" x="2725738" y="4805363"/>
          <p14:tracePt t="175450" x="2716213" y="4814888"/>
          <p14:tracePt t="175466" x="2679700" y="4833938"/>
          <p14:tracePt t="175482" x="2671763" y="4841875"/>
          <p14:tracePt t="175490" x="2652713" y="4851400"/>
          <p14:tracePt t="175498" x="2643188" y="4851400"/>
          <p14:tracePt t="175506" x="2625725" y="4860925"/>
          <p14:tracePt t="175514" x="2616200" y="4860925"/>
          <p14:tracePt t="175522" x="2598738" y="4860925"/>
          <p14:tracePt t="175554" x="2589213" y="4860925"/>
          <p14:tracePt t="175788" x="2579688" y="4860925"/>
          <p14:tracePt t="175796" x="2579688" y="4841875"/>
          <p14:tracePt t="175804" x="2562225" y="4824413"/>
          <p14:tracePt t="175811" x="2552700" y="4805363"/>
          <p14:tracePt t="175819" x="2533650" y="4787900"/>
          <p14:tracePt t="175828" x="2498725" y="4741863"/>
          <p14:tracePt t="175836" x="2489200" y="4732338"/>
          <p14:tracePt t="175842" x="2479675" y="4724400"/>
          <p14:tracePt t="175850" x="2470150" y="4714875"/>
          <p14:tracePt t="175858" x="2443163" y="4697413"/>
          <p14:tracePt t="175866" x="2443163" y="4687888"/>
          <p14:tracePt t="175874" x="2425700" y="4687888"/>
          <p14:tracePt t="175882" x="2416175" y="4678363"/>
          <p14:tracePt t="175891" x="2360613" y="4651375"/>
          <p14:tracePt t="175898" x="2333625" y="4651375"/>
          <p14:tracePt t="175906" x="2306638" y="4641850"/>
          <p14:tracePt t="175914" x="2251075" y="4641850"/>
          <p14:tracePt t="175936" x="2170113" y="4632325"/>
          <p14:tracePt t="175939" x="2124075" y="4624388"/>
          <p14:tracePt t="175948" x="2106613" y="4624388"/>
          <p14:tracePt t="175957" x="2070100" y="4624388"/>
          <p14:tracePt t="175964" x="2060575" y="4624388"/>
          <p14:tracePt t="175971" x="2033588" y="4605338"/>
          <p14:tracePt t="175981" x="2024063" y="4605338"/>
          <p14:tracePt t="175998" x="2014538" y="4605338"/>
          <p14:tracePt t="176004" x="2005013" y="4605338"/>
          <p14:tracePt t="176042" x="1997075" y="4605338"/>
          <p14:tracePt t="176246" x="1960563" y="4614863"/>
          <p14:tracePt t="176274" x="1951038" y="4624388"/>
          <p14:tracePt t="176283" x="1941513" y="4624388"/>
          <p14:tracePt t="176482" x="1960563" y="4624388"/>
          <p14:tracePt t="176498" x="1978025" y="4624388"/>
          <p14:tracePt t="176506" x="1987550" y="4624388"/>
          <p14:tracePt t="176828" x="2005013" y="4624388"/>
          <p14:tracePt t="176843" x="2024063" y="4624388"/>
          <p14:tracePt t="176882" x="2033588" y="4624388"/>
          <p14:tracePt t="176890" x="2041525" y="4632325"/>
          <p14:tracePt t="176898" x="2051050" y="4641850"/>
          <p14:tracePt t="176923" x="2070100" y="4641850"/>
          <p14:tracePt t="176930" x="2087563" y="4641850"/>
          <p14:tracePt t="176938" x="2097088" y="4641850"/>
          <p14:tracePt t="176946" x="2114550" y="4641850"/>
          <p14:tracePt t="176956" x="2151063" y="4641850"/>
          <p14:tracePt t="176963" x="2160588" y="4641850"/>
          <p14:tracePt t="176972" x="2187575" y="4641850"/>
          <p14:tracePt t="176979" x="2206625" y="4641850"/>
          <p14:tracePt t="176986" x="2233613" y="4641850"/>
          <p14:tracePt t="176994" x="2251075" y="4641850"/>
          <p14:tracePt t="177002" x="2279650" y="4641850"/>
          <p14:tracePt t="177010" x="2324100" y="4641850"/>
          <p14:tracePt t="177020" x="2352675" y="4641850"/>
          <p14:tracePt t="177026" x="2379663" y="4641850"/>
          <p14:tracePt t="177035" x="2425700" y="4641850"/>
          <p14:tracePt t="177044" x="2452688" y="4641850"/>
          <p14:tracePt t="177050" x="2479675" y="4641850"/>
          <p14:tracePt t="177058" x="2498725" y="4641850"/>
          <p14:tracePt t="177066" x="2516188" y="4641850"/>
          <p14:tracePt t="177212" x="2525713" y="4641850"/>
          <p14:tracePt t="177219" x="2543175" y="4641850"/>
          <p14:tracePt t="177227" x="2562225" y="4632325"/>
          <p14:tracePt t="177238" x="2579688" y="4632325"/>
          <p14:tracePt t="177243" x="2616200" y="4632325"/>
          <p14:tracePt t="177251" x="2635250" y="4632325"/>
          <p14:tracePt t="177258" x="2652713" y="4632325"/>
          <p14:tracePt t="177266" x="2671763" y="4632325"/>
          <p14:tracePt t="177274" x="2679700" y="4632325"/>
          <p14:tracePt t="177282" x="2689225" y="4632325"/>
          <p14:tracePt t="177291" x="2698750" y="4632325"/>
          <p14:tracePt t="177515" x="2708275" y="4632325"/>
          <p14:tracePt t="177523" x="2716213" y="4632325"/>
          <p14:tracePt t="177530" x="2752725" y="4632325"/>
          <p14:tracePt t="177538" x="2789238" y="4632325"/>
          <p14:tracePt t="177546" x="2835275" y="4632325"/>
          <p14:tracePt t="177556" x="2862263" y="4632325"/>
          <p14:tracePt t="177565" x="2908300" y="4632325"/>
          <p14:tracePt t="177571" x="2944813" y="4632325"/>
          <p14:tracePt t="177586" x="2954338" y="4632325"/>
          <p14:tracePt t="177706" x="2944813" y="4632325"/>
          <p14:tracePt t="177714" x="2917825" y="4632325"/>
          <p14:tracePt t="177730" x="2908300" y="4632325"/>
          <p14:tracePt t="177738" x="2898775" y="4641850"/>
          <p14:tracePt t="177754" x="2881313" y="4641850"/>
          <p14:tracePt t="177762" x="2871788" y="4651375"/>
          <p14:tracePt t="177786" x="2844800" y="4660900"/>
          <p14:tracePt t="177794" x="2835275" y="4660900"/>
          <p14:tracePt t="177810" x="2825750" y="4660900"/>
          <p14:tracePt t="177818" x="2817813" y="4660900"/>
          <p14:tracePt t="177827" x="2789238" y="4660900"/>
          <p14:tracePt t="177834" x="2781300" y="4660900"/>
          <p14:tracePt t="177842" x="2762250" y="4668838"/>
          <p14:tracePt t="177850" x="2752725" y="4678363"/>
          <p14:tracePt t="178050" x="2771775" y="4678363"/>
          <p14:tracePt t="178058" x="2808288" y="4668838"/>
          <p14:tracePt t="178066" x="2835275" y="4660900"/>
          <p14:tracePt t="178074" x="2844800" y="4660900"/>
          <p14:tracePt t="178194" x="2852738" y="4660900"/>
          <p14:tracePt t="178202" x="2862263" y="4660900"/>
          <p14:tracePt t="178210" x="2889250" y="4641850"/>
          <p14:tracePt t="178226" x="2889250" y="4632325"/>
          <p14:tracePt t="178242" x="2898775" y="4624388"/>
          <p14:tracePt t="178250" x="2908300" y="4624388"/>
          <p14:tracePt t="178274" x="2917825" y="4614863"/>
          <p14:tracePt t="178307" x="2925763" y="4614863"/>
          <p14:tracePt t="178315" x="2935288" y="4614863"/>
          <p14:tracePt t="178324" x="2935288" y="4605338"/>
          <p14:tracePt t="178335" x="2944813" y="4595813"/>
          <p14:tracePt t="178338" x="2944813" y="4587875"/>
          <p14:tracePt t="178346" x="2954338" y="4578350"/>
          <p14:tracePt t="178363" x="2971800" y="4559300"/>
          <p14:tracePt t="178370" x="2981325" y="4551363"/>
          <p14:tracePt t="178386" x="2990850" y="4551363"/>
          <p14:tracePt t="178402" x="2998788" y="4551363"/>
          <p14:tracePt t="178418" x="3008313" y="4541838"/>
          <p14:tracePt t="178442" x="3017838" y="4541838"/>
          <p14:tracePt t="178450" x="3027363" y="4541838"/>
          <p14:tracePt t="178458" x="3035300" y="4532313"/>
          <p14:tracePt t="178466" x="3044825" y="4522788"/>
          <p14:tracePt t="178599" x="3017838" y="4532313"/>
          <p14:tracePt t="178605" x="2998788" y="4551363"/>
          <p14:tracePt t="178613" x="2990850" y="4568825"/>
          <p14:tracePt t="178619" x="2981325" y="4587875"/>
          <p14:tracePt t="178631" x="2971800" y="4605338"/>
          <p14:tracePt t="178635" x="2971800" y="4624388"/>
          <p14:tracePt t="178644" x="2971800" y="4651375"/>
          <p14:tracePt t="178652" x="2971800" y="4660900"/>
          <p14:tracePt t="178659" x="2971800" y="4687888"/>
          <p14:tracePt t="178667" x="2971800" y="4697413"/>
          <p14:tracePt t="178677" x="2971800" y="4705350"/>
          <p14:tracePt t="178682" x="2971800" y="4724400"/>
          <p14:tracePt t="178690" x="2981325" y="4724400"/>
          <p14:tracePt t="178714" x="2990850" y="4724400"/>
          <p14:tracePt t="178730" x="2998788" y="4724400"/>
          <p14:tracePt t="178738" x="3017838" y="4724400"/>
          <p14:tracePt t="178746" x="3027363" y="4724400"/>
          <p14:tracePt t="178762" x="3044825" y="4724400"/>
          <p14:tracePt t="178770" x="3071813" y="4724400"/>
          <p14:tracePt t="178782" x="3081338" y="4714875"/>
          <p14:tracePt t="178804" x="3090863" y="4697413"/>
          <p14:tracePt t="178812" x="3100388" y="4687888"/>
          <p14:tracePt t="178819" x="3108325" y="4678363"/>
          <p14:tracePt t="178827" x="3108325" y="4660900"/>
          <p14:tracePt t="178834" x="3117850" y="4641850"/>
          <p14:tracePt t="178842" x="3127375" y="4624388"/>
          <p14:tracePt t="178850" x="3127375" y="4614863"/>
          <p14:tracePt t="178858" x="3136900" y="4605338"/>
          <p14:tracePt t="178866" x="3136900" y="4587875"/>
          <p14:tracePt t="178874" x="3154363" y="4559300"/>
          <p14:tracePt t="178892" x="3163888" y="4559300"/>
          <p14:tracePt t="178909" x="3163888" y="4551363"/>
          <p14:tracePt t="178916" x="3163888" y="4541838"/>
          <p14:tracePt t="179036" x="3163888" y="4532313"/>
          <p14:tracePt t="179043" x="3154363" y="4532313"/>
          <p14:tracePt t="179051" x="3117850" y="4532313"/>
          <p14:tracePt t="179059" x="3100388" y="4532313"/>
          <p14:tracePt t="179067" x="3090863" y="4532313"/>
          <p14:tracePt t="179075" x="3081338" y="4522788"/>
          <p14:tracePt t="179083" x="3071813" y="4522788"/>
          <p14:tracePt t="179090" x="3063875" y="4514850"/>
          <p14:tracePt t="179614" x="3044825" y="4514850"/>
          <p14:tracePt t="179637" x="3035300" y="4514850"/>
          <p14:tracePt t="179650" x="3027363" y="4532313"/>
          <p14:tracePt t="179666" x="3027363" y="4541838"/>
          <p14:tracePt t="179964" x="3027363" y="4551363"/>
          <p14:tracePt t="180107" x="3008313" y="4551363"/>
          <p14:tracePt t="180124" x="2998788" y="4551363"/>
          <p14:tracePt t="180131" x="2990850" y="4559300"/>
          <p14:tracePt t="180139" x="2981325" y="4559300"/>
          <p14:tracePt t="180149" x="2962275" y="4578350"/>
          <p14:tracePt t="180155" x="2944813" y="4587875"/>
          <p14:tracePt t="180162" x="2925763" y="4595813"/>
          <p14:tracePt t="180171" x="2908300" y="4624388"/>
          <p14:tracePt t="180179" x="2898775" y="4624388"/>
          <p14:tracePt t="180186" x="2889250" y="4624388"/>
          <p14:tracePt t="180195" x="2871788" y="4632325"/>
          <p14:tracePt t="180202" x="2852738" y="4651375"/>
          <p14:tracePt t="180210" x="2844800" y="4660900"/>
          <p14:tracePt t="180234" x="2844800" y="4668838"/>
          <p14:tracePt t="180290" x="2835275" y="4668838"/>
          <p14:tracePt t="180300" x="2825750" y="4678363"/>
          <p14:tracePt t="180306" x="2808288" y="4697413"/>
          <p14:tracePt t="180322" x="2789238" y="4705350"/>
          <p14:tracePt t="180330" x="2771775" y="4714875"/>
          <p14:tracePt t="180338" x="2762250" y="4714875"/>
          <p14:tracePt t="180347" x="2735263" y="4724400"/>
          <p14:tracePt t="180354" x="2716213" y="4732338"/>
          <p14:tracePt t="180363" x="2698750" y="4741863"/>
          <p14:tracePt t="180370" x="2679700" y="4751388"/>
          <p14:tracePt t="180378" x="2662238" y="4760913"/>
          <p14:tracePt t="180386" x="2652713" y="4760913"/>
          <p14:tracePt t="180395" x="2635250" y="4768850"/>
          <p14:tracePt t="180410" x="2625725" y="4768850"/>
          <p14:tracePt t="180418" x="2606675" y="4787900"/>
          <p14:tracePt t="180426" x="2606675" y="4797425"/>
          <p14:tracePt t="180442" x="2589213" y="4805363"/>
          <p14:tracePt t="180790" x="2552700" y="4805363"/>
          <p14:tracePt t="180797" x="2533650" y="4814888"/>
          <p14:tracePt t="180803" x="2506663" y="4814888"/>
          <p14:tracePt t="180811" x="2489200" y="4814888"/>
          <p14:tracePt t="180820" x="2452688" y="4814888"/>
          <p14:tracePt t="180828" x="2425700" y="4814888"/>
          <p14:tracePt t="180836" x="2360613" y="4833938"/>
          <p14:tracePt t="180842" x="2333625" y="4841875"/>
          <p14:tracePt t="180850" x="2287588" y="4841875"/>
          <p14:tracePt t="180858" x="2251075" y="4860925"/>
          <p14:tracePt t="180866" x="2206625" y="4860925"/>
          <p14:tracePt t="180874" x="2187575" y="4860925"/>
          <p14:tracePt t="180882" x="2160588" y="4860925"/>
          <p14:tracePt t="180898" x="2151063" y="4860925"/>
          <p14:tracePt t="181050" x="2143125" y="4860925"/>
          <p14:tracePt t="181068" x="2124075" y="4860925"/>
          <p14:tracePt t="181076" x="2114550" y="4860925"/>
          <p14:tracePt t="181082" x="2106613" y="4851400"/>
          <p14:tracePt t="181098" x="2097088" y="4841875"/>
          <p14:tracePt t="181106" x="2087563" y="4833938"/>
          <p14:tracePt t="181114" x="2078038" y="4824413"/>
          <p14:tracePt t="181130" x="2060575" y="4824413"/>
          <p14:tracePt t="181138" x="2041525" y="4805363"/>
          <p14:tracePt t="181146" x="2033588" y="4805363"/>
          <p14:tracePt t="181154" x="2024063" y="4797425"/>
          <p14:tracePt t="181162" x="2014538" y="4797425"/>
          <p14:tracePt t="181181" x="1997075" y="4787900"/>
          <p14:tracePt t="181227" x="1987550" y="4787900"/>
          <p14:tracePt t="181237" x="1978025" y="4787900"/>
          <p14:tracePt t="181242" x="1968500" y="4778375"/>
          <p14:tracePt t="181250" x="1960563" y="4778375"/>
          <p14:tracePt t="181259" x="1951038" y="4778375"/>
          <p14:tracePt t="181270" x="1931988" y="4760913"/>
          <p14:tracePt t="181274" x="1924050" y="4760913"/>
          <p14:tracePt t="181282" x="1905000" y="4760913"/>
          <p14:tracePt t="181290" x="1895475" y="4751388"/>
          <p14:tracePt t="181300" x="1895475" y="4741863"/>
          <p14:tracePt t="181314" x="1887538" y="4732338"/>
          <p14:tracePt t="181322" x="1878013" y="4724400"/>
          <p14:tracePt t="181331" x="1868488" y="4724400"/>
          <p14:tracePt t="181338" x="1860550" y="4714875"/>
          <p14:tracePt t="181346" x="1851025" y="4705350"/>
          <p14:tracePt t="181354" x="1841500" y="4705350"/>
          <p14:tracePt t="181363" x="1841500" y="4697413"/>
          <p14:tracePt t="181370" x="1841500" y="4687888"/>
          <p14:tracePt t="181378" x="1831975" y="4678363"/>
          <p14:tracePt t="181386" x="1824038" y="4668838"/>
          <p14:tracePt t="181475" x="1824038" y="4651375"/>
          <p14:tracePt t="181500" x="1824038" y="4632325"/>
          <p14:tracePt t="181507" x="1824038" y="4614863"/>
          <p14:tracePt t="181515" x="1824038" y="4605338"/>
          <p14:tracePt t="181532" x="1824038" y="4595813"/>
          <p14:tracePt t="181620" x="1824038" y="4587875"/>
          <p14:tracePt t="181631" x="1824038" y="4568825"/>
          <p14:tracePt t="181650" x="1824038" y="4559300"/>
          <p14:tracePt t="181658" x="1824038" y="4551363"/>
          <p14:tracePt t="181666" x="1831975" y="4532313"/>
          <p14:tracePt t="181674" x="1831975" y="4522788"/>
          <p14:tracePt t="181682" x="1831975" y="4514850"/>
          <p14:tracePt t="181690" x="1841500" y="4505325"/>
          <p14:tracePt t="181706" x="1851025" y="4505325"/>
          <p14:tracePt t="181714" x="1860550" y="4495800"/>
          <p14:tracePt t="181723" x="1868488" y="4486275"/>
          <p14:tracePt t="181731" x="1878013" y="4478338"/>
          <p14:tracePt t="181746" x="1895475" y="4468813"/>
          <p14:tracePt t="181754" x="1924050" y="4459288"/>
          <p14:tracePt t="181763" x="1951038" y="4459288"/>
          <p14:tracePt t="181770" x="1997075" y="4441825"/>
          <p14:tracePt t="181778" x="2024063" y="4441825"/>
          <p14:tracePt t="181786" x="2078038" y="4422775"/>
          <p14:tracePt t="181795" x="2124075" y="4422775"/>
          <p14:tracePt t="181802" x="2179638" y="4422775"/>
          <p14:tracePt t="181812" x="2233613" y="4413250"/>
          <p14:tracePt t="181818" x="2316163" y="4405313"/>
          <p14:tracePt t="181826" x="2370138" y="4405313"/>
          <p14:tracePt t="181834" x="2425700" y="4405313"/>
          <p14:tracePt t="181842" x="2498725" y="4405313"/>
          <p14:tracePt t="181850" x="2543175" y="4405313"/>
          <p14:tracePt t="181858" x="2579688" y="4405313"/>
          <p14:tracePt t="181866" x="2606675" y="4405313"/>
          <p14:tracePt t="181882" x="2616200" y="4405313"/>
          <p14:tracePt t="181890" x="2625725" y="4405313"/>
          <p14:tracePt t="181930" x="2635250" y="4405313"/>
          <p14:tracePt t="181946" x="2635250" y="4413250"/>
          <p14:tracePt t="181956" x="2635250" y="4422775"/>
          <p14:tracePt t="181972" x="2635250" y="4432300"/>
          <p14:tracePt t="181978" x="2635250" y="4449763"/>
          <p14:tracePt t="181986" x="2635250" y="4459288"/>
          <p14:tracePt t="181998" x="2643188" y="4459288"/>
          <p14:tracePt t="182003" x="2662238" y="4478338"/>
          <p14:tracePt t="182010" x="2671763" y="4486275"/>
          <p14:tracePt t="182018" x="2679700" y="4505325"/>
          <p14:tracePt t="182026" x="2689225" y="4514850"/>
          <p14:tracePt t="182034" x="2708275" y="4541838"/>
          <p14:tracePt t="182042" x="2716213" y="4551363"/>
          <p14:tracePt t="182050" x="2725738" y="4559300"/>
          <p14:tracePt t="182066" x="2744788" y="4568825"/>
          <p14:tracePt t="182146" x="2744788" y="4578350"/>
          <p14:tracePt t="182154" x="2744788" y="4587875"/>
          <p14:tracePt t="182162" x="2744788" y="4595813"/>
          <p14:tracePt t="182170" x="2744788" y="4614863"/>
          <p14:tracePt t="182178" x="2744788" y="4624388"/>
          <p14:tracePt t="182186" x="2744788" y="4632325"/>
          <p14:tracePt t="182202" x="2744788" y="4651375"/>
          <p14:tracePt t="182219" x="2744788" y="4660900"/>
          <p14:tracePt t="182235" x="2735263" y="4668838"/>
          <p14:tracePt t="182244" x="2735263" y="4678363"/>
          <p14:tracePt t="182256" x="2725738" y="4697413"/>
          <p14:tracePt t="182258" x="2725738" y="4705350"/>
          <p14:tracePt t="182267" x="2708275" y="4724400"/>
          <p14:tracePt t="182274" x="2698750" y="4724400"/>
          <p14:tracePt t="182282" x="2698750" y="4741863"/>
          <p14:tracePt t="182300" x="2671763" y="4778375"/>
          <p14:tracePt t="182306" x="2652713" y="4797425"/>
          <p14:tracePt t="182314" x="2643188" y="4805363"/>
          <p14:tracePt t="182322" x="2616200" y="4824413"/>
          <p14:tracePt t="182331" x="2598738" y="4841875"/>
          <p14:tracePt t="182338" x="2579688" y="4851400"/>
          <p14:tracePt t="182347" x="2552700" y="4870450"/>
          <p14:tracePt t="182355" x="2525713" y="4870450"/>
          <p14:tracePt t="182364" x="2498725" y="4887913"/>
          <p14:tracePt t="182372" x="2462213" y="4897438"/>
          <p14:tracePt t="182381" x="2452688" y="4897438"/>
          <p14:tracePt t="182387" x="2425700" y="4897438"/>
          <p14:tracePt t="182395" x="2416175" y="4897438"/>
          <p14:tracePt t="182403" x="2389188" y="4897438"/>
          <p14:tracePt t="182414" x="2370138" y="4897438"/>
          <p14:tracePt t="182419" x="2360613" y="4897438"/>
          <p14:tracePt t="182427" x="2343150" y="4897438"/>
          <p14:tracePt t="182435" x="2306638" y="4897438"/>
          <p14:tracePt t="182445" x="2287588" y="4897438"/>
          <p14:tracePt t="182451" x="2279650" y="4897438"/>
          <p14:tracePt t="182458" x="2243138" y="4897438"/>
          <p14:tracePt t="182466" x="2206625" y="4897438"/>
          <p14:tracePt t="182474" x="2179638" y="4906963"/>
          <p14:tracePt t="182482" x="2133600" y="4906963"/>
          <p14:tracePt t="182490" x="2097088" y="4924425"/>
          <p14:tracePt t="182498" x="2051050" y="4924425"/>
          <p14:tracePt t="182506" x="2033588" y="4924425"/>
          <p14:tracePt t="182514" x="2024063" y="4924425"/>
          <p14:tracePt t="182524" x="2005013" y="4924425"/>
          <p14:tracePt t="182555" x="1997075" y="4924425"/>
          <p14:tracePt t="182563" x="1997075" y="4914900"/>
          <p14:tracePt t="182572" x="1987550" y="4906963"/>
          <p14:tracePt t="182586" x="1978025" y="4878388"/>
          <p14:tracePt t="182598" x="1978025" y="4860925"/>
          <p14:tracePt t="182604" x="1960563" y="4841875"/>
          <p14:tracePt t="182615" x="1951038" y="4833938"/>
          <p14:tracePt t="182619" x="1941513" y="4824413"/>
          <p14:tracePt t="182630" x="1931988" y="4814888"/>
          <p14:tracePt t="182634" x="1914525" y="4805363"/>
          <p14:tracePt t="182650" x="1905000" y="4797425"/>
          <p14:tracePt t="182658" x="1887538" y="4778375"/>
          <p14:tracePt t="182674" x="1878013" y="4768850"/>
          <p14:tracePt t="182714" x="1868488" y="4760913"/>
          <p14:tracePt t="182722" x="1868488" y="4741863"/>
          <p14:tracePt t="182730" x="1860550" y="4741863"/>
          <p14:tracePt t="182746" x="1860550" y="4732338"/>
          <p14:tracePt t="182754" x="1860550" y="4724400"/>
          <p14:tracePt t="182763" x="1851025" y="4697413"/>
          <p14:tracePt t="182770" x="1851025" y="4687888"/>
          <p14:tracePt t="182779" x="1851025" y="4678363"/>
          <p14:tracePt t="182786" x="1851025" y="4660900"/>
          <p14:tracePt t="182795" x="1851025" y="4651375"/>
          <p14:tracePt t="182802" x="1851025" y="4641850"/>
          <p14:tracePt t="182810" x="1851025" y="4624388"/>
          <p14:tracePt t="182826" x="1851025" y="4614863"/>
          <p14:tracePt t="182834" x="1851025" y="4605338"/>
          <p14:tracePt t="182843" x="1851025" y="4595813"/>
          <p14:tracePt t="182867" x="1851025" y="4578350"/>
          <p14:tracePt t="182949" x="1851025" y="4568825"/>
          <p14:tracePt t="182963" x="1851025" y="4559300"/>
          <p14:tracePt t="182973" x="1860550" y="4551363"/>
          <p14:tracePt t="182978" x="1878013" y="4551363"/>
          <p14:tracePt t="182986" x="1905000" y="4532313"/>
          <p14:tracePt t="182995" x="1931988" y="4532313"/>
          <p14:tracePt t="183002" x="1978025" y="4532313"/>
          <p14:tracePt t="183010" x="2033588" y="4532313"/>
          <p14:tracePt t="183020" x="2087563" y="4532313"/>
          <p14:tracePt t="183026" x="2143125" y="4532313"/>
          <p14:tracePt t="183034" x="2233613" y="4532313"/>
          <p14:tracePt t="183042" x="2324100" y="4532313"/>
          <p14:tracePt t="183050" x="2397125" y="4532313"/>
          <p14:tracePt t="183058" x="2470150" y="4532313"/>
          <p14:tracePt t="183066" x="2570163" y="4532313"/>
          <p14:tracePt t="183074" x="2606675" y="4532313"/>
          <p14:tracePt t="183082" x="2652713" y="4532313"/>
          <p14:tracePt t="183091" x="2679700" y="4532313"/>
          <p14:tracePt t="183188" x="2689225" y="4532313"/>
          <p14:tracePt t="183198" x="2689225" y="4541838"/>
          <p14:tracePt t="183209" x="2689225" y="4551363"/>
          <p14:tracePt t="183211" x="2689225" y="4568825"/>
          <p14:tracePt t="183218" x="2689225" y="4578350"/>
          <p14:tracePt t="183226" x="2689225" y="4587875"/>
          <p14:tracePt t="183234" x="2689225" y="4595813"/>
          <p14:tracePt t="183242" x="2689225" y="4614863"/>
          <p14:tracePt t="183258" x="2689225" y="4641850"/>
          <p14:tracePt t="183266" x="2689225" y="4651375"/>
          <p14:tracePt t="183275" x="2689225" y="4678363"/>
          <p14:tracePt t="183283" x="2689225" y="4687888"/>
          <p14:tracePt t="183292" x="2689225" y="4705350"/>
          <p14:tracePt t="183302" x="2689225" y="4732338"/>
          <p14:tracePt t="183306" x="2689225" y="4741863"/>
          <p14:tracePt t="183314" x="2689225" y="4751388"/>
          <p14:tracePt t="183322" x="2689225" y="4760913"/>
          <p14:tracePt t="183330" x="2698750" y="4768850"/>
          <p14:tracePt t="183346" x="2698750" y="4778375"/>
          <p14:tracePt t="183378" x="2698750" y="4787900"/>
          <p14:tracePt t="183395" x="2698750" y="4805363"/>
          <p14:tracePt t="183402" x="2698750" y="4814888"/>
          <p14:tracePt t="183410" x="2698750" y="4833938"/>
          <p14:tracePt t="183418" x="2671763" y="4860925"/>
          <p14:tracePt t="183426" x="2662238" y="4870450"/>
          <p14:tracePt t="183434" x="2625725" y="4887913"/>
          <p14:tracePt t="183442" x="2606675" y="4906963"/>
          <p14:tracePt t="183450" x="2589213" y="4914900"/>
          <p14:tracePt t="183458" x="2570163" y="4924425"/>
          <p14:tracePt t="183466" x="2533650" y="4933950"/>
          <p14:tracePt t="183482" x="2525713" y="4933950"/>
          <p14:tracePt t="183490" x="2498725" y="4951413"/>
          <p14:tracePt t="183506" x="2489200" y="4951413"/>
          <p14:tracePt t="183514" x="2479675" y="4951413"/>
          <p14:tracePt t="183530" x="2462213" y="4951413"/>
          <p14:tracePt t="183538" x="2452688" y="4951413"/>
          <p14:tracePt t="183548" x="2443163" y="4951413"/>
          <p14:tracePt t="183562" x="2425700" y="4951413"/>
          <p14:tracePt t="183570" x="2406650" y="4951413"/>
          <p14:tracePt t="183581" x="2360613" y="4951413"/>
          <p14:tracePt t="183586" x="2343150" y="4951413"/>
          <p14:tracePt t="183596" x="2316163" y="4951413"/>
          <p14:tracePt t="183602" x="2279650" y="4951413"/>
          <p14:tracePt t="183611" x="2260600" y="4951413"/>
          <p14:tracePt t="183618" x="2233613" y="4951413"/>
          <p14:tracePt t="183632" x="2214563" y="4951413"/>
          <p14:tracePt t="183635" x="2187575" y="4951413"/>
          <p14:tracePt t="183651" x="2179638" y="4951413"/>
          <p14:tracePt t="183660" x="2160588" y="4951413"/>
          <p14:tracePt t="183667" x="2143125" y="4943475"/>
          <p14:tracePt t="183683" x="2124075" y="4933950"/>
          <p14:tracePt t="183700" x="2114550" y="4933950"/>
          <p14:tracePt t="183708" x="2097088" y="4914900"/>
          <p14:tracePt t="183714" x="2078038" y="4906963"/>
          <p14:tracePt t="183732" x="2070100" y="4897438"/>
          <p14:tracePt t="183739" x="2041525" y="4887913"/>
          <p14:tracePt t="183755" x="2033588" y="4887913"/>
          <p14:tracePt t="183764" x="2024063" y="4878388"/>
          <p14:tracePt t="183772" x="2024063" y="4870450"/>
          <p14:tracePt t="183781" x="2014538" y="4860925"/>
          <p14:tracePt t="183787" x="2005013" y="4851400"/>
          <p14:tracePt t="183802" x="1987550" y="4833938"/>
          <p14:tracePt t="183802" x="1978025" y="4824413"/>
          <p14:tracePt t="183818" x="1960563" y="4778375"/>
          <p14:tracePt t="183834" x="1951038" y="4751388"/>
          <p14:tracePt t="183844" x="1951038" y="4741863"/>
          <p14:tracePt t="183852" x="1951038" y="4724400"/>
          <p14:tracePt t="183862" x="1941513" y="4697413"/>
          <p14:tracePt t="183868" x="1941513" y="4678363"/>
          <p14:tracePt t="183875" x="1941513" y="4660900"/>
          <p14:tracePt t="183883" x="1941513" y="4641850"/>
          <p14:tracePt t="183893" x="1941513" y="4614863"/>
          <p14:tracePt t="183898" x="1941513" y="4595813"/>
          <p14:tracePt t="183906" x="1941513" y="4587875"/>
          <p14:tracePt t="183915" x="1941513" y="4568825"/>
          <p14:tracePt t="183923" x="1941513" y="4559300"/>
          <p14:tracePt t="183931" x="1951038" y="4541838"/>
          <p14:tracePt t="183939" x="1960563" y="4522788"/>
          <p14:tracePt t="183949" x="1968500" y="4514850"/>
          <p14:tracePt t="183964" x="1997075" y="4495800"/>
          <p14:tracePt t="183972" x="1997075" y="4486275"/>
          <p14:tracePt t="183978" x="2014538" y="4468813"/>
          <p14:tracePt t="183986" x="2033588" y="4468813"/>
          <p14:tracePt t="183995" x="2078038" y="4459288"/>
          <p14:tracePt t="184002" x="2097088" y="4449763"/>
          <p14:tracePt t="184013" x="2133600" y="4449763"/>
          <p14:tracePt t="184020" x="2187575" y="4449763"/>
          <p14:tracePt t="184026" x="2270125" y="4422775"/>
          <p14:tracePt t="184034" x="2324100" y="4422775"/>
          <p14:tracePt t="184042" x="2397125" y="4422775"/>
          <p14:tracePt t="184050" x="2489200" y="4422775"/>
          <p14:tracePt t="184058" x="2552700" y="4422775"/>
          <p14:tracePt t="184066" x="2606675" y="4422775"/>
          <p14:tracePt t="184074" x="2643188" y="4422775"/>
          <p14:tracePt t="184082" x="2689225" y="4422775"/>
          <p14:tracePt t="184090" x="2716213" y="4422775"/>
          <p14:tracePt t="184098" x="2744788" y="4422775"/>
          <p14:tracePt t="184106" x="2762250" y="4432300"/>
          <p14:tracePt t="184114" x="2771775" y="4441825"/>
          <p14:tracePt t="184122" x="2789238" y="4459288"/>
          <p14:tracePt t="184130" x="2817813" y="4478338"/>
          <p14:tracePt t="184138" x="2825750" y="4486275"/>
          <p14:tracePt t="184146" x="2835275" y="4495800"/>
          <p14:tracePt t="184154" x="2844800" y="4514850"/>
          <p14:tracePt t="184162" x="2862263" y="4532313"/>
          <p14:tracePt t="184180" x="2871788" y="4551363"/>
          <p14:tracePt t="184186" x="2871788" y="4559300"/>
          <p14:tracePt t="184195" x="2881313" y="4568825"/>
          <p14:tracePt t="184210" x="2881313" y="4578350"/>
          <p14:tracePt t="184218" x="2881313" y="4595813"/>
          <p14:tracePt t="184226" x="2881313" y="4605338"/>
          <p14:tracePt t="184235" x="2881313" y="4632325"/>
          <p14:tracePt t="184242" x="2881313" y="4651375"/>
          <p14:tracePt t="184252" x="2881313" y="4668838"/>
          <p14:tracePt t="184258" x="2881313" y="4687888"/>
          <p14:tracePt t="184268" x="2881313" y="4697413"/>
          <p14:tracePt t="184274" x="2881313" y="4714875"/>
          <p14:tracePt t="184306" x="2881313" y="4732338"/>
          <p14:tracePt t="184322" x="2862263" y="4751388"/>
          <p14:tracePt t="184330" x="2852738" y="4760913"/>
          <p14:tracePt t="184339" x="2844800" y="4768850"/>
          <p14:tracePt t="184348" x="2825750" y="4787900"/>
          <p14:tracePt t="184355" x="2808288" y="4805363"/>
          <p14:tracePt t="184364" x="2789238" y="4824413"/>
          <p14:tracePt t="184371" x="2771775" y="4841875"/>
          <p14:tracePt t="184378" x="2744788" y="4870450"/>
          <p14:tracePt t="184386" x="2708275" y="4878388"/>
          <p14:tracePt t="184397" x="2671763" y="4897438"/>
          <p14:tracePt t="184403" x="2643188" y="4914900"/>
          <p14:tracePt t="184414" x="2616200" y="4924425"/>
          <p14:tracePt t="184419" x="2606675" y="4924425"/>
          <p14:tracePt t="184427" x="2570163" y="4933950"/>
          <p14:tracePt t="184435" x="2552700" y="4960938"/>
          <p14:tracePt t="184444" x="2533650" y="4960938"/>
          <p14:tracePt t="184451" x="2516188" y="4970463"/>
          <p14:tracePt t="184459" x="2479675" y="4979988"/>
          <p14:tracePt t="184467" x="2462213" y="4979988"/>
          <p14:tracePt t="184474" x="2425700" y="4979988"/>
          <p14:tracePt t="184482" x="2406650" y="4979988"/>
          <p14:tracePt t="184490" x="2379663" y="4979988"/>
          <p14:tracePt t="184498" x="2360613" y="4979988"/>
          <p14:tracePt t="184506" x="2333625" y="4979988"/>
          <p14:tracePt t="184514" x="2316163" y="4979988"/>
          <p14:tracePt t="184522" x="2287588" y="4979988"/>
          <p14:tracePt t="184530" x="2279650" y="4979988"/>
          <p14:tracePt t="184538" x="2270125" y="4979988"/>
          <p14:tracePt t="184546" x="2243138" y="4979988"/>
          <p14:tracePt t="184584" x="2224088" y="4979988"/>
          <p14:tracePt t="184586" x="2224088" y="4970463"/>
          <p14:tracePt t="184597" x="2214563" y="4951413"/>
          <p14:tracePt t="184602" x="2214563" y="4933950"/>
          <p14:tracePt t="184610" x="2214563" y="4914900"/>
          <p14:tracePt t="184618" x="2197100" y="4887913"/>
          <p14:tracePt t="184626" x="2197100" y="4878388"/>
          <p14:tracePt t="184634" x="2197100" y="4841875"/>
          <p14:tracePt t="184642" x="2197100" y="4814888"/>
          <p14:tracePt t="184651" x="2197100" y="4787900"/>
          <p14:tracePt t="184659" x="2197100" y="4768850"/>
          <p14:tracePt t="184667" x="2197100" y="4732338"/>
          <p14:tracePt t="184677" x="2197100" y="4697413"/>
          <p14:tracePt t="184682" x="2197100" y="4678363"/>
          <p14:tracePt t="184690" x="2197100" y="4651375"/>
          <p14:tracePt t="184698" x="2197100" y="4632325"/>
          <p14:tracePt t="184706" x="2197100" y="4605338"/>
          <p14:tracePt t="184714" x="2206625" y="4595813"/>
          <p14:tracePt t="184722" x="2214563" y="4578350"/>
          <p14:tracePt t="184730" x="2214563" y="4551363"/>
          <p14:tracePt t="184738" x="2233613" y="4532313"/>
          <p14:tracePt t="184754" x="2243138" y="4495800"/>
          <p14:tracePt t="184771" x="2243138" y="4486275"/>
          <p14:tracePt t="184778" x="2243138" y="4468813"/>
          <p14:tracePt t="184787" x="2251075" y="4459288"/>
          <p14:tracePt t="184811" x="2260600" y="4449763"/>
          <p14:tracePt t="184851" x="2270125" y="4441825"/>
          <p14:tracePt t="184861" x="2279650" y="4441825"/>
          <p14:tracePt t="184867" x="2287588" y="4441825"/>
          <p14:tracePt t="184875" x="2324100" y="4441825"/>
          <p14:tracePt t="184883" x="2333625" y="4441825"/>
          <p14:tracePt t="184894" x="2370138" y="4459288"/>
          <p14:tracePt t="184898" x="2389188" y="4486275"/>
          <p14:tracePt t="184907" x="2433638" y="4532313"/>
          <p14:tracePt t="184914" x="2443163" y="4551363"/>
          <p14:tracePt t="184924" x="2452688" y="4568825"/>
          <p14:tracePt t="184930" x="2452688" y="4605338"/>
          <p14:tracePt t="184938" x="2470150" y="4624388"/>
          <p14:tracePt t="184946" x="2470150" y="4660900"/>
          <p14:tracePt t="184956" x="2470150" y="4668838"/>
          <p14:tracePt t="184962" x="2470150" y="4705350"/>
          <p14:tracePt t="184978" x="2470150" y="4714875"/>
          <p14:tracePt t="184986" x="2470150" y="4732338"/>
          <p14:tracePt t="185084" x="2470150" y="4741863"/>
          <p14:tracePt t="185098" x="2470150" y="4751388"/>
          <p14:tracePt t="185114" x="2470150" y="4760913"/>
          <p14:tracePt t="185138" x="2470150" y="4787900"/>
          <p14:tracePt t="185643" x="2462213" y="4797425"/>
          <p14:tracePt t="185946" x="2452688" y="4797425"/>
          <p14:tracePt t="185955" x="2433638" y="4797425"/>
          <p14:tracePt t="185962" x="2397125" y="4778375"/>
          <p14:tracePt t="185972" x="2370138" y="4768850"/>
          <p14:tracePt t="185978" x="2360613" y="4760913"/>
          <p14:tracePt t="185986" x="2333625" y="4751388"/>
          <p14:tracePt t="185994" x="2316163" y="4732338"/>
          <p14:tracePt t="186003" x="2306638" y="4732338"/>
          <p14:tracePt t="186010" x="2297113" y="4732338"/>
          <p14:tracePt t="186020" x="2297113" y="4724400"/>
          <p14:tracePt t="186102" x="2287588" y="4714875"/>
          <p14:tracePt t="186106" x="2279650" y="4705350"/>
          <p14:tracePt t="186114" x="2270125" y="4697413"/>
          <p14:tracePt t="186122" x="2260600" y="4687888"/>
          <p14:tracePt t="186138" x="2251075" y="4678363"/>
          <p14:tracePt t="186162" x="2251075" y="4668838"/>
          <p14:tracePt t="186186" x="2251075" y="4660900"/>
          <p14:tracePt t="186372" x="2251075" y="4668838"/>
          <p14:tracePt t="186382" x="2251075" y="4697413"/>
          <p14:tracePt t="186388" x="2251075" y="4705350"/>
          <p14:tracePt t="186399" x="2251075" y="4732338"/>
          <p14:tracePt t="186402" x="2251075" y="4741863"/>
          <p14:tracePt t="186411" x="2251075" y="4760913"/>
          <p14:tracePt t="186418" x="2251075" y="4778375"/>
          <p14:tracePt t="186426" x="2251075" y="4797425"/>
          <p14:tracePt t="186450" x="2251075" y="4814888"/>
          <p14:tracePt t="186466" x="2251075" y="4824413"/>
          <p14:tracePt t="186776" x="2251075" y="4833938"/>
          <p14:tracePt t="186778" x="2260600" y="4833938"/>
          <p14:tracePt t="186786" x="2297113" y="4833938"/>
          <p14:tracePt t="186795" x="2316163" y="4833938"/>
          <p14:tracePt t="186802" x="2343150" y="4833938"/>
          <p14:tracePt t="186811" x="2360613" y="4833938"/>
          <p14:tracePt t="186818" x="2389188" y="4833938"/>
          <p14:tracePt t="186826" x="2397125" y="4833938"/>
          <p14:tracePt t="186834" x="2406650" y="4833938"/>
          <p14:tracePt t="186850" x="2425700" y="4833938"/>
          <p14:tracePt t="186866" x="2433638" y="4833938"/>
          <p14:tracePt t="187190" x="2479675" y="4833938"/>
          <p14:tracePt t="187197" x="2533650" y="4833938"/>
          <p14:tracePt t="187209" x="2606675" y="4833938"/>
          <p14:tracePt t="187211" x="2716213" y="4833938"/>
          <p14:tracePt t="187218" x="2825750" y="4833938"/>
          <p14:tracePt t="187226" x="2954338" y="4833938"/>
          <p14:tracePt t="187235" x="3081338" y="4833938"/>
          <p14:tracePt t="187242" x="3171825" y="4841875"/>
          <p14:tracePt t="187252" x="3300413" y="4841875"/>
          <p14:tracePt t="187258" x="3400425" y="4841875"/>
          <p14:tracePt t="187266" x="3490913" y="4841875"/>
          <p14:tracePt t="187274" x="3546475" y="4841875"/>
          <p14:tracePt t="187282" x="3600450" y="4841875"/>
          <p14:tracePt t="187290" x="3619500" y="4841875"/>
          <p14:tracePt t="187404" x="3646488" y="4841875"/>
          <p14:tracePt t="187412" x="3665538" y="4841875"/>
          <p14:tracePt t="187419" x="3683000" y="4833938"/>
          <p14:tracePt t="187427" x="3702050" y="4824413"/>
          <p14:tracePt t="187442" x="3709988" y="4824413"/>
          <p14:tracePt t="187458" x="3729038" y="4814888"/>
          <p14:tracePt t="187932" x="3692525" y="4805363"/>
          <p14:tracePt t="187940" x="3609975" y="4778375"/>
          <p14:tracePt t="187947" x="3573463" y="4778375"/>
          <p14:tracePt t="187956" x="3527425" y="4778375"/>
          <p14:tracePt t="187962" x="3490913" y="4768850"/>
          <p14:tracePt t="187971" x="3446463" y="4768850"/>
          <p14:tracePt t="187978" x="3419475" y="4768850"/>
          <p14:tracePt t="187986" x="3382963" y="4768850"/>
          <p14:tracePt t="187995" x="3363913" y="4768850"/>
          <p14:tracePt t="188003" x="3336925" y="4768850"/>
          <p14:tracePt t="188011" x="3317875" y="4768850"/>
          <p14:tracePt t="188018" x="3300413" y="4768850"/>
          <p14:tracePt t="188026" x="3290888" y="4768850"/>
          <p14:tracePt t="188035" x="3273425" y="4768850"/>
          <p14:tracePt t="188042" x="3244850" y="4768850"/>
          <p14:tracePt t="188050" x="3236913" y="4768850"/>
          <p14:tracePt t="188058" x="3208338" y="4768850"/>
          <p14:tracePt t="188066" x="3200400" y="4768850"/>
          <p14:tracePt t="188074" x="3181350" y="4768850"/>
          <p14:tracePt t="188082" x="3171825" y="4768850"/>
          <p14:tracePt t="188098" x="3163888" y="4768850"/>
          <p14:tracePt t="188114" x="3154363" y="4768850"/>
          <p14:tracePt t="188228" x="3144838" y="4760913"/>
          <p14:tracePt t="188252" x="3136900" y="4741863"/>
          <p14:tracePt t="188258" x="3136900" y="4732338"/>
          <p14:tracePt t="188267" x="3136900" y="4724400"/>
          <p14:tracePt t="188274" x="3136900" y="4697413"/>
          <p14:tracePt t="188282" x="3136900" y="4687888"/>
          <p14:tracePt t="188290" x="3136900" y="4678363"/>
          <p14:tracePt t="188299" x="3117850" y="4660900"/>
          <p14:tracePt t="188306" x="3117850" y="4651375"/>
          <p14:tracePt t="188331" x="3117850" y="4641850"/>
          <p14:tracePt t="188427" x="3117850" y="4624388"/>
          <p14:tracePt t="188434" x="3117850" y="4614863"/>
          <p14:tracePt t="188451" x="3127375" y="4587875"/>
          <p14:tracePt t="188458" x="3171825" y="4568825"/>
          <p14:tracePt t="188466" x="3217863" y="4541838"/>
          <p14:tracePt t="188476" x="3236913" y="4532313"/>
          <p14:tracePt t="188483" x="3309938" y="4495800"/>
          <p14:tracePt t="188491" x="3382963" y="4468813"/>
          <p14:tracePt t="188499" x="3446463" y="4449763"/>
          <p14:tracePt t="188507" x="3527425" y="4432300"/>
          <p14:tracePt t="188515" x="3563938" y="4422775"/>
          <p14:tracePt t="188522" x="3629025" y="4413250"/>
          <p14:tracePt t="188530" x="3692525" y="4386263"/>
          <p14:tracePt t="188538" x="3719513" y="4376738"/>
          <p14:tracePt t="188546" x="3765550" y="4368800"/>
          <p14:tracePt t="188554" x="3802063" y="4368800"/>
          <p14:tracePt t="188562" x="3819525" y="4368800"/>
          <p14:tracePt t="188570" x="3846513" y="4368800"/>
          <p14:tracePt t="188578" x="3856038" y="4368800"/>
          <p14:tracePt t="188586" x="3865563" y="4368800"/>
          <p14:tracePt t="188597" x="3892550" y="4368800"/>
          <p14:tracePt t="188602" x="3911600" y="4368800"/>
          <p14:tracePt t="188611" x="3948113" y="4376738"/>
          <p14:tracePt t="188620" x="3992563" y="4386263"/>
          <p14:tracePt t="188631" x="4057650" y="4405313"/>
          <p14:tracePt t="188635" x="4111625" y="4413250"/>
          <p14:tracePt t="188645" x="4157663" y="4413250"/>
          <p14:tracePt t="188650" x="4221163" y="4441825"/>
          <p14:tracePt t="188659" x="4284663" y="4441825"/>
          <p14:tracePt t="188667" x="4357688" y="4441825"/>
          <p14:tracePt t="188676" x="4413250" y="4441825"/>
          <p14:tracePt t="188683" x="4484688" y="4441825"/>
          <p14:tracePt t="188692" x="4540250" y="4441825"/>
          <p14:tracePt t="188700" x="4630738" y="4441825"/>
          <p14:tracePt t="188709" x="4695825" y="4441825"/>
          <p14:tracePt t="188714" x="4749800" y="4441825"/>
          <p14:tracePt t="188722" x="4822825" y="4441825"/>
          <p14:tracePt t="188730" x="4859338" y="4441825"/>
          <p14:tracePt t="188738" x="4922838" y="4449763"/>
          <p14:tracePt t="188746" x="4978400" y="4449763"/>
          <p14:tracePt t="188754" x="5049838" y="4449763"/>
          <p14:tracePt t="188762" x="5105400" y="4449763"/>
          <p14:tracePt t="188770" x="5159375" y="4449763"/>
          <p14:tracePt t="188778" x="5205413" y="4449763"/>
          <p14:tracePt t="188786" x="5232400" y="4449763"/>
          <p14:tracePt t="188794" x="5268913" y="4449763"/>
          <p14:tracePt t="188802" x="5305425" y="4449763"/>
          <p14:tracePt t="188811" x="5334000" y="4449763"/>
          <p14:tracePt t="188818" x="5360988" y="4449763"/>
          <p14:tracePt t="188826" x="5405438" y="4449763"/>
          <p14:tracePt t="188834" x="5414963" y="4449763"/>
          <p14:tracePt t="188842" x="5461000" y="4449763"/>
          <p14:tracePt t="188850" x="5470525" y="4449763"/>
          <p14:tracePt t="188858" x="5487988" y="4459288"/>
          <p14:tracePt t="188866" x="5497513" y="4459288"/>
          <p14:tracePt t="188906" x="5507038" y="4468813"/>
          <p14:tracePt t="188924" x="5514975" y="4486275"/>
          <p14:tracePt t="188930" x="5524500" y="4486275"/>
          <p14:tracePt t="188938" x="5524500" y="4495800"/>
          <p14:tracePt t="188946" x="5524500" y="4514850"/>
          <p14:tracePt t="188956" x="5543550" y="4541838"/>
          <p14:tracePt t="188962" x="5551488" y="4559300"/>
          <p14:tracePt t="188971" x="5551488" y="4568825"/>
          <p14:tracePt t="188979" x="5561013" y="4587875"/>
          <p14:tracePt t="188986" x="5561013" y="4605338"/>
          <p14:tracePt t="188994" x="5570538" y="4624388"/>
          <p14:tracePt t="189002" x="5588000" y="4641850"/>
          <p14:tracePt t="189026" x="5588000" y="4651375"/>
          <p14:tracePt t="189050" x="5588000" y="4660900"/>
          <p14:tracePt t="189066" x="5597525" y="4687888"/>
          <p14:tracePt t="189074" x="5597525" y="4705350"/>
          <p14:tracePt t="189082" x="5597525" y="4714875"/>
          <p14:tracePt t="189090" x="5597525" y="4741863"/>
          <p14:tracePt t="189098" x="5597525" y="4751388"/>
          <p14:tracePt t="189106" x="5597525" y="4797425"/>
          <p14:tracePt t="189114" x="5597525" y="4805363"/>
          <p14:tracePt t="189122" x="5597525" y="4833938"/>
          <p14:tracePt t="189130" x="5597525" y="4851400"/>
          <p14:tracePt t="189146" x="5597525" y="4870450"/>
          <p14:tracePt t="189154" x="5588000" y="4878388"/>
          <p14:tracePt t="189162" x="5580063" y="4887913"/>
          <p14:tracePt t="189170" x="5570538" y="4887913"/>
          <p14:tracePt t="189179" x="5561013" y="4897438"/>
          <p14:tracePt t="189186" x="5543550" y="4897438"/>
          <p14:tracePt t="189194" x="5507038" y="4906963"/>
          <p14:tracePt t="189202" x="5497513" y="4906963"/>
          <p14:tracePt t="189211" x="5470525" y="4906963"/>
          <p14:tracePt t="189218" x="5451475" y="4906963"/>
          <p14:tracePt t="189228" x="5414963" y="4906963"/>
          <p14:tracePt t="189235" x="5378450" y="4906963"/>
          <p14:tracePt t="189242" x="5360988" y="4906963"/>
          <p14:tracePt t="189252" x="5334000" y="4906963"/>
          <p14:tracePt t="189258" x="5314950" y="4906963"/>
          <p14:tracePt t="189266" x="5287963" y="4906963"/>
          <p14:tracePt t="189274" x="5268913" y="4906963"/>
          <p14:tracePt t="189282" x="5241925" y="4887913"/>
          <p14:tracePt t="189291" x="5232400" y="4887913"/>
          <p14:tracePt t="189298" x="5214938" y="4878388"/>
          <p14:tracePt t="190013" x="5195888" y="4878388"/>
          <p14:tracePt t="190026" x="5187950" y="4878388"/>
          <p14:tracePt t="190066" x="5168900" y="4870450"/>
          <p14:tracePt t="190260" x="5159375" y="4860925"/>
          <p14:tracePt t="190282" x="5159375" y="4851400"/>
          <p14:tracePt t="190372" x="5159375" y="4841875"/>
          <p14:tracePt t="190401" x="5159375" y="4833938"/>
          <p14:tracePt t="190402" x="5159375" y="4814888"/>
          <p14:tracePt t="190411" x="5159375" y="4805363"/>
          <p14:tracePt t="190418" x="5159375" y="4787900"/>
          <p14:tracePt t="190426" x="5159375" y="4768850"/>
          <p14:tracePt t="190434" x="5159375" y="4760913"/>
          <p14:tracePt t="190442" x="5178425" y="4732338"/>
          <p14:tracePt t="190450" x="5178425" y="4724400"/>
          <p14:tracePt t="190458" x="5187950" y="4697413"/>
          <p14:tracePt t="190466" x="5187950" y="4687888"/>
          <p14:tracePt t="190474" x="5195888" y="4668838"/>
          <p14:tracePt t="190482" x="5195888" y="4651375"/>
          <p14:tracePt t="190490" x="5205413" y="4632325"/>
          <p14:tracePt t="190498" x="5232400" y="4595813"/>
          <p14:tracePt t="190506" x="5241925" y="4578350"/>
          <p14:tracePt t="190514" x="5251450" y="4559300"/>
          <p14:tracePt t="190522" x="5260975" y="4551363"/>
          <p14:tracePt t="190530" x="5278438" y="4522788"/>
          <p14:tracePt t="190538" x="5297488" y="4505325"/>
          <p14:tracePt t="190546" x="5314950" y="4486275"/>
          <p14:tracePt t="190554" x="5341938" y="4468813"/>
          <p14:tracePt t="190562" x="5414963" y="4413250"/>
          <p14:tracePt t="190570" x="5461000" y="4395788"/>
          <p14:tracePt t="190581" x="5524500" y="4359275"/>
          <p14:tracePt t="190586" x="5607050" y="4313238"/>
          <p14:tracePt t="190597" x="5653088" y="4276725"/>
          <p14:tracePt t="190602" x="5770563" y="4222750"/>
          <p14:tracePt t="190611" x="5834063" y="4195763"/>
          <p14:tracePt t="190619" x="5899150" y="4140200"/>
          <p14:tracePt t="190626" x="5962650" y="4103688"/>
          <p14:tracePt t="190634" x="6043613" y="4067175"/>
          <p14:tracePt t="190642" x="6108700" y="4030663"/>
          <p14:tracePt t="190650" x="6199188" y="4003675"/>
          <p14:tracePt t="190658" x="6245225" y="3976688"/>
          <p14:tracePt t="190667" x="6308725" y="3948113"/>
          <p14:tracePt t="190674" x="6354763" y="3940175"/>
          <p14:tracePt t="190682" x="6418263" y="3903663"/>
          <p14:tracePt t="190690" x="6445250" y="3894138"/>
          <p14:tracePt t="190698" x="6472238" y="3884613"/>
          <p14:tracePt t="190706" x="6518275" y="3857625"/>
          <p14:tracePt t="190714" x="6545263" y="3857625"/>
          <p14:tracePt t="190722" x="6581775" y="3848100"/>
          <p14:tracePt t="190730" x="6610350" y="3848100"/>
          <p14:tracePt t="190738" x="6627813" y="3840163"/>
          <p14:tracePt t="190746" x="6664325" y="3840163"/>
          <p14:tracePt t="190754" x="6700838" y="3840163"/>
          <p14:tracePt t="190762" x="6718300" y="3840163"/>
          <p14:tracePt t="190770" x="6746875" y="3840163"/>
          <p14:tracePt t="190778" x="6773863" y="3830638"/>
          <p14:tracePt t="190786" x="6791325" y="3830638"/>
          <p14:tracePt t="190795" x="6800850" y="3830638"/>
          <p14:tracePt t="190802" x="6827838" y="3830638"/>
          <p14:tracePt t="190811" x="6856413" y="3811588"/>
          <p14:tracePt t="190818" x="6864350" y="3803650"/>
          <p14:tracePt t="190826" x="6900863" y="3803650"/>
          <p14:tracePt t="190834" x="6919913" y="3803650"/>
          <p14:tracePt t="190842" x="6937375" y="3794125"/>
          <p14:tracePt t="190850" x="6946900" y="3794125"/>
          <p14:tracePt t="190858" x="6956425" y="3794125"/>
          <p14:tracePt t="190866" x="6964363" y="3794125"/>
          <p14:tracePt t="190874" x="6973888" y="3794125"/>
          <p14:tracePt t="190882" x="6992938" y="3784600"/>
          <p14:tracePt t="190909" x="7010400" y="3784600"/>
          <p14:tracePt t="190926" x="7019925" y="3784600"/>
          <p14:tracePt t="190938" x="7029450" y="3775075"/>
          <p14:tracePt t="190962" x="7037388" y="3767138"/>
          <p14:tracePt t="191147" x="7019925" y="3767138"/>
          <p14:tracePt t="191155" x="6992938" y="3767138"/>
          <p14:tracePt t="191164" x="6973888" y="3767138"/>
          <p14:tracePt t="191171" x="6929438" y="3775075"/>
          <p14:tracePt t="191179" x="6856413" y="3803650"/>
          <p14:tracePt t="191187" x="6791325" y="3840163"/>
          <p14:tracePt t="191196" x="6710363" y="3867150"/>
          <p14:tracePt t="191203" x="6591300" y="3921125"/>
          <p14:tracePt t="191212" x="6508750" y="3957638"/>
          <p14:tracePt t="191219" x="6418263" y="4003675"/>
          <p14:tracePt t="191226" x="6299200" y="4076700"/>
          <p14:tracePt t="191235" x="6181725" y="4130675"/>
          <p14:tracePt t="191242" x="6062663" y="4203700"/>
          <p14:tracePt t="191252" x="5962650" y="4268788"/>
          <p14:tracePt t="191258" x="5862638" y="4322763"/>
          <p14:tracePt t="191269" x="5797550" y="4359275"/>
          <p14:tracePt t="191274" x="5716588" y="4413250"/>
          <p14:tracePt t="191282" x="5653088" y="4449763"/>
          <p14:tracePt t="191290" x="5624513" y="4478338"/>
          <p14:tracePt t="191298" x="5588000" y="4505325"/>
          <p14:tracePt t="191306" x="5561013" y="4541838"/>
          <p14:tracePt t="191315" x="5551488" y="4568825"/>
          <p14:tracePt t="191322" x="5543550" y="4578350"/>
          <p14:tracePt t="191331" x="5514975" y="4605338"/>
          <p14:tracePt t="191338" x="5514975" y="4641850"/>
          <p14:tracePt t="191346" x="5507038" y="4660900"/>
          <p14:tracePt t="191354" x="5497513" y="4697413"/>
          <p14:tracePt t="191363" x="5478463" y="4714875"/>
          <p14:tracePt t="191370" x="5470525" y="4741863"/>
          <p14:tracePt t="191379" x="5461000" y="4760913"/>
          <p14:tracePt t="191386" x="5451475" y="4778375"/>
          <p14:tracePt t="191394" x="5451475" y="4797425"/>
          <p14:tracePt t="191402" x="5434013" y="4824413"/>
          <p14:tracePt t="191411" x="5434013" y="4833938"/>
          <p14:tracePt t="191418" x="5434013" y="4841875"/>
          <p14:tracePt t="191426" x="5424488" y="4851400"/>
          <p14:tracePt t="191882" x="5414963" y="4860925"/>
          <p14:tracePt t="191890" x="5397500" y="4870450"/>
          <p14:tracePt t="191898" x="5368925" y="4887913"/>
          <p14:tracePt t="191906" x="5324475" y="4906963"/>
          <p14:tracePt t="191929" x="5132388" y="4960938"/>
          <p14:tracePt t="191931" x="5041900" y="4979988"/>
          <p14:tracePt t="191939" x="4922838" y="4987925"/>
          <p14:tracePt t="191946" x="4813300" y="5033963"/>
          <p14:tracePt t="191955" x="4695825" y="5053013"/>
          <p14:tracePt t="191962" x="4586288" y="5089525"/>
          <p14:tracePt t="191970" x="4494213" y="5106988"/>
          <p14:tracePt t="191980" x="4430713" y="5106988"/>
          <p14:tracePt t="191987" x="4394200" y="5106988"/>
          <p14:tracePt t="191996" x="4376738" y="5106988"/>
          <p14:tracePt t="192005" x="4330700" y="5106988"/>
          <p14:tracePt t="192021" x="4303713" y="5106988"/>
          <p14:tracePt t="192026" x="4294188" y="5097463"/>
          <p14:tracePt t="192042" x="4284663" y="5089525"/>
          <p14:tracePt t="192050" x="4267200" y="5080000"/>
          <p14:tracePt t="192058" x="4248150" y="5060950"/>
          <p14:tracePt t="192066" x="4238625" y="5053013"/>
          <p14:tracePt t="192074" x="4211638" y="5053013"/>
          <p14:tracePt t="192082" x="4194175" y="5053013"/>
          <p14:tracePt t="192090" x="4175125" y="5043488"/>
          <p14:tracePt t="192098" x="4157663" y="5043488"/>
          <p14:tracePt t="192107" x="4129088" y="5043488"/>
          <p14:tracePt t="192116" x="4121150" y="5043488"/>
          <p14:tracePt t="192218" x="4111625" y="5033963"/>
          <p14:tracePt t="192228" x="4111625" y="5024438"/>
          <p14:tracePt t="192237" x="4102100" y="5016500"/>
          <p14:tracePt t="192243" x="4102100" y="5006975"/>
          <p14:tracePt t="192253" x="4102100" y="4987925"/>
          <p14:tracePt t="192258" x="4102100" y="4960938"/>
          <p14:tracePt t="192267" x="4102100" y="4933950"/>
          <p14:tracePt t="192275" x="4102100" y="4878388"/>
          <p14:tracePt t="192283" x="4102100" y="4860925"/>
          <p14:tracePt t="192292" x="4102100" y="4814888"/>
          <p14:tracePt t="192300" x="4102100" y="4778375"/>
          <p14:tracePt t="192306" x="4102100" y="4760913"/>
          <p14:tracePt t="192315" x="4102100" y="4732338"/>
          <p14:tracePt t="192322" x="4102100" y="4697413"/>
          <p14:tracePt t="192332" x="4094163" y="4668838"/>
          <p14:tracePt t="192338" x="4094163" y="4660900"/>
          <p14:tracePt t="192347" x="4094163" y="4632325"/>
          <p14:tracePt t="192355" x="4094163" y="4624388"/>
          <p14:tracePt t="192370" x="4084638" y="4595813"/>
          <p14:tracePt t="192386" x="4084638" y="4587875"/>
          <p14:tracePt t="192525" x="4138613" y="4541838"/>
          <p14:tracePt t="192530" x="4194175" y="4541838"/>
          <p14:tracePt t="192538" x="4257675" y="4532313"/>
          <p14:tracePt t="192546" x="4311650" y="4522788"/>
          <p14:tracePt t="192554" x="4367213" y="4522788"/>
          <p14:tracePt t="192562" x="4421188" y="4522788"/>
          <p14:tracePt t="192570" x="4467225" y="4522788"/>
          <p14:tracePt t="192580" x="4484688" y="4522788"/>
          <p14:tracePt t="192586" x="4503738" y="4522788"/>
          <p14:tracePt t="192596" x="4513263" y="4522788"/>
          <p14:tracePt t="192732" x="4521200" y="4522788"/>
          <p14:tracePt t="193600" x="4530725" y="4522788"/>
          <p14:tracePt t="193605" x="4557713" y="4522788"/>
          <p14:tracePt t="193613" x="4586288" y="4522788"/>
          <p14:tracePt t="193619" x="4630738" y="4522788"/>
          <p14:tracePt t="193630" x="4667250" y="4522788"/>
          <p14:tracePt t="193634" x="4722813" y="4522788"/>
          <p14:tracePt t="193644" x="4776788" y="4522788"/>
          <p14:tracePt t="193650" x="4859338" y="4522788"/>
          <p14:tracePt t="193658" x="4932363" y="4522788"/>
          <p14:tracePt t="193666" x="4959350" y="4522788"/>
          <p14:tracePt t="193674" x="5014913" y="4522788"/>
          <p14:tracePt t="193682" x="5068888" y="4522788"/>
          <p14:tracePt t="193690" x="5095875" y="4522788"/>
          <p14:tracePt t="193698" x="5114925" y="4522788"/>
          <p14:tracePt t="193714" x="5132388" y="4522788"/>
          <p14:tracePt t="193899" x="5141913" y="4522788"/>
          <p14:tracePt t="193915" x="5151438" y="4532313"/>
          <p14:tracePt t="193926" x="5214938" y="4514850"/>
          <p14:tracePt t="193931" x="5278438" y="4459288"/>
          <p14:tracePt t="193939" x="5378450" y="4395788"/>
          <p14:tracePt t="193946" x="5497513" y="4303713"/>
          <p14:tracePt t="193956" x="5616575" y="4232275"/>
          <p14:tracePt t="193962" x="5716588" y="4140200"/>
          <p14:tracePt t="193970" x="5870575" y="4067175"/>
          <p14:tracePt t="193979" x="6016625" y="3957638"/>
          <p14:tracePt t="193986" x="6116638" y="3911600"/>
          <p14:tracePt t="193994" x="6218238" y="3848100"/>
          <p14:tracePt t="194002" x="6299200" y="3794125"/>
          <p14:tracePt t="194011" x="6362700" y="3748088"/>
          <p14:tracePt t="194018" x="6408738" y="3730625"/>
          <p14:tracePt t="194027" x="6435725" y="3721100"/>
          <p14:tracePt t="194034" x="6464300" y="3702050"/>
          <p14:tracePt t="194042" x="6500813" y="3675063"/>
          <p14:tracePt t="194058" x="6518275" y="3665538"/>
          <p14:tracePt t="194082" x="6527800" y="3657600"/>
          <p14:tracePt t="194106" x="6537325" y="3657600"/>
          <p14:tracePt t="194508" x="6500813" y="3665538"/>
          <p14:tracePt t="194524" x="6435725" y="3711575"/>
          <p14:tracePt t="194530" x="6372225" y="3748088"/>
          <p14:tracePt t="194538" x="6326188" y="3775075"/>
          <p14:tracePt t="194546" x="6245225" y="3848100"/>
          <p14:tracePt t="194555" x="6162675" y="3903663"/>
          <p14:tracePt t="194563" x="6062663" y="3967163"/>
          <p14:tracePt t="194571" x="5962650" y="4040188"/>
          <p14:tracePt t="194584" x="5826125" y="4149725"/>
          <p14:tracePt t="194586" x="5707063" y="4203700"/>
          <p14:tracePt t="194597" x="5607050" y="4295775"/>
          <p14:tracePt t="194602" x="5487988" y="4368800"/>
          <p14:tracePt t="194611" x="5387975" y="4441825"/>
          <p14:tracePt t="194618" x="5305425" y="4505325"/>
          <p14:tracePt t="194627" x="5187950" y="4587875"/>
          <p14:tracePt t="194634" x="5105400" y="4641850"/>
          <p14:tracePt t="194645" x="5022850" y="4697413"/>
          <p14:tracePt t="194650" x="4978400" y="4714875"/>
          <p14:tracePt t="194658" x="4932363" y="4760913"/>
          <p14:tracePt t="194666" x="4895850" y="4797425"/>
          <p14:tracePt t="194674" x="4876800" y="4797425"/>
          <p14:tracePt t="194682" x="4859338" y="4814888"/>
          <p14:tracePt t="194691" x="4840288" y="4824413"/>
          <p14:tracePt t="194698" x="4822825" y="4841875"/>
          <p14:tracePt t="194714" x="4813300" y="4851400"/>
          <p14:tracePt t="195045" x="4795838" y="4851400"/>
          <p14:tracePt t="195055" x="4767263" y="4851400"/>
          <p14:tracePt t="195060" x="4722813" y="4851400"/>
          <p14:tracePt t="195068" x="4667250" y="4851400"/>
          <p14:tracePt t="195076" x="4630738" y="4851400"/>
          <p14:tracePt t="195084" x="4586288" y="4851400"/>
          <p14:tracePt t="195090" x="4530725" y="4851400"/>
          <p14:tracePt t="195098" x="4457700" y="4851400"/>
          <p14:tracePt t="195108" x="4384675" y="4851400"/>
          <p14:tracePt t="195116" x="4257675" y="4851400"/>
          <p14:tracePt t="195123" x="4165600" y="4851400"/>
          <p14:tracePt t="195132" x="4021138" y="4851400"/>
          <p14:tracePt t="195140" x="3892550" y="4851400"/>
          <p14:tracePt t="195146" x="3746500" y="4851400"/>
          <p14:tracePt t="195154" x="3636963" y="4851400"/>
          <p14:tracePt t="195162" x="3563938" y="4851400"/>
          <p14:tracePt t="195170" x="3490913" y="4851400"/>
          <p14:tracePt t="195178" x="3446463" y="4851400"/>
          <p14:tracePt t="195194" x="3436938" y="4851400"/>
          <p14:tracePt t="195204" x="3419475" y="4851400"/>
          <p14:tracePt t="195235" x="3409950" y="4851400"/>
          <p14:tracePt t="195243" x="3400425" y="4851400"/>
          <p14:tracePt t="195252" x="3390900" y="4841875"/>
          <p14:tracePt t="195258" x="3373438" y="4841875"/>
          <p14:tracePt t="195266" x="3363913" y="4841875"/>
          <p14:tracePt t="195274" x="3309938" y="4824413"/>
          <p14:tracePt t="195282" x="3300413" y="4824413"/>
          <p14:tracePt t="195290" x="3281363" y="4824413"/>
          <p14:tracePt t="195299" x="3254375" y="4805363"/>
          <p14:tracePt t="195306" x="3236913" y="4797425"/>
          <p14:tracePt t="195330" x="3227388" y="4787900"/>
          <p14:tracePt t="195354" x="3217863" y="4787900"/>
          <p14:tracePt t="195362" x="3208338" y="4778375"/>
          <p14:tracePt t="195370" x="3190875" y="4760913"/>
          <p14:tracePt t="195407" x="3190875" y="4732338"/>
          <p14:tracePt t="195420" x="3181350" y="4714875"/>
          <p14:tracePt t="195427" x="3181350" y="4705350"/>
          <p14:tracePt t="195443" x="3171825" y="4678363"/>
          <p14:tracePt t="195451" x="3171825" y="4668838"/>
          <p14:tracePt t="195466" x="3163888" y="4651375"/>
          <p14:tracePt t="195564" x="3163888" y="4641850"/>
          <p14:tracePt t="195572" x="3163888" y="4624388"/>
          <p14:tracePt t="195579" x="3181350" y="4614863"/>
          <p14:tracePt t="195588" x="3217863" y="4587875"/>
          <p14:tracePt t="195598" x="3244850" y="4568825"/>
          <p14:tracePt t="195602" x="3300413" y="4559300"/>
          <p14:tracePt t="195611" x="3363913" y="4532313"/>
          <p14:tracePt t="195618" x="3436938" y="4522788"/>
          <p14:tracePt t="195628" x="3556000" y="4495800"/>
          <p14:tracePt t="195635" x="3629025" y="4468813"/>
          <p14:tracePt t="195645" x="3646488" y="4468813"/>
          <p14:tracePt t="195650" x="3738563" y="4459288"/>
          <p14:tracePt t="195658" x="3829050" y="4459288"/>
          <p14:tracePt t="195666" x="3938588" y="4459288"/>
          <p14:tracePt t="195674" x="4029075" y="4459288"/>
          <p14:tracePt t="195682" x="4138613" y="4459288"/>
          <p14:tracePt t="195690" x="4194175" y="4459288"/>
          <p14:tracePt t="195699" x="4230688" y="4459288"/>
          <p14:tracePt t="195706" x="4267200" y="4459288"/>
          <p14:tracePt t="195714" x="4303713" y="4459288"/>
          <p14:tracePt t="195722" x="4340225" y="4468813"/>
          <p14:tracePt t="195730" x="4367213" y="4486275"/>
          <p14:tracePt t="195738" x="4394200" y="4522788"/>
          <p14:tracePt t="195746" x="4430713" y="4541838"/>
          <p14:tracePt t="195754" x="4476750" y="4578350"/>
          <p14:tracePt t="195762" x="4503738" y="4587875"/>
          <p14:tracePt t="195770" x="4549775" y="4595813"/>
          <p14:tracePt t="195778" x="4576763" y="4614863"/>
          <p14:tracePt t="195786" x="4613275" y="4614863"/>
          <p14:tracePt t="195794" x="4659313" y="4614863"/>
          <p14:tracePt t="195802" x="4676775" y="4614863"/>
          <p14:tracePt t="195810" x="4703763" y="4614863"/>
          <p14:tracePt t="195818" x="4722813" y="4614863"/>
          <p14:tracePt t="195827" x="4740275" y="4614863"/>
          <p14:tracePt t="195834" x="4749800" y="4614863"/>
          <p14:tracePt t="195850" x="4759325" y="4614863"/>
          <p14:tracePt t="195895" x="4759325" y="4624388"/>
          <p14:tracePt t="195914" x="4767263" y="4632325"/>
          <p14:tracePt t="197164" x="4767263" y="4614863"/>
          <p14:tracePt t="197172" x="4767263" y="4605338"/>
          <p14:tracePt t="197180" x="4767263" y="4578350"/>
          <p14:tracePt t="197188" x="4767263" y="4568825"/>
          <p14:tracePt t="197197" x="4767263" y="4532313"/>
          <p14:tracePt t="197205" x="4767263" y="4522788"/>
          <p14:tracePt t="197212" x="4767263" y="4505325"/>
          <p14:tracePt t="197223" x="4767263" y="4468813"/>
          <p14:tracePt t="197227" x="4767263" y="4441825"/>
          <p14:tracePt t="197235" x="4803775" y="4413250"/>
          <p14:tracePt t="197242" x="4822825" y="4395788"/>
          <p14:tracePt t="197252" x="4849813" y="4359275"/>
          <p14:tracePt t="197258" x="4886325" y="4332288"/>
          <p14:tracePt t="197267" x="4913313" y="4303713"/>
          <p14:tracePt t="197274" x="4978400" y="4259263"/>
          <p14:tracePt t="197282" x="5022850" y="4222750"/>
          <p14:tracePt t="197290" x="5068888" y="4203700"/>
          <p14:tracePt t="197299" x="5114925" y="4167188"/>
          <p14:tracePt t="197306" x="5178425" y="4140200"/>
          <p14:tracePt t="197315" x="5224463" y="4122738"/>
          <p14:tracePt t="197323" x="5297488" y="4094163"/>
          <p14:tracePt t="197335" x="5397500" y="4067175"/>
          <p14:tracePt t="197338" x="5461000" y="4040188"/>
          <p14:tracePt t="197348" x="5570538" y="4030663"/>
          <p14:tracePt t="197354" x="5707063" y="3984625"/>
          <p14:tracePt t="197362" x="5816600" y="3957638"/>
          <p14:tracePt t="197371" x="5980113" y="3894138"/>
          <p14:tracePt t="197380" x="6080125" y="3875088"/>
          <p14:tracePt t="197388" x="6126163" y="3830638"/>
          <p14:tracePt t="197403" x="6354763" y="3784600"/>
          <p14:tracePt t="197413" x="6427788" y="3757613"/>
          <p14:tracePt t="197419" x="6527800" y="3748088"/>
          <p14:tracePt t="197427" x="6581775" y="3748088"/>
          <p14:tracePt t="197435" x="6627813" y="3738563"/>
          <p14:tracePt t="197444" x="6664325" y="3738563"/>
          <p14:tracePt t="197451" x="6681788" y="3738563"/>
          <p14:tracePt t="197458" x="6710363" y="3738563"/>
          <p14:tracePt t="197466" x="6718300" y="3730625"/>
          <p14:tracePt t="197475" x="6746875" y="3730625"/>
          <p14:tracePt t="197482" x="6754813" y="3730625"/>
          <p14:tracePt t="197490" x="6783388" y="3730625"/>
          <p14:tracePt t="197498" x="6810375" y="3730625"/>
          <p14:tracePt t="197506" x="6846888" y="3730625"/>
          <p14:tracePt t="197514" x="6892925" y="3730625"/>
          <p14:tracePt t="197522" x="6919913" y="3730625"/>
          <p14:tracePt t="197530" x="6964363" y="3730625"/>
          <p14:tracePt t="197538" x="7019925" y="3730625"/>
          <p14:tracePt t="197546" x="7056438" y="3730625"/>
          <p14:tracePt t="197556" x="7110413" y="3730625"/>
          <p14:tracePt t="197564" x="7175500" y="3702050"/>
          <p14:tracePt t="197571" x="7212013" y="3702050"/>
          <p14:tracePt t="197584" x="7248525" y="3694113"/>
          <p14:tracePt t="197587" x="7283450" y="3694113"/>
          <p14:tracePt t="197596" x="7312025" y="3684588"/>
          <p14:tracePt t="197602" x="7329488" y="3684588"/>
          <p14:tracePt t="197610" x="7348538" y="3675063"/>
          <p14:tracePt t="197618" x="7366000" y="3675063"/>
          <p14:tracePt t="197628" x="7375525" y="3665538"/>
          <p14:tracePt t="197634" x="7385050" y="3657600"/>
          <p14:tracePt t="197649" x="7392988" y="3648075"/>
          <p14:tracePt t="197660" x="7402513" y="3648075"/>
          <p14:tracePt t="197667" x="7412038" y="3648075"/>
          <p14:tracePt t="197691" x="7421563" y="3648075"/>
          <p14:tracePt t="197740" x="7429500" y="3638550"/>
          <p14:tracePt t="197779" x="7429500" y="3629025"/>
          <p14:tracePt t="197795" x="7439025" y="3621088"/>
          <p14:tracePt t="197876" x="7421563" y="3621088"/>
          <p14:tracePt t="197885" x="7319963" y="3648075"/>
          <p14:tracePt t="197898" x="7037388" y="3721100"/>
          <p14:tracePt t="197906" x="6827838" y="3784600"/>
          <p14:tracePt t="197915" x="6654800" y="3848100"/>
          <p14:tracePt t="197928" x="6464300" y="3911600"/>
          <p14:tracePt t="197930" x="6116638" y="4067175"/>
          <p14:tracePt t="197938" x="5943600" y="4122738"/>
          <p14:tracePt t="197946" x="5780088" y="4203700"/>
          <p14:tracePt t="197956" x="5661025" y="4276725"/>
          <p14:tracePt t="197962" x="5561013" y="4332288"/>
          <p14:tracePt t="197971" x="5543550" y="4349750"/>
          <p14:tracePt t="197978" x="5478463" y="4395788"/>
          <p14:tracePt t="197986" x="5470525" y="4405313"/>
          <p14:tracePt t="197995" x="5451475" y="4441825"/>
          <p14:tracePt t="198002" x="5451475" y="4478338"/>
          <p14:tracePt t="198018" x="5451475" y="4495800"/>
          <p14:tracePt t="198027" x="5451475" y="4514850"/>
          <p14:tracePt t="198034" x="5451475" y="4522788"/>
          <p14:tracePt t="198410" x="5451475" y="4532313"/>
          <p14:tracePt t="198428" x="5441950" y="4532313"/>
          <p14:tracePt t="198459" x="5434013" y="4522788"/>
          <p14:tracePt t="198484" x="5414963" y="4505325"/>
          <p14:tracePt t="198499" x="5397500" y="4505325"/>
          <p14:tracePt t="198507" x="5341938" y="4505325"/>
          <p14:tracePt t="198515" x="5305425" y="4505325"/>
          <p14:tracePt t="198523" x="5251450" y="4505325"/>
          <p14:tracePt t="198531" x="5205413" y="4505325"/>
          <p14:tracePt t="198539" x="5132388" y="4505325"/>
          <p14:tracePt t="198547" x="5059363" y="4505325"/>
          <p14:tracePt t="198555" x="5005388" y="4505325"/>
          <p14:tracePt t="198563" x="4949825" y="4505325"/>
          <p14:tracePt t="198571" x="4895850" y="4505325"/>
          <p14:tracePt t="198581" x="4840288" y="4505325"/>
          <p14:tracePt t="198586" x="4776788" y="4505325"/>
          <p14:tracePt t="198594" x="4722813" y="4505325"/>
          <p14:tracePt t="198602" x="4630738" y="4505325"/>
          <p14:tracePt t="198612" x="4540250" y="4505325"/>
          <p14:tracePt t="198618" x="4467225" y="4505325"/>
          <p14:tracePt t="198628" x="4376738" y="4505325"/>
          <p14:tracePt t="198634" x="4303713" y="4505325"/>
          <p14:tracePt t="198644" x="4211638" y="4505325"/>
          <p14:tracePt t="198650" x="4148138" y="4505325"/>
          <p14:tracePt t="198658" x="4094163" y="4505325"/>
          <p14:tracePt t="198666" x="4002088" y="4505325"/>
          <p14:tracePt t="198674" x="3948113" y="4505325"/>
          <p14:tracePt t="198682" x="3883025" y="4532313"/>
          <p14:tracePt t="198690" x="3856038" y="4551363"/>
          <p14:tracePt t="198698" x="3792538" y="4568825"/>
          <p14:tracePt t="198706" x="3746500" y="4595813"/>
          <p14:tracePt t="198714" x="3729038" y="4614863"/>
          <p14:tracePt t="198722" x="3702050" y="4624388"/>
          <p14:tracePt t="198730" x="3692525" y="4632325"/>
          <p14:tracePt t="198738" x="3683000" y="4632325"/>
          <p14:tracePt t="198746" x="3673475" y="4641850"/>
          <p14:tracePt t="198754" x="3665538" y="4651375"/>
          <p14:tracePt t="198786" x="3665538" y="4660900"/>
          <p14:tracePt t="198794" x="3646488" y="4678363"/>
          <p14:tracePt t="198818" x="3636963" y="4687888"/>
          <p14:tracePt t="200124" x="3609975" y="4687888"/>
          <p14:tracePt t="200133" x="3556000" y="4687888"/>
          <p14:tracePt t="200139" x="3482975" y="4687888"/>
          <p14:tracePt t="200150" x="3363913" y="4714875"/>
          <p14:tracePt t="200155" x="3236913" y="4741863"/>
          <p14:tracePt t="200163" x="3090863" y="4741863"/>
          <p14:tracePt t="200170" x="2944813" y="4768850"/>
          <p14:tracePt t="200178" x="2744788" y="4787900"/>
          <p14:tracePt t="200186" x="2562225" y="4833938"/>
          <p14:tracePt t="200195" x="2397125" y="4851400"/>
          <p14:tracePt t="200202" x="2233613" y="4860925"/>
          <p14:tracePt t="200213" x="2097088" y="4897438"/>
          <p14:tracePt t="200224" x="1987550" y="4924425"/>
          <p14:tracePt t="200230" x="1887538" y="4960938"/>
          <p14:tracePt t="200236" x="1851025" y="4970463"/>
          <p14:tracePt t="200245" x="1787525" y="4997450"/>
          <p14:tracePt t="200252" x="1741488" y="5024438"/>
          <p14:tracePt t="200262" x="1704975" y="5043488"/>
          <p14:tracePt t="200269" x="1668463" y="5053013"/>
          <p14:tracePt t="200276" x="1622425" y="5060950"/>
          <p14:tracePt t="200283" x="1604963" y="5080000"/>
          <p14:tracePt t="200291" x="1576388" y="5089525"/>
          <p14:tracePt t="200299" x="1558925" y="5089525"/>
          <p14:tracePt t="200308" x="1531938" y="5097463"/>
          <p14:tracePt t="200316" x="1504950" y="5126038"/>
          <p14:tracePt t="200324" x="1476375" y="5133975"/>
          <p14:tracePt t="200334" x="1458913" y="5133975"/>
          <p14:tracePt t="200338" x="1439863" y="5143500"/>
          <p14:tracePt t="200346" x="1431925" y="5143500"/>
          <p14:tracePt t="200354" x="1422400" y="5143500"/>
          <p14:tracePt t="200585" x="1422400" y="5160963"/>
          <p14:tracePt t="200596" x="1422400" y="5170488"/>
          <p14:tracePt t="200611" x="1422400" y="5180013"/>
          <p14:tracePt t="200618" x="1422400" y="5197475"/>
          <p14:tracePt t="200666" x="1422400" y="5207000"/>
          <p14:tracePt t="201155" x="1449388" y="5226050"/>
          <p14:tracePt t="201163" x="1522413" y="5233988"/>
          <p14:tracePt t="201171" x="1622425" y="5262563"/>
          <p14:tracePt t="201178" x="1677988" y="5280025"/>
          <p14:tracePt t="201186" x="1768475" y="5280025"/>
          <p14:tracePt t="201194" x="1831975" y="5289550"/>
          <p14:tracePt t="201202" x="1905000" y="5299075"/>
          <p14:tracePt t="201212" x="1951038" y="5299075"/>
          <p14:tracePt t="201222" x="1978025" y="5299075"/>
          <p14:tracePt t="201226" x="1997075" y="5299075"/>
          <p14:tracePt t="201234" x="2014538" y="5299075"/>
          <p14:tracePt t="201244" x="2024063" y="5299075"/>
          <p14:tracePt t="201274" x="2033588" y="5299075"/>
          <p14:tracePt t="201282" x="2051050" y="5299075"/>
          <p14:tracePt t="201290" x="2060575" y="5299075"/>
          <p14:tracePt t="201299" x="2078038" y="5299075"/>
          <p14:tracePt t="201306" x="2106613" y="5299075"/>
          <p14:tracePt t="201314" x="2124075" y="5299075"/>
          <p14:tracePt t="201322" x="2160588" y="5299075"/>
          <p14:tracePt t="201331" x="2197100" y="5299075"/>
          <p14:tracePt t="201340" x="2233613" y="5299075"/>
          <p14:tracePt t="201350" x="2260600" y="5299075"/>
          <p14:tracePt t="201354" x="2306638" y="5299075"/>
          <p14:tracePt t="201362" x="2333625" y="5299075"/>
          <p14:tracePt t="201370" x="2352675" y="5299075"/>
          <p14:tracePt t="201378" x="2360613" y="5299075"/>
          <p14:tracePt t="201386" x="2370138" y="5299075"/>
          <p14:tracePt t="201397" x="2379663" y="5299075"/>
          <p14:tracePt t="201427" x="2389188" y="5299075"/>
          <p14:tracePt t="202203" x="2397125" y="5307013"/>
          <p14:tracePt t="202218" x="2397125" y="5316538"/>
          <p14:tracePt t="202226" x="2397125" y="5326063"/>
          <p14:tracePt t="202234" x="2406650" y="5335588"/>
          <p14:tracePt t="202251" x="2406650" y="5353050"/>
          <p14:tracePt t="202267" x="2406650" y="5372100"/>
          <p14:tracePt t="202307" x="2406650" y="5389563"/>
          <p14:tracePt t="202315" x="2406650" y="5399088"/>
          <p14:tracePt t="202338" x="2406650" y="5408613"/>
          <p14:tracePt t="202347" x="2406650" y="5416550"/>
          <p14:tracePt t="202354" x="2397125" y="5435600"/>
          <p14:tracePt t="202362" x="2389188" y="5445125"/>
          <p14:tracePt t="202394" x="2379663" y="5453063"/>
          <p14:tracePt t="202402" x="2379663" y="5472113"/>
          <p14:tracePt t="202410" x="2379663" y="5481638"/>
          <p14:tracePt t="202418" x="2370138" y="5489575"/>
          <p14:tracePt t="202434" x="2370138" y="5499100"/>
          <p14:tracePt t="202450" x="2360613" y="5508625"/>
          <p14:tracePt t="202458" x="2360613" y="5518150"/>
          <p14:tracePt t="202466" x="2360613" y="5526088"/>
          <p14:tracePt t="202474" x="2352675" y="5535613"/>
          <p14:tracePt t="202506" x="2352675" y="5554663"/>
          <p14:tracePt t="202514" x="2343150" y="5562600"/>
          <p14:tracePt t="202598" x="2333625" y="5572125"/>
          <p14:tracePt t="202618" x="2306638" y="5608638"/>
          <p14:tracePt t="202634" x="2297113" y="5618163"/>
          <p14:tracePt t="202658" x="2287588" y="5626100"/>
          <p14:tracePt t="202730" x="2279650" y="5626100"/>
          <p14:tracePt t="202738" x="2270125" y="5635625"/>
          <p14:tracePt t="202746" x="2270125" y="5645150"/>
          <p14:tracePt t="202754" x="2260600" y="5662613"/>
          <p14:tracePt t="202762" x="2260600" y="5681663"/>
          <p14:tracePt t="202770" x="2260600" y="5691188"/>
          <p14:tracePt t="202778" x="2251075" y="5708650"/>
          <p14:tracePt t="202794" x="2251075" y="5727700"/>
          <p14:tracePt t="203710" x="2251075" y="5708650"/>
          <p14:tracePt t="203722" x="2251075" y="5691188"/>
          <p14:tracePt t="203730" x="2251075" y="5645150"/>
          <p14:tracePt t="203738" x="2251075" y="5626100"/>
          <p14:tracePt t="203746" x="2251075" y="5589588"/>
          <p14:tracePt t="203754" x="2251075" y="5562600"/>
          <p14:tracePt t="203762" x="2251075" y="5508625"/>
          <p14:tracePt t="203770" x="2251075" y="5472113"/>
          <p14:tracePt t="203778" x="2270125" y="5416550"/>
          <p14:tracePt t="203786" x="2270125" y="5380038"/>
          <p14:tracePt t="203794" x="2270125" y="5335588"/>
          <p14:tracePt t="203802" x="2270125" y="5299075"/>
          <p14:tracePt t="203811" x="2270125" y="5262563"/>
          <p14:tracePt t="203818" x="2270125" y="5233988"/>
          <p14:tracePt t="203827" x="2270125" y="5216525"/>
          <p14:tracePt t="203836" x="2270125" y="5180013"/>
          <p14:tracePt t="203849" x="2270125" y="5170488"/>
          <p14:tracePt t="203850" x="2270125" y="5153025"/>
          <p14:tracePt t="203858" x="2270125" y="5143500"/>
          <p14:tracePt t="203874" x="2270125" y="5133975"/>
          <p14:tracePt t="203882" x="2279650" y="5126038"/>
          <p14:tracePt t="203898" x="2287588" y="5106988"/>
          <p14:tracePt t="203914" x="2287588" y="5097463"/>
          <p14:tracePt t="203928" x="2287588" y="5089525"/>
          <p14:tracePt t="203930" x="2287588" y="5080000"/>
          <p14:tracePt t="203938" x="2287588" y="5060950"/>
          <p14:tracePt t="203946" x="2287588" y="5043488"/>
          <p14:tracePt t="203956" x="2287588" y="5033963"/>
          <p14:tracePt t="203962" x="2297113" y="5016500"/>
          <p14:tracePt t="203971" x="2306638" y="5006975"/>
          <p14:tracePt t="203978" x="2306638" y="4987925"/>
          <p14:tracePt t="203986" x="2306638" y="4979988"/>
          <p14:tracePt t="203994" x="2316163" y="4970463"/>
          <p14:tracePt t="204003" x="2316163" y="4960938"/>
          <p14:tracePt t="204010" x="2316163" y="4943475"/>
          <p14:tracePt t="204034" x="2316163" y="4933950"/>
          <p14:tracePt t="204043" x="2316163" y="4924425"/>
          <p14:tracePt t="204076" x="2316163" y="4906963"/>
          <p14:tracePt t="204091" x="2316163" y="4897438"/>
          <p14:tracePt t="204107" x="2316163" y="4887913"/>
          <p14:tracePt t="204123" x="2324100" y="4878388"/>
          <p14:tracePt t="204132" x="2333625" y="4851400"/>
          <p14:tracePt t="204139" x="2343150" y="4851400"/>
          <p14:tracePt t="204151" x="2352675" y="4841875"/>
          <p14:tracePt t="204154" x="2360613" y="4833938"/>
          <p14:tracePt t="204162" x="2370138" y="4814888"/>
          <p14:tracePt t="204170" x="2379663" y="4797425"/>
          <p14:tracePt t="204178" x="2389188" y="4787900"/>
          <p14:tracePt t="204186" x="2397125" y="4768850"/>
          <p14:tracePt t="204202" x="2406650" y="4760913"/>
          <p14:tracePt t="204210" x="2406650" y="4751388"/>
          <p14:tracePt t="204218" x="2443163" y="4714875"/>
          <p14:tracePt t="204235" x="2443163" y="4705350"/>
          <p14:tracePt t="204243" x="2452688" y="4687888"/>
          <p14:tracePt t="204251" x="2462213" y="4668838"/>
          <p14:tracePt t="204260" x="2470150" y="4668838"/>
          <p14:tracePt t="204267" x="2489200" y="4651375"/>
          <p14:tracePt t="204274" x="2489200" y="4641850"/>
          <p14:tracePt t="204282" x="2498725" y="4632325"/>
          <p14:tracePt t="204290" x="2498725" y="4624388"/>
          <p14:tracePt t="204299" x="2506663" y="4605338"/>
          <p14:tracePt t="204306" x="2506663" y="4595813"/>
          <p14:tracePt t="204314" x="2506663" y="4587875"/>
          <p14:tracePt t="204322" x="2516188" y="4551363"/>
          <p14:tracePt t="204331" x="2525713" y="4541838"/>
          <p14:tracePt t="204338" x="2533650" y="4541838"/>
          <p14:tracePt t="204715" x="2533650" y="4551363"/>
          <p14:tracePt t="204732" x="2533650" y="4559300"/>
          <p14:tracePt t="204739" x="2533650" y="4578350"/>
          <p14:tracePt t="204748" x="2533650" y="4587875"/>
          <p14:tracePt t="204763" x="2533650" y="4605338"/>
          <p14:tracePt t="204770" x="2533650" y="4632325"/>
          <p14:tracePt t="204778" x="2533650" y="4641850"/>
          <p14:tracePt t="204786" x="2533650" y="4668838"/>
          <p14:tracePt t="204794" x="2533650" y="4687888"/>
          <p14:tracePt t="204802" x="2533650" y="4714875"/>
          <p14:tracePt t="204810" x="2533650" y="4724400"/>
          <p14:tracePt t="204818" x="2533650" y="4760913"/>
          <p14:tracePt t="204826" x="2533650" y="4768850"/>
          <p14:tracePt t="204835" x="2533650" y="4805363"/>
          <p14:tracePt t="204843" x="2533650" y="4824413"/>
          <p14:tracePt t="204850" x="2533650" y="4851400"/>
          <p14:tracePt t="204858" x="2533650" y="4870450"/>
          <p14:tracePt t="204866" x="2543175" y="4897438"/>
          <p14:tracePt t="204874" x="2552700" y="4914900"/>
          <p14:tracePt t="204883" x="2570163" y="4951413"/>
          <p14:tracePt t="204891" x="2579688" y="4960938"/>
          <p14:tracePt t="204898" x="2589213" y="4997450"/>
          <p14:tracePt t="204906" x="2598738" y="4997450"/>
          <p14:tracePt t="204914" x="2598738" y="5016500"/>
          <p14:tracePt t="204933" x="2625725" y="5080000"/>
          <p14:tracePt t="204939" x="2643188" y="5106988"/>
          <p14:tracePt t="204948" x="2679700" y="5170488"/>
          <p14:tracePt t="204957" x="2689225" y="5189538"/>
          <p14:tracePt t="204962" x="2716213" y="5233988"/>
          <p14:tracePt t="204970" x="2735263" y="5262563"/>
          <p14:tracePt t="204978" x="2744788" y="5289550"/>
          <p14:tracePt t="204986" x="2752725" y="5326063"/>
          <p14:tracePt t="204994" x="2781300" y="5362575"/>
          <p14:tracePt t="205002" x="2781300" y="5372100"/>
          <p14:tracePt t="205011" x="2781300" y="5399088"/>
          <p14:tracePt t="205019" x="2798763" y="5416550"/>
          <p14:tracePt t="205026" x="2798763" y="5435600"/>
          <p14:tracePt t="205034" x="2798763" y="5445125"/>
          <p14:tracePt t="205043" x="2798763" y="5453063"/>
          <p14:tracePt t="205066" x="2798763" y="5462588"/>
          <p14:tracePt t="205091" x="2808288" y="5462588"/>
          <p14:tracePt t="205098" x="2817813" y="5472113"/>
          <p14:tracePt t="205138" x="2817813" y="5481638"/>
          <p14:tracePt t="205146" x="2817813" y="5489575"/>
          <p14:tracePt t="205154" x="2825750" y="5499100"/>
          <p14:tracePt t="205315" x="2825750" y="5518150"/>
          <p14:tracePt t="205350" x="2825750" y="5526088"/>
          <p14:tracePt t="205362" x="2825750" y="5554663"/>
          <p14:tracePt t="205370" x="2825750" y="5562600"/>
          <p14:tracePt t="205378" x="2825750" y="5572125"/>
          <p14:tracePt t="205386" x="2825750" y="5599113"/>
          <p14:tracePt t="205395" x="2817813" y="5618163"/>
          <p14:tracePt t="205402" x="2808288" y="5626100"/>
          <p14:tracePt t="205410" x="2798763" y="5654675"/>
          <p14:tracePt t="205427" x="2789238" y="5672138"/>
          <p14:tracePt t="205434" x="2781300" y="5681663"/>
          <p14:tracePt t="205443" x="2771775" y="5681663"/>
          <p14:tracePt t="205458" x="2762250" y="5699125"/>
          <p14:tracePt t="205482" x="2762250" y="5708650"/>
          <p14:tracePt t="205514" x="2752725" y="5718175"/>
          <p14:tracePt t="205649" x="2744788" y="5718175"/>
          <p14:tracePt t="205650" x="2744788" y="5708650"/>
          <p14:tracePt t="205658" x="2752725" y="5708650"/>
          <p14:tracePt t="205674" x="2752725" y="5699125"/>
          <p14:tracePt t="205694" x="2752725" y="5691188"/>
          <p14:tracePt t="206350" x="2752725" y="5672138"/>
          <p14:tracePt t="206363" x="2752725" y="5662613"/>
          <p14:tracePt t="206827" x="2752725" y="5654675"/>
          <p14:tracePt t="206834" x="2752725" y="5645150"/>
          <p14:tracePt t="206843" x="2735263" y="5618163"/>
          <p14:tracePt t="206850" x="2708275" y="5599113"/>
          <p14:tracePt t="206860" x="2689225" y="5581650"/>
          <p14:tracePt t="206866" x="2679700" y="5562600"/>
          <p14:tracePt t="206874" x="2679700" y="5554663"/>
          <p14:tracePt t="206882" x="2671763" y="5526088"/>
          <p14:tracePt t="206890" x="2662238" y="5508625"/>
          <p14:tracePt t="206898" x="2662238" y="5481638"/>
          <p14:tracePt t="206906" x="2662238" y="5472113"/>
          <p14:tracePt t="206926" x="2662238" y="5435600"/>
          <p14:tracePt t="206938" x="2662238" y="5408613"/>
          <p14:tracePt t="206946" x="2662238" y="5399088"/>
          <p14:tracePt t="206955" x="2662238" y="5389563"/>
          <p14:tracePt t="206962" x="2662238" y="5362575"/>
          <p14:tracePt t="206970" x="2662238" y="5353050"/>
          <p14:tracePt t="206978" x="2662238" y="5343525"/>
          <p14:tracePt t="206986" x="2662238" y="5335588"/>
          <p14:tracePt t="206994" x="2671763" y="5316538"/>
          <p14:tracePt t="207002" x="2679700" y="5307013"/>
          <p14:tracePt t="207010" x="2689225" y="5299075"/>
          <p14:tracePt t="207018" x="2698750" y="5270500"/>
          <p14:tracePt t="207028" x="2708275" y="5262563"/>
          <p14:tracePt t="207036" x="2725738" y="5253038"/>
          <p14:tracePt t="207051" x="2725738" y="5243513"/>
          <p14:tracePt t="207082" x="2735263" y="5243513"/>
          <p14:tracePt t="207243" x="2762250" y="5243513"/>
          <p14:tracePt t="207253" x="2781300" y="5243513"/>
          <p14:tracePt t="207258" x="2808288" y="5243513"/>
          <p14:tracePt t="207268" x="2825750" y="5243513"/>
          <p14:tracePt t="207274" x="2844800" y="5243513"/>
          <p14:tracePt t="207282" x="2852738" y="5243513"/>
          <p14:tracePt t="207332" x="2862263" y="5243513"/>
          <p14:tracePt t="207346" x="2871788" y="5243513"/>
          <p14:tracePt t="207354" x="2889250" y="5243513"/>
          <p14:tracePt t="207370" x="2898775" y="5243513"/>
          <p14:tracePt t="207378" x="2917825" y="5233988"/>
          <p14:tracePt t="207386" x="2935288" y="5226050"/>
          <p14:tracePt t="207396" x="2944813" y="5226050"/>
          <p14:tracePt t="207402" x="2954338" y="5226050"/>
          <p14:tracePt t="207411" x="2971800" y="5226050"/>
          <p14:tracePt t="207418" x="2990850" y="5216525"/>
          <p14:tracePt t="207450" x="2998788" y="5216525"/>
          <p14:tracePt t="207466" x="3008313" y="5216525"/>
          <p14:tracePt t="207474" x="3017838" y="5207000"/>
          <p14:tracePt t="207668" x="3054350" y="5207000"/>
          <p14:tracePt t="207677" x="3154363" y="5207000"/>
          <p14:tracePt t="207682" x="3300413" y="5207000"/>
          <p14:tracePt t="207690" x="3482975" y="5207000"/>
          <p14:tracePt t="207698" x="3665538" y="5207000"/>
          <p14:tracePt t="207706" x="3883025" y="5207000"/>
          <p14:tracePt t="207714" x="4148138" y="5207000"/>
          <p14:tracePt t="207722" x="4330700" y="5197475"/>
          <p14:tracePt t="207730" x="4557713" y="5160963"/>
          <p14:tracePt t="207738" x="4767263" y="5133975"/>
          <p14:tracePt t="207746" x="4949825" y="5133975"/>
          <p14:tracePt t="207754" x="5114925" y="5116513"/>
          <p14:tracePt t="207762" x="5260975" y="5089525"/>
          <p14:tracePt t="207770" x="5368925" y="5089525"/>
          <p14:tracePt t="207778" x="5441950" y="5089525"/>
          <p14:tracePt t="207786" x="5487988" y="5089525"/>
          <p14:tracePt t="207794" x="5507038" y="5089525"/>
          <p14:tracePt t="207992" x="5497513" y="5089525"/>
          <p14:tracePt t="207994" x="5487988" y="5089525"/>
          <p14:tracePt t="208002" x="5478463" y="5089525"/>
          <p14:tracePt t="208010" x="5470525" y="5089525"/>
          <p14:tracePt t="208042" x="5461000" y="5089525"/>
          <p14:tracePt t="208050" x="5451475" y="5089525"/>
          <p14:tracePt t="208059" x="5441950" y="5089525"/>
          <p14:tracePt t="208066" x="5414963" y="5097463"/>
          <p14:tracePt t="208074" x="5397500" y="5106988"/>
          <p14:tracePt t="208082" x="5341938" y="5133975"/>
          <p14:tracePt t="208090" x="5297488" y="5153025"/>
          <p14:tracePt t="208098" x="5232400" y="5160963"/>
          <p14:tracePt t="208106" x="5168900" y="5197475"/>
          <p14:tracePt t="208114" x="5114925" y="5207000"/>
          <p14:tracePt t="208122" x="5049838" y="5226050"/>
          <p14:tracePt t="208130" x="5022850" y="5243513"/>
          <p14:tracePt t="208138" x="4995863" y="5262563"/>
          <p14:tracePt t="208147" x="4978400" y="5270500"/>
          <p14:tracePt t="208162" x="4959350" y="5280025"/>
          <p14:tracePt t="208178" x="4949825" y="5289550"/>
          <p14:tracePt t="208506" x="4941888" y="5289550"/>
          <p14:tracePt t="208530" x="4932363" y="5280025"/>
          <p14:tracePt t="208538" x="4922838" y="5280025"/>
          <p14:tracePt t="208555" x="4905375" y="5270500"/>
          <p14:tracePt t="208563" x="4895850" y="5262563"/>
          <p14:tracePt t="208571" x="4895850" y="5253038"/>
          <p14:tracePt t="208583" x="4886325" y="5253038"/>
          <p14:tracePt t="208586" x="4868863" y="5243513"/>
          <p14:tracePt t="208595" x="4849813" y="5243513"/>
          <p14:tracePt t="208602" x="4832350" y="5243513"/>
          <p14:tracePt t="208611" x="4803775" y="5243513"/>
          <p14:tracePt t="208618" x="4776788" y="5243513"/>
          <p14:tracePt t="208627" x="4740275" y="5243513"/>
          <p14:tracePt t="208634" x="4686300" y="5243513"/>
          <p14:tracePt t="208644" x="4649788" y="5243513"/>
          <p14:tracePt t="208650" x="4622800" y="5243513"/>
          <p14:tracePt t="208659" x="4567238" y="5243513"/>
          <p14:tracePt t="208667" x="4513263" y="5243513"/>
          <p14:tracePt t="208674" x="4467225" y="5243513"/>
          <p14:tracePt t="208682" x="4394200" y="5243513"/>
          <p14:tracePt t="208691" x="4357688" y="5243513"/>
          <p14:tracePt t="208698" x="4303713" y="5243513"/>
          <p14:tracePt t="208706" x="4267200" y="5243513"/>
          <p14:tracePt t="208714" x="4211638" y="5243513"/>
          <p14:tracePt t="208722" x="4165600" y="5243513"/>
          <p14:tracePt t="208732" x="4111625" y="5243513"/>
          <p14:tracePt t="208741" x="4084638" y="5243513"/>
          <p14:tracePt t="208748" x="4057650" y="5243513"/>
          <p14:tracePt t="208755" x="4011613" y="5243513"/>
          <p14:tracePt t="208763" x="3992563" y="5243513"/>
          <p14:tracePt t="208771" x="3965575" y="5243513"/>
          <p14:tracePt t="208779" x="3956050" y="5243513"/>
          <p14:tracePt t="208787" x="3938588" y="5243513"/>
          <p14:tracePt t="208798" x="3911600" y="5243513"/>
          <p14:tracePt t="208802" x="3875088" y="5243513"/>
          <p14:tracePt t="208810" x="3856038" y="5243513"/>
          <p14:tracePt t="208818" x="3810000" y="5243513"/>
          <p14:tracePt t="208826" x="3775075" y="5243513"/>
          <p14:tracePt t="208834" x="3756025" y="5243513"/>
          <p14:tracePt t="208843" x="3709988" y="5243513"/>
          <p14:tracePt t="208859" x="3683000" y="5253038"/>
          <p14:tracePt t="208866" x="3673475" y="5253038"/>
          <p14:tracePt t="208978" x="3665538" y="5262563"/>
          <p14:tracePt t="209098" x="3636963" y="5262563"/>
          <p14:tracePt t="209106" x="3629025" y="5262563"/>
          <p14:tracePt t="212290" x="3619500" y="5262563"/>
          <p14:tracePt t="212370" x="3619500" y="5253038"/>
          <p14:tracePt t="212964" x="3619500" y="5243513"/>
          <p14:tracePt t="212980" x="3619500" y="5226050"/>
          <p14:tracePt t="213012" x="3619500" y="5216525"/>
          <p14:tracePt t="213024" x="3619500" y="5207000"/>
          <p14:tracePt t="213026" x="3619500" y="5189538"/>
          <p14:tracePt t="213034" x="3619500" y="5180013"/>
          <p14:tracePt t="213730" x="3619500" y="5170488"/>
          <p14:tracePt t="213867" x="3636963" y="5180013"/>
          <p14:tracePt t="213880" x="3656013" y="5180013"/>
          <p14:tracePt t="213896" x="3665538" y="5180013"/>
          <p14:tracePt t="213898" x="3673475" y="5189538"/>
          <p14:tracePt t="213906" x="3683000" y="5189538"/>
          <p14:tracePt t="213914" x="3692525" y="5197475"/>
          <p14:tracePt t="213930" x="3702050" y="5197475"/>
          <p14:tracePt t="213938" x="3709988" y="5207000"/>
          <p14:tracePt t="213946" x="3719513" y="5216525"/>
          <p14:tracePt t="214051" x="3738563" y="5216525"/>
          <p14:tracePt t="214058" x="3746500" y="5216525"/>
          <p14:tracePt t="214067" x="3756025" y="5216525"/>
          <p14:tracePt t="214076" x="3775075" y="5216525"/>
          <p14:tracePt t="214082" x="3783013" y="5216525"/>
          <p14:tracePt t="214090" x="3792538" y="5216525"/>
          <p14:tracePt t="214098" x="3802063" y="5216525"/>
          <p14:tracePt t="214114" x="3829050" y="5207000"/>
          <p14:tracePt t="214274" x="3838575" y="5207000"/>
          <p14:tracePt t="214551" x="3846513" y="5207000"/>
          <p14:tracePt t="214554" x="3883025" y="5207000"/>
          <p14:tracePt t="214562" x="3938588" y="5207000"/>
          <p14:tracePt t="214570" x="3975100" y="5207000"/>
          <p14:tracePt t="214578" x="4029075" y="5207000"/>
          <p14:tracePt t="214587" x="4048125" y="5207000"/>
          <p14:tracePt t="214597" x="4075113" y="5207000"/>
          <p14:tracePt t="214602" x="4084638" y="5207000"/>
          <p14:tracePt t="214610" x="4094163" y="5207000"/>
          <p14:tracePt t="214674" x="4111625" y="5207000"/>
          <p14:tracePt t="214690" x="4129088" y="5207000"/>
          <p14:tracePt t="214698" x="4175125" y="5207000"/>
          <p14:tracePt t="214706" x="4211638" y="5207000"/>
          <p14:tracePt t="214714" x="4257675" y="5207000"/>
          <p14:tracePt t="214722" x="4284663" y="5207000"/>
          <p14:tracePt t="214730" x="4321175" y="5207000"/>
          <p14:tracePt t="214738" x="4367213" y="5207000"/>
          <p14:tracePt t="214746" x="4421188" y="5207000"/>
          <p14:tracePt t="214754" x="4457700" y="5207000"/>
          <p14:tracePt t="214762" x="4494213" y="5207000"/>
          <p14:tracePt t="214770" x="4513263" y="5207000"/>
          <p14:tracePt t="215405" x="4530725" y="5207000"/>
          <p14:tracePt t="215419" x="4557713" y="5207000"/>
          <p14:tracePt t="215427" x="4567238" y="5216525"/>
          <p14:tracePt t="215434" x="4576763" y="5226050"/>
          <p14:tracePt t="215450" x="4594225" y="5226050"/>
          <p14:tracePt t="215459" x="4613275" y="5226050"/>
          <p14:tracePt t="215466" x="4630738" y="5233988"/>
          <p14:tracePt t="215475" x="4649788" y="5233988"/>
          <p14:tracePt t="215482" x="4659313" y="5233988"/>
          <p14:tracePt t="215490" x="4667250" y="5233988"/>
          <p14:tracePt t="215498" x="4676775" y="5233988"/>
          <p14:tracePt t="215508" x="4695825" y="5233988"/>
          <p14:tracePt t="215519" x="4703763" y="5233988"/>
          <p14:tracePt t="215522" x="4722813" y="5233988"/>
          <p14:tracePt t="215530" x="4730750" y="5233988"/>
          <p14:tracePt t="215723" x="4740275" y="5233988"/>
          <p14:tracePt t="215741" x="4740275" y="5226050"/>
          <p14:tracePt t="215754" x="4730750" y="5207000"/>
          <p14:tracePt t="215770" x="4695825" y="5197475"/>
          <p14:tracePt t="215778" x="4676775" y="5180013"/>
          <p14:tracePt t="215786" x="4659313" y="5170488"/>
          <p14:tracePt t="215794" x="4649788" y="5170488"/>
          <p14:tracePt t="215802" x="4640263" y="5160963"/>
          <p14:tracePt t="215818" x="4630738" y="5160963"/>
          <p14:tracePt t="215826" x="4613275" y="5160963"/>
          <p14:tracePt t="215834" x="4603750" y="5153025"/>
          <p14:tracePt t="215843" x="4586288" y="5133975"/>
          <p14:tracePt t="215858" x="4567238" y="5133975"/>
          <p14:tracePt t="215867" x="4557713" y="5133975"/>
          <p14:tracePt t="215883" x="4540250" y="5126038"/>
          <p14:tracePt t="215898" x="4513263" y="5126038"/>
          <p14:tracePt t="215906" x="4494213" y="5126038"/>
          <p14:tracePt t="215928" x="4457700" y="5106988"/>
          <p14:tracePt t="215932" x="4430713" y="5106988"/>
          <p14:tracePt t="215939" x="4413250" y="5089525"/>
          <p14:tracePt t="215947" x="4384675" y="5080000"/>
          <p14:tracePt t="215962" x="4367213" y="5070475"/>
          <p14:tracePt t="215963" x="4330700" y="5060950"/>
          <p14:tracePt t="215973" x="4311650" y="5043488"/>
          <p14:tracePt t="215979" x="4303713" y="5033963"/>
          <p14:tracePt t="215987" x="4284663" y="5033963"/>
          <p14:tracePt t="215997" x="4275138" y="5033963"/>
          <p14:tracePt t="216002" x="4267200" y="5024438"/>
          <p14:tracePt t="216018" x="4248150" y="5024438"/>
          <p14:tracePt t="216026" x="4238625" y="5024438"/>
          <p14:tracePt t="216034" x="4230688" y="5024438"/>
          <p14:tracePt t="216042" x="4202113" y="5024438"/>
          <p14:tracePt t="216050" x="4184650" y="5024438"/>
          <p14:tracePt t="216059" x="4157663" y="5024438"/>
          <p14:tracePt t="216066" x="4138613" y="5024438"/>
          <p14:tracePt t="216075" x="4102100" y="5024438"/>
          <p14:tracePt t="216082" x="4084638" y="5024438"/>
          <p14:tracePt t="216090" x="4057650" y="5024438"/>
          <p14:tracePt t="216098" x="4011613" y="5024438"/>
          <p14:tracePt t="216106" x="3992563" y="5024438"/>
          <p14:tracePt t="216114" x="3984625" y="5024438"/>
          <p14:tracePt t="216122" x="3975100" y="5024438"/>
          <p14:tracePt t="216130" x="3956050" y="5024438"/>
          <p14:tracePt t="216138" x="3948113" y="5024438"/>
          <p14:tracePt t="216146" x="3929063" y="5024438"/>
          <p14:tracePt t="216155" x="3919538" y="5024438"/>
          <p14:tracePt t="216163" x="3902075" y="5024438"/>
          <p14:tracePt t="216171" x="3883025" y="5024438"/>
          <p14:tracePt t="216178" x="3865563" y="5024438"/>
          <p14:tracePt t="216194" x="3838575" y="5024438"/>
          <p14:tracePt t="216202" x="3819525" y="5024438"/>
          <p14:tracePt t="216210" x="3775075" y="5024438"/>
          <p14:tracePt t="216218" x="3756025" y="5024438"/>
          <p14:tracePt t="216227" x="3729038" y="5024438"/>
          <p14:tracePt t="216235" x="3702050" y="5024438"/>
          <p14:tracePt t="216244" x="3683000" y="5024438"/>
          <p14:tracePt t="216255" x="3673475" y="5024438"/>
          <p14:tracePt t="216258" x="3646488" y="5024438"/>
          <p14:tracePt t="216268" x="3636963" y="5024438"/>
          <p14:tracePt t="216282" x="3619500" y="5024438"/>
          <p14:tracePt t="216290" x="3609975" y="5024438"/>
          <p14:tracePt t="216298" x="3600450" y="5024438"/>
          <p14:tracePt t="216306" x="3573463" y="5024438"/>
          <p14:tracePt t="216314" x="3556000" y="5024438"/>
          <p14:tracePt t="216322" x="3527425" y="5033963"/>
          <p14:tracePt t="216330" x="3482975" y="5043488"/>
          <p14:tracePt t="216346" x="3455988" y="5053013"/>
          <p14:tracePt t="216354" x="3409950" y="5060950"/>
          <p14:tracePt t="216362" x="3382963" y="5060950"/>
          <p14:tracePt t="216370" x="3346450" y="5080000"/>
          <p14:tracePt t="216378" x="3309938" y="5097463"/>
          <p14:tracePt t="216386" x="3273425" y="5097463"/>
          <p14:tracePt t="216394" x="3254375" y="5106988"/>
          <p14:tracePt t="216402" x="3227388" y="5116513"/>
          <p14:tracePt t="216410" x="3217863" y="5116513"/>
          <p14:tracePt t="216418" x="3190875" y="5133975"/>
          <p14:tracePt t="216426" x="3181350" y="5133975"/>
          <p14:tracePt t="216434" x="3171825" y="5133975"/>
          <p14:tracePt t="216443" x="3154363" y="5143500"/>
          <p14:tracePt t="217493" x="3163888" y="5143500"/>
          <p14:tracePt t="217507" x="3171825" y="5133975"/>
          <p14:tracePt t="217555" x="3181350" y="5133975"/>
          <p14:tracePt t="217862" x="3190875" y="5133975"/>
          <p14:tracePt t="217868" x="3190875" y="5116513"/>
          <p14:tracePt t="217880" x="3217863" y="5080000"/>
          <p14:tracePt t="217884" x="3227388" y="5060950"/>
          <p14:tracePt t="217895" x="3236913" y="5053013"/>
          <p14:tracePt t="217898" x="3244850" y="5024438"/>
          <p14:tracePt t="217910" x="3263900" y="4997450"/>
          <p14:tracePt t="217916" x="3281363" y="4979988"/>
          <p14:tracePt t="217930" x="3281363" y="4951413"/>
          <p14:tracePt t="217933" x="3290888" y="4906963"/>
          <p14:tracePt t="217939" x="3309938" y="4887913"/>
          <p14:tracePt t="217947" x="3317875" y="4833938"/>
          <p14:tracePt t="217958" x="3327400" y="4805363"/>
          <p14:tracePt t="217962" x="3327400" y="4787900"/>
          <p14:tracePt t="217972" x="3327400" y="4751388"/>
          <p14:tracePt t="217978" x="3336925" y="4732338"/>
          <p14:tracePt t="217989" x="3336925" y="4697413"/>
          <p14:tracePt t="217996" x="3336925" y="4668838"/>
          <p14:tracePt t="218003" x="3336925" y="4651375"/>
          <p14:tracePt t="218012" x="3336925" y="4624388"/>
          <p14:tracePt t="218022" x="3336925" y="4605338"/>
          <p14:tracePt t="218026" x="3336925" y="4595813"/>
          <p14:tracePt t="218035" x="3336925" y="4578350"/>
          <p14:tracePt t="218044" x="3336925" y="4568825"/>
          <p14:tracePt t="218050" x="3336925" y="4559300"/>
          <p14:tracePt t="218060" x="3336925" y="4551363"/>
          <p14:tracePt t="218634" x="3327400" y="4551363"/>
          <p14:tracePt t="219076" x="3327400" y="4541838"/>
          <p14:tracePt t="219085" x="3327400" y="4532313"/>
          <p14:tracePt t="219090" x="3317875" y="4522788"/>
          <p14:tracePt t="219108" x="3309938" y="4514850"/>
          <p14:tracePt t="219252" x="3300413" y="4505325"/>
          <p14:tracePt t="219258" x="3300413" y="4495800"/>
          <p14:tracePt t="219266" x="3300413" y="4478338"/>
          <p14:tracePt t="219275" x="3317875" y="4468813"/>
          <p14:tracePt t="219282" x="3390900" y="4432300"/>
          <p14:tracePt t="219290" x="3455988" y="4405313"/>
          <p14:tracePt t="219300" x="3500438" y="4368800"/>
          <p14:tracePt t="219306" x="3546475" y="4340225"/>
          <p14:tracePt t="219315" x="3629025" y="4286250"/>
          <p14:tracePt t="219322" x="3673475" y="4259263"/>
          <p14:tracePt t="219330" x="3738563" y="4232275"/>
          <p14:tracePt t="219338" x="3802063" y="4195763"/>
          <p14:tracePt t="219347" x="3865563" y="4167188"/>
          <p14:tracePt t="219354" x="3892550" y="4130675"/>
          <p14:tracePt t="219362" x="3938588" y="4113213"/>
          <p14:tracePt t="219370" x="3975100" y="4076700"/>
          <p14:tracePt t="219378" x="3984625" y="4076700"/>
          <p14:tracePt t="219386" x="3984625" y="4067175"/>
          <p14:tracePt t="219395" x="4002088" y="4049713"/>
          <p14:tracePt t="219402" x="4021138" y="4030663"/>
          <p14:tracePt t="219411" x="4021138" y="4021138"/>
          <p14:tracePt t="219418" x="4021138" y="4003675"/>
          <p14:tracePt t="219427" x="4021138" y="3984625"/>
          <p14:tracePt t="219434" x="4021138" y="3976688"/>
          <p14:tracePt t="219442" x="4021138" y="3957638"/>
          <p14:tracePt t="219459" x="4021138" y="3948113"/>
          <p14:tracePt t="219466" x="4021138" y="3940175"/>
          <p14:tracePt t="219475" x="4021138" y="3911600"/>
          <p14:tracePt t="219482" x="4021138" y="3903663"/>
          <p14:tracePt t="219492" x="4021138" y="3894138"/>
          <p14:tracePt t="219499" x="4021138" y="3875088"/>
          <p14:tracePt t="219510" x="4021138" y="3857625"/>
          <p14:tracePt t="219515" x="4011613" y="3857625"/>
          <p14:tracePt t="219522" x="3984625" y="3821113"/>
          <p14:tracePt t="219530" x="3975100" y="3821113"/>
          <p14:tracePt t="219538" x="3965575" y="3811588"/>
          <p14:tracePt t="219546" x="3956050" y="3803650"/>
          <p14:tracePt t="219554" x="3938588" y="3784600"/>
          <p14:tracePt t="219570" x="3929063" y="3775075"/>
          <p14:tracePt t="219586" x="3919538" y="3775075"/>
          <p14:tracePt t="219594" x="3902075" y="3775075"/>
          <p14:tracePt t="219602" x="3892550" y="3775075"/>
          <p14:tracePt t="219610" x="3875088" y="3775075"/>
          <p14:tracePt t="219618" x="3865563" y="3775075"/>
          <p14:tracePt t="219626" x="3838575" y="3775075"/>
          <p14:tracePt t="219634" x="3810000" y="3767138"/>
          <p14:tracePt t="219643" x="3765550" y="3767138"/>
          <p14:tracePt t="219650" x="3746500" y="3767138"/>
          <p14:tracePt t="219658" x="3719513" y="3757613"/>
          <p14:tracePt t="219666" x="3709988" y="3757613"/>
          <p14:tracePt t="219675" x="3683000" y="3757613"/>
          <p14:tracePt t="219714" x="3665538" y="3748088"/>
          <p14:tracePt t="219739" x="3665538" y="3738563"/>
          <p14:tracePt t="219764" x="3646488" y="3738563"/>
          <p14:tracePt t="219778" x="3629025" y="3730625"/>
          <p14:tracePt t="219779" x="3619500" y="3730625"/>
          <p14:tracePt t="219787" x="3609975" y="3721100"/>
          <p14:tracePt t="219794" x="3600450" y="3721100"/>
          <p14:tracePt t="219964" x="3636963" y="3721100"/>
          <p14:tracePt t="219976" x="3702050" y="3721100"/>
          <p14:tracePt t="219978" x="3709988" y="3721100"/>
          <p14:tracePt t="219987" x="3802063" y="3721100"/>
          <p14:tracePt t="219994" x="3838575" y="3721100"/>
          <p14:tracePt t="220002" x="3911600" y="3721100"/>
          <p14:tracePt t="220010" x="3984625" y="3721100"/>
          <p14:tracePt t="220020" x="4021138" y="3721100"/>
          <p14:tracePt t="220026" x="4038600" y="3721100"/>
          <p14:tracePt t="220035" x="4057650" y="3721100"/>
          <p14:tracePt t="220197" x="4065588" y="3702050"/>
          <p14:tracePt t="220211" x="4065588" y="3684588"/>
          <p14:tracePt t="220215" x="4065588" y="3657600"/>
          <p14:tracePt t="220218" x="4065588" y="3648075"/>
          <p14:tracePt t="220226" x="4065588" y="3611563"/>
          <p14:tracePt t="220235" x="4057650" y="3584575"/>
          <p14:tracePt t="220242" x="4057650" y="3538538"/>
          <p14:tracePt t="220250" x="4048125" y="3502025"/>
          <p14:tracePt t="220261" x="4021138" y="3419475"/>
          <p14:tracePt t="220272" x="4021138" y="3382963"/>
          <p14:tracePt t="220275" x="4021138" y="3328988"/>
          <p14:tracePt t="220282" x="4021138" y="3282950"/>
          <p14:tracePt t="220291" x="4021138" y="3273425"/>
          <p14:tracePt t="220299" x="4021138" y="3265488"/>
          <p14:tracePt t="220306" x="4021138" y="3228975"/>
          <p14:tracePt t="220314" x="4011613" y="3200400"/>
          <p14:tracePt t="220322" x="4011613" y="3182938"/>
          <p14:tracePt t="220330" x="4011613" y="3173413"/>
          <p14:tracePt t="220338" x="4011613" y="3163888"/>
          <p14:tracePt t="220346" x="4011613" y="3155950"/>
          <p14:tracePt t="220532" x="4002088" y="3146425"/>
          <p14:tracePt t="220540" x="3992563" y="3146425"/>
          <p14:tracePt t="220553" x="3975100" y="3173413"/>
          <p14:tracePt t="220554" x="3965575" y="3173413"/>
          <p14:tracePt t="220562" x="3956050" y="3192463"/>
          <p14:tracePt t="220570" x="3929063" y="3228975"/>
          <p14:tracePt t="220578" x="3911600" y="3246438"/>
          <p14:tracePt t="220586" x="3892550" y="3273425"/>
          <p14:tracePt t="220596" x="3883025" y="3282950"/>
          <p14:tracePt t="220602" x="3865563" y="3302000"/>
          <p14:tracePt t="220611" x="3856038" y="3309938"/>
          <p14:tracePt t="220618" x="3846513" y="3319463"/>
          <p14:tracePt t="220627" x="3846513" y="3328988"/>
          <p14:tracePt t="220803" x="3856038" y="3319463"/>
          <p14:tracePt t="220812" x="3875088" y="3302000"/>
          <p14:tracePt t="220819" x="3883025" y="3282950"/>
          <p14:tracePt t="220827" x="3892550" y="3273425"/>
          <p14:tracePt t="220834" x="3902075" y="3265488"/>
          <p14:tracePt t="220842" x="3919538" y="3246438"/>
          <p14:tracePt t="221103" x="3938588" y="3228975"/>
          <p14:tracePt t="221116" x="3948113" y="3219450"/>
          <p14:tracePt t="221133" x="3956050" y="3209925"/>
          <p14:tracePt t="221140" x="3965575" y="3200400"/>
          <p14:tracePt t="221148" x="3975100" y="3192463"/>
          <p14:tracePt t="221346" x="4038600" y="3200400"/>
          <p14:tracePt t="221354" x="4102100" y="3209925"/>
          <p14:tracePt t="221362" x="4138613" y="3209925"/>
          <p14:tracePt t="221370" x="4202113" y="3228975"/>
          <p14:tracePt t="221379" x="4230688" y="3228975"/>
          <p14:tracePt t="221386" x="4257675" y="3246438"/>
          <p14:tracePt t="221474" x="4267200" y="3255963"/>
          <p14:tracePt t="221482" x="4284663" y="3265488"/>
          <p14:tracePt t="221499" x="4294188" y="3273425"/>
          <p14:tracePt t="221506" x="4294188" y="3282950"/>
          <p14:tracePt t="221514" x="4294188" y="3302000"/>
          <p14:tracePt t="221522" x="4294188" y="3338513"/>
          <p14:tracePt t="221530" x="4294188" y="3346450"/>
          <p14:tracePt t="221538" x="4294188" y="3382963"/>
          <p14:tracePt t="221546" x="4294188" y="3438525"/>
          <p14:tracePt t="221554" x="4294188" y="3475038"/>
          <p14:tracePt t="221563" x="4294188" y="3502025"/>
          <p14:tracePt t="221570" x="4294188" y="3556000"/>
          <p14:tracePt t="221580" x="4294188" y="3602038"/>
          <p14:tracePt t="221586" x="4294188" y="3657600"/>
          <p14:tracePt t="221595" x="4294188" y="3694113"/>
          <p14:tracePt t="221602" x="4294188" y="3767138"/>
          <p14:tracePt t="221610" x="4294188" y="3840163"/>
          <p14:tracePt t="221618" x="4284663" y="3930650"/>
          <p14:tracePt t="221626" x="4275138" y="4049713"/>
          <p14:tracePt t="221634" x="4275138" y="4140200"/>
          <p14:tracePt t="221644" x="4275138" y="4249738"/>
          <p14:tracePt t="221650" x="4275138" y="4359275"/>
          <p14:tracePt t="221659" x="4275138" y="4432300"/>
          <p14:tracePt t="221666" x="4275138" y="4541838"/>
          <p14:tracePt t="221675" x="4275138" y="4632325"/>
          <p14:tracePt t="221682" x="4294188" y="4778375"/>
          <p14:tracePt t="221691" x="4321175" y="4914900"/>
          <p14:tracePt t="221699" x="4367213" y="5060950"/>
          <p14:tracePt t="221706" x="4394200" y="5189538"/>
          <p14:tracePt t="221714" x="4457700" y="5307013"/>
          <p14:tracePt t="221722" x="4513263" y="5426075"/>
          <p14:tracePt t="221731" x="4576763" y="5554663"/>
          <p14:tracePt t="221739" x="4613275" y="5635625"/>
          <p14:tracePt t="221747" x="4667250" y="5718175"/>
          <p14:tracePt t="221755" x="4730750" y="5854700"/>
          <p14:tracePt t="221763" x="4749800" y="5937250"/>
          <p14:tracePt t="221770" x="4803775" y="6018213"/>
          <p14:tracePt t="221778" x="4849813" y="6100763"/>
          <p14:tracePt t="221786" x="4859338" y="6137275"/>
          <p14:tracePt t="221794" x="4868863" y="6183313"/>
          <p14:tracePt t="221802" x="4876800" y="6237288"/>
          <p14:tracePt t="221810" x="4905375" y="6256338"/>
          <p14:tracePt t="221818" x="4905375" y="6265863"/>
          <p14:tracePt t="221834" x="4905375" y="6273800"/>
          <p14:tracePt t="221932" x="4905375" y="6265863"/>
          <p14:tracePt t="221947" x="4905375" y="6237288"/>
          <p14:tracePt t="221964" x="4905375" y="6229350"/>
          <p14:tracePt t="221974" x="4905375" y="6219825"/>
          <p14:tracePt t="221979" x="4905375" y="6192838"/>
          <p14:tracePt t="221994" x="4895850" y="6173788"/>
          <p14:tracePt t="222010" x="4876800" y="6146800"/>
          <p14:tracePt t="222026" x="4859338" y="6127750"/>
          <p14:tracePt t="222034" x="4849813" y="6119813"/>
          <p14:tracePt t="222043" x="4849813" y="6110288"/>
          <p14:tracePt t="222050" x="4840288" y="6091238"/>
          <p14:tracePt t="222058" x="4832350" y="6091238"/>
          <p14:tracePt t="222067" x="4813300" y="6083300"/>
          <p14:tracePt t="222074" x="4803775" y="6073775"/>
          <p14:tracePt t="222082" x="4795838" y="6064250"/>
          <p14:tracePt t="222090" x="4786313" y="6054725"/>
          <p14:tracePt t="222098" x="4786313" y="6046788"/>
          <p14:tracePt t="222106" x="4776788" y="6027738"/>
          <p14:tracePt t="222114" x="4749800" y="6010275"/>
          <p14:tracePt t="222122" x="4740275" y="5973763"/>
          <p14:tracePt t="222130" x="4722813" y="5946775"/>
          <p14:tracePt t="222138" x="4686300" y="5910263"/>
          <p14:tracePt t="222146" x="4659313" y="5873750"/>
          <p14:tracePt t="222155" x="4594225" y="5808663"/>
          <p14:tracePt t="222163" x="4540250" y="5754688"/>
          <p14:tracePt t="222171" x="4484688" y="5691188"/>
          <p14:tracePt t="222180" x="4421188" y="5626100"/>
          <p14:tracePt t="222187" x="4376738" y="5572125"/>
          <p14:tracePt t="222197" x="4321175" y="5526088"/>
          <p14:tracePt t="222206" x="4275138" y="5472113"/>
          <p14:tracePt t="222210" x="4238625" y="5426075"/>
          <p14:tracePt t="222218" x="4230688" y="5408613"/>
          <p14:tracePt t="222226" x="4221163" y="5380038"/>
          <p14:tracePt t="222235" x="4221163" y="5362575"/>
          <p14:tracePt t="222242" x="4221163" y="5353050"/>
          <p14:tracePt t="222252" x="4221163" y="5335588"/>
          <p14:tracePt t="222258" x="4221163" y="5326063"/>
          <p14:tracePt t="222275" x="4221163" y="5307013"/>
          <p14:tracePt t="222282" x="4248150" y="5280025"/>
          <p14:tracePt t="222291" x="4303713" y="5270500"/>
          <p14:tracePt t="222298" x="4384675" y="5243513"/>
          <p14:tracePt t="222307" x="4467225" y="5216525"/>
          <p14:tracePt t="222314" x="4557713" y="5216525"/>
          <p14:tracePt t="222322" x="4649788" y="5207000"/>
          <p14:tracePt t="222330" x="4759325" y="5189538"/>
          <p14:tracePt t="222338" x="4840288" y="5180013"/>
          <p14:tracePt t="222346" x="4949825" y="5180013"/>
          <p14:tracePt t="222354" x="5022850" y="5180013"/>
          <p14:tracePt t="222362" x="5078413" y="5180013"/>
          <p14:tracePt t="222370" x="5132388" y="5180013"/>
          <p14:tracePt t="222379" x="5159375" y="5180013"/>
          <p14:tracePt t="222386" x="5195888" y="5180013"/>
          <p14:tracePt t="222396" x="5214938" y="5197475"/>
          <p14:tracePt t="222402" x="5224463" y="5207000"/>
          <p14:tracePt t="222418" x="5224463" y="5216525"/>
          <p14:tracePt t="222426" x="5224463" y="5233988"/>
          <p14:tracePt t="222434" x="5224463" y="5253038"/>
          <p14:tracePt t="222443" x="5224463" y="5262563"/>
          <p14:tracePt t="222458" x="5224463" y="5280025"/>
          <p14:tracePt t="222466" x="5205413" y="5299075"/>
          <p14:tracePt t="222475" x="5187950" y="5307013"/>
          <p14:tracePt t="222482" x="5178425" y="5307013"/>
          <p14:tracePt t="222492" x="5168900" y="5307013"/>
          <p14:tracePt t="222498" x="5132388" y="5326063"/>
          <p14:tracePt t="222514" x="5122863" y="5326063"/>
          <p14:tracePt t="222524" x="5114925" y="5335588"/>
          <p14:tracePt t="222532" x="5105400" y="5335588"/>
          <p14:tracePt t="222540" x="5095875" y="5335588"/>
          <p14:tracePt t="222587" x="5086350" y="5335588"/>
          <p14:tracePt t="223076" x="5078413" y="5326063"/>
          <p14:tracePt t="223085" x="5049838" y="5316538"/>
          <p14:tracePt t="223098" x="5049838" y="5299075"/>
          <p14:tracePt t="223106" x="5022850" y="5262563"/>
          <p14:tracePt t="223114" x="5014913" y="5233988"/>
          <p14:tracePt t="223122" x="5005388" y="5226050"/>
          <p14:tracePt t="223130" x="4995863" y="5207000"/>
          <p14:tracePt t="223138" x="4995863" y="5189538"/>
          <p14:tracePt t="223146" x="4995863" y="5180013"/>
          <p14:tracePt t="223154" x="4995863" y="5160963"/>
          <p14:tracePt t="223162" x="4986338" y="5153025"/>
          <p14:tracePt t="223170" x="4986338" y="5133975"/>
          <p14:tracePt t="223179" x="4986338" y="5116513"/>
          <p14:tracePt t="223188" x="4968875" y="5097463"/>
          <p14:tracePt t="223197" x="4968875" y="5080000"/>
          <p14:tracePt t="223205" x="4968875" y="5060950"/>
          <p14:tracePt t="223210" x="4959350" y="5053013"/>
          <p14:tracePt t="223218" x="4949825" y="5024438"/>
          <p14:tracePt t="223234" x="4941888" y="5006975"/>
          <p14:tracePt t="223244" x="4932363" y="4997450"/>
          <p14:tracePt t="223258" x="4913313" y="4979988"/>
          <p14:tracePt t="223286" x="4905375" y="4979988"/>
          <p14:tracePt t="223291" x="4895850" y="4970463"/>
          <p14:tracePt t="223306" x="4886325" y="4960938"/>
          <p14:tracePt t="223322" x="4859338" y="4943475"/>
          <p14:tracePt t="223338" x="4832350" y="4933950"/>
          <p14:tracePt t="223356" x="4803775" y="4924425"/>
          <p14:tracePt t="223365" x="4786313" y="4924425"/>
          <p14:tracePt t="223372" x="4767263" y="4914900"/>
          <p14:tracePt t="223381" x="4740275" y="4914900"/>
          <p14:tracePt t="223387" x="4695825" y="4887913"/>
          <p14:tracePt t="223401" x="4676775" y="4878388"/>
          <p14:tracePt t="223402" x="4630738" y="4878388"/>
          <p14:tracePt t="223410" x="4613275" y="4878388"/>
          <p14:tracePt t="223418" x="4586288" y="4870450"/>
          <p14:tracePt t="223426" x="4567238" y="4860925"/>
          <p14:tracePt t="223435" x="4540250" y="4860925"/>
          <p14:tracePt t="223445" x="4521200" y="4851400"/>
          <p14:tracePt t="223460" x="4484688" y="4841875"/>
          <p14:tracePt t="223466" x="4484688" y="4833938"/>
          <p14:tracePt t="223474" x="4457700" y="4833938"/>
          <p14:tracePt t="223483" x="4440238" y="4824413"/>
          <p14:tracePt t="223494" x="4403725" y="4824413"/>
          <p14:tracePt t="223499" x="4384675" y="4814888"/>
          <p14:tracePt t="223509" x="4357688" y="4797425"/>
          <p14:tracePt t="223520" x="4340225" y="4797425"/>
          <p14:tracePt t="223522" x="4303713" y="4787900"/>
          <p14:tracePt t="223531" x="4284663" y="4787900"/>
          <p14:tracePt t="223539" x="4248150" y="4778375"/>
          <p14:tracePt t="223550" x="4230688" y="4778375"/>
          <p14:tracePt t="223554" x="4194175" y="4778375"/>
          <p14:tracePt t="223562" x="4165600" y="4778375"/>
          <p14:tracePt t="223570" x="4157663" y="4778375"/>
          <p14:tracePt t="223580" x="4121150" y="4778375"/>
          <p14:tracePt t="223587" x="4111625" y="4778375"/>
          <p14:tracePt t="223598" x="4094163" y="4778375"/>
          <p14:tracePt t="223602" x="4075113" y="4778375"/>
          <p14:tracePt t="223612" x="4065588" y="4778375"/>
          <p14:tracePt t="223618" x="4057650" y="4778375"/>
          <p14:tracePt t="223626" x="4021138" y="4778375"/>
          <p14:tracePt t="223634" x="4011613" y="4778375"/>
          <p14:tracePt t="223645" x="3992563" y="4778375"/>
          <p14:tracePt t="223650" x="3975100" y="4778375"/>
          <p14:tracePt t="223658" x="3965575" y="4778375"/>
          <p14:tracePt t="223676" x="3948113" y="4778375"/>
          <p14:tracePt t="223683" x="3938588" y="4778375"/>
          <p14:tracePt t="223694" x="3929063" y="4778375"/>
          <p14:tracePt t="223699" x="3919538" y="4778375"/>
          <p14:tracePt t="223709" x="3902075" y="4778375"/>
          <p14:tracePt t="223714" x="3883025" y="4778375"/>
          <p14:tracePt t="223723" x="3865563" y="4778375"/>
          <p14:tracePt t="223731" x="3856038" y="4778375"/>
          <p14:tracePt t="223739" x="3846513" y="4778375"/>
          <p14:tracePt t="223747" x="3819525" y="4778375"/>
          <p14:tracePt t="223755" x="3792538" y="4778375"/>
          <p14:tracePt t="223763" x="3765550" y="4778375"/>
          <p14:tracePt t="223775" x="3746500" y="4778375"/>
          <p14:tracePt t="223778" x="3702050" y="4787900"/>
          <p14:tracePt t="223787" x="3692525" y="4787900"/>
          <p14:tracePt t="223795" x="3665538" y="4797425"/>
          <p14:tracePt t="223812" x="3646488" y="4805363"/>
          <p14:tracePt t="223833" x="3629025" y="4805363"/>
          <p14:tracePt t="223834" x="3609975" y="4814888"/>
          <p14:tracePt t="223850" x="3592513" y="4824413"/>
          <p14:tracePt t="223858" x="3582988" y="4833938"/>
          <p14:tracePt t="223866" x="3563938" y="4841875"/>
          <p14:tracePt t="223875" x="3536950" y="4841875"/>
          <p14:tracePt t="223882" x="3519488" y="4860925"/>
          <p14:tracePt t="223891" x="3509963" y="4860925"/>
          <p14:tracePt t="223899" x="3482975" y="4878388"/>
          <p14:tracePt t="223909" x="3473450" y="4887913"/>
          <p14:tracePt t="223915" x="3455988" y="4897438"/>
          <p14:tracePt t="223927" x="3446463" y="4906963"/>
          <p14:tracePt t="223930" x="3427413" y="4924425"/>
          <p14:tracePt t="223938" x="3419475" y="4924425"/>
          <p14:tracePt t="223946" x="3400425" y="4943475"/>
          <p14:tracePt t="223955" x="3382963" y="4960938"/>
          <p14:tracePt t="223975" x="3346450" y="4997450"/>
          <p14:tracePt t="223978" x="3336925" y="5016500"/>
          <p14:tracePt t="223986" x="3327400" y="5024438"/>
          <p14:tracePt t="223994" x="3317875" y="5053013"/>
          <p14:tracePt t="224002" x="3300413" y="5060950"/>
          <p14:tracePt t="224010" x="3290888" y="5080000"/>
          <p14:tracePt t="224020" x="3281363" y="5089525"/>
          <p14:tracePt t="224026" x="3254375" y="5106988"/>
          <p14:tracePt t="224034" x="3244850" y="5116513"/>
          <p14:tracePt t="224043" x="3244850" y="5126038"/>
          <p14:tracePt t="224050" x="3227388" y="5133975"/>
          <p14:tracePt t="224059" x="3217863" y="5153025"/>
          <p14:tracePt t="224075" x="3217863" y="5180013"/>
          <p14:tracePt t="224082" x="3208338" y="5189538"/>
          <p14:tracePt t="224091" x="3200400" y="5197475"/>
          <p14:tracePt t="224242" x="3200400" y="5207000"/>
          <p14:tracePt t="224842" x="3181350" y="5207000"/>
          <p14:tracePt t="224850" x="3127375" y="5207000"/>
          <p14:tracePt t="224858" x="3035300" y="5207000"/>
          <p14:tracePt t="224866" x="2925763" y="5207000"/>
          <p14:tracePt t="224877" x="2817813" y="5207000"/>
          <p14:tracePt t="224882" x="2679700" y="5253038"/>
          <p14:tracePt t="224894" x="2570163" y="5253038"/>
          <p14:tracePt t="224898" x="2443163" y="5270500"/>
          <p14:tracePt t="224907" x="2333625" y="5299075"/>
          <p14:tracePt t="224925" x="2143125" y="5326063"/>
          <p14:tracePt t="224930" x="2087563" y="5335588"/>
          <p14:tracePt t="224938" x="2024063" y="5335588"/>
          <p14:tracePt t="224946" x="1997075" y="5343525"/>
          <p14:tracePt t="224958" x="1987550" y="5343525"/>
          <p14:tracePt t="225042" x="1968500" y="5343525"/>
          <p14:tracePt t="225050" x="1941513" y="5343525"/>
          <p14:tracePt t="225058" x="1931988" y="5343525"/>
          <p14:tracePt t="225066" x="1914525" y="5343525"/>
          <p14:tracePt t="225075" x="1905000" y="5343525"/>
          <p14:tracePt t="225082" x="1895475" y="5343525"/>
          <p14:tracePt t="225098" x="1887538" y="5343525"/>
          <p14:tracePt t="226012" x="1895475" y="5343525"/>
          <p14:tracePt t="226021" x="1924050" y="5372100"/>
          <p14:tracePt t="226026" x="1941513" y="5380038"/>
          <p14:tracePt t="226034" x="1960563" y="5389563"/>
          <p14:tracePt t="226042" x="1997075" y="5399088"/>
          <p14:tracePt t="226050" x="2024063" y="5416550"/>
          <p14:tracePt t="226059" x="2033588" y="5416550"/>
          <p14:tracePt t="226066" x="2041525" y="5426075"/>
          <p14:tracePt t="226180" x="2051050" y="5426075"/>
          <p14:tracePt t="226187" x="2070100" y="5426075"/>
          <p14:tracePt t="226219" x="2087563" y="5426075"/>
          <p14:tracePt t="226238" x="2114550" y="5416550"/>
          <p14:tracePt t="226243" x="2124075" y="5416550"/>
          <p14:tracePt t="226253" x="2143125" y="5416550"/>
          <p14:tracePt t="226258" x="2170113" y="5416550"/>
          <p14:tracePt t="226266" x="2179638" y="5408613"/>
          <p14:tracePt t="226274" x="2206625" y="5408613"/>
          <p14:tracePt t="226282" x="2233613" y="5408613"/>
          <p14:tracePt t="226291" x="2251075" y="5408613"/>
          <p14:tracePt t="226298" x="2270125" y="5399088"/>
          <p14:tracePt t="226314" x="2279650" y="5399088"/>
          <p14:tracePt t="226322" x="2297113" y="5399088"/>
          <p14:tracePt t="226331" x="2306638" y="5389563"/>
          <p14:tracePt t="226338" x="2316163" y="5380038"/>
          <p14:tracePt t="226363" x="2316163" y="5372100"/>
          <p14:tracePt t="226387" x="2343150" y="5362575"/>
          <p14:tracePt t="226402" x="2352675" y="5362575"/>
          <p14:tracePt t="226410" x="2360613" y="5353050"/>
          <p14:tracePt t="226452" x="2379663" y="5353050"/>
          <p14:tracePt t="226466" x="2389188" y="5353050"/>
          <p14:tracePt t="226482" x="2406650" y="5343525"/>
          <p14:tracePt t="226531" x="2425700" y="5343525"/>
          <p14:tracePt t="226539" x="2425700" y="5335588"/>
          <p14:tracePt t="226602" x="2433638" y="5335588"/>
          <p14:tracePt t="226618" x="2443163" y="5335588"/>
          <p14:tracePt t="226626" x="2462213" y="5335588"/>
          <p14:tracePt t="226636" x="2479675" y="5335588"/>
          <p14:tracePt t="226647" x="2506663" y="5335588"/>
          <p14:tracePt t="226650" x="2525713" y="5335588"/>
          <p14:tracePt t="226658" x="2552700" y="5335588"/>
          <p14:tracePt t="226666" x="2579688" y="5335588"/>
          <p14:tracePt t="226676" x="2598738" y="5335588"/>
          <p14:tracePt t="226682" x="2616200" y="5335588"/>
          <p14:tracePt t="226691" x="2625725" y="5335588"/>
          <p14:tracePt t="226706" x="2643188" y="5335588"/>
          <p14:tracePt t="227050" x="2662238" y="5335588"/>
          <p14:tracePt t="227058" x="2689225" y="5335588"/>
          <p14:tracePt t="227066" x="2708275" y="5335588"/>
          <p14:tracePt t="227074" x="2716213" y="5335588"/>
          <p14:tracePt t="227082" x="2744788" y="5335588"/>
          <p14:tracePt t="227091" x="2752725" y="5335588"/>
          <p14:tracePt t="227115" x="2781300" y="5326063"/>
          <p14:tracePt t="227421" x="2798763" y="5326063"/>
          <p14:tracePt t="227427" x="2844800" y="5316538"/>
          <p14:tracePt t="227436" x="2898775" y="5316538"/>
          <p14:tracePt t="227443" x="2962275" y="5289550"/>
          <p14:tracePt t="227450" x="3071813" y="5289550"/>
          <p14:tracePt t="227458" x="3144838" y="5270500"/>
          <p14:tracePt t="227466" x="3181350" y="5270500"/>
          <p14:tracePt t="227474" x="3290888" y="5262563"/>
          <p14:tracePt t="227482" x="3419475" y="5262563"/>
          <p14:tracePt t="227491" x="3436938" y="5262563"/>
          <p14:tracePt t="227506" x="3473450" y="5262563"/>
          <p14:tracePt t="227522" x="3509963" y="5262563"/>
          <p14:tracePt t="227523" x="3546475" y="5253038"/>
          <p14:tracePt t="227901" x="3582988" y="5233988"/>
          <p14:tracePt t="227908" x="3600450" y="5226050"/>
          <p14:tracePt t="227916" x="3609975" y="5226050"/>
          <p14:tracePt t="227926" x="3619500" y="5226050"/>
          <p14:tracePt t="227930" x="3636963" y="5226050"/>
          <p14:tracePt t="227938" x="3656013" y="5226050"/>
          <p14:tracePt t="227946" x="3665538" y="5226050"/>
          <p14:tracePt t="227956" x="3692525" y="5226050"/>
          <p14:tracePt t="227962" x="3702050" y="5226050"/>
          <p14:tracePt t="227971" x="3709988" y="5226050"/>
          <p14:tracePt t="227986" x="3719513" y="5226050"/>
          <p14:tracePt t="227994" x="3729038" y="5226050"/>
          <p14:tracePt t="228002" x="3738563" y="5226050"/>
          <p14:tracePt t="228018" x="3746500" y="5226050"/>
          <p14:tracePt t="228026" x="3756025" y="5226050"/>
          <p14:tracePt t="228050" x="3765550" y="5226050"/>
          <p14:tracePt t="228058" x="3775075" y="5226050"/>
          <p14:tracePt t="228074" x="3783013" y="5233988"/>
          <p14:tracePt t="228084" x="3819525" y="5233988"/>
          <p14:tracePt t="228093" x="3838575" y="5233988"/>
          <p14:tracePt t="228099" x="3875088" y="5233988"/>
          <p14:tracePt t="228107" x="3929063" y="5233988"/>
          <p14:tracePt t="228114" x="3984625" y="5233988"/>
          <p14:tracePt t="228122" x="4057650" y="5233988"/>
          <p14:tracePt t="228130" x="4121150" y="5233988"/>
          <p14:tracePt t="228138" x="4211638" y="5233988"/>
          <p14:tracePt t="228146" x="4284663" y="5233988"/>
          <p14:tracePt t="228156" x="4340225" y="5233988"/>
          <p14:tracePt t="228164" x="4376738" y="5233988"/>
          <p14:tracePt t="228172" x="4394200" y="5233988"/>
          <p14:tracePt t="228181" x="4440238" y="5233988"/>
          <p14:tracePt t="228187" x="4448175" y="5233988"/>
          <p14:tracePt t="228195" x="4476750" y="5243513"/>
          <p14:tracePt t="228218" x="4484688" y="5243513"/>
          <p14:tracePt t="228242" x="4494213" y="5243513"/>
          <p14:tracePt t="228484" x="4503738" y="5253038"/>
          <p14:tracePt t="228503" x="4503738" y="5262563"/>
          <p14:tracePt t="228508" x="4503738" y="5270500"/>
          <p14:tracePt t="228524" x="4503738" y="5280025"/>
          <p14:tracePt t="228538" x="4503738" y="5289550"/>
          <p14:tracePt t="228562" x="4503738" y="5299075"/>
          <p14:tracePt t="228580" x="4503738" y="5307013"/>
          <p14:tracePt t="228586" x="4503738" y="5316538"/>
          <p14:tracePt t="228595" x="4503738" y="5335588"/>
          <p14:tracePt t="228602" x="4503738" y="5343525"/>
          <p14:tracePt t="228610" x="4503738" y="5353050"/>
          <p14:tracePt t="228634" x="4521200" y="5380038"/>
          <p14:tracePt t="228644" x="4530725" y="5389563"/>
          <p14:tracePt t="228650" x="4557713" y="5389563"/>
          <p14:tracePt t="228658" x="4576763" y="5399088"/>
          <p14:tracePt t="228666" x="4613275" y="5408613"/>
          <p14:tracePt t="228674" x="4622800" y="5408613"/>
          <p14:tracePt t="228683" x="4649788" y="5408613"/>
          <p14:tracePt t="228690" x="4667250" y="5408613"/>
          <p14:tracePt t="228698" x="4695825" y="5408613"/>
          <p14:tracePt t="228706" x="4703763" y="5408613"/>
          <p14:tracePt t="228722" x="4713288" y="5408613"/>
          <p14:tracePt t="230018" x="4776788" y="5408613"/>
          <p14:tracePt t="230026" x="4868863" y="5408613"/>
          <p14:tracePt t="230035" x="4941888" y="5408613"/>
          <p14:tracePt t="230042" x="5014913" y="5408613"/>
          <p14:tracePt t="230050" x="5068888" y="5408613"/>
          <p14:tracePt t="230058" x="5114925" y="5408613"/>
          <p14:tracePt t="230067" x="5168900" y="5408613"/>
          <p14:tracePt t="230075" x="5224463" y="5408613"/>
          <p14:tracePt t="230082" x="5260975" y="5408613"/>
          <p14:tracePt t="230090" x="5287963" y="5408613"/>
          <p14:tracePt t="230098" x="5324475" y="5408613"/>
          <p14:tracePt t="230107" x="5334000" y="5408613"/>
          <p14:tracePt t="230122" x="5351463" y="5408613"/>
          <p14:tracePt t="230138" x="5360988" y="5408613"/>
          <p14:tracePt t="230154" x="5368925" y="5408613"/>
          <p14:tracePt t="230170" x="5378450" y="5408613"/>
          <p14:tracePt t="230186" x="5397500" y="5408613"/>
          <p14:tracePt t="230202" x="5405438" y="5408613"/>
          <p14:tracePt t="230218" x="5424488" y="5416550"/>
          <p14:tracePt t="230226" x="5441950" y="5453063"/>
          <p14:tracePt t="230236" x="5451475" y="5462588"/>
          <p14:tracePt t="230252" x="5461000" y="5462588"/>
          <p14:tracePt t="230258" x="5461000" y="5472113"/>
          <p14:tracePt t="231174" x="5461000" y="5453063"/>
          <p14:tracePt t="231211" x="5461000" y="5445125"/>
          <p14:tracePt t="231259" x="5470525" y="5435600"/>
          <p14:tracePt t="231275" x="5470525" y="5426075"/>
          <p14:tracePt t="231292" x="5470525" y="5408613"/>
          <p14:tracePt t="231301" x="5470525" y="5399088"/>
          <p14:tracePt t="231322" x="5470525" y="5389563"/>
          <p14:tracePt t="231346" x="5470525" y="5372100"/>
          <p14:tracePt t="231354" x="5470525" y="5362575"/>
          <p14:tracePt t="231370" x="5470525" y="5353050"/>
          <p14:tracePt t="231378" x="5451475" y="5335588"/>
          <p14:tracePt t="231398" x="5434013" y="5316538"/>
          <p14:tracePt t="231402" x="5424488" y="5307013"/>
          <p14:tracePt t="231410" x="5397500" y="5289550"/>
          <p14:tracePt t="231418" x="5378450" y="5280025"/>
          <p14:tracePt t="231426" x="5360988" y="5262563"/>
          <p14:tracePt t="231434" x="5351463" y="5253038"/>
          <p14:tracePt t="231443" x="5324475" y="5253038"/>
          <p14:tracePt t="231450" x="5314950" y="5253038"/>
          <p14:tracePt t="231482" x="5305425" y="5253038"/>
          <p14:tracePt t="231498" x="5297488" y="5253038"/>
          <p14:tracePt t="231507" x="5287963" y="5253038"/>
          <p14:tracePt t="231514" x="5278438" y="5253038"/>
          <p14:tracePt t="231530" x="5268913" y="5253038"/>
          <p14:tracePt t="231539" x="5260975" y="5253038"/>
          <p14:tracePt t="231666" x="5251450" y="5253038"/>
          <p14:tracePt t="231682" x="5241925" y="5253038"/>
          <p14:tracePt t="231706" x="5232400" y="5253038"/>
          <p14:tracePt t="231754" x="5224463" y="5253038"/>
          <p14:tracePt t="231762" x="5187950" y="5270500"/>
          <p14:tracePt t="231770" x="5178425" y="5280025"/>
          <p14:tracePt t="231778" x="5159375" y="5289550"/>
          <p14:tracePt t="231786" x="5141913" y="5299075"/>
          <p14:tracePt t="231794" x="5132388" y="5299075"/>
          <p14:tracePt t="231802" x="5122863" y="5307013"/>
          <p14:tracePt t="231810" x="5105400" y="5326063"/>
          <p14:tracePt t="231818" x="5105400" y="5335588"/>
          <p14:tracePt t="231826" x="5105400" y="5343525"/>
          <p14:tracePt t="231835" x="5095875" y="5353050"/>
          <p14:tracePt t="231842" x="5086350" y="5362575"/>
          <p14:tracePt t="231851" x="5078413" y="5372100"/>
          <p14:tracePt t="231859" x="5068888" y="5380038"/>
          <p14:tracePt t="231867" x="5059363" y="5389563"/>
          <p14:tracePt t="231880" x="5049838" y="5399088"/>
          <p14:tracePt t="232082" x="5049838" y="5389563"/>
          <p14:tracePt t="232090" x="5049838" y="5380038"/>
          <p14:tracePt t="232098" x="5049838" y="5372100"/>
          <p14:tracePt t="232106" x="5049838" y="5362575"/>
          <p14:tracePt t="232122" x="5049838" y="5353050"/>
          <p14:tracePt t="232130" x="5049838" y="5343525"/>
          <p14:tracePt t="232138" x="5049838" y="5326063"/>
          <p14:tracePt t="232146" x="5049838" y="5316538"/>
          <p14:tracePt t="232162" x="5041900" y="5289550"/>
          <p14:tracePt t="232170" x="5014913" y="5253038"/>
          <p14:tracePt t="232186" x="4995863" y="5226050"/>
          <p14:tracePt t="232194" x="4978400" y="5207000"/>
          <p14:tracePt t="232203" x="4968875" y="5189538"/>
          <p14:tracePt t="232210" x="4949825" y="5170488"/>
          <p14:tracePt t="232226" x="4949825" y="5160963"/>
          <p14:tracePt t="232235" x="4949825" y="5143500"/>
          <p14:tracePt t="232242" x="4922838" y="5126038"/>
          <p14:tracePt t="232299" x="4922838" y="5116513"/>
          <p14:tracePt t="232330" x="4905375" y="5106988"/>
          <p14:tracePt t="232347" x="4886325" y="5097463"/>
          <p14:tracePt t="232354" x="4876800" y="5089525"/>
          <p14:tracePt t="232370" x="4868863" y="5070475"/>
          <p14:tracePt t="232378" x="4859338" y="5060950"/>
          <p14:tracePt t="232386" x="4849813" y="5053013"/>
          <p14:tracePt t="232394" x="4840288" y="5043488"/>
          <p14:tracePt t="232402" x="4832350" y="5033963"/>
          <p14:tracePt t="232410" x="4832350" y="5024438"/>
          <p14:tracePt t="232418" x="4822825" y="5006975"/>
          <p14:tracePt t="232426" x="4813300" y="4987925"/>
          <p14:tracePt t="232434" x="4803775" y="4979988"/>
          <p14:tracePt t="232445" x="4795838" y="4979988"/>
          <p14:tracePt t="232451" x="4776788" y="4960938"/>
          <p14:tracePt t="232459" x="4759325" y="4943475"/>
          <p14:tracePt t="232466" x="4749800" y="4933950"/>
          <p14:tracePt t="232475" x="4740275" y="4914900"/>
          <p14:tracePt t="232482" x="4730750" y="4914900"/>
          <p14:tracePt t="232490" x="4713288" y="4897438"/>
          <p14:tracePt t="232498" x="4703763" y="4887913"/>
          <p14:tracePt t="232506" x="4695825" y="4870450"/>
          <p14:tracePt t="232514" x="4686300" y="4860925"/>
          <p14:tracePt t="232522" x="4676775" y="4851400"/>
          <p14:tracePt t="232530" x="4659313" y="4833938"/>
          <p14:tracePt t="232546" x="4640263" y="4833938"/>
          <p14:tracePt t="232554" x="4630738" y="4824413"/>
          <p14:tracePt t="232578" x="4622800" y="4824413"/>
          <p14:tracePt t="232651" x="4603750" y="4814888"/>
          <p14:tracePt t="232667" x="4586288" y="4805363"/>
          <p14:tracePt t="232676" x="4567238" y="4787900"/>
          <p14:tracePt t="232683" x="4557713" y="4778375"/>
          <p14:tracePt t="232692" x="4549775" y="4778375"/>
          <p14:tracePt t="232708" x="4540250" y="4778375"/>
          <p14:tracePt t="232714" x="4530725" y="4768850"/>
          <p14:tracePt t="232844" x="4521200" y="4760913"/>
          <p14:tracePt t="233202" x="4513263" y="4751388"/>
          <p14:tracePt t="233210" x="4503738" y="4751388"/>
          <p14:tracePt t="233234" x="4503738" y="4760913"/>
          <p14:tracePt t="233250" x="4494213" y="4760913"/>
          <p14:tracePt t="233258" x="4484688" y="4768850"/>
          <p14:tracePt t="233266" x="4476750" y="4768850"/>
          <p14:tracePt t="233276" x="4457700" y="4778375"/>
          <p14:tracePt t="233338" x="4448175" y="4787900"/>
          <p14:tracePt t="233586" x="4430713" y="4805363"/>
          <p14:tracePt t="233594" x="4413250" y="4824413"/>
          <p14:tracePt t="233602" x="4403725" y="4833938"/>
          <p14:tracePt t="233611" x="4376738" y="4841875"/>
          <p14:tracePt t="233618" x="4367213" y="4841875"/>
          <p14:tracePt t="233626" x="4367213" y="4851400"/>
          <p14:tracePt t="233634" x="4348163" y="4851400"/>
          <p14:tracePt t="233642" x="4330700" y="4860925"/>
          <p14:tracePt t="233651" x="4321175" y="4870450"/>
          <p14:tracePt t="233710" x="4311650" y="4878388"/>
          <p14:tracePt t="233762" x="4311650" y="4887913"/>
          <p14:tracePt t="233770" x="4321175" y="4887913"/>
          <p14:tracePt t="233778" x="4330700" y="4887913"/>
          <p14:tracePt t="233850" x="4340225" y="4887913"/>
          <p14:tracePt t="233867" x="4357688" y="4887913"/>
          <p14:tracePt t="233874" x="4367213" y="4887913"/>
          <p14:tracePt t="233891" x="4376738" y="4887913"/>
          <p14:tracePt t="233907" x="4384675" y="4887913"/>
          <p14:tracePt t="233931" x="4403725" y="4887913"/>
          <p14:tracePt t="233975" x="4413250" y="4887913"/>
          <p14:tracePt t="233979" x="4440238" y="4887913"/>
          <p14:tracePt t="233988" x="4448175" y="4887913"/>
          <p14:tracePt t="233995" x="4467225" y="4887913"/>
          <p14:tracePt t="234003" x="4476750" y="4878388"/>
          <p14:tracePt t="234011" x="4484688" y="4878388"/>
          <p14:tracePt t="234021" x="4484688" y="4870450"/>
          <p14:tracePt t="234026" x="4494213" y="4870450"/>
          <p14:tracePt t="234036" x="4503738" y="4860925"/>
          <p14:tracePt t="234090" x="4513263" y="4851400"/>
          <p14:tracePt t="235036" x="4513263" y="4833938"/>
          <p14:tracePt t="235054" x="4513263" y="4824413"/>
          <p14:tracePt t="235059" x="4503738" y="4797425"/>
          <p14:tracePt t="235067" x="4494213" y="4787900"/>
          <p14:tracePt t="235074" x="4494213" y="4778375"/>
          <p14:tracePt t="235082" x="4494213" y="4760913"/>
          <p14:tracePt t="235098" x="4494213" y="4751388"/>
          <p14:tracePt t="235138" x="4484688" y="4751388"/>
          <p14:tracePt t="236522" x="4476750" y="4741863"/>
          <p14:tracePt t="236554" x="4467225" y="4741863"/>
          <p14:tracePt t="236570" x="4448175" y="4724400"/>
          <p14:tracePt t="236580" x="4440238" y="4714875"/>
          <p14:tracePt t="236586" x="4430713" y="4705350"/>
          <p14:tracePt t="236594" x="4430713" y="4697413"/>
          <p14:tracePt t="236602" x="4421188" y="4668838"/>
          <p14:tracePt t="236610" x="4403725" y="4651375"/>
          <p14:tracePt t="236618" x="4394200" y="4624388"/>
          <p14:tracePt t="236626" x="4384675" y="4605338"/>
          <p14:tracePt t="236634" x="4367213" y="4559300"/>
          <p14:tracePt t="236643" x="4367213" y="4532313"/>
          <p14:tracePt t="236650" x="4367213" y="4522788"/>
          <p14:tracePt t="236658" x="4357688" y="4495800"/>
          <p14:tracePt t="236666" x="4340225" y="4468813"/>
          <p14:tracePt t="236674" x="4340225" y="4459288"/>
          <p14:tracePt t="236682" x="4303713" y="4422775"/>
          <p14:tracePt t="236691" x="4294188" y="4405313"/>
          <p14:tracePt t="236698" x="4284663" y="4368800"/>
          <p14:tracePt t="236706" x="4267200" y="4349750"/>
          <p14:tracePt t="236714" x="4248150" y="4332288"/>
          <p14:tracePt t="236722" x="4211638" y="4286250"/>
          <p14:tracePt t="236730" x="4202113" y="4268788"/>
          <p14:tracePt t="236738" x="4175125" y="4222750"/>
          <p14:tracePt t="236746" x="4138613" y="4195763"/>
          <p14:tracePt t="236754" x="4094163" y="4140200"/>
          <p14:tracePt t="236762" x="4038600" y="4094163"/>
          <p14:tracePt t="236770" x="4011613" y="4057650"/>
          <p14:tracePt t="236778" x="3975100" y="4030663"/>
          <p14:tracePt t="236786" x="3948113" y="3994150"/>
          <p14:tracePt t="236794" x="3902075" y="3976688"/>
          <p14:tracePt t="236802" x="3856038" y="3940175"/>
          <p14:tracePt t="236810" x="3819525" y="3921125"/>
          <p14:tracePt t="236818" x="3792538" y="3894138"/>
          <p14:tracePt t="236826" x="3756025" y="3867150"/>
          <p14:tracePt t="236835" x="3719513" y="3857625"/>
          <p14:tracePt t="236842" x="3683000" y="3840163"/>
          <p14:tracePt t="236850" x="3656013" y="3821113"/>
          <p14:tracePt t="236859" x="3619500" y="3811588"/>
          <p14:tracePt t="236866" x="3573463" y="3811588"/>
          <p14:tracePt t="236876" x="3546475" y="3803650"/>
          <p14:tracePt t="236882" x="3482975" y="3784600"/>
          <p14:tracePt t="236890" x="3427413" y="3767138"/>
          <p14:tracePt t="236898" x="3336925" y="3767138"/>
          <p14:tracePt t="236906" x="3254375" y="3757613"/>
          <p14:tracePt t="236925" x="3071813" y="3730625"/>
          <p14:tracePt t="236930" x="2971800" y="3721100"/>
          <p14:tracePt t="236938" x="2881313" y="3702050"/>
          <p14:tracePt t="236946" x="2771775" y="3694113"/>
          <p14:tracePt t="236955" x="2679700" y="3675063"/>
          <p14:tracePt t="236962" x="2579688" y="3648075"/>
          <p14:tracePt t="236971" x="2506663" y="3648075"/>
          <p14:tracePt t="236978" x="2425700" y="3638550"/>
          <p14:tracePt t="236986" x="2370138" y="3621088"/>
          <p14:tracePt t="236994" x="2306638" y="3611563"/>
          <p14:tracePt t="237002" x="2270125" y="3611563"/>
          <p14:tracePt t="237010" x="2224088" y="3611563"/>
          <p14:tracePt t="237019" x="2187575" y="3611563"/>
          <p14:tracePt t="237026" x="2133600" y="3611563"/>
          <p14:tracePt t="237034" x="2106613" y="3611563"/>
          <p14:tracePt t="237042" x="2051050" y="3611563"/>
          <p14:tracePt t="237050" x="2005013" y="3611563"/>
          <p14:tracePt t="237058" x="1968500" y="3611563"/>
          <p14:tracePt t="237066" x="1951038" y="3611563"/>
          <p14:tracePt t="237074" x="1905000" y="3611563"/>
          <p14:tracePt t="237090" x="1878013" y="3611563"/>
          <p14:tracePt t="237098" x="1868488" y="3611563"/>
          <p14:tracePt t="237114" x="1860550" y="3611563"/>
          <p14:tracePt t="237218" x="1851025" y="3602038"/>
          <p14:tracePt t="237396" x="1851025" y="3592513"/>
          <p14:tracePt t="237418" x="1851025" y="3584575"/>
          <p14:tracePt t="237442" x="1851025" y="3565525"/>
          <p14:tracePt t="237458" x="1851025" y="3556000"/>
          <p14:tracePt t="237858" x="1851025" y="3548063"/>
          <p14:tracePt t="237898" x="1860550" y="3538538"/>
          <p14:tracePt t="238620" x="1868488" y="3548063"/>
          <p14:tracePt t="238631" x="1868488" y="3565525"/>
          <p14:tracePt t="238636" x="1868488" y="3621088"/>
          <p14:tracePt t="238647" x="1868488" y="3648075"/>
          <p14:tracePt t="238650" x="1868488" y="3694113"/>
          <p14:tracePt t="238659" x="1878013" y="3721100"/>
          <p14:tracePt t="238666" x="1914525" y="3784600"/>
          <p14:tracePt t="238675" x="1951038" y="3830638"/>
          <p14:tracePt t="238682" x="2014538" y="3894138"/>
          <p14:tracePt t="238690" x="2087563" y="3984625"/>
          <p14:tracePt t="238698" x="2151063" y="4030663"/>
          <p14:tracePt t="238706" x="2214563" y="4086225"/>
          <p14:tracePt t="238714" x="2297113" y="4159250"/>
          <p14:tracePt t="238723" x="2352675" y="4195763"/>
          <p14:tracePt t="238730" x="2397125" y="4232275"/>
          <p14:tracePt t="238738" x="2443163" y="4249738"/>
          <p14:tracePt t="238746" x="2489200" y="4286250"/>
          <p14:tracePt t="238754" x="2506663" y="4303713"/>
          <p14:tracePt t="238763" x="2533650" y="4322763"/>
          <p14:tracePt t="238774" x="2562225" y="4332288"/>
          <p14:tracePt t="238778" x="2579688" y="4340225"/>
          <p14:tracePt t="238794" x="2579688" y="4349750"/>
          <p14:tracePt t="238810" x="2598738" y="4368800"/>
          <p14:tracePt t="238818" x="2606675" y="4376738"/>
          <p14:tracePt t="238826" x="2635250" y="4395788"/>
          <p14:tracePt t="238834" x="2652713" y="4413250"/>
          <p14:tracePt t="238842" x="2671763" y="4432300"/>
          <p14:tracePt t="238850" x="2708275" y="4468813"/>
          <p14:tracePt t="238858" x="2735263" y="4486275"/>
          <p14:tracePt t="238866" x="2771775" y="4505325"/>
          <p14:tracePt t="238874" x="2789238" y="4522788"/>
          <p14:tracePt t="238882" x="2808288" y="4532313"/>
          <p14:tracePt t="238891" x="2825750" y="4578350"/>
          <p14:tracePt t="238898" x="2862263" y="4587875"/>
          <p14:tracePt t="238906" x="2898775" y="4595813"/>
          <p14:tracePt t="238925" x="2954338" y="4632325"/>
          <p14:tracePt t="238930" x="2971800" y="4641850"/>
          <p14:tracePt t="238938" x="2998788" y="4651375"/>
          <p14:tracePt t="238957" x="3008313" y="4660900"/>
          <p14:tracePt t="238962" x="3017838" y="4660900"/>
          <p14:tracePt t="238986" x="3017838" y="4668838"/>
          <p14:tracePt t="238994" x="3017838" y="4678363"/>
          <p14:tracePt t="239010" x="3017838" y="4705350"/>
          <p14:tracePt t="239018" x="3017838" y="4724400"/>
          <p14:tracePt t="239026" x="3017838" y="4741863"/>
          <p14:tracePt t="239035" x="3017838" y="4760913"/>
          <p14:tracePt t="239042" x="3035300" y="4787900"/>
          <p14:tracePt t="239050" x="3035300" y="4805363"/>
          <p14:tracePt t="239059" x="3044825" y="4814888"/>
          <p14:tracePt t="239067" x="3054350" y="4841875"/>
          <p14:tracePt t="239084" x="3054350" y="4851400"/>
          <p14:tracePt t="239091" x="3054350" y="4878388"/>
          <p14:tracePt t="239268" x="3044825" y="4887913"/>
          <p14:tracePt t="239274" x="3027363" y="4887913"/>
          <p14:tracePt t="239282" x="2981325" y="4887913"/>
          <p14:tracePt t="239290" x="2944813" y="4887913"/>
          <p14:tracePt t="239298" x="2898775" y="4878388"/>
          <p14:tracePt t="239307" x="2881313" y="4870450"/>
          <p14:tracePt t="239314" x="2835275" y="4860925"/>
          <p14:tracePt t="239323" x="2808288" y="4824413"/>
          <p14:tracePt t="239330" x="2762250" y="4805363"/>
          <p14:tracePt t="239338" x="2752725" y="4797425"/>
          <p14:tracePt t="239346" x="2725738" y="4768850"/>
          <p14:tracePt t="239354" x="2716213" y="4760913"/>
          <p14:tracePt t="239362" x="2708275" y="4732338"/>
          <p14:tracePt t="239371" x="2698750" y="4714875"/>
          <p14:tracePt t="239379" x="2679700" y="4687888"/>
          <p14:tracePt t="239386" x="2679700" y="4660900"/>
          <p14:tracePt t="239394" x="2679700" y="4624388"/>
          <p14:tracePt t="239403" x="2679700" y="4595813"/>
          <p14:tracePt t="239411" x="2679700" y="4559300"/>
          <p14:tracePt t="239420" x="2679700" y="4541838"/>
          <p14:tracePt t="239428" x="2679700" y="4514850"/>
          <p14:tracePt t="239435" x="2679700" y="4505325"/>
          <p14:tracePt t="239443" x="2679700" y="4486275"/>
          <p14:tracePt t="239451" x="2679700" y="4459288"/>
          <p14:tracePt t="239460" x="2679700" y="4441825"/>
          <p14:tracePt t="239466" x="2679700" y="4422775"/>
          <p14:tracePt t="239474" x="2689225" y="4413250"/>
          <p14:tracePt t="239482" x="2698750" y="4405313"/>
          <p14:tracePt t="239498" x="2698750" y="4395788"/>
          <p14:tracePt t="239506" x="2708275" y="4386263"/>
          <p14:tracePt t="239514" x="2725738" y="4368800"/>
          <p14:tracePt t="239530" x="2762250" y="4359275"/>
          <p14:tracePt t="239546" x="2781300" y="4359275"/>
          <p14:tracePt t="239554" x="2808288" y="4359275"/>
          <p14:tracePt t="239563" x="2825750" y="4359275"/>
          <p14:tracePt t="239570" x="2852738" y="4359275"/>
          <p14:tracePt t="239579" x="2871788" y="4359275"/>
          <p14:tracePt t="239586" x="2917825" y="4340225"/>
          <p14:tracePt t="239595" x="2925763" y="4340225"/>
          <p14:tracePt t="239602" x="2954338" y="4340225"/>
          <p14:tracePt t="239610" x="2990850" y="4340225"/>
          <p14:tracePt t="239618" x="3008313" y="4340225"/>
          <p14:tracePt t="239627" x="3054350" y="4340225"/>
          <p14:tracePt t="239634" x="3090863" y="4340225"/>
          <p14:tracePt t="239642" x="3127375" y="4340225"/>
          <p14:tracePt t="239650" x="3181350" y="4340225"/>
          <p14:tracePt t="239659" x="3217863" y="4340225"/>
          <p14:tracePt t="239666" x="3273425" y="4340225"/>
          <p14:tracePt t="239675" x="3309938" y="4340225"/>
          <p14:tracePt t="239682" x="3354388" y="4340225"/>
          <p14:tracePt t="239690" x="3382963" y="4340225"/>
          <p14:tracePt t="239698" x="3427413" y="4340225"/>
          <p14:tracePt t="239707" x="3455988" y="4340225"/>
          <p14:tracePt t="239714" x="3473450" y="4340225"/>
          <p14:tracePt t="239723" x="3482975" y="4340225"/>
          <p14:tracePt t="239730" x="3500438" y="4340225"/>
          <p14:tracePt t="239746" x="3519488" y="4349750"/>
          <p14:tracePt t="239762" x="3519488" y="4359275"/>
          <p14:tracePt t="239770" x="3519488" y="4368800"/>
          <p14:tracePt t="239779" x="3527425" y="4376738"/>
          <p14:tracePt t="239787" x="3546475" y="4395788"/>
          <p14:tracePt t="239795" x="3563938" y="4413250"/>
          <p14:tracePt t="239803" x="3600450" y="4432300"/>
          <p14:tracePt t="239812" x="3619500" y="4449763"/>
          <p14:tracePt t="239820" x="3673475" y="4478338"/>
          <p14:tracePt t="239843" x="3738563" y="4522788"/>
          <p14:tracePt t="239850" x="3775075" y="4532313"/>
          <p14:tracePt t="239858" x="3792538" y="4551363"/>
          <p14:tracePt t="239866" x="3810000" y="4568825"/>
          <p14:tracePt t="239915" x="3819525" y="4578350"/>
          <p14:tracePt t="239939" x="3819525" y="4605338"/>
          <p14:tracePt t="239946" x="3829050" y="4614863"/>
          <p14:tracePt t="239957" x="3829050" y="4624388"/>
          <p14:tracePt t="239963" x="3829050" y="4651375"/>
          <p14:tracePt t="239971" x="3829050" y="4660900"/>
          <p14:tracePt t="239978" x="3829050" y="4668838"/>
          <p14:tracePt t="239986" x="3829050" y="4687888"/>
          <p14:tracePt t="240002" x="3829050" y="4705350"/>
          <p14:tracePt t="240019" x="3829050" y="4724400"/>
          <p14:tracePt t="240026" x="3829050" y="4732338"/>
          <p14:tracePt t="240034" x="3829050" y="4741863"/>
          <p14:tracePt t="240042" x="3829050" y="4751388"/>
          <p14:tracePt t="240058" x="3829050" y="4768850"/>
          <p14:tracePt t="240074" x="3829050" y="4787900"/>
          <p14:tracePt t="240092" x="3819525" y="4824413"/>
          <p14:tracePt t="240099" x="3810000" y="4833938"/>
          <p14:tracePt t="240115" x="3802063" y="4851400"/>
          <p14:tracePt t="240129" x="3792538" y="4870450"/>
          <p14:tracePt t="240138" x="3783013" y="4887913"/>
          <p14:tracePt t="240146" x="3765550" y="4906963"/>
          <p14:tracePt t="240154" x="3756025" y="4914900"/>
          <p14:tracePt t="240170" x="3729038" y="4924425"/>
          <p14:tracePt t="240193" x="3702050" y="4924425"/>
          <p14:tracePt t="240196" x="3665538" y="4924425"/>
          <p14:tracePt t="240209" x="3629025" y="4924425"/>
          <p14:tracePt t="240211" x="3600450" y="4924425"/>
          <p14:tracePt t="240218" x="3573463" y="4924425"/>
          <p14:tracePt t="240226" x="3536950" y="4924425"/>
          <p14:tracePt t="240234" x="3519488" y="4924425"/>
          <p14:tracePt t="240243" x="3482975" y="4924425"/>
          <p14:tracePt t="240251" x="3455988" y="4924425"/>
          <p14:tracePt t="240258" x="3446463" y="4924425"/>
          <p14:tracePt t="240268" x="3427413" y="4914900"/>
          <p14:tracePt t="240274" x="3409950" y="4906963"/>
          <p14:tracePt t="240282" x="3390900" y="4906963"/>
          <p14:tracePt t="240291" x="3373438" y="4897438"/>
          <p14:tracePt t="240299" x="3363913" y="4897438"/>
          <p14:tracePt t="240308" x="3346450" y="4887913"/>
          <p14:tracePt t="240325" x="3336925" y="4887913"/>
          <p14:tracePt t="240341" x="3317875" y="4870450"/>
          <p14:tracePt t="240363" x="3300413" y="4860925"/>
          <p14:tracePt t="240450" x="3336925" y="4860925"/>
          <p14:tracePt t="240458" x="3363913" y="4860925"/>
          <p14:tracePt t="240466" x="3463925" y="4860925"/>
          <p14:tracePt t="240474" x="3556000" y="4860925"/>
          <p14:tracePt t="240482" x="3683000" y="4860925"/>
          <p14:tracePt t="240490" x="3810000" y="4860925"/>
          <p14:tracePt t="240498" x="3956050" y="4860925"/>
          <p14:tracePt t="240507" x="4102100" y="4860925"/>
          <p14:tracePt t="240514" x="4248150" y="4860925"/>
          <p14:tracePt t="240523" x="4413250" y="4851400"/>
          <p14:tracePt t="240530" x="4540250" y="4833938"/>
          <p14:tracePt t="240538" x="4676775" y="4805363"/>
          <p14:tracePt t="240546" x="4767263" y="4797425"/>
          <p14:tracePt t="240554" x="4840288" y="4778375"/>
          <p14:tracePt t="240562" x="4905375" y="4768850"/>
          <p14:tracePt t="240570" x="4968875" y="4732338"/>
          <p14:tracePt t="240578" x="5022850" y="4714875"/>
          <p14:tracePt t="240586" x="5086350" y="4697413"/>
          <p14:tracePt t="240594" x="5132388" y="4668838"/>
          <p14:tracePt t="240602" x="5214938" y="4660900"/>
          <p14:tracePt t="240614" x="5268913" y="4641850"/>
          <p14:tracePt t="240619" x="5378450" y="4632325"/>
          <p14:tracePt t="240629" x="5441950" y="4624388"/>
          <p14:tracePt t="240634" x="5514975" y="4624388"/>
          <p14:tracePt t="240644" x="5570538" y="4624388"/>
          <p14:tracePt t="240651" x="5643563" y="4624388"/>
          <p14:tracePt t="240659" x="5707063" y="4624388"/>
          <p14:tracePt t="240667" x="5761038" y="4624388"/>
          <p14:tracePt t="240676" x="5797550" y="4624388"/>
          <p14:tracePt t="240683" x="5843588" y="4624388"/>
          <p14:tracePt t="240691" x="5853113" y="4624388"/>
          <p14:tracePt t="240834" x="5853113" y="4614863"/>
          <p14:tracePt t="240928" x="5853113" y="4595813"/>
          <p14:tracePt t="240932" x="5834063" y="4578350"/>
          <p14:tracePt t="240941" x="5826125" y="4568825"/>
          <p14:tracePt t="240947" x="5826125" y="4559300"/>
          <p14:tracePt t="240962" x="5797550" y="4514850"/>
          <p14:tracePt t="240970" x="5789613" y="4486275"/>
          <p14:tracePt t="240978" x="5780088" y="4478338"/>
          <p14:tracePt t="240986" x="5761038" y="4449763"/>
          <p14:tracePt t="240994" x="5743575" y="4432300"/>
          <p14:tracePt t="241002" x="5707063" y="4405313"/>
          <p14:tracePt t="241010" x="5688013" y="4386263"/>
          <p14:tracePt t="241018" x="5661025" y="4349750"/>
          <p14:tracePt t="241026" x="5643563" y="4332288"/>
          <p14:tracePt t="241034" x="5616575" y="4313238"/>
          <p14:tracePt t="241042" x="5588000" y="4295775"/>
          <p14:tracePt t="241050" x="5561013" y="4286250"/>
          <p14:tracePt t="241058" x="5514975" y="4268788"/>
          <p14:tracePt t="241066" x="5497513" y="4259263"/>
          <p14:tracePt t="241075" x="5461000" y="4259263"/>
          <p14:tracePt t="241082" x="5434013" y="4240213"/>
          <p14:tracePt t="241091" x="5397500" y="4232275"/>
          <p14:tracePt t="241098" x="5378450" y="4232275"/>
          <p14:tracePt t="241106" x="5351463" y="4222750"/>
          <p14:tracePt t="241115" x="5314950" y="4213225"/>
          <p14:tracePt t="241123" x="5297488" y="4213225"/>
          <p14:tracePt t="241141" x="5268913" y="4213225"/>
          <p14:tracePt t="241146" x="5260975" y="4213225"/>
          <p14:tracePt t="241154" x="5241925" y="4203700"/>
          <p14:tracePt t="241162" x="5224463" y="4195763"/>
          <p14:tracePt t="241170" x="5214938" y="4195763"/>
          <p14:tracePt t="241178" x="5178425" y="4195763"/>
          <p14:tracePt t="241186" x="5159375" y="4195763"/>
          <p14:tracePt t="241194" x="5105400" y="4195763"/>
          <p14:tracePt t="241202" x="5049838" y="4195763"/>
          <p14:tracePt t="241210" x="4995863" y="4195763"/>
          <p14:tracePt t="241218" x="4941888" y="4195763"/>
          <p14:tracePt t="241226" x="4876800" y="4195763"/>
          <p14:tracePt t="241234" x="4822825" y="4195763"/>
          <p14:tracePt t="241242" x="4767263" y="4195763"/>
          <p14:tracePt t="241252" x="4695825" y="4195763"/>
          <p14:tracePt t="241258" x="4649788" y="4195763"/>
          <p14:tracePt t="241267" x="4613275" y="4195763"/>
          <p14:tracePt t="241274" x="4576763" y="4195763"/>
          <p14:tracePt t="241282" x="4530725" y="4195763"/>
          <p14:tracePt t="241290" x="4513263" y="4195763"/>
          <p14:tracePt t="241300" x="4503738" y="4195763"/>
          <p14:tracePt t="241307" x="4476750" y="4195763"/>
          <p14:tracePt t="241314" x="4457700" y="4195763"/>
          <p14:tracePt t="241324" x="4440238" y="4203700"/>
          <p14:tracePt t="241331" x="4421188" y="4213225"/>
          <p14:tracePt t="241341" x="4376738" y="4249738"/>
          <p14:tracePt t="241347" x="4367213" y="4259263"/>
          <p14:tracePt t="241354" x="4321175" y="4276725"/>
          <p14:tracePt t="241362" x="4275138" y="4295775"/>
          <p14:tracePt t="241371" x="4230688" y="4322763"/>
          <p14:tracePt t="241378" x="4202113" y="4349750"/>
          <p14:tracePt t="241386" x="4157663" y="4376738"/>
          <p14:tracePt t="241394" x="4094163" y="4413250"/>
          <p14:tracePt t="241402" x="4057650" y="4422775"/>
          <p14:tracePt t="241410" x="4011613" y="4459288"/>
          <p14:tracePt t="241418" x="3984625" y="4478338"/>
          <p14:tracePt t="241426" x="3929063" y="4514850"/>
          <p14:tracePt t="241434" x="3902075" y="4522788"/>
          <p14:tracePt t="241442" x="3883025" y="4532313"/>
          <p14:tracePt t="241450" x="3865563" y="4541838"/>
          <p14:tracePt t="241467" x="3865563" y="4551363"/>
          <p14:tracePt t="241474" x="3856038" y="4559300"/>
          <p14:tracePt t="241507" x="3846513" y="4559300"/>
          <p14:tracePt t="241690" x="3846513" y="4551363"/>
          <p14:tracePt t="241698" x="3865563" y="4551363"/>
          <p14:tracePt t="241707" x="3892550" y="4541838"/>
          <p14:tracePt t="241715" x="3929063" y="4541838"/>
          <p14:tracePt t="241726" x="3992563" y="4514850"/>
          <p14:tracePt t="241731" x="4048125" y="4514850"/>
          <p14:tracePt t="241741" x="4102100" y="4505325"/>
          <p14:tracePt t="241747" x="4148138" y="4505325"/>
          <p14:tracePt t="241755" x="4165600" y="4505325"/>
          <p14:tracePt t="241764" x="4184650" y="4505325"/>
          <p14:tracePt t="241771" x="4211638" y="4505325"/>
          <p14:tracePt t="241778" x="4221163" y="4505325"/>
          <p14:tracePt t="241786" x="4238625" y="4505325"/>
          <p14:tracePt t="241794" x="4257675" y="4505325"/>
          <p14:tracePt t="241810" x="4284663" y="4505325"/>
          <p14:tracePt t="241818" x="4303713" y="4505325"/>
          <p14:tracePt t="241826" x="4321175" y="4505325"/>
          <p14:tracePt t="241834" x="4330700" y="4505325"/>
          <p14:tracePt t="241842" x="4340225" y="4505325"/>
          <p14:tracePt t="241850" x="4348163" y="4505325"/>
          <p14:tracePt t="242050" x="4367213" y="4505325"/>
          <p14:tracePt t="242122" x="4376738" y="4505325"/>
          <p14:tracePt t="242130" x="4403725" y="4505325"/>
          <p14:tracePt t="242138" x="4421188" y="4505325"/>
          <p14:tracePt t="242146" x="4430713" y="4505325"/>
          <p14:tracePt t="242154" x="4457700" y="4505325"/>
          <p14:tracePt t="242162" x="4467225" y="4495800"/>
          <p14:tracePt t="242170" x="4494213" y="4495800"/>
          <p14:tracePt t="242178" x="4494213" y="4486275"/>
          <p14:tracePt t="242194" x="4503738" y="4486275"/>
          <p14:tracePt t="242210" x="4513263" y="4486275"/>
          <p14:tracePt t="242258" x="4530725" y="4486275"/>
          <p14:tracePt t="242274" x="4540250" y="4486275"/>
          <p14:tracePt t="242282" x="4549775" y="4486275"/>
          <p14:tracePt t="242307" x="4557713" y="4478338"/>
          <p14:tracePt t="242756" x="4557713" y="4495800"/>
          <p14:tracePt t="242776" x="4557713" y="4505325"/>
          <p14:tracePt t="242778" x="4557713" y="4514850"/>
          <p14:tracePt t="242786" x="4549775" y="4514850"/>
          <p14:tracePt t="242794" x="4540250" y="4522788"/>
          <p14:tracePt t="242802" x="4521200" y="4541838"/>
          <p14:tracePt t="242810" x="4513263" y="4541838"/>
          <p14:tracePt t="242818" x="4494213" y="4551363"/>
          <p14:tracePt t="242826" x="4467225" y="4559300"/>
          <p14:tracePt t="242834" x="4440238" y="4578350"/>
          <p14:tracePt t="242842" x="4440238" y="4587875"/>
          <p14:tracePt t="242850" x="4421188" y="4595813"/>
          <p14:tracePt t="242858" x="4413250" y="4605338"/>
          <p14:tracePt t="242866" x="4403725" y="4614863"/>
          <p14:tracePt t="243092" x="4403725" y="4641850"/>
          <p14:tracePt t="243102" x="4403725" y="4668838"/>
          <p14:tracePt t="243107" x="4421188" y="4697413"/>
          <p14:tracePt t="243115" x="4457700" y="4714875"/>
          <p14:tracePt t="243124" x="4476750" y="4732338"/>
          <p14:tracePt t="243130" x="4494213" y="4751388"/>
          <p14:tracePt t="243139" x="4503738" y="4760913"/>
          <p14:tracePt t="243146" x="4521200" y="4778375"/>
          <p14:tracePt t="243154" x="4530725" y="4778375"/>
          <p14:tracePt t="243274" x="4530725" y="4787900"/>
          <p14:tracePt t="243290" x="4540250" y="4787900"/>
          <p14:tracePt t="243314" x="4549775" y="4787900"/>
          <p14:tracePt t="243346" x="4549775" y="4778375"/>
          <p14:tracePt t="243354" x="4549775" y="4768850"/>
          <p14:tracePt t="243362" x="4557713" y="4760913"/>
          <p14:tracePt t="243370" x="4557713" y="4741863"/>
          <p14:tracePt t="243379" x="4567238" y="4732338"/>
          <p14:tracePt t="243402" x="4576763" y="4724400"/>
          <p14:tracePt t="243410" x="4586288" y="4714875"/>
          <p14:tracePt t="243418" x="4586288" y="4705350"/>
          <p14:tracePt t="243434" x="4586288" y="4697413"/>
          <p14:tracePt t="243458" x="4586288" y="4687888"/>
          <p14:tracePt t="243490" x="4586288" y="4668838"/>
          <p14:tracePt t="243514" x="4586288" y="4660900"/>
          <p14:tracePt t="243538" x="4586288" y="4651375"/>
          <p14:tracePt t="243546" x="4586288" y="4632325"/>
          <p14:tracePt t="243556" x="4586288" y="4624388"/>
          <p14:tracePt t="243587" x="4586288" y="4614863"/>
          <p14:tracePt t="243739" x="4576763" y="4587875"/>
          <p14:tracePt t="243754" x="4567238" y="4578350"/>
          <p14:tracePt t="243770" x="4557713" y="4568825"/>
          <p14:tracePt t="243778" x="4549775" y="4568825"/>
          <p14:tracePt t="243844" x="4540250" y="4568825"/>
          <p14:tracePt t="244178" x="4549775" y="4568825"/>
          <p14:tracePt t="244202" x="4557713" y="4578350"/>
          <p14:tracePt t="244252" x="4557713" y="4587875"/>
          <p14:tracePt t="244266" x="4557713" y="4595813"/>
          <p14:tracePt t="244274" x="4540250" y="4624388"/>
          <p14:tracePt t="244282" x="4513263" y="4641850"/>
          <p14:tracePt t="244291" x="4476750" y="4651375"/>
          <p14:tracePt t="244298" x="4440238" y="4668838"/>
          <p14:tracePt t="244306" x="4430713" y="4678363"/>
          <p14:tracePt t="244314" x="4394200" y="4687888"/>
          <p14:tracePt t="244330" x="4384675" y="4697413"/>
          <p14:tracePt t="244350" x="4376738" y="4705350"/>
          <p14:tracePt t="244429" x="4394200" y="4714875"/>
          <p14:tracePt t="244435" x="4430713" y="4714875"/>
          <p14:tracePt t="244443" x="4494213" y="4714875"/>
          <p14:tracePt t="244452" x="4530725" y="4714875"/>
          <p14:tracePt t="244459" x="4557713" y="4705350"/>
          <p14:tracePt t="244466" x="4603750" y="4705350"/>
          <p14:tracePt t="244474" x="4622800" y="4705350"/>
          <p14:tracePt t="244482" x="4640263" y="4705350"/>
          <p14:tracePt t="244490" x="4649788" y="4705350"/>
          <p14:tracePt t="244506" x="4659313" y="4705350"/>
          <p14:tracePt t="244634" x="4603750" y="4724400"/>
          <p14:tracePt t="244642" x="4549775" y="4732338"/>
          <p14:tracePt t="244650" x="4448175" y="4778375"/>
          <p14:tracePt t="244658" x="4330700" y="4805363"/>
          <p14:tracePt t="244666" x="4221163" y="4833938"/>
          <p14:tracePt t="244675" x="4121150" y="4870450"/>
          <p14:tracePt t="244682" x="4021138" y="4933950"/>
          <p14:tracePt t="244690" x="3938588" y="4987925"/>
          <p14:tracePt t="244699" x="3875088" y="5024438"/>
          <p14:tracePt t="244707" x="3810000" y="5060950"/>
          <p14:tracePt t="244714" x="3783013" y="5089525"/>
          <p14:tracePt t="244723" x="3765550" y="5116513"/>
          <p14:tracePt t="244730" x="3756025" y="5133975"/>
          <p14:tracePt t="244746" x="3756025" y="5143500"/>
          <p14:tracePt t="244868" x="3756025" y="5153025"/>
          <p14:tracePt t="245082" x="3746500" y="5153025"/>
          <p14:tracePt t="245090" x="3738563" y="5160963"/>
          <p14:tracePt t="245106" x="3729038" y="5170488"/>
          <p14:tracePt t="245114" x="3729038" y="5180013"/>
          <p14:tracePt t="245130" x="3729038" y="5197475"/>
          <p14:tracePt t="245154" x="3729038" y="5226050"/>
          <p14:tracePt t="245162" x="3756025" y="5262563"/>
          <p14:tracePt t="245170" x="3802063" y="5280025"/>
          <p14:tracePt t="245178" x="3829050" y="5289550"/>
          <p14:tracePt t="245186" x="3846513" y="5299075"/>
          <p14:tracePt t="245194" x="3856038" y="5307013"/>
          <p14:tracePt t="245202" x="3875088" y="5307013"/>
          <p14:tracePt t="245210" x="3875088" y="5316538"/>
          <p14:tracePt t="245364" x="3883025" y="5316538"/>
          <p14:tracePt t="245372" x="3883025" y="5299075"/>
          <p14:tracePt t="245387" x="3883025" y="5289550"/>
          <p14:tracePt t="245396" x="3883025" y="5280025"/>
          <p14:tracePt t="245402" x="3883025" y="5262563"/>
          <p14:tracePt t="245410" x="3883025" y="5253038"/>
          <p14:tracePt t="245620" x="3892550" y="5243513"/>
          <p14:tracePt t="245963" x="3892550" y="5233988"/>
          <p14:tracePt t="245975" x="3902075" y="5233988"/>
          <p14:tracePt t="247002" x="3929063" y="5216525"/>
          <p14:tracePt t="247090" x="3938588" y="5207000"/>
          <p14:tracePt t="247218" x="3948113" y="5197475"/>
          <p14:tracePt t="247242" x="3956050" y="5189538"/>
          <p14:tracePt t="247266" x="3965575" y="5189538"/>
          <p14:tracePt t="247282" x="3975100" y="5180013"/>
          <p14:tracePt t="247410" x="3984625" y="5170488"/>
          <p14:tracePt t="247924" x="3992563" y="5160963"/>
          <p14:tracePt t="248002" x="4002088" y="5160963"/>
          <p14:tracePt t="248010" x="4002088" y="5153025"/>
          <p14:tracePt t="248019" x="4011613" y="5143500"/>
          <p14:tracePt t="248026" x="4011613" y="5133975"/>
          <p14:tracePt t="248034" x="4021138" y="5126038"/>
          <p14:tracePt t="248050" x="4021138" y="5116513"/>
          <p14:tracePt t="248058" x="4029075" y="5116513"/>
          <p14:tracePt t="248130" x="4038600" y="5116513"/>
          <p14:tracePt t="248138" x="4057650" y="5116513"/>
          <p14:tracePt t="248146" x="4075113" y="5116513"/>
          <p14:tracePt t="248154" x="4094163" y="5097463"/>
          <p14:tracePt t="248175" x="4129088" y="5060950"/>
          <p14:tracePt t="248178" x="4148138" y="5043488"/>
          <p14:tracePt t="248186" x="4194175" y="5006975"/>
          <p14:tracePt t="248194" x="4211638" y="4987925"/>
          <p14:tracePt t="248202" x="4221163" y="4979988"/>
          <p14:tracePt t="248210" x="4257675" y="4960938"/>
          <p14:tracePt t="248218" x="4294188" y="4943475"/>
          <p14:tracePt t="248226" x="4311650" y="4914900"/>
          <p14:tracePt t="248234" x="4340225" y="4887913"/>
          <p14:tracePt t="248242" x="4357688" y="4870450"/>
          <p14:tracePt t="248252" x="4394200" y="4860925"/>
          <p14:tracePt t="248258" x="4421188" y="4841875"/>
          <p14:tracePt t="248267" x="4440238" y="4824413"/>
          <p14:tracePt t="248274" x="4484688" y="4787900"/>
          <p14:tracePt t="248283" x="4503738" y="4768850"/>
          <p14:tracePt t="248290" x="4549775" y="4732338"/>
          <p14:tracePt t="248300" x="4576763" y="4714875"/>
          <p14:tracePt t="248307" x="4603750" y="4687888"/>
          <p14:tracePt t="248314" x="4622800" y="4668838"/>
          <p14:tracePt t="248323" x="4659313" y="4624388"/>
          <p14:tracePt t="248330" x="4676775" y="4587875"/>
          <p14:tracePt t="248339" x="4695825" y="4568825"/>
          <p14:tracePt t="248346" x="4713288" y="4514850"/>
          <p14:tracePt t="248354" x="4722813" y="4495800"/>
          <p14:tracePt t="248362" x="4749800" y="4459288"/>
          <p14:tracePt t="248370" x="4759325" y="4441825"/>
          <p14:tracePt t="248378" x="4767263" y="4422775"/>
          <p14:tracePt t="248386" x="4767263" y="4413250"/>
          <p14:tracePt t="248394" x="4776788" y="4413250"/>
          <p14:tracePt t="249802" x="4776788" y="4395788"/>
          <p14:tracePt t="249810" x="4776788" y="4386263"/>
          <p14:tracePt t="249826" x="4776788" y="4368800"/>
          <p14:tracePt t="250058" x="4776788" y="4349750"/>
          <p14:tracePt t="250074" x="4767263" y="4340225"/>
          <p14:tracePt t="250082" x="4759325" y="4340225"/>
          <p14:tracePt t="250098" x="4749800" y="4332288"/>
          <p14:tracePt t="251371" x="4740275" y="4332288"/>
          <p14:tracePt t="251634" x="4722813" y="4332288"/>
          <p14:tracePt t="251650" x="4713288" y="4340225"/>
          <p14:tracePt t="251658" x="4695825" y="4359275"/>
          <p14:tracePt t="251666" x="4676775" y="4368800"/>
          <p14:tracePt t="251674" x="4667250" y="4376738"/>
          <p14:tracePt t="251682" x="4667250" y="4386263"/>
          <p14:tracePt t="251690" x="4659313" y="4405313"/>
          <p14:tracePt t="251707" x="4649788" y="4413250"/>
          <p14:tracePt t="252114" x="4649788" y="4422775"/>
          <p14:tracePt t="252202" x="4649788" y="4432300"/>
          <p14:tracePt t="252794" x="4649788" y="4459288"/>
          <p14:tracePt t="252810" x="4649788" y="4468813"/>
          <p14:tracePt t="252827" x="4649788" y="4478338"/>
          <p14:tracePt t="255058" x="4649788" y="4486275"/>
          <p14:tracePt t="255066" x="4640263" y="4495800"/>
          <p14:tracePt t="255074" x="4630738" y="4505325"/>
          <p14:tracePt t="255091" x="4630738" y="4514850"/>
          <p14:tracePt t="255099" x="4622800" y="4514850"/>
          <p14:tracePt t="255107" x="4613275" y="4522788"/>
          <p14:tracePt t="255115" x="4586288" y="4541838"/>
          <p14:tracePt t="255124" x="4576763" y="4551363"/>
          <p14:tracePt t="255131" x="4557713" y="4551363"/>
          <p14:tracePt t="255139" x="4549775" y="4559300"/>
          <p14:tracePt t="255146" x="4540250" y="4559300"/>
          <p14:tracePt t="255155" x="4530725" y="4559300"/>
          <p14:tracePt t="255162" x="4521200" y="4559300"/>
          <p14:tracePt t="255274" x="4513263" y="4559300"/>
          <p14:tracePt t="255337" x="4503738" y="4559300"/>
          <p14:tracePt t="255346" x="4494213" y="4559300"/>
          <p14:tracePt t="255362" x="4476750" y="4559300"/>
          <p14:tracePt t="255378" x="4467225" y="4559300"/>
          <p14:tracePt t="255386" x="4448175" y="4551363"/>
          <p14:tracePt t="255394" x="4440238" y="4551363"/>
          <p14:tracePt t="255410" x="4430713" y="4541838"/>
          <p14:tracePt t="255450" x="4421188" y="4541838"/>
          <p14:tracePt t="255466" x="4413250" y="4541838"/>
          <p14:tracePt t="255474" x="4403725" y="4541838"/>
          <p14:tracePt t="255490" x="4384675" y="4541838"/>
          <p14:tracePt t="255634" x="4394200" y="4541838"/>
          <p14:tracePt t="255644" x="4421188" y="4541838"/>
          <p14:tracePt t="255650" x="4430713" y="4541838"/>
          <p14:tracePt t="255659" x="4440238" y="4541838"/>
          <p14:tracePt t="255666" x="4476750" y="4541838"/>
          <p14:tracePt t="255674" x="4494213" y="4541838"/>
          <p14:tracePt t="255682" x="4513263" y="4541838"/>
          <p14:tracePt t="255698" x="4521200" y="4541838"/>
          <p14:tracePt t="255909" x="4530725" y="4541838"/>
          <p14:tracePt t="255962" x="4521200" y="4541838"/>
          <p14:tracePt t="255979" x="4503738" y="4559300"/>
          <p14:tracePt t="255987" x="4494213" y="4559300"/>
          <p14:tracePt t="255995" x="4476750" y="4568825"/>
          <p14:tracePt t="256005" x="4457700" y="4587875"/>
          <p14:tracePt t="256018" x="4440238" y="4595813"/>
          <p14:tracePt t="256258" x="4457700" y="4595813"/>
          <p14:tracePt t="256266" x="4467225" y="4595813"/>
          <p14:tracePt t="256274" x="4476750" y="4595813"/>
          <p14:tracePt t="256284" x="4494213" y="4595813"/>
          <p14:tracePt t="256291" x="4503738" y="4595813"/>
          <p14:tracePt t="256300" x="4513263" y="4595813"/>
          <p14:tracePt t="256308" x="4521200" y="4587875"/>
          <p14:tracePt t="256316" x="4540250" y="4587875"/>
          <p14:tracePt t="256324" x="4549775" y="4587875"/>
          <p14:tracePt t="256334" x="4557713" y="4578350"/>
          <p14:tracePt t="256348" x="4567238" y="4578350"/>
          <p14:tracePt t="256362" x="4576763" y="4578350"/>
          <p14:tracePt t="256742" x="4586288" y="4578350"/>
          <p14:tracePt t="256748" x="4594225" y="4578350"/>
          <p14:tracePt t="256947" x="4594225" y="4587875"/>
          <p14:tracePt t="256960" x="4603750" y="4595813"/>
          <p14:tracePt t="256970" x="4613275" y="4595813"/>
          <p14:tracePt t="257018" x="4622800" y="4595813"/>
          <p14:tracePt t="257516" x="4630738" y="4605338"/>
          <p14:tracePt t="257540" x="4630738" y="4614863"/>
          <p14:tracePt t="257804" x="4630738" y="4632325"/>
          <p14:tracePt t="257812" x="4622800" y="4641850"/>
          <p14:tracePt t="257836" x="4622800" y="4660900"/>
          <p14:tracePt t="259732" x="4622800" y="4641850"/>
          <p14:tracePt t="260410" x="4622800" y="4632325"/>
          <p14:tracePt t="260434" x="4622800" y="4614863"/>
          <p14:tracePt t="260450" x="4622800" y="4595813"/>
          <p14:tracePt t="260458" x="4622800" y="4587875"/>
          <p14:tracePt t="260474" x="4622800" y="4578350"/>
          <p14:tracePt t="260483" x="4630738" y="4568825"/>
          <p14:tracePt t="260490" x="4630738" y="4559300"/>
          <p14:tracePt t="260498" x="4630738" y="4551363"/>
          <p14:tracePt t="260515" x="4630738" y="4541838"/>
          <p14:tracePt t="260522" x="4640263" y="4541838"/>
          <p14:tracePt t="260555" x="4649788" y="4514850"/>
          <p14:tracePt t="262725" x="4649788" y="4505325"/>
          <p14:tracePt t="262755" x="4640263" y="4505325"/>
          <p14:tracePt t="262763" x="4622800" y="4505325"/>
          <p14:tracePt t="262771" x="4603750" y="4505325"/>
          <p14:tracePt t="262778" x="4586288" y="4505325"/>
          <p14:tracePt t="262787" x="4557713" y="4514850"/>
          <p14:tracePt t="262794" x="4521200" y="4522788"/>
          <p14:tracePt t="262802" x="4494213" y="4532313"/>
          <p14:tracePt t="262810" x="4448175" y="4568825"/>
          <p14:tracePt t="262818" x="4421188" y="4578350"/>
          <p14:tracePt t="262826" x="4403725" y="4587875"/>
          <p14:tracePt t="262834" x="4367213" y="4605338"/>
          <p14:tracePt t="262850" x="4348163" y="4614863"/>
          <p14:tracePt t="262938" x="4340225" y="4624388"/>
          <p14:tracePt t="262962" x="4330700" y="4624388"/>
          <p14:tracePt t="262971" x="4303713" y="4641850"/>
          <p14:tracePt t="262978" x="4294188" y="4651375"/>
          <p14:tracePt t="262987" x="4284663" y="4660900"/>
          <p14:tracePt t="262994" x="4257675" y="4668838"/>
          <p14:tracePt t="263170" x="4248150" y="4678363"/>
          <p14:tracePt t="263196" x="4248150" y="4687888"/>
          <p14:tracePt t="263204" x="4248150" y="4705350"/>
          <p14:tracePt t="263210" x="4267200" y="4714875"/>
          <p14:tracePt t="263218" x="4311650" y="4724400"/>
          <p14:tracePt t="263226" x="4340225" y="4751388"/>
          <p14:tracePt t="263234" x="4348163" y="4751388"/>
          <p14:tracePt t="263242" x="4367213" y="4751388"/>
          <p14:tracePt t="263250" x="4376738" y="4751388"/>
          <p14:tracePt t="263258" x="4384675" y="4751388"/>
          <p14:tracePt t="263330" x="4394200" y="4751388"/>
          <p14:tracePt t="263380" x="4403725" y="4751388"/>
          <p14:tracePt t="263412" x="4403725" y="4741863"/>
          <p14:tracePt t="263420" x="4403725" y="4732338"/>
          <p14:tracePt t="263428" x="4403725" y="4714875"/>
          <p14:tracePt t="263434" x="4403725" y="4697413"/>
          <p14:tracePt t="263442" x="4403725" y="4687888"/>
          <p14:tracePt t="263450" x="4413250" y="4687888"/>
          <p14:tracePt t="263458" x="4413250" y="4668838"/>
          <p14:tracePt t="263474" x="4421188" y="4651375"/>
          <p14:tracePt t="263482" x="4430713" y="4641850"/>
          <p14:tracePt t="263490" x="4430713" y="4624388"/>
          <p14:tracePt t="263498" x="4440238" y="4614863"/>
          <p14:tracePt t="263514" x="4448175" y="4605338"/>
          <p14:tracePt t="263530" x="4448175" y="4587875"/>
          <p14:tracePt t="263539" x="4457700" y="4587875"/>
          <p14:tracePt t="263602" x="4457700" y="4578350"/>
          <p14:tracePt t="263618" x="4467225" y="4578350"/>
          <p14:tracePt t="263627" x="4503738" y="4578350"/>
          <p14:tracePt t="263634" x="4521200" y="4578350"/>
          <p14:tracePt t="263643" x="4549775" y="4578350"/>
          <p14:tracePt t="263652" x="4586288" y="4578350"/>
          <p14:tracePt t="263659" x="4594225" y="4578350"/>
          <p14:tracePt t="263668" x="4603750" y="4578350"/>
          <p14:tracePt t="263677" x="4613275" y="4578350"/>
          <p14:tracePt t="263682" x="4622800" y="4578350"/>
          <p14:tracePt t="263778" x="4622800" y="4605338"/>
          <p14:tracePt t="263786" x="4613275" y="4632325"/>
          <p14:tracePt t="263794" x="4576763" y="4668838"/>
          <p14:tracePt t="263802" x="4530725" y="4714875"/>
          <p14:tracePt t="263810" x="4484688" y="4751388"/>
          <p14:tracePt t="263819" x="4421188" y="4787900"/>
          <p14:tracePt t="263826" x="4367213" y="4824413"/>
          <p14:tracePt t="263834" x="4321175" y="4860925"/>
          <p14:tracePt t="263842" x="4303713" y="4878388"/>
          <p14:tracePt t="263850" x="4284663" y="4897438"/>
          <p14:tracePt t="263858" x="4257675" y="4914900"/>
          <p14:tracePt t="263866" x="4248150" y="4924425"/>
          <p14:tracePt t="263874" x="4238625" y="4943475"/>
          <p14:tracePt t="263882" x="4221163" y="4970463"/>
          <p14:tracePt t="263890" x="4221163" y="4987925"/>
          <p14:tracePt t="263899" x="4211638" y="4997450"/>
          <p14:tracePt t="263927" x="4202113" y="5016500"/>
          <p14:tracePt t="263932" x="4202113" y="5033963"/>
          <p14:tracePt t="263940" x="4202113" y="5043488"/>
          <p14:tracePt t="263947" x="4194175" y="5053013"/>
          <p14:tracePt t="263957" x="4175125" y="5070475"/>
          <p14:tracePt t="263972" x="4165600" y="5089525"/>
          <p14:tracePt t="263989" x="4157663" y="5097463"/>
          <p14:tracePt t="264098" x="4148138" y="5116513"/>
          <p14:tracePt t="264123" x="4129088" y="5126038"/>
          <p14:tracePt t="264130" x="4121150" y="5126038"/>
          <p14:tracePt t="264138" x="4084638" y="5126038"/>
          <p14:tracePt t="264146" x="4029075" y="5143500"/>
          <p14:tracePt t="264154" x="3975100" y="5153025"/>
          <p14:tracePt t="264162" x="3902075" y="5153025"/>
          <p14:tracePt t="264171" x="3856038" y="5160963"/>
          <p14:tracePt t="264178" x="3838575" y="5160963"/>
          <p14:tracePt t="264186" x="3810000" y="5160963"/>
          <p14:tracePt t="264202" x="3802063" y="5160963"/>
          <p14:tracePt t="264484" x="3792538" y="5170488"/>
          <p14:tracePt t="264500" x="3792538" y="5180013"/>
          <p14:tracePt t="264516" x="3792538" y="5189538"/>
          <p14:tracePt t="264530" x="3792538" y="5207000"/>
          <p14:tracePt t="264538" x="3792538" y="5216525"/>
          <p14:tracePt t="264546" x="3792538" y="5226050"/>
          <p14:tracePt t="264554" x="3792538" y="5243513"/>
          <p14:tracePt t="264562" x="3802063" y="5262563"/>
          <p14:tracePt t="264580" x="3810000" y="5270500"/>
          <p14:tracePt t="264780" x="3819525" y="5270500"/>
          <p14:tracePt t="264796" x="3829050" y="5262563"/>
          <p14:tracePt t="264804" x="3838575" y="5243513"/>
          <p14:tracePt t="264811" x="3846513" y="5233988"/>
          <p14:tracePt t="264819" x="3856038" y="5226050"/>
          <p14:tracePt t="264827" x="3865563" y="5226050"/>
          <p14:tracePt t="264834" x="3875088" y="5207000"/>
          <p14:tracePt t="264842" x="3892550" y="5197475"/>
          <p14:tracePt t="264858" x="3902075" y="5189538"/>
          <p14:tracePt t="264866" x="3911600" y="5180013"/>
          <p14:tracePt t="264948" x="3919538" y="5170488"/>
          <p14:tracePt t="265003" x="3929063" y="5170488"/>
          <p14:tracePt t="265299" x="3938588" y="5170488"/>
          <p14:tracePt t="265314" x="3929063" y="5189538"/>
          <p14:tracePt t="265757" x="3938588" y="5189538"/>
          <p14:tracePt t="265764" x="3948113" y="5189538"/>
          <p14:tracePt t="265819" x="3956050" y="5189538"/>
          <p14:tracePt t="266202" x="3965575" y="5180013"/>
          <p14:tracePt t="266444" x="3965575" y="5170488"/>
          <p14:tracePt t="266474" x="3975100" y="5160963"/>
          <p14:tracePt t="266490" x="3984625" y="5160963"/>
          <p14:tracePt t="266659" x="4002088" y="5143500"/>
          <p14:tracePt t="266676" x="4011613" y="5126038"/>
          <p14:tracePt t="266684" x="4011613" y="5116513"/>
          <p14:tracePt t="266700" x="4021138" y="5106988"/>
          <p14:tracePt t="266711" x="4021138" y="5097463"/>
          <p14:tracePt t="266722" x="4029075" y="5089525"/>
          <p14:tracePt t="266963" x="4029075" y="5070475"/>
          <p14:tracePt t="266979" x="4038600" y="5053013"/>
          <p14:tracePt t="268122" x="4048125" y="5053013"/>
          <p14:tracePt t="268162" x="4048125" y="5043488"/>
          <p14:tracePt t="268178" x="4048125" y="5033963"/>
          <p14:tracePt t="268186" x="4048125" y="5024438"/>
          <p14:tracePt t="268194" x="4048125" y="5016500"/>
          <p14:tracePt t="268204" x="4057650" y="5006975"/>
          <p14:tracePt t="268757" x="4057650" y="4987925"/>
          <p14:tracePt t="271108" x="4057650" y="4979988"/>
          <p14:tracePt t="271133" x="4057650" y="4970463"/>
          <p14:tracePt t="271508" x="4057650" y="4951413"/>
          <p14:tracePt t="271516" x="4057650" y="4943475"/>
          <p14:tracePt t="271525" x="4057650" y="4933950"/>
          <p14:tracePt t="271546" x="4057650" y="4906963"/>
          <p14:tracePt t="271562" x="4057650" y="4897438"/>
          <p14:tracePt t="271570" x="4057650" y="4887913"/>
          <p14:tracePt t="271587" x="4057650" y="4870450"/>
          <p14:tracePt t="271595" x="4057650" y="4860925"/>
          <p14:tracePt t="271602" x="4057650" y="4851400"/>
          <p14:tracePt t="271627" x="4057650" y="4833938"/>
          <p14:tracePt t="271642" x="4057650" y="4824413"/>
          <p14:tracePt t="271658" x="4057650" y="4814888"/>
          <p14:tracePt t="271674" x="4057650" y="4805363"/>
          <p14:tracePt t="271834" x="4057650" y="4787900"/>
          <p14:tracePt t="271858" x="4057650" y="4778375"/>
          <p14:tracePt t="271875" x="4057650" y="4768850"/>
          <p14:tracePt t="271883" x="4057650" y="4751388"/>
          <p14:tracePt t="271899" x="4057650" y="4741863"/>
          <p14:tracePt t="271931" x="4057650" y="4732338"/>
          <p14:tracePt t="271939" x="4057650" y="4724400"/>
          <p14:tracePt t="271947" x="4057650" y="4714875"/>
          <p14:tracePt t="271958" x="4038600" y="4687888"/>
          <p14:tracePt t="271962" x="4021138" y="4678363"/>
          <p14:tracePt t="271972" x="3975100" y="4668838"/>
          <p14:tracePt t="271978" x="3919538" y="4641850"/>
          <p14:tracePt t="271989" x="3883025" y="4632325"/>
          <p14:tracePt t="271996" x="3829050" y="4614863"/>
          <p14:tracePt t="272007" x="3765550" y="4578350"/>
          <p14:tracePt t="272012" x="3683000" y="4559300"/>
          <p14:tracePt t="272026" x="3546475" y="4495800"/>
          <p14:tracePt t="272034" x="3463925" y="4459288"/>
          <p14:tracePt t="272042" x="3400425" y="4432300"/>
          <p14:tracePt t="272050" x="3354388" y="4395788"/>
          <p14:tracePt t="272058" x="3309938" y="4376738"/>
          <p14:tracePt t="272066" x="3281363" y="4368800"/>
          <p14:tracePt t="272074" x="3236913" y="4313238"/>
          <p14:tracePt t="272082" x="3217863" y="4303713"/>
          <p14:tracePt t="272090" x="3154363" y="4259263"/>
          <p14:tracePt t="272098" x="3127375" y="4232275"/>
          <p14:tracePt t="272106" x="3090863" y="4195763"/>
          <p14:tracePt t="272114" x="3071813" y="4186238"/>
          <p14:tracePt t="272125" x="3044825" y="4159250"/>
          <p14:tracePt t="272132" x="3017838" y="4140200"/>
          <p14:tracePt t="272139" x="2998788" y="4113213"/>
          <p14:tracePt t="272147" x="2962275" y="4094163"/>
          <p14:tracePt t="272155" x="2917825" y="4076700"/>
          <p14:tracePt t="272162" x="2881313" y="4049713"/>
          <p14:tracePt t="272170" x="2852738" y="4040188"/>
          <p14:tracePt t="272178" x="2817813" y="4013200"/>
          <p14:tracePt t="272186" x="2789238" y="4003675"/>
          <p14:tracePt t="272194" x="2771775" y="3994150"/>
          <p14:tracePt t="272203" x="2744788" y="3967163"/>
          <p14:tracePt t="272210" x="2725738" y="3948113"/>
          <p14:tracePt t="272218" x="2679700" y="3940175"/>
          <p14:tracePt t="272226" x="2662238" y="3921125"/>
          <p14:tracePt t="272234" x="2643188" y="3911600"/>
          <p14:tracePt t="272242" x="2635250" y="3903663"/>
          <p14:tracePt t="272258" x="2579688" y="3875088"/>
          <p14:tracePt t="272268" x="2570163" y="3867150"/>
          <p14:tracePt t="272274" x="2552700" y="3857625"/>
          <p14:tracePt t="272290" x="2533650" y="3840163"/>
          <p14:tracePt t="272298" x="2525713" y="3830638"/>
          <p14:tracePt t="272306" x="2516188" y="3821113"/>
          <p14:tracePt t="272322" x="2506663" y="3811588"/>
          <p14:tracePt t="272330" x="2498725" y="3811588"/>
          <p14:tracePt t="272338" x="2479675" y="3794125"/>
          <p14:tracePt t="272362" x="2470150" y="3775075"/>
          <p14:tracePt t="272371" x="2470150" y="3767138"/>
          <p14:tracePt t="272378" x="2462213" y="3757613"/>
          <p14:tracePt t="272402" x="2462213" y="3748088"/>
          <p14:tracePt t="272410" x="2452688" y="3730625"/>
          <p14:tracePt t="272426" x="2443163" y="3711575"/>
          <p14:tracePt t="272434" x="2443163" y="3702050"/>
          <p14:tracePt t="272442" x="2443163" y="3694113"/>
          <p14:tracePt t="272450" x="2425700" y="3665538"/>
          <p14:tracePt t="272466" x="2425700" y="3657600"/>
          <p14:tracePt t="272474" x="2425700" y="3629025"/>
          <p14:tracePt t="272482" x="2425700" y="3621088"/>
          <p14:tracePt t="272490" x="2425700" y="3611563"/>
          <p14:tracePt t="272498" x="2425700" y="3602038"/>
          <p14:tracePt t="272538" x="2425700" y="3575050"/>
          <p14:tracePt t="272820" x="2406650" y="3575050"/>
          <p14:tracePt t="272827" x="2370138" y="3602038"/>
          <p14:tracePt t="272837" x="2316163" y="3638550"/>
          <p14:tracePt t="272842" x="2251075" y="3657600"/>
          <p14:tracePt t="272850" x="2170113" y="3702050"/>
          <p14:tracePt t="272858" x="2124075" y="3721100"/>
          <p14:tracePt t="272866" x="2060575" y="3757613"/>
          <p14:tracePt t="272874" x="1978025" y="3784600"/>
          <p14:tracePt t="272882" x="1931988" y="3821113"/>
          <p14:tracePt t="272890" x="1878013" y="3840163"/>
          <p14:tracePt t="272899" x="1831975" y="3848100"/>
          <p14:tracePt t="272907" x="1814513" y="3867150"/>
          <p14:tracePt t="272915" x="1804988" y="3867150"/>
          <p14:tracePt t="272928" x="1787525" y="3875088"/>
          <p14:tracePt t="272930" x="1778000" y="3884613"/>
          <p14:tracePt t="272956" x="1758950" y="3903663"/>
          <p14:tracePt t="272962" x="1751013" y="3921125"/>
          <p14:tracePt t="272972" x="1714500" y="3930650"/>
          <p14:tracePt t="272979" x="1685925" y="3948113"/>
          <p14:tracePt t="272989" x="1668463" y="3976688"/>
          <p14:tracePt t="272995" x="1658938" y="3994150"/>
          <p14:tracePt t="273005" x="1622425" y="4030663"/>
          <p14:tracePt t="273011" x="1604963" y="4057650"/>
          <p14:tracePt t="273025" x="1585913" y="4076700"/>
          <p14:tracePt t="273026" x="1549400" y="4122738"/>
          <p14:tracePt t="273035" x="1531938" y="4140200"/>
          <p14:tracePt t="273042" x="1512888" y="4167188"/>
          <p14:tracePt t="273058" x="1504950" y="4195763"/>
          <p14:tracePt t="273066" x="1495425" y="4213225"/>
          <p14:tracePt t="273074" x="1476375" y="4232275"/>
          <p14:tracePt t="273082" x="1476375" y="4268788"/>
          <p14:tracePt t="273090" x="1468438" y="4295775"/>
          <p14:tracePt t="273098" x="1458913" y="4313238"/>
          <p14:tracePt t="273106" x="1458913" y="4340225"/>
          <p14:tracePt t="273114" x="1431925" y="4376738"/>
          <p14:tracePt t="273122" x="1431925" y="4413250"/>
          <p14:tracePt t="273130" x="1412875" y="4468813"/>
          <p14:tracePt t="273138" x="1412875" y="4505325"/>
          <p14:tracePt t="273146" x="1412875" y="4532313"/>
          <p14:tracePt t="273156" x="1412875" y="4568825"/>
          <p14:tracePt t="273163" x="1403350" y="4614863"/>
          <p14:tracePt t="273172" x="1403350" y="4651375"/>
          <p14:tracePt t="273179" x="1403350" y="4668838"/>
          <p14:tracePt t="273189" x="1376363" y="4714875"/>
          <p14:tracePt t="273195" x="1376363" y="4760913"/>
          <p14:tracePt t="273210" x="1376363" y="4824413"/>
          <p14:tracePt t="273218" x="1376363" y="4870450"/>
          <p14:tracePt t="273226" x="1376363" y="4924425"/>
          <p14:tracePt t="273234" x="1376363" y="4979988"/>
          <p14:tracePt t="273242" x="1376363" y="5016500"/>
          <p14:tracePt t="273251" x="1376363" y="5060950"/>
          <p14:tracePt t="273258" x="1376363" y="5126038"/>
          <p14:tracePt t="273266" x="1376363" y="5160963"/>
          <p14:tracePt t="273274" x="1376363" y="5226050"/>
          <p14:tracePt t="273282" x="1376363" y="5299075"/>
          <p14:tracePt t="273290" x="1395413" y="5362575"/>
          <p14:tracePt t="273300" x="1403350" y="5445125"/>
          <p14:tracePt t="273306" x="1431925" y="5535613"/>
          <p14:tracePt t="273314" x="1431925" y="5562600"/>
          <p14:tracePt t="273322" x="1458913" y="5626100"/>
          <p14:tracePt t="273330" x="1468438" y="5699125"/>
          <p14:tracePt t="273338" x="1495425" y="5745163"/>
          <p14:tracePt t="273346" x="1495425" y="5772150"/>
          <p14:tracePt t="273354" x="1504950" y="5827713"/>
          <p14:tracePt t="273363" x="1504950" y="5845175"/>
          <p14:tracePt t="273371" x="1512888" y="5891213"/>
          <p14:tracePt t="273378" x="1522413" y="5910263"/>
          <p14:tracePt t="273386" x="1522413" y="5937250"/>
          <p14:tracePt t="273394" x="1522413" y="5946775"/>
          <p14:tracePt t="273403" x="1522413" y="5964238"/>
          <p14:tracePt t="273410" x="1541463" y="5983288"/>
          <p14:tracePt t="273418" x="1541463" y="5991225"/>
          <p14:tracePt t="273434" x="1541463" y="6000750"/>
          <p14:tracePt t="273442" x="1549400" y="6010275"/>
          <p14:tracePt t="273466" x="1549400" y="6018213"/>
          <p14:tracePt t="273474" x="1558925" y="6027738"/>
          <p14:tracePt t="273506" x="1558925" y="6037263"/>
          <p14:tracePt t="273554" x="1558925" y="6046788"/>
          <p14:tracePt t="273618" x="1568450" y="6054725"/>
          <p14:tracePt t="273700" x="1595438" y="6046788"/>
          <p14:tracePt t="273710" x="1604963" y="6037263"/>
          <p14:tracePt t="273714" x="1612900" y="6018213"/>
          <p14:tracePt t="273725" x="1631950" y="6000750"/>
          <p14:tracePt t="273731" x="1641475" y="5983288"/>
          <p14:tracePt t="273739" x="1649413" y="5973763"/>
          <p14:tracePt t="273747" x="1658938" y="5954713"/>
          <p14:tracePt t="273762" x="1658938" y="5946775"/>
          <p14:tracePt t="273771" x="1658938" y="5937250"/>
          <p14:tracePt t="273819" x="1668463" y="5937250"/>
          <p14:tracePt t="273827" x="1677988" y="5918200"/>
          <p14:tracePt t="273834" x="1685925" y="5900738"/>
          <p14:tracePt t="273842" x="1695450" y="5864225"/>
          <p14:tracePt t="273850" x="1722438" y="5837238"/>
          <p14:tracePt t="273858" x="1741488" y="5791200"/>
          <p14:tracePt t="273866" x="1787525" y="5699125"/>
          <p14:tracePt t="273874" x="1814513" y="5599113"/>
          <p14:tracePt t="273882" x="1868488" y="5518150"/>
          <p14:tracePt t="273890" x="1895475" y="5416550"/>
          <p14:tracePt t="273898" x="1931988" y="5343525"/>
          <p14:tracePt t="273906" x="1960563" y="5262563"/>
          <p14:tracePt t="273922" x="1987550" y="5180013"/>
          <p14:tracePt t="273924" x="1997075" y="5126038"/>
          <p14:tracePt t="273930" x="2005013" y="5060950"/>
          <p14:tracePt t="273939" x="2024063" y="5024438"/>
          <p14:tracePt t="273946" x="2041525" y="4997450"/>
          <p14:tracePt t="273956" x="2051050" y="4970463"/>
          <p14:tracePt t="273963" x="2051050" y="4951413"/>
          <p14:tracePt t="273974" x="2051050" y="4933950"/>
          <p14:tracePt t="273979" x="2051050" y="4924425"/>
          <p14:tracePt t="273988" x="2051050" y="4914900"/>
          <p14:tracePt t="273995" x="2051050" y="4897438"/>
          <p14:tracePt t="274005" x="2051050" y="4878388"/>
          <p14:tracePt t="274011" x="2051050" y="4851400"/>
          <p14:tracePt t="274023" x="2051050" y="4841875"/>
          <p14:tracePt t="274026" x="2051050" y="4833938"/>
          <p14:tracePt t="274034" x="2051050" y="4824413"/>
          <p14:tracePt t="274042" x="2051050" y="4805363"/>
          <p14:tracePt t="274050" x="2051050" y="4797425"/>
          <p14:tracePt t="274074" x="2051050" y="4787900"/>
          <p14:tracePt t="274090" x="2041525" y="4760913"/>
          <p14:tracePt t="274114" x="2041525" y="4751388"/>
          <p14:tracePt t="274122" x="2033588" y="4741863"/>
          <p14:tracePt t="274138" x="2024063" y="4732338"/>
          <p14:tracePt t="274154" x="2024063" y="4724400"/>
          <p14:tracePt t="274298" x="2014538" y="4724400"/>
          <p14:tracePt t="274306" x="2005013" y="4724400"/>
          <p14:tracePt t="274314" x="1968500" y="4724400"/>
          <p14:tracePt t="274322" x="1914525" y="4724400"/>
          <p14:tracePt t="274330" x="1878013" y="4732338"/>
          <p14:tracePt t="274338" x="1831975" y="4732338"/>
          <p14:tracePt t="274346" x="1778000" y="4732338"/>
          <p14:tracePt t="274354" x="1741488" y="4741863"/>
          <p14:tracePt t="274363" x="1704975" y="4760913"/>
          <p14:tracePt t="274370" x="1677988" y="4768850"/>
          <p14:tracePt t="274378" x="1649413" y="4778375"/>
          <p14:tracePt t="274386" x="1641475" y="4778375"/>
          <p14:tracePt t="274396" x="1631950" y="4778375"/>
          <p14:tracePt t="274403" x="1612900" y="4778375"/>
          <p14:tracePt t="274514" x="1604963" y="4778375"/>
          <p14:tracePt t="274530" x="1604963" y="4768850"/>
          <p14:tracePt t="274538" x="1604963" y="4760913"/>
          <p14:tracePt t="274546" x="1604963" y="4741863"/>
          <p14:tracePt t="274554" x="1604963" y="4732338"/>
          <p14:tracePt t="274562" x="1604963" y="4724400"/>
          <p14:tracePt t="274754" x="1604963" y="4732338"/>
          <p14:tracePt t="274762" x="1595438" y="4741863"/>
          <p14:tracePt t="274771" x="1595438" y="4778375"/>
          <p14:tracePt t="274778" x="1585913" y="4824413"/>
          <p14:tracePt t="274786" x="1585913" y="4841875"/>
          <p14:tracePt t="274794" x="1585913" y="4878388"/>
          <p14:tracePt t="274803" x="1585913" y="4906963"/>
          <p14:tracePt t="274810" x="1585913" y="4924425"/>
          <p14:tracePt t="274818" x="1585913" y="4951413"/>
          <p14:tracePt t="274826" x="1585913" y="4970463"/>
          <p14:tracePt t="274835" x="1585913" y="5006975"/>
          <p14:tracePt t="274850" x="1585913" y="5024438"/>
          <p14:tracePt t="274858" x="1585913" y="5053013"/>
          <p14:tracePt t="274866" x="1585913" y="5060950"/>
          <p14:tracePt t="274874" x="1585913" y="5070475"/>
          <p14:tracePt t="274882" x="1585913" y="5097463"/>
          <p14:tracePt t="274890" x="1585913" y="5106988"/>
          <p14:tracePt t="274898" x="1595438" y="5133975"/>
          <p14:tracePt t="274907" x="1595438" y="5143500"/>
          <p14:tracePt t="274914" x="1604963" y="5160963"/>
          <p14:tracePt t="274938" x="1622425" y="5197475"/>
          <p14:tracePt t="274946" x="1622425" y="5216525"/>
          <p14:tracePt t="274955" x="1622425" y="5233988"/>
          <p14:tracePt t="274962" x="1631950" y="5243513"/>
          <p14:tracePt t="274972" x="1641475" y="5253038"/>
          <p14:tracePt t="274986" x="1641475" y="5262563"/>
          <p14:tracePt t="275150" x="1649413" y="5270500"/>
          <p14:tracePt t="275188" x="1658938" y="5280025"/>
          <p14:tracePt t="275212" x="1668463" y="5280025"/>
          <p14:tracePt t="275446" x="1677988" y="5280025"/>
          <p14:tracePt t="275450" x="1685925" y="5280025"/>
          <p14:tracePt t="275709" x="1695450" y="5280025"/>
          <p14:tracePt t="275714" x="1704975" y="5280025"/>
          <p14:tracePt t="275762" x="1714500" y="5280025"/>
          <p14:tracePt t="275802" x="1722438" y="5280025"/>
          <p14:tracePt t="275962" x="1731963" y="5270500"/>
          <p14:tracePt t="275971" x="1741488" y="5270500"/>
          <p14:tracePt t="275979" x="1751013" y="5270500"/>
          <p14:tracePt t="277586" x="1758950" y="5253038"/>
          <p14:tracePt t="279764" x="1787525" y="5226050"/>
          <p14:tracePt t="279777" x="1804988" y="5226050"/>
          <p14:tracePt t="279778" x="1814513" y="5226050"/>
          <p14:tracePt t="279787" x="1841500" y="5226050"/>
          <p14:tracePt t="279803" x="1851025" y="5226050"/>
          <p14:tracePt t="280243" x="1860550" y="5226050"/>
          <p14:tracePt t="280291" x="1860550" y="5216525"/>
          <p14:tracePt t="280307" x="1860550" y="5197475"/>
          <p14:tracePt t="280475" x="1868488" y="5189538"/>
          <p14:tracePt t="280483" x="1878013" y="5170488"/>
          <p14:tracePt t="280491" x="1887538" y="5153025"/>
          <p14:tracePt t="280499" x="1895475" y="5133975"/>
          <p14:tracePt t="280507" x="1895475" y="5106988"/>
          <p14:tracePt t="280516" x="1905000" y="5097463"/>
          <p14:tracePt t="280530" x="1905000" y="5089525"/>
          <p14:tracePt t="280602" x="1914525" y="5089525"/>
          <p14:tracePt t="280630" x="1931988" y="5106988"/>
          <p14:tracePt t="280650" x="1931988" y="5133975"/>
          <p14:tracePt t="280666" x="1941513" y="5153025"/>
          <p14:tracePt t="280751" x="1951038" y="5160963"/>
          <p14:tracePt t="280770" x="1978025" y="5160963"/>
          <p14:tracePt t="280779" x="1978025" y="5153025"/>
          <p14:tracePt t="280788" x="1997075" y="5126038"/>
          <p14:tracePt t="280804" x="2024063" y="5106988"/>
          <p14:tracePt t="280811" x="2033588" y="5089525"/>
          <p14:tracePt t="280821" x="2033588" y="5080000"/>
          <p14:tracePt t="280827" x="2033588" y="5060950"/>
          <p14:tracePt t="280843" x="2041525" y="5060950"/>
          <p14:tracePt t="280938" x="2051050" y="5053013"/>
          <p14:tracePt t="280956" x="2060575" y="5053013"/>
          <p14:tracePt t="281026" x="2070100" y="5053013"/>
          <p14:tracePt t="281034" x="2078038" y="5053013"/>
          <p14:tracePt t="281042" x="2097088" y="5053013"/>
          <p14:tracePt t="281058" x="2114550" y="5053013"/>
          <p14:tracePt t="281067" x="2133600" y="5043488"/>
          <p14:tracePt t="281074" x="2151063" y="5033963"/>
          <p14:tracePt t="281082" x="2160588" y="5033963"/>
          <p14:tracePt t="281090" x="2179638" y="5016500"/>
          <p14:tracePt t="281098" x="2206625" y="5006975"/>
          <p14:tracePt t="281106" x="2224088" y="5006975"/>
          <p14:tracePt t="281115" x="2243138" y="4997450"/>
          <p14:tracePt t="281122" x="2251075" y="4997450"/>
          <p14:tracePt t="281131" x="2279650" y="4997450"/>
          <p14:tracePt t="281139" x="2287588" y="4987925"/>
          <p14:tracePt t="281146" x="2297113" y="4987925"/>
          <p14:tracePt t="281154" x="2316163" y="4987925"/>
          <p14:tracePt t="281364" x="2316163" y="4979988"/>
          <p14:tracePt t="281394" x="2324100" y="4970463"/>
          <p14:tracePt t="281498" x="2333625" y="4987925"/>
          <p14:tracePt t="281506" x="2343150" y="4997450"/>
          <p14:tracePt t="281514" x="2343150" y="5006975"/>
          <p14:tracePt t="281530" x="2352675" y="5016500"/>
          <p14:tracePt t="281668" x="2360613" y="5024438"/>
          <p14:tracePt t="281678" x="2360613" y="5043488"/>
          <p14:tracePt t="281683" x="2360613" y="5053013"/>
          <p14:tracePt t="281691" x="2360613" y="5060950"/>
          <p14:tracePt t="281700" x="2360613" y="5089525"/>
          <p14:tracePt t="281739" x="2360613" y="5097463"/>
          <p14:tracePt t="282338" x="2370138" y="5097463"/>
          <p14:tracePt t="282346" x="2379663" y="5097463"/>
          <p14:tracePt t="282354" x="2379663" y="5089525"/>
          <p14:tracePt t="282362" x="2389188" y="5060950"/>
          <p14:tracePt t="282370" x="2389188" y="5053013"/>
          <p14:tracePt t="282378" x="2389188" y="5043488"/>
          <p14:tracePt t="282387" x="2397125" y="5033963"/>
          <p14:tracePt t="283170" x="2406650" y="5024438"/>
          <p14:tracePt t="283378" x="2406650" y="5016500"/>
          <p14:tracePt t="283418" x="2406650" y="5006975"/>
          <p14:tracePt t="283651" x="2406650" y="4997450"/>
          <p14:tracePt t="283739" x="2406650" y="4987925"/>
          <p14:tracePt t="283747" x="2406650" y="4979988"/>
          <p14:tracePt t="283778" x="2416175" y="4970463"/>
          <p14:tracePt t="284204" x="2416175" y="4960938"/>
          <p14:tracePt t="284274" x="2416175" y="4943475"/>
          <p14:tracePt t="284418" x="2416175" y="4933950"/>
          <p14:tracePt t="284490" x="2416175" y="4924425"/>
          <p14:tracePt t="284996" x="2425700" y="4887913"/>
          <p14:tracePt t="285012" x="2443163" y="4870450"/>
          <p14:tracePt t="285042" x="2452688" y="4851400"/>
          <p14:tracePt t="285124" x="2462213" y="4841875"/>
          <p14:tracePt t="285133" x="2489200" y="4841875"/>
          <p14:tracePt t="285140" x="2525713" y="4841875"/>
          <p14:tracePt t="285148" x="2562225" y="4833938"/>
          <p14:tracePt t="285154" x="2598738" y="4824413"/>
          <p14:tracePt t="285162" x="2643188" y="4814888"/>
          <p14:tracePt t="285170" x="2708275" y="4778375"/>
          <p14:tracePt t="285178" x="2752725" y="4760913"/>
          <p14:tracePt t="285187" x="2817813" y="4724400"/>
          <p14:tracePt t="285196" x="2871788" y="4697413"/>
          <p14:tracePt t="285214" x="3017838" y="4632325"/>
          <p14:tracePt t="285221" x="3063875" y="4624388"/>
          <p14:tracePt t="285226" x="3117850" y="4605338"/>
          <p14:tracePt t="285234" x="3154363" y="4578350"/>
          <p14:tracePt t="285242" x="3190875" y="4568825"/>
          <p14:tracePt t="285252" x="3227388" y="4551363"/>
          <p14:tracePt t="285259" x="3244850" y="4541838"/>
          <p14:tracePt t="285274" x="3254375" y="4541838"/>
          <p14:tracePt t="285282" x="3263900" y="4541838"/>
          <p14:tracePt t="285383" x="3273425" y="4541838"/>
          <p14:tracePt t="285402" x="3273425" y="4551363"/>
          <p14:tracePt t="285410" x="3281363" y="4551363"/>
          <p14:tracePt t="285426" x="3290888" y="4568825"/>
          <p14:tracePt t="285450" x="3290888" y="4578350"/>
          <p14:tracePt t="286042" x="3309938" y="4587875"/>
          <p14:tracePt t="286050" x="3327400" y="4587875"/>
          <p14:tracePt t="286058" x="3382963" y="4587875"/>
          <p14:tracePt t="286066" x="3419475" y="4587875"/>
          <p14:tracePt t="286074" x="3463925" y="4587875"/>
          <p14:tracePt t="286082" x="3473450" y="4587875"/>
          <p14:tracePt t="286090" x="3500438" y="4587875"/>
          <p14:tracePt t="286098" x="3556000" y="4587875"/>
          <p14:tracePt t="286106" x="3629025" y="4587875"/>
          <p14:tracePt t="286114" x="3702050" y="4587875"/>
          <p14:tracePt t="286122" x="3738563" y="4587875"/>
          <p14:tracePt t="286130" x="3792538" y="4587875"/>
          <p14:tracePt t="286138" x="3846513" y="4587875"/>
          <p14:tracePt t="286146" x="3911600" y="4587875"/>
          <p14:tracePt t="286155" x="3929063" y="4587875"/>
          <p14:tracePt t="286172" x="3956050" y="4587875"/>
          <p14:tracePt t="286181" x="3975100" y="4587875"/>
          <p14:tracePt t="286187" x="4021138" y="4578350"/>
          <p14:tracePt t="286195" x="4075113" y="4578350"/>
          <p14:tracePt t="286210" x="4238625" y="4578350"/>
          <p14:tracePt t="286219" x="4330700" y="4578350"/>
          <p14:tracePt t="286228" x="4440238" y="4578350"/>
          <p14:tracePt t="286241" x="4521200" y="4578350"/>
          <p14:tracePt t="286243" x="4613275" y="4578350"/>
          <p14:tracePt t="286256" x="4667250" y="4578350"/>
          <p14:tracePt t="286258" x="4759325" y="4578350"/>
          <p14:tracePt t="286268" x="4786313" y="4578350"/>
          <p14:tracePt t="286274" x="4840288" y="4578350"/>
          <p14:tracePt t="286282" x="4868863" y="4578350"/>
          <p14:tracePt t="286290" x="4886325" y="4578350"/>
          <p14:tracePt t="286298" x="4905375" y="4578350"/>
          <p14:tracePt t="286306" x="4913313" y="4578350"/>
          <p14:tracePt t="286378" x="4922838" y="4578350"/>
          <p14:tracePt t="286386" x="4932363" y="4578350"/>
          <p14:tracePt t="286394" x="4941888" y="4578350"/>
          <p14:tracePt t="286402" x="4949825" y="4578350"/>
          <p14:tracePt t="286410" x="4968875" y="4578350"/>
          <p14:tracePt t="286419" x="4986338" y="4578350"/>
          <p14:tracePt t="286427" x="4995863" y="4578350"/>
          <p14:tracePt t="286435" x="5014913" y="4578350"/>
          <p14:tracePt t="286442" x="5041900" y="4578350"/>
          <p14:tracePt t="286450" x="5078413" y="4578350"/>
          <p14:tracePt t="286460" x="5114925" y="4578350"/>
          <p14:tracePt t="286468" x="5151438" y="4578350"/>
          <p14:tracePt t="286475" x="5205413" y="4578350"/>
          <p14:tracePt t="286483" x="5251450" y="4578350"/>
          <p14:tracePt t="286491" x="5278438" y="4578350"/>
          <p14:tracePt t="286499" x="5314950" y="4578350"/>
          <p14:tracePt t="286507" x="5341938" y="4578350"/>
          <p14:tracePt t="286515" x="5360988" y="4578350"/>
          <p14:tracePt t="286523" x="5397500" y="4578350"/>
          <p14:tracePt t="286533" x="5414963" y="4578350"/>
          <p14:tracePt t="286539" x="5424488" y="4578350"/>
          <p14:tracePt t="286714" x="5434013" y="4568825"/>
          <p14:tracePt t="286730" x="5434013" y="4551363"/>
          <p14:tracePt t="286746" x="5434013" y="4541838"/>
          <p14:tracePt t="286754" x="5414963" y="4532313"/>
          <p14:tracePt t="286764" x="5397500" y="4532313"/>
          <p14:tracePt t="286773" x="5360988" y="4532313"/>
          <p14:tracePt t="286778" x="5334000" y="4532313"/>
          <p14:tracePt t="286787" x="5297488" y="4522788"/>
          <p14:tracePt t="286794" x="5260975" y="4522788"/>
          <p14:tracePt t="286802" x="5232400" y="4522788"/>
          <p14:tracePt t="286810" x="5205413" y="4522788"/>
          <p14:tracePt t="286818" x="5151438" y="4522788"/>
          <p14:tracePt t="286826" x="5114925" y="4522788"/>
          <p14:tracePt t="286835" x="5059363" y="4522788"/>
          <p14:tracePt t="286842" x="4995863" y="4514850"/>
          <p14:tracePt t="286850" x="4913313" y="4486275"/>
          <p14:tracePt t="286858" x="4876800" y="4486275"/>
          <p14:tracePt t="286866" x="4849813" y="4478338"/>
          <p14:tracePt t="286874" x="4803775" y="4478338"/>
          <p14:tracePt t="286882" x="4767263" y="4478338"/>
          <p14:tracePt t="286890" x="4749800" y="4478338"/>
          <p14:tracePt t="286898" x="4722813" y="4478338"/>
          <p14:tracePt t="286906" x="4713288" y="4478338"/>
          <p14:tracePt t="286914" x="4686300" y="4478338"/>
          <p14:tracePt t="286935" x="4667250" y="4478338"/>
          <p14:tracePt t="286938" x="4640263" y="4478338"/>
          <p14:tracePt t="286946" x="4613275" y="4478338"/>
          <p14:tracePt t="286960" x="4557713" y="4486275"/>
          <p14:tracePt t="286962" x="4476750" y="4505325"/>
          <p14:tracePt t="286972" x="4384675" y="4514850"/>
          <p14:tracePt t="286978" x="4294188" y="4532313"/>
          <p14:tracePt t="286986" x="4194175" y="4559300"/>
          <p14:tracePt t="286994" x="4121150" y="4559300"/>
          <p14:tracePt t="287002" x="4065588" y="4559300"/>
          <p14:tracePt t="287010" x="4002088" y="4578350"/>
          <p14:tracePt t="287020" x="3965575" y="4578350"/>
          <p14:tracePt t="287026" x="3948113" y="4578350"/>
          <p14:tracePt t="287035" x="3938588" y="4578350"/>
          <p14:tracePt t="287290" x="3929063" y="4587875"/>
          <p14:tracePt t="287298" x="3929063" y="4614863"/>
          <p14:tracePt t="287306" x="3929063" y="4668838"/>
          <p14:tracePt t="287314" x="3956050" y="4732338"/>
          <p14:tracePt t="287322" x="3992563" y="4778375"/>
          <p14:tracePt t="287330" x="4021138" y="4814888"/>
          <p14:tracePt t="287338" x="4057650" y="4860925"/>
          <p14:tracePt t="287346" x="4094163" y="4906963"/>
          <p14:tracePt t="287354" x="4102100" y="4943475"/>
          <p14:tracePt t="287362" x="4138613" y="4987925"/>
          <p14:tracePt t="287370" x="4148138" y="5016500"/>
          <p14:tracePt t="287378" x="4148138" y="5033963"/>
          <p14:tracePt t="287386" x="4157663" y="5043488"/>
          <p14:tracePt t="287403" x="4157663" y="5053013"/>
          <p14:tracePt t="287419" x="4165600" y="5060950"/>
          <p14:tracePt t="287426" x="4175125" y="5070475"/>
          <p14:tracePt t="287450" x="4184650" y="5080000"/>
          <p14:tracePt t="287466" x="4194175" y="5097463"/>
          <p14:tracePt t="287474" x="4194175" y="5116513"/>
          <p14:tracePt t="287490" x="4211638" y="5133975"/>
          <p14:tracePt t="287498" x="4221163" y="5143500"/>
          <p14:tracePt t="287506" x="4221163" y="5153025"/>
          <p14:tracePt t="287514" x="4221163" y="5160963"/>
          <p14:tracePt t="287530" x="4230688" y="5170488"/>
          <p14:tracePt t="287740" x="4211638" y="5153025"/>
          <p14:tracePt t="287747" x="4175125" y="5143500"/>
          <p14:tracePt t="287755" x="4094163" y="5097463"/>
          <p14:tracePt t="287762" x="4029075" y="5089525"/>
          <p14:tracePt t="287770" x="3992563" y="5080000"/>
          <p14:tracePt t="287778" x="3929063" y="5080000"/>
          <p14:tracePt t="287786" x="3875088" y="5053013"/>
          <p14:tracePt t="287794" x="3829050" y="5053013"/>
          <p14:tracePt t="287803" x="3775075" y="5043488"/>
          <p14:tracePt t="287810" x="3746500" y="5043488"/>
          <p14:tracePt t="287818" x="3719513" y="5043488"/>
          <p14:tracePt t="287826" x="3702050" y="5043488"/>
          <p14:tracePt t="287835" x="3673475" y="5043488"/>
          <p14:tracePt t="287842" x="3656013" y="5043488"/>
          <p14:tracePt t="287858" x="3636963" y="5043488"/>
          <p14:tracePt t="287866" x="3629025" y="5043488"/>
          <p14:tracePt t="287874" x="3619500" y="5043488"/>
          <p14:tracePt t="287882" x="3609975" y="5043488"/>
          <p14:tracePt t="287890" x="3592513" y="5043488"/>
          <p14:tracePt t="287898" x="3573463" y="5043488"/>
          <p14:tracePt t="287919" x="3556000" y="5043488"/>
          <p14:tracePt t="287923" x="3536950" y="5043488"/>
          <p14:tracePt t="287931" x="3509963" y="5043488"/>
          <p14:tracePt t="287939" x="3500438" y="5043488"/>
          <p14:tracePt t="287947" x="3482975" y="5043488"/>
          <p14:tracePt t="287959" x="3463925" y="5043488"/>
          <p14:tracePt t="287962" x="3446463" y="5053013"/>
          <p14:tracePt t="287971" x="3419475" y="5053013"/>
          <p14:tracePt t="287978" x="3409950" y="5060950"/>
          <p14:tracePt t="287994" x="3390900" y="5070475"/>
          <p14:tracePt t="288010" x="3373438" y="5070475"/>
          <p14:tracePt t="288020" x="3354388" y="5089525"/>
          <p14:tracePt t="288027" x="3346450" y="5097463"/>
          <p14:tracePt t="288037" x="3327400" y="5097463"/>
          <p14:tracePt t="288043" x="3309938" y="5106988"/>
          <p14:tracePt t="288053" x="3300413" y="5116513"/>
          <p14:tracePt t="288059" x="3273425" y="5126038"/>
          <p14:tracePt t="288067" x="3273425" y="5133975"/>
          <p14:tracePt t="288075" x="3263900" y="5133975"/>
          <p14:tracePt t="288085" x="3254375" y="5133975"/>
          <p14:tracePt t="288090" x="3236913" y="5133975"/>
          <p14:tracePt t="288098" x="3227388" y="5143500"/>
          <p14:tracePt t="288122" x="3217863" y="5143500"/>
          <p14:tracePt t="288146" x="3208338" y="5153025"/>
          <p14:tracePt t="288170" x="3200400" y="5153025"/>
          <p14:tracePt t="288522" x="3217863" y="5153025"/>
          <p14:tracePt t="311124" x="3236913" y="5143500"/>
          <p14:tracePt t="311130" x="3236913" y="5133975"/>
          <p14:tracePt t="311189" x="3236913" y="5116513"/>
          <p14:tracePt t="311196" x="3244850" y="5106988"/>
          <p14:tracePt t="311219" x="3273425" y="5089525"/>
          <p14:tracePt t="311226" x="3290888" y="5080000"/>
          <p14:tracePt t="311235" x="3336925" y="5060950"/>
          <p14:tracePt t="311242" x="3400425" y="5033963"/>
          <p14:tracePt t="311254" x="3455988" y="5033963"/>
          <p14:tracePt t="311258" x="3500438" y="5024438"/>
          <p14:tracePt t="311266" x="3536950" y="5016500"/>
          <p14:tracePt t="311274" x="3573463" y="5006975"/>
          <p14:tracePt t="311283" x="3646488" y="4979988"/>
          <p14:tracePt t="311290" x="3673475" y="4970463"/>
          <p14:tracePt t="311301" x="3729038" y="4951413"/>
          <p14:tracePt t="311306" x="3775075" y="4914900"/>
          <p14:tracePt t="311314" x="3819525" y="4906963"/>
          <p14:tracePt t="311322" x="3865563" y="4878388"/>
          <p14:tracePt t="311330" x="3911600" y="4860925"/>
          <p14:tracePt t="311338" x="3938588" y="4851400"/>
          <p14:tracePt t="311346" x="3956050" y="4841875"/>
          <p14:tracePt t="311355" x="4002088" y="4805363"/>
          <p14:tracePt t="311364" x="4021138" y="4797425"/>
          <p14:tracePt t="311372" x="4038600" y="4787900"/>
          <p14:tracePt t="311380" x="4075113" y="4768850"/>
          <p14:tracePt t="311386" x="4084638" y="4760913"/>
          <p14:tracePt t="311394" x="4094163" y="4751388"/>
          <p14:tracePt t="311402" x="4102100" y="4751388"/>
          <p14:tracePt t="311410" x="4121150" y="4741863"/>
          <p14:tracePt t="311418" x="4129088" y="4741863"/>
          <p14:tracePt t="311426" x="4138613" y="4741863"/>
          <p14:tracePt t="311434" x="4148138" y="4741863"/>
          <p14:tracePt t="311442" x="4157663" y="4741863"/>
          <p14:tracePt t="311451" x="4165600" y="4741863"/>
          <p14:tracePt t="311458" x="4175125" y="4741863"/>
          <p14:tracePt t="311467" x="4202113" y="4741863"/>
          <p14:tracePt t="311474" x="4221163" y="4741863"/>
          <p14:tracePt t="311483" x="4257675" y="4741863"/>
          <p14:tracePt t="311490" x="4321175" y="4741863"/>
          <p14:tracePt t="311498" x="4340225" y="4741863"/>
          <p14:tracePt t="311506" x="4376738" y="4741863"/>
          <p14:tracePt t="311514" x="4403725" y="4760913"/>
          <p14:tracePt t="311522" x="4413250" y="4760913"/>
          <p14:tracePt t="311530" x="4421188" y="4760913"/>
          <p14:tracePt t="311731" x="4430713" y="4760913"/>
          <p14:tracePt t="311739" x="4457700" y="4751388"/>
          <p14:tracePt t="311746" x="4467225" y="4724400"/>
          <p14:tracePt t="311754" x="4494213" y="4668838"/>
          <p14:tracePt t="311762" x="4513263" y="4632325"/>
          <p14:tracePt t="311770" x="4530725" y="4605338"/>
          <p14:tracePt t="311778" x="4549775" y="4559300"/>
          <p14:tracePt t="311786" x="4576763" y="4541838"/>
          <p14:tracePt t="311794" x="4576763" y="4532313"/>
          <p14:tracePt t="311802" x="4594225" y="4514850"/>
          <p14:tracePt t="311810" x="4603750" y="4505325"/>
          <p14:tracePt t="311818" x="4613275" y="4505325"/>
          <p14:tracePt t="311866" x="4622800" y="4505325"/>
          <p14:tracePt t="311874" x="4649788" y="4505325"/>
          <p14:tracePt t="311882" x="4676775" y="4514850"/>
          <p14:tracePt t="311890" x="4713288" y="4541838"/>
          <p14:tracePt t="311898" x="4776788" y="4578350"/>
          <p14:tracePt t="311906" x="4822825" y="4605338"/>
          <p14:tracePt t="311918" x="4886325" y="4660900"/>
          <p14:tracePt t="311924" x="4968875" y="4697413"/>
          <p14:tracePt t="311931" x="5005388" y="4705350"/>
          <p14:tracePt t="311939" x="5049838" y="4732338"/>
          <p14:tracePt t="311947" x="5095875" y="4751388"/>
          <p14:tracePt t="311958" x="5132388" y="4768850"/>
          <p14:tracePt t="311971" x="5178425" y="4805363"/>
          <p14:tracePt t="311994" x="5178425" y="4824413"/>
          <p14:tracePt t="312002" x="5178425" y="4841875"/>
          <p14:tracePt t="312010" x="5178425" y="4870450"/>
          <p14:tracePt t="312018" x="5178425" y="4887913"/>
          <p14:tracePt t="312026" x="5178425" y="4906963"/>
          <p14:tracePt t="312034" x="5178425" y="4924425"/>
          <p14:tracePt t="312042" x="5151438" y="4951413"/>
          <p14:tracePt t="312050" x="5132388" y="4960938"/>
          <p14:tracePt t="312058" x="5132388" y="4970463"/>
          <p14:tracePt t="312066" x="5105400" y="4979988"/>
          <p14:tracePt t="312074" x="5095875" y="4987925"/>
          <p14:tracePt t="312083" x="5086350" y="4987925"/>
          <p14:tracePt t="312090" x="5078413" y="4997450"/>
          <p14:tracePt t="312114" x="5068888" y="4997450"/>
          <p14:tracePt t="312122" x="5049838" y="4997450"/>
          <p14:tracePt t="312138" x="5032375" y="4997450"/>
          <p14:tracePt t="312146" x="5005388" y="4997450"/>
          <p14:tracePt t="312154" x="4986338" y="4997450"/>
          <p14:tracePt t="312162" x="4941888" y="4997450"/>
          <p14:tracePt t="312170" x="4913313" y="4997450"/>
          <p14:tracePt t="312178" x="4886325" y="4997450"/>
          <p14:tracePt t="312186" x="4849813" y="4997450"/>
          <p14:tracePt t="312196" x="4840288" y="4997450"/>
          <p14:tracePt t="312205" x="4822825" y="4997450"/>
          <p14:tracePt t="312346" x="4813300" y="5024438"/>
          <p14:tracePt t="312354" x="4813300" y="5053013"/>
          <p14:tracePt t="312362" x="4813300" y="5097463"/>
          <p14:tracePt t="312370" x="4813300" y="5133975"/>
          <p14:tracePt t="312378" x="4813300" y="5180013"/>
          <p14:tracePt t="312386" x="4813300" y="5216525"/>
          <p14:tracePt t="312395" x="4813300" y="5270500"/>
          <p14:tracePt t="312402" x="4813300" y="5307013"/>
          <p14:tracePt t="312410" x="4813300" y="5362575"/>
          <p14:tracePt t="312418" x="4813300" y="5408613"/>
          <p14:tracePt t="312426" x="4813300" y="5445125"/>
          <p14:tracePt t="312434" x="4813300" y="5499100"/>
          <p14:tracePt t="312442" x="4813300" y="5545138"/>
          <p14:tracePt t="312450" x="4813300" y="5572125"/>
          <p14:tracePt t="312458" x="4813300" y="5618163"/>
          <p14:tracePt t="312466" x="4813300" y="5654675"/>
          <p14:tracePt t="312474" x="4795838" y="5699125"/>
          <p14:tracePt t="312485" x="4776788" y="5727700"/>
          <p14:tracePt t="312493" x="4759325" y="5754688"/>
          <p14:tracePt t="312503" x="4740275" y="5781675"/>
          <p14:tracePt t="312507" x="4722813" y="5808663"/>
          <p14:tracePt t="312515" x="4695825" y="5818188"/>
          <p14:tracePt t="312522" x="4659313" y="5827713"/>
          <p14:tracePt t="312530" x="4640263" y="5827713"/>
          <p14:tracePt t="312538" x="4613275" y="5837238"/>
          <p14:tracePt t="312546" x="4567238" y="5837238"/>
          <p14:tracePt t="312554" x="4549775" y="5837238"/>
          <p14:tracePt t="312563" x="4521200" y="5837238"/>
          <p14:tracePt t="312571" x="4503738" y="5837238"/>
          <p14:tracePt t="312583" x="4476750" y="5837238"/>
          <p14:tracePt t="312586" x="4467225" y="5837238"/>
          <p14:tracePt t="312596" x="4448175" y="5837238"/>
          <p14:tracePt t="312602" x="4430713" y="5837238"/>
          <p14:tracePt t="312610" x="4403725" y="5827713"/>
          <p14:tracePt t="312618" x="4376738" y="5808663"/>
          <p14:tracePt t="312627" x="4340225" y="5800725"/>
          <p14:tracePt t="312634" x="4311650" y="5791200"/>
          <p14:tracePt t="312642" x="4284663" y="5791200"/>
          <p14:tracePt t="312651" x="4248150" y="5754688"/>
          <p14:tracePt t="312658" x="4221163" y="5735638"/>
          <p14:tracePt t="312666" x="4194175" y="5727700"/>
          <p14:tracePt t="312674" x="4157663" y="5691188"/>
          <p14:tracePt t="312684" x="4148138" y="5691188"/>
          <p14:tracePt t="312691" x="4102100" y="5645150"/>
          <p14:tracePt t="312701" x="4065588" y="5608638"/>
          <p14:tracePt t="312707" x="4057650" y="5608638"/>
          <p14:tracePt t="312716" x="4048125" y="5599113"/>
          <p14:tracePt t="312724" x="4021138" y="5554663"/>
          <p14:tracePt t="312731" x="4011613" y="5554663"/>
          <p14:tracePt t="312740" x="4002088" y="5535613"/>
          <p14:tracePt t="312747" x="4002088" y="5526088"/>
          <p14:tracePt t="312756" x="4002088" y="5518150"/>
          <p14:tracePt t="312762" x="3984625" y="5489575"/>
          <p14:tracePt t="312770" x="3984625" y="5481638"/>
          <p14:tracePt t="312778" x="3965575" y="5453063"/>
          <p14:tracePt t="312786" x="3956050" y="5435600"/>
          <p14:tracePt t="312794" x="3956050" y="5426075"/>
          <p14:tracePt t="312802" x="3919538" y="5389563"/>
          <p14:tracePt t="312810" x="3911600" y="5372100"/>
          <p14:tracePt t="312818" x="3902075" y="5353050"/>
          <p14:tracePt t="312826" x="3883025" y="5307013"/>
          <p14:tracePt t="312835" x="3883025" y="5289550"/>
          <p14:tracePt t="312842" x="3875088" y="5270500"/>
          <p14:tracePt t="312850" x="3875088" y="5253038"/>
          <p14:tracePt t="312861" x="3875088" y="5233988"/>
          <p14:tracePt t="312869" x="3875088" y="5207000"/>
          <p14:tracePt t="312879" x="3875088" y="5197475"/>
          <p14:tracePt t="312885" x="3875088" y="5180013"/>
          <p14:tracePt t="312895" x="3875088" y="5153025"/>
          <p14:tracePt t="312898" x="3875088" y="5133975"/>
          <p14:tracePt t="312906" x="3883025" y="5097463"/>
          <p14:tracePt t="312918" x="3892550" y="5089525"/>
          <p14:tracePt t="312922" x="3948113" y="5053013"/>
          <p14:tracePt t="312931" x="3975100" y="5043488"/>
          <p14:tracePt t="312939" x="4021138" y="5033963"/>
          <p14:tracePt t="312947" x="4057650" y="5033963"/>
          <p14:tracePt t="312958" x="4084638" y="5024438"/>
          <p14:tracePt t="312962" x="4129088" y="5024438"/>
          <p14:tracePt t="312970" x="4148138" y="5024438"/>
          <p14:tracePt t="312979" x="4184650" y="5024438"/>
          <p14:tracePt t="312989" x="4194175" y="5043488"/>
          <p14:tracePt t="312994" x="4230688" y="5080000"/>
          <p14:tracePt t="313002" x="4238625" y="5106988"/>
          <p14:tracePt t="313011" x="4238625" y="5116513"/>
          <p14:tracePt t="313022" x="4248150" y="5153025"/>
          <p14:tracePt t="313026" x="4257675" y="5180013"/>
          <p14:tracePt t="313034" x="4267200" y="5207000"/>
          <p14:tracePt t="313042" x="4275138" y="5226050"/>
          <p14:tracePt t="313050" x="4275138" y="5262563"/>
          <p14:tracePt t="313058" x="4275138" y="5289550"/>
          <p14:tracePt t="313066" x="4275138" y="5307013"/>
          <p14:tracePt t="313074" x="4267200" y="5353050"/>
          <p14:tracePt t="313082" x="4257675" y="5353050"/>
          <p14:tracePt t="313090" x="4238625" y="5372100"/>
          <p14:tracePt t="313099" x="4221163" y="5389563"/>
          <p14:tracePt t="313106" x="4202113" y="5416550"/>
          <p14:tracePt t="313114" x="4184650" y="5435600"/>
          <p14:tracePt t="313122" x="4165600" y="5453063"/>
          <p14:tracePt t="313130" x="4129088" y="5462588"/>
          <p14:tracePt t="313138" x="4102100" y="5481638"/>
          <p14:tracePt t="313146" x="4048125" y="5489575"/>
          <p14:tracePt t="313154" x="4011613" y="5508625"/>
          <p14:tracePt t="313165" x="3984625" y="5518150"/>
          <p14:tracePt t="313179" x="3911600" y="5535613"/>
          <p14:tracePt t="313187" x="3892550" y="5535613"/>
          <p14:tracePt t="313194" x="3875088" y="5535613"/>
          <p14:tracePt t="313274" x="3865563" y="5535613"/>
          <p14:tracePt t="313283" x="3856038" y="5508625"/>
          <p14:tracePt t="313290" x="3846513" y="5489575"/>
          <p14:tracePt t="313299" x="3838575" y="5462588"/>
          <p14:tracePt t="313306" x="3829050" y="5445125"/>
          <p14:tracePt t="313314" x="3829050" y="5435600"/>
          <p14:tracePt t="313322" x="3810000" y="5399088"/>
          <p14:tracePt t="313330" x="3810000" y="5362575"/>
          <p14:tracePt t="313338" x="3792538" y="5335588"/>
          <p14:tracePt t="313346" x="3792538" y="5316538"/>
          <p14:tracePt t="313354" x="3792538" y="5299075"/>
          <p14:tracePt t="313362" x="3792538" y="5289550"/>
          <p14:tracePt t="313370" x="3792538" y="5280025"/>
          <p14:tracePt t="313388" x="3792538" y="5270500"/>
          <p14:tracePt t="313404" x="3783013" y="5262563"/>
          <p14:tracePt t="313491" x="3792538" y="5243513"/>
          <p14:tracePt t="313498" x="3802063" y="5226050"/>
          <p14:tracePt t="313506" x="3810000" y="5216525"/>
          <p14:tracePt t="313514" x="3829050" y="5207000"/>
          <p14:tracePt t="313523" x="3856038" y="5189538"/>
          <p14:tracePt t="313532" x="3883025" y="5170488"/>
          <p14:tracePt t="313540" x="3902075" y="5160963"/>
          <p14:tracePt t="313552" x="3919538" y="5160963"/>
          <p14:tracePt t="313555" x="3938588" y="5153025"/>
          <p14:tracePt t="313563" x="3956050" y="5153025"/>
          <p14:tracePt t="313571" x="3975100" y="5143500"/>
          <p14:tracePt t="313650" x="3984625" y="5133975"/>
          <p14:tracePt t="313714" x="3984625" y="5153025"/>
          <p14:tracePt t="313722" x="3984625" y="5160963"/>
          <p14:tracePt t="313730" x="3984625" y="5180013"/>
          <p14:tracePt t="313739" x="3984625" y="5207000"/>
          <p14:tracePt t="313746" x="3984625" y="5226050"/>
          <p14:tracePt t="313754" x="3984625" y="5243513"/>
          <p14:tracePt t="313762" x="3984625" y="5262563"/>
          <p14:tracePt t="313770" x="3984625" y="5270500"/>
          <p14:tracePt t="313778" x="3984625" y="5289550"/>
          <p14:tracePt t="313786" x="3992563" y="5307013"/>
          <p14:tracePt t="313810" x="3992563" y="5316538"/>
          <p14:tracePt t="313826" x="3992563" y="5326063"/>
          <p14:tracePt t="313834" x="4002088" y="5335588"/>
          <p14:tracePt t="314186" x="3984625" y="5343525"/>
          <p14:tracePt t="314194" x="3965575" y="5343525"/>
          <p14:tracePt t="314202" x="3938588" y="5343525"/>
          <p14:tracePt t="314211" x="3929063" y="5353050"/>
          <p14:tracePt t="314220" x="3919538" y="5353050"/>
          <p14:tracePt t="314227" x="3911600" y="5353050"/>
          <p14:tracePt t="314235" x="3902075" y="5353050"/>
          <p14:tracePt t="314253" x="3892550" y="5353050"/>
          <p14:tracePt t="314258" x="3883025" y="5353050"/>
          <p14:tracePt t="314269" x="3875088" y="5353050"/>
          <p14:tracePt t="314284" x="3856038" y="5353050"/>
          <p14:tracePt t="314290" x="3846513" y="5353050"/>
          <p14:tracePt t="314314" x="3829050" y="5353050"/>
          <p14:tracePt t="314322" x="3802063" y="5335588"/>
          <p14:tracePt t="314346" x="3792538" y="5316538"/>
          <p14:tracePt t="314354" x="3792538" y="5307013"/>
          <p14:tracePt t="314362" x="3792538" y="5289550"/>
          <p14:tracePt t="314370" x="3792538" y="5280025"/>
          <p14:tracePt t="314378" x="3792538" y="5270500"/>
          <p14:tracePt t="314386" x="3792538" y="5262563"/>
          <p14:tracePt t="314394" x="3792538" y="5253038"/>
          <p14:tracePt t="314402" x="3792538" y="5226050"/>
          <p14:tracePt t="314410" x="3792538" y="5216525"/>
          <p14:tracePt t="314418" x="3792538" y="5207000"/>
          <p14:tracePt t="314434" x="3792538" y="5189538"/>
          <p14:tracePt t="314458" x="3792538" y="5180013"/>
          <p14:tracePt t="314562" x="3792538" y="5160963"/>
          <p14:tracePt t="314570" x="3792538" y="5153025"/>
          <p14:tracePt t="314580" x="3802063" y="5153025"/>
          <p14:tracePt t="314586" x="3829050" y="5133975"/>
          <p14:tracePt t="314594" x="3838575" y="5126038"/>
          <p14:tracePt t="314602" x="3856038" y="5116513"/>
          <p14:tracePt t="314610" x="3875088" y="5116513"/>
          <p14:tracePt t="314618" x="3883025" y="5116513"/>
          <p14:tracePt t="314700" x="3892550" y="5116513"/>
          <p14:tracePt t="315939" x="3956050" y="5080000"/>
          <p14:tracePt t="315947" x="4048125" y="5033963"/>
          <p14:tracePt t="315958" x="4148138" y="4979988"/>
          <p14:tracePt t="315962" x="4284663" y="4914900"/>
          <p14:tracePt t="315970" x="4421188" y="4860925"/>
          <p14:tracePt t="315980" x="4567238" y="4797425"/>
          <p14:tracePt t="315990" x="4695825" y="4768850"/>
          <p14:tracePt t="315996" x="4849813" y="4724400"/>
          <p14:tracePt t="316006" x="5014913" y="4697413"/>
          <p14:tracePt t="316010" x="5159375" y="4678363"/>
          <p14:tracePt t="316020" x="5278438" y="4651375"/>
          <p14:tracePt t="316026" x="5405438" y="4651375"/>
          <p14:tracePt t="316034" x="5524500" y="4651375"/>
          <p14:tracePt t="316042" x="5607050" y="4651375"/>
          <p14:tracePt t="316050" x="5680075" y="4651375"/>
          <p14:tracePt t="316058" x="5716588" y="4651375"/>
          <p14:tracePt t="316067" x="5761038" y="4651375"/>
          <p14:tracePt t="316074" x="5780088" y="4651375"/>
          <p14:tracePt t="316083" x="5807075" y="4651375"/>
          <p14:tracePt t="316419" x="5807075" y="4660900"/>
          <p14:tracePt t="316427" x="5807075" y="4668838"/>
          <p14:tracePt t="316461" x="5797550" y="4678363"/>
          <p14:tracePt t="316646" x="5789613" y="4687888"/>
          <p14:tracePt t="316650" x="5770563" y="4678363"/>
          <p14:tracePt t="316658" x="5770563" y="4668838"/>
          <p14:tracePt t="316666" x="5753100" y="4641850"/>
          <p14:tracePt t="316674" x="5716588" y="4595813"/>
          <p14:tracePt t="316682" x="5697538" y="4578350"/>
          <p14:tracePt t="316690" x="5643563" y="4505325"/>
          <p14:tracePt t="316699" x="5607050" y="4449763"/>
          <p14:tracePt t="316706" x="5580063" y="4405313"/>
          <p14:tracePt t="316714" x="5543550" y="4359275"/>
          <p14:tracePt t="316722" x="5514975" y="4313238"/>
          <p14:tracePt t="316730" x="5478463" y="4268788"/>
          <p14:tracePt t="316738" x="5434013" y="4213225"/>
          <p14:tracePt t="316746" x="5397500" y="4186238"/>
          <p14:tracePt t="316754" x="5368925" y="4149725"/>
          <p14:tracePt t="316762" x="5351463" y="4130675"/>
          <p14:tracePt t="316770" x="5334000" y="4113213"/>
          <p14:tracePt t="316778" x="5324475" y="4113213"/>
          <p14:tracePt t="316786" x="5314950" y="4113213"/>
          <p14:tracePt t="316794" x="5287963" y="4113213"/>
          <p14:tracePt t="316802" x="5251450" y="4113213"/>
          <p14:tracePt t="316810" x="5205413" y="4113213"/>
          <p14:tracePt t="316818" x="5132388" y="4113213"/>
          <p14:tracePt t="316826" x="5078413" y="4113213"/>
          <p14:tracePt t="316834" x="5049838" y="4113213"/>
          <p14:tracePt t="316842" x="4986338" y="4113213"/>
          <p14:tracePt t="316850" x="4941888" y="4130675"/>
          <p14:tracePt t="316858" x="4905375" y="4130675"/>
          <p14:tracePt t="316866" x="4868863" y="4130675"/>
          <p14:tracePt t="316874" x="4849813" y="4130675"/>
          <p14:tracePt t="316883" x="4803775" y="4130675"/>
          <p14:tracePt t="316890" x="4795838" y="4130675"/>
          <p14:tracePt t="316899" x="4759325" y="4130675"/>
          <p14:tracePt t="316907" x="4740275" y="4130675"/>
          <p14:tracePt t="316917" x="4703763" y="4130675"/>
          <p14:tracePt t="316922" x="4686300" y="4130675"/>
          <p14:tracePt t="316930" x="4667250" y="4140200"/>
          <p14:tracePt t="316939" x="4622800" y="4140200"/>
          <p14:tracePt t="316946" x="4622800" y="4149725"/>
          <p14:tracePt t="316955" x="4594225" y="4149725"/>
          <p14:tracePt t="316962" x="4567238" y="4149725"/>
          <p14:tracePt t="316971" x="4521200" y="4159250"/>
          <p14:tracePt t="316978" x="4476750" y="4159250"/>
          <p14:tracePt t="316986" x="4440238" y="4167188"/>
          <p14:tracePt t="316994" x="4394200" y="4186238"/>
          <p14:tracePt t="317002" x="4348163" y="4203700"/>
          <p14:tracePt t="317010" x="4294188" y="4203700"/>
          <p14:tracePt t="317018" x="4248150" y="4213225"/>
          <p14:tracePt t="317026" x="4202113" y="4232275"/>
          <p14:tracePt t="317035" x="4194175" y="4232275"/>
          <p14:tracePt t="317042" x="4157663" y="4240213"/>
          <p14:tracePt t="317050" x="4138613" y="4249738"/>
          <p14:tracePt t="317090" x="4121150" y="4259263"/>
          <p14:tracePt t="317122" x="4111625" y="4259263"/>
          <p14:tracePt t="317130" x="4094163" y="4268788"/>
          <p14:tracePt t="317138" x="4094163" y="4276725"/>
          <p14:tracePt t="317146" x="4084638" y="4286250"/>
          <p14:tracePt t="317154" x="4057650" y="4303713"/>
          <p14:tracePt t="317162" x="4048125" y="4313238"/>
          <p14:tracePt t="317170" x="4029075" y="4322763"/>
          <p14:tracePt t="317178" x="4011613" y="4340225"/>
          <p14:tracePt t="317186" x="4002088" y="4349750"/>
          <p14:tracePt t="317195" x="3992563" y="4359275"/>
          <p14:tracePt t="317207" x="3975100" y="4386263"/>
          <p14:tracePt t="317210" x="3965575" y="4405313"/>
          <p14:tracePt t="317218" x="3956050" y="4405313"/>
          <p14:tracePt t="317226" x="3948113" y="4422775"/>
          <p14:tracePt t="317242" x="3948113" y="4441825"/>
          <p14:tracePt t="317258" x="3948113" y="4449763"/>
          <p14:tracePt t="317531" x="3956050" y="4459288"/>
          <p14:tracePt t="317540" x="4029075" y="4459288"/>
          <p14:tracePt t="317552" x="4121150" y="4486275"/>
          <p14:tracePt t="317555" x="4221163" y="4532313"/>
          <p14:tracePt t="317563" x="4230688" y="4532313"/>
          <p14:tracePt t="317580" x="4294188" y="4551363"/>
          <p14:tracePt t="317586" x="4357688" y="4578350"/>
          <p14:tracePt t="317594" x="4467225" y="4614863"/>
          <p14:tracePt t="317602" x="4549775" y="4641850"/>
          <p14:tracePt t="317610" x="4630738" y="4668838"/>
          <p14:tracePt t="317618" x="4703763" y="4697413"/>
          <p14:tracePt t="317626" x="4749800" y="4714875"/>
          <p14:tracePt t="317634" x="4795838" y="4741863"/>
          <p14:tracePt t="317642" x="4840288" y="4778375"/>
          <p14:tracePt t="317650" x="4876800" y="4797425"/>
          <p14:tracePt t="317659" x="4932363" y="4833938"/>
          <p14:tracePt t="317668" x="4949825" y="4841875"/>
          <p14:tracePt t="317677" x="4968875" y="4841875"/>
          <p14:tracePt t="317682" x="4978400" y="4851400"/>
          <p14:tracePt t="317691" x="4995863" y="4851400"/>
          <p14:tracePt t="317706" x="5005388" y="4860925"/>
          <p14:tracePt t="317754" x="5005388" y="4870450"/>
          <p14:tracePt t="317770" x="5014913" y="4878388"/>
          <p14:tracePt t="317778" x="5014913" y="4914900"/>
          <p14:tracePt t="317786" x="5014913" y="4933950"/>
          <p14:tracePt t="317794" x="5022850" y="4970463"/>
          <p14:tracePt t="317802" x="5022850" y="5024438"/>
          <p14:tracePt t="317810" x="5032375" y="5060950"/>
          <p14:tracePt t="317818" x="5032375" y="5089525"/>
          <p14:tracePt t="317827" x="5049838" y="5133975"/>
          <p14:tracePt t="317835" x="5049838" y="5160963"/>
          <p14:tracePt t="317842" x="5049838" y="5189538"/>
          <p14:tracePt t="317851" x="5049838" y="5216525"/>
          <p14:tracePt t="317858" x="5049838" y="5226050"/>
          <p14:tracePt t="317866" x="5049838" y="5253038"/>
          <p14:tracePt t="317874" x="5049838" y="5262563"/>
          <p14:tracePt t="317883" x="5049838" y="5280025"/>
          <p14:tracePt t="317890" x="5041900" y="5280025"/>
          <p14:tracePt t="317900" x="5041900" y="5289550"/>
          <p14:tracePt t="317906" x="5041900" y="5299075"/>
          <p14:tracePt t="317920" x="5041900" y="5307013"/>
          <p14:tracePt t="317938" x="5032375" y="5307013"/>
          <p14:tracePt t="317989" x="5022850" y="5316538"/>
          <p14:tracePt t="318011" x="5014913" y="5326063"/>
          <p14:tracePt t="318050" x="5005388" y="5335588"/>
          <p14:tracePt t="318140" x="5005388" y="5316538"/>
          <p14:tracePt t="318149" x="5005388" y="5289550"/>
          <p14:tracePt t="318154" x="5005388" y="5253038"/>
          <p14:tracePt t="318162" x="5005388" y="5233988"/>
          <p14:tracePt t="318170" x="5005388" y="5207000"/>
          <p14:tracePt t="318178" x="5005388" y="5170488"/>
          <p14:tracePt t="318186" x="5005388" y="5153025"/>
          <p14:tracePt t="318194" x="4995863" y="5143500"/>
          <p14:tracePt t="318202" x="4995863" y="5116513"/>
          <p14:tracePt t="318210" x="4995863" y="5106988"/>
          <p14:tracePt t="318218" x="4995863" y="5097463"/>
          <p14:tracePt t="318299" x="4986338" y="5070475"/>
          <p14:tracePt t="318322" x="4968875" y="5053013"/>
          <p14:tracePt t="318330" x="4932363" y="5016500"/>
          <p14:tracePt t="318338" x="4922838" y="5006975"/>
          <p14:tracePt t="318346" x="4886325" y="4987925"/>
          <p14:tracePt t="318354" x="4859338" y="4960938"/>
          <p14:tracePt t="318362" x="4822825" y="4951413"/>
          <p14:tracePt t="318370" x="4786313" y="4924425"/>
          <p14:tracePt t="318378" x="4740275" y="4914900"/>
          <p14:tracePt t="318386" x="4713288" y="4906963"/>
          <p14:tracePt t="318394" x="4659313" y="4906963"/>
          <p14:tracePt t="318402" x="4613275" y="4897438"/>
          <p14:tracePt t="318410" x="4557713" y="4897438"/>
          <p14:tracePt t="318418" x="4513263" y="4897438"/>
          <p14:tracePt t="318427" x="4457700" y="4897438"/>
          <p14:tracePt t="318434" x="4403725" y="4897438"/>
          <p14:tracePt t="318442" x="4367213" y="4897438"/>
          <p14:tracePt t="318451" x="4340225" y="4897438"/>
          <p14:tracePt t="318458" x="4294188" y="4897438"/>
          <p14:tracePt t="318467" x="4267200" y="4897438"/>
          <p14:tracePt t="318474" x="4238625" y="4897438"/>
          <p14:tracePt t="318485" x="4202113" y="4897438"/>
          <p14:tracePt t="318491" x="4184650" y="4897438"/>
          <p14:tracePt t="318504" x="4157663" y="4897438"/>
          <p14:tracePt t="318506" x="4138613" y="4897438"/>
          <p14:tracePt t="318514" x="4111625" y="4897438"/>
          <p14:tracePt t="318522" x="4094163" y="4914900"/>
          <p14:tracePt t="318530" x="4065588" y="4914900"/>
          <p14:tracePt t="318538" x="4048125" y="4924425"/>
          <p14:tracePt t="318546" x="4011613" y="4933950"/>
          <p14:tracePt t="318554" x="3992563" y="4970463"/>
          <p14:tracePt t="318562" x="3965575" y="4970463"/>
          <p14:tracePt t="318570" x="3919538" y="4970463"/>
          <p14:tracePt t="318578" x="3892550" y="4970463"/>
          <p14:tracePt t="318586" x="3865563" y="4970463"/>
          <p14:tracePt t="318594" x="3829050" y="4970463"/>
          <p14:tracePt t="318603" x="3819525" y="4970463"/>
          <p14:tracePt t="318610" x="3802063" y="4970463"/>
          <p14:tracePt t="318618" x="3783013" y="4970463"/>
          <p14:tracePt t="318627" x="3765550" y="4970463"/>
          <p14:tracePt t="318634" x="3756025" y="4960938"/>
          <p14:tracePt t="318658" x="3729038" y="4960938"/>
          <p14:tracePt t="318666" x="3719513" y="4960938"/>
          <p14:tracePt t="318674" x="3673475" y="4970463"/>
          <p14:tracePt t="318682" x="3665538" y="4979988"/>
          <p14:tracePt t="318690" x="3629025" y="4987925"/>
          <p14:tracePt t="318699" x="3582988" y="4997450"/>
          <p14:tracePt t="318706" x="3536950" y="5024438"/>
          <p14:tracePt t="318714" x="3519488" y="5033963"/>
          <p14:tracePt t="318722" x="3482975" y="5053013"/>
          <p14:tracePt t="318730" x="3455988" y="5070475"/>
          <p14:tracePt t="318738" x="3455988" y="5080000"/>
          <p14:tracePt t="318746" x="3436938" y="5089525"/>
          <p14:tracePt t="318762" x="3427413" y="5089525"/>
          <p14:tracePt t="318770" x="3419475" y="5089525"/>
          <p14:tracePt t="318778" x="3400425" y="5089525"/>
          <p14:tracePt t="318794" x="3390900" y="5097463"/>
          <p14:tracePt t="318843" x="3390900" y="5106988"/>
          <p14:tracePt t="318858" x="3382963" y="5106988"/>
          <p14:tracePt t="318866" x="3373438" y="5116513"/>
          <p14:tracePt t="318874" x="3363913" y="5116513"/>
          <p14:tracePt t="318890" x="3354388" y="5126038"/>
          <p14:tracePt t="318898" x="3346450" y="5133975"/>
          <p14:tracePt t="318906" x="3327400" y="5153025"/>
          <p14:tracePt t="318919" x="3317875" y="5160963"/>
          <p14:tracePt t="318922" x="3317875" y="5170488"/>
          <p14:tracePt t="318930" x="3300413" y="5180013"/>
          <p14:tracePt t="318938" x="3290888" y="5197475"/>
          <p14:tracePt t="318955" x="3281363" y="5216525"/>
          <p14:tracePt t="318970" x="3273425" y="5216525"/>
          <p14:tracePt t="319530" x="3273425" y="5207000"/>
          <p14:tracePt t="319538" x="3281363" y="5197475"/>
          <p14:tracePt t="319546" x="3309938" y="5189538"/>
          <p14:tracePt t="319554" x="3309938" y="5180013"/>
          <p14:tracePt t="319562" x="3327400" y="5160963"/>
          <p14:tracePt t="319570" x="3346450" y="5153025"/>
          <p14:tracePt t="319586" x="3354388" y="5143500"/>
          <p14:tracePt t="319602" x="3373438" y="5133975"/>
          <p14:tracePt t="319610" x="3382963" y="5133975"/>
          <p14:tracePt t="319644" x="3390900" y="5126038"/>
          <p14:tracePt t="319650" x="3400425" y="5116513"/>
          <p14:tracePt t="319682" x="3409950" y="5116513"/>
          <p14:tracePt t="319698" x="3409950" y="5106988"/>
          <p14:tracePt t="319706" x="3409950" y="5089525"/>
          <p14:tracePt t="319722" x="3409950" y="5080000"/>
          <p14:tracePt t="319730" x="3409950" y="5070475"/>
          <p14:tracePt t="319738" x="3409950" y="5060950"/>
          <p14:tracePt t="319754" x="3419475" y="5043488"/>
          <p14:tracePt t="319762" x="3427413" y="5033963"/>
          <p14:tracePt t="319786" x="3427413" y="5024438"/>
          <p14:tracePt t="320089" x="3427413" y="4997450"/>
          <p14:tracePt t="320093" x="3436938" y="4979988"/>
          <p14:tracePt t="320100" x="3446463" y="4951413"/>
          <p14:tracePt t="320106" x="3455988" y="4933950"/>
          <p14:tracePt t="320114" x="3455988" y="4897438"/>
          <p14:tracePt t="320124" x="3490913" y="4860925"/>
          <p14:tracePt t="320134" x="3500438" y="4824413"/>
          <p14:tracePt t="320140" x="3509963" y="4797425"/>
          <p14:tracePt t="320154" x="3536950" y="4724400"/>
          <p14:tracePt t="320168" x="3546475" y="4697413"/>
          <p14:tracePt t="320170" x="3556000" y="4678363"/>
          <p14:tracePt t="320178" x="3556000" y="4632325"/>
          <p14:tracePt t="320186" x="3563938" y="4605338"/>
          <p14:tracePt t="320194" x="3582988" y="4568825"/>
          <p14:tracePt t="320202" x="3592513" y="4541838"/>
          <p14:tracePt t="320210" x="3600450" y="4522788"/>
          <p14:tracePt t="320218" x="3609975" y="4495800"/>
          <p14:tracePt t="320226" x="3636963" y="4459288"/>
          <p14:tracePt t="320234" x="3646488" y="4441825"/>
          <p14:tracePt t="320242" x="3646488" y="4422775"/>
          <p14:tracePt t="320268" x="3646488" y="4405313"/>
          <p14:tracePt t="321076" x="3665538" y="4405313"/>
          <p14:tracePt t="321089" x="3683000" y="4395788"/>
          <p14:tracePt t="321090" x="3692525" y="4386263"/>
          <p14:tracePt t="321108" x="3702050" y="4368800"/>
          <p14:tracePt t="321123" x="3702050" y="4359275"/>
          <p14:tracePt t="321130" x="3719513" y="4349750"/>
          <p14:tracePt t="321138" x="3719513" y="4340225"/>
          <p14:tracePt t="324069" x="3719513" y="4349750"/>
          <p14:tracePt t="324076" x="3719513" y="4359275"/>
          <p14:tracePt t="324088" x="3692525" y="4368800"/>
          <p14:tracePt t="324090" x="3673475" y="4376738"/>
          <p14:tracePt t="324099" x="3646488" y="4395788"/>
          <p14:tracePt t="324106" x="3636963" y="4395788"/>
          <p14:tracePt t="324116" x="3629025" y="4395788"/>
          <p14:tracePt t="324122" x="3619500" y="4395788"/>
          <p14:tracePt t="324133" x="3600450" y="4395788"/>
          <p14:tracePt t="324146" x="3592513" y="4395788"/>
          <p14:tracePt t="324154" x="3582988" y="4395788"/>
          <p14:tracePt t="324162" x="3563938" y="4395788"/>
          <p14:tracePt t="324170" x="3556000" y="4395788"/>
          <p14:tracePt t="324178" x="3546475" y="4386263"/>
          <p14:tracePt t="324186" x="3546475" y="4376738"/>
          <p14:tracePt t="324194" x="3546475" y="4368800"/>
          <p14:tracePt t="324202" x="3546475" y="4359275"/>
          <p14:tracePt t="324227" x="3546475" y="4349750"/>
          <p14:tracePt t="324365" x="3546475" y="4332288"/>
          <p14:tracePt t="324396" x="3546475" y="4322763"/>
          <p14:tracePt t="324426" x="3556000" y="4322763"/>
          <p14:tracePt t="324434" x="3563938" y="4313238"/>
          <p14:tracePt t="324442" x="3573463" y="4303713"/>
          <p14:tracePt t="324450" x="3582988" y="4303713"/>
          <p14:tracePt t="324458" x="3609975" y="4276725"/>
          <p14:tracePt t="324466" x="3636963" y="4276725"/>
          <p14:tracePt t="324474" x="3656013" y="4268788"/>
          <p14:tracePt t="324483" x="3692525" y="4259263"/>
          <p14:tracePt t="324490" x="3729038" y="4240213"/>
          <p14:tracePt t="324498" x="3746500" y="4232275"/>
          <p14:tracePt t="324506" x="3783013" y="4232275"/>
          <p14:tracePt t="324514" x="3819525" y="4213225"/>
          <p14:tracePt t="324523" x="3856038" y="4203700"/>
          <p14:tracePt t="324533" x="3919538" y="4186238"/>
          <p14:tracePt t="324551" x="3929063" y="4186238"/>
          <p14:tracePt t="324557" x="3948113" y="4176713"/>
          <p14:tracePt t="324562" x="3965575" y="4176713"/>
          <p14:tracePt t="324570" x="3992563" y="4176713"/>
          <p14:tracePt t="324579" x="4002088" y="4176713"/>
          <p14:tracePt t="324586" x="4011613" y="4176713"/>
          <p14:tracePt t="324595" x="4021138" y="4176713"/>
          <p14:tracePt t="324651" x="4029075" y="4176713"/>
          <p14:tracePt t="324659" x="4038600" y="4186238"/>
          <p14:tracePt t="324667" x="4038600" y="4213225"/>
          <p14:tracePt t="324676" x="4038600" y="4222750"/>
          <p14:tracePt t="324686" x="4038600" y="4232275"/>
          <p14:tracePt t="324691" x="4029075" y="4268788"/>
          <p14:tracePt t="324739" x="4021138" y="4276725"/>
          <p14:tracePt t="325370" x="4011613" y="4276725"/>
          <p14:tracePt t="325386" x="4002088" y="4268788"/>
          <p14:tracePt t="325509" x="3965575" y="4268788"/>
          <p14:tracePt t="325517" x="3902075" y="4276725"/>
          <p14:tracePt t="325526" x="3810000" y="4340225"/>
          <p14:tracePt t="325530" x="3729038" y="4368800"/>
          <p14:tracePt t="325538" x="3609975" y="4405313"/>
          <p14:tracePt t="325546" x="3482975" y="4449763"/>
          <p14:tracePt t="325554" x="3382963" y="4495800"/>
          <p14:tracePt t="325562" x="3263900" y="4551363"/>
          <p14:tracePt t="325570" x="3171825" y="4568825"/>
          <p14:tracePt t="325580" x="3117850" y="4578350"/>
          <p14:tracePt t="325587" x="3071813" y="4587875"/>
          <p14:tracePt t="325594" x="3044825" y="4605338"/>
          <p14:tracePt t="325666" x="3027363" y="4605338"/>
          <p14:tracePt t="325674" x="2981325" y="4632325"/>
          <p14:tracePt t="325683" x="2917825" y="4641850"/>
          <p14:tracePt t="325693" x="2825750" y="4687888"/>
          <p14:tracePt t="325700" x="2725738" y="4714875"/>
          <p14:tracePt t="325707" x="2635250" y="4741863"/>
          <p14:tracePt t="325715" x="2552700" y="4751388"/>
          <p14:tracePt t="325722" x="2506663" y="4760913"/>
          <p14:tracePt t="325730" x="2443163" y="4797425"/>
          <p14:tracePt t="325746" x="2425700" y="4805363"/>
          <p14:tracePt t="325754" x="2416175" y="4805363"/>
          <p14:tracePt t="325762" x="2406650" y="4814888"/>
          <p14:tracePt t="326018" x="2406650" y="4805363"/>
          <p14:tracePt t="326042" x="2416175" y="4805363"/>
          <p14:tracePt t="326066" x="2443163" y="4797425"/>
          <p14:tracePt t="326074" x="2452688" y="4787900"/>
          <p14:tracePt t="326090" x="2462213" y="4768850"/>
          <p14:tracePt t="326099" x="2479675" y="4760913"/>
          <p14:tracePt t="326107" x="2506663" y="4751388"/>
          <p14:tracePt t="326117" x="2516188" y="4751388"/>
          <p14:tracePt t="326123" x="2552700" y="4741863"/>
          <p14:tracePt t="326133" x="2598738" y="4714875"/>
          <p14:tracePt t="326139" x="2652713" y="4705350"/>
          <p14:tracePt t="326147" x="2698750" y="4697413"/>
          <p14:tracePt t="326155" x="2771775" y="4678363"/>
          <p14:tracePt t="326164" x="2852738" y="4641850"/>
          <p14:tracePt t="326172" x="2944813" y="4624388"/>
          <p14:tracePt t="326178" x="3044825" y="4614863"/>
          <p14:tracePt t="326186" x="3117850" y="4614863"/>
          <p14:tracePt t="326194" x="3208338" y="4587875"/>
          <p14:tracePt t="326202" x="3273425" y="4578350"/>
          <p14:tracePt t="326210" x="3327400" y="4578350"/>
          <p14:tracePt t="326218" x="3354388" y="4568825"/>
          <p14:tracePt t="326227" x="3382963" y="4568825"/>
          <p14:tracePt t="326239" x="3427413" y="4568825"/>
          <p14:tracePt t="326244" x="3436938" y="4568825"/>
          <p14:tracePt t="326255" x="3455988" y="4568825"/>
          <p14:tracePt t="326258" x="3473450" y="4568825"/>
          <p14:tracePt t="326266" x="3482975" y="4568825"/>
          <p14:tracePt t="326274" x="3490913" y="4568825"/>
          <p14:tracePt t="326282" x="3519488" y="4568825"/>
          <p14:tracePt t="326290" x="3527425" y="4568825"/>
          <p14:tracePt t="326299" x="3556000" y="4568825"/>
          <p14:tracePt t="326306" x="3573463" y="4568825"/>
          <p14:tracePt t="326315" x="3600450" y="4578350"/>
          <p14:tracePt t="326322" x="3619500" y="4578350"/>
          <p14:tracePt t="326332" x="3646488" y="4587875"/>
          <p14:tracePt t="326338" x="3665538" y="4587875"/>
          <p14:tracePt t="326346" x="3683000" y="4595813"/>
          <p14:tracePt t="326354" x="3719513" y="4595813"/>
          <p14:tracePt t="326362" x="3719513" y="4605338"/>
          <p14:tracePt t="326370" x="3746500" y="4605338"/>
          <p14:tracePt t="326378" x="3765550" y="4614863"/>
          <p14:tracePt t="326386" x="3775075" y="4624388"/>
          <p14:tracePt t="326395" x="3783013" y="4624388"/>
          <p14:tracePt t="326410" x="3792538" y="4624388"/>
          <p14:tracePt t="326685" x="3802063" y="4632325"/>
          <p14:tracePt t="326699" x="3802063" y="4651375"/>
          <p14:tracePt t="326707" x="3810000" y="4660900"/>
          <p14:tracePt t="326714" x="3819525" y="4678363"/>
          <p14:tracePt t="326722" x="3838575" y="4724400"/>
          <p14:tracePt t="326733" x="3846513" y="4732338"/>
          <p14:tracePt t="326748" x="3865563" y="4760913"/>
          <p14:tracePt t="326756" x="3883025" y="4778375"/>
          <p14:tracePt t="326763" x="3892550" y="4787900"/>
          <p14:tracePt t="326772" x="3902075" y="4787900"/>
          <p14:tracePt t="326778" x="3938588" y="4787900"/>
          <p14:tracePt t="326786" x="3965575" y="4814888"/>
          <p14:tracePt t="326794" x="3992563" y="4814888"/>
          <p14:tracePt t="326802" x="4029075" y="4824413"/>
          <p14:tracePt t="326811" x="4065588" y="4833938"/>
          <p14:tracePt t="326820" x="4084638" y="4833938"/>
          <p14:tracePt t="326827" x="4111625" y="4860925"/>
          <p14:tracePt t="326839" x="4148138" y="4870450"/>
          <p14:tracePt t="326842" x="4165600" y="4870450"/>
          <p14:tracePt t="326931" x="4175125" y="4870450"/>
          <p14:tracePt t="327186" x="4184650" y="4878388"/>
          <p14:tracePt t="327234" x="4184650" y="4887913"/>
          <p14:tracePt t="327316" x="4194175" y="4897438"/>
          <p14:tracePt t="327323" x="4211638" y="4897438"/>
          <p14:tracePt t="327337" x="4221163" y="4897438"/>
          <p14:tracePt t="327338" x="4230688" y="4897438"/>
          <p14:tracePt t="327363" x="4230688" y="4878388"/>
          <p14:tracePt t="327371" x="4238625" y="4860925"/>
          <p14:tracePt t="327387" x="4248150" y="4851400"/>
          <p14:tracePt t="327611" x="4267200" y="4851400"/>
          <p14:tracePt t="327618" x="4284663" y="4851400"/>
          <p14:tracePt t="327627" x="4303713" y="4851400"/>
          <p14:tracePt t="327634" x="4330700" y="4851400"/>
          <p14:tracePt t="327642" x="4348163" y="4851400"/>
          <p14:tracePt t="327650" x="4394200" y="4851400"/>
          <p14:tracePt t="327658" x="4430713" y="4851400"/>
          <p14:tracePt t="327666" x="4457700" y="4851400"/>
          <p14:tracePt t="327674" x="4503738" y="4851400"/>
          <p14:tracePt t="327682" x="4530725" y="4851400"/>
          <p14:tracePt t="327691" x="4586288" y="4851400"/>
          <p14:tracePt t="327699" x="4603750" y="4841875"/>
          <p14:tracePt t="327706" x="4640263" y="4841875"/>
          <p14:tracePt t="327715" x="4676775" y="4824413"/>
          <p14:tracePt t="327722" x="4686300" y="4824413"/>
          <p14:tracePt t="327730" x="4695825" y="4824413"/>
          <p14:tracePt t="327754" x="4703763" y="4824413"/>
          <p14:tracePt t="327989" x="4713288" y="4833938"/>
          <p14:tracePt t="327997" x="4730750" y="4851400"/>
          <p14:tracePt t="328006" x="4740275" y="4870450"/>
          <p14:tracePt t="328011" x="4749800" y="4906963"/>
          <p14:tracePt t="328019" x="4776788" y="4924425"/>
          <p14:tracePt t="328026" x="4822825" y="4960938"/>
          <p14:tracePt t="328035" x="4859338" y="4970463"/>
          <p14:tracePt t="328042" x="4922838" y="4997450"/>
          <p14:tracePt t="328050" x="5005388" y="5024438"/>
          <p14:tracePt t="328059" x="5078413" y="5033963"/>
          <p14:tracePt t="328067" x="5159375" y="5060950"/>
          <p14:tracePt t="328075" x="5232400" y="5089525"/>
          <p14:tracePt t="328088" x="5314950" y="5097463"/>
          <p14:tracePt t="328091" x="5424488" y="5097463"/>
          <p14:tracePt t="328099" x="5478463" y="5116513"/>
          <p14:tracePt t="328106" x="5580063" y="5126038"/>
          <p14:tracePt t="328114" x="5670550" y="5143500"/>
          <p14:tracePt t="328122" x="5743575" y="5153025"/>
          <p14:tracePt t="328134" x="5826125" y="5170488"/>
          <p14:tracePt t="328139" x="5899150" y="5189538"/>
          <p14:tracePt t="328149" x="5989638" y="5189538"/>
          <p14:tracePt t="328154" x="6035675" y="5207000"/>
          <p14:tracePt t="328168" x="6116638" y="5226050"/>
          <p14:tracePt t="328170" x="6145213" y="5226050"/>
          <p14:tracePt t="328178" x="6181725" y="5226050"/>
          <p14:tracePt t="328186" x="6189663" y="5226050"/>
          <p14:tracePt t="328194" x="6208713" y="5226050"/>
          <p14:tracePt t="328381" x="6218238" y="5233988"/>
          <p14:tracePt t="328426" x="6218238" y="5243513"/>
          <p14:tracePt t="328660" x="6208713" y="5243513"/>
          <p14:tracePt t="328667" x="6181725" y="5233988"/>
          <p14:tracePt t="328677" x="6172200" y="5216525"/>
          <p14:tracePt t="328682" x="6162675" y="5189538"/>
          <p14:tracePt t="328691" x="6145213" y="5153025"/>
          <p14:tracePt t="328698" x="6126163" y="5126038"/>
          <p14:tracePt t="328706" x="6116638" y="5106988"/>
          <p14:tracePt t="328715" x="6108700" y="5080000"/>
          <p14:tracePt t="328722" x="6080125" y="5043488"/>
          <p14:tracePt t="328738" x="6072188" y="5033963"/>
          <p14:tracePt t="328880" x="6072188" y="5016500"/>
          <p14:tracePt t="328885" x="6062663" y="5006975"/>
          <p14:tracePt t="328895" x="6053138" y="4987925"/>
          <p14:tracePt t="328898" x="6043613" y="4979988"/>
          <p14:tracePt t="328906" x="6035675" y="4970463"/>
          <p14:tracePt t="328914" x="6007100" y="4960938"/>
          <p14:tracePt t="328940" x="5972175" y="4943475"/>
          <p14:tracePt t="328957" x="5962650" y="4933950"/>
          <p14:tracePt t="328974" x="5953125" y="4924425"/>
          <p14:tracePt t="329018" x="5943600" y="4924425"/>
          <p14:tracePt t="329026" x="5926138" y="4924425"/>
          <p14:tracePt t="329034" x="5907088" y="4924425"/>
          <p14:tracePt t="329042" x="5880100" y="4906963"/>
          <p14:tracePt t="329050" x="5862638" y="4906963"/>
          <p14:tracePt t="329058" x="5816600" y="4906963"/>
          <p14:tracePt t="329066" x="5797550" y="4897438"/>
          <p14:tracePt t="329074" x="5761038" y="4897438"/>
          <p14:tracePt t="329082" x="5716588" y="4887913"/>
          <p14:tracePt t="329090" x="5697538" y="4887913"/>
          <p14:tracePt t="329098" x="5670550" y="4887913"/>
          <p14:tracePt t="329106" x="5634038" y="4870450"/>
          <p14:tracePt t="329115" x="5616575" y="4870450"/>
          <p14:tracePt t="329122" x="5570538" y="4870450"/>
          <p14:tracePt t="329131" x="5551488" y="4870450"/>
          <p14:tracePt t="329138" x="5514975" y="4870450"/>
          <p14:tracePt t="329146" x="5470525" y="4870450"/>
          <p14:tracePt t="329154" x="5451475" y="4870450"/>
          <p14:tracePt t="329162" x="5414963" y="4870450"/>
          <p14:tracePt t="329170" x="5368925" y="4870450"/>
          <p14:tracePt t="329178" x="5334000" y="4878388"/>
          <p14:tracePt t="329186" x="5314950" y="4878388"/>
          <p14:tracePt t="329194" x="5268913" y="4897438"/>
          <p14:tracePt t="329202" x="5241925" y="4906963"/>
          <p14:tracePt t="329210" x="5187950" y="4914900"/>
          <p14:tracePt t="329218" x="5141913" y="4924425"/>
          <p14:tracePt t="329226" x="5095875" y="4943475"/>
          <p14:tracePt t="329235" x="5068888" y="4960938"/>
          <p14:tracePt t="329242" x="5014913" y="4970463"/>
          <p14:tracePt t="329252" x="4995863" y="4979988"/>
          <p14:tracePt t="329260" x="4959350" y="4997450"/>
          <p14:tracePt t="329266" x="4941888" y="5006975"/>
          <p14:tracePt t="329274" x="4922838" y="5016500"/>
          <p14:tracePt t="329282" x="4913313" y="5016500"/>
          <p14:tracePt t="329860" x="4913313" y="5024438"/>
          <p14:tracePt t="329867" x="4913313" y="5033963"/>
          <p14:tracePt t="329884" x="4905375" y="5043488"/>
          <p14:tracePt t="330533" x="4905375" y="5053013"/>
          <p14:tracePt t="330539" x="4905375" y="5060950"/>
          <p14:tracePt t="330553" x="4905375" y="5070475"/>
          <p14:tracePt t="330563" x="4905375" y="5080000"/>
          <p14:tracePt t="330584" x="4905375" y="5089525"/>
          <p14:tracePt t="331115" x="4905375" y="5097463"/>
          <p14:tracePt t="331122" x="4905375" y="5126038"/>
          <p14:tracePt t="331268" x="4905375" y="5116513"/>
          <p14:tracePt t="331274" x="4905375" y="5097463"/>
          <p14:tracePt t="331282" x="4913313" y="5089525"/>
          <p14:tracePt t="331300" x="4913313" y="5080000"/>
          <p14:tracePt t="332308" x="4913313" y="5089525"/>
          <p14:tracePt t="332315" x="4905375" y="5097463"/>
          <p14:tracePt t="332323" x="4868863" y="5106988"/>
          <p14:tracePt t="332335" x="4832350" y="5116513"/>
          <p14:tracePt t="332338" x="4795838" y="5133975"/>
          <p14:tracePt t="332354" x="4759325" y="5133975"/>
          <p14:tracePt t="332362" x="4740275" y="5133975"/>
          <p14:tracePt t="332378" x="4713288" y="5133975"/>
          <p14:tracePt t="332386" x="4695825" y="5133975"/>
          <p14:tracePt t="332394" x="4640263" y="5133975"/>
          <p14:tracePt t="332402" x="4613275" y="5143500"/>
          <p14:tracePt t="332410" x="4567238" y="5143500"/>
          <p14:tracePt t="332418" x="4549775" y="5153025"/>
          <p14:tracePt t="332426" x="4494213" y="5170488"/>
          <p14:tracePt t="332434" x="4457700" y="5189538"/>
          <p14:tracePt t="332442" x="4403725" y="5197475"/>
          <p14:tracePt t="332450" x="4303713" y="5253038"/>
          <p14:tracePt t="332458" x="4248150" y="5270500"/>
          <p14:tracePt t="332466" x="4129088" y="5299075"/>
          <p14:tracePt t="332474" x="4038600" y="5335588"/>
          <p14:tracePt t="332482" x="3919538" y="5362575"/>
          <p14:tracePt t="332490" x="3810000" y="5408613"/>
          <p14:tracePt t="332498" x="3692525" y="5426075"/>
          <p14:tracePt t="332506" x="3600450" y="5462588"/>
          <p14:tracePt t="332514" x="3536950" y="5481638"/>
          <p14:tracePt t="332522" x="3446463" y="5489575"/>
          <p14:tracePt t="332530" x="3382963" y="5526088"/>
          <p14:tracePt t="332538" x="3327400" y="5526088"/>
          <p14:tracePt t="332546" x="3300413" y="5526088"/>
          <p14:tracePt t="332554" x="3244850" y="5526088"/>
          <p14:tracePt t="332562" x="3200400" y="5526088"/>
          <p14:tracePt t="332570" x="3144838" y="5526088"/>
          <p14:tracePt t="332582" x="3108325" y="5526088"/>
          <p14:tracePt t="332586" x="3090863" y="5526088"/>
          <p14:tracePt t="332595" x="3044825" y="5526088"/>
          <p14:tracePt t="332602" x="3008313" y="5526088"/>
          <p14:tracePt t="332610" x="2990850" y="5526088"/>
          <p14:tracePt t="332618" x="2944813" y="5526088"/>
          <p14:tracePt t="332628" x="2889250" y="5518150"/>
          <p14:tracePt t="332635" x="2835275" y="5518150"/>
          <p14:tracePt t="332645" x="2781300" y="5518150"/>
          <p14:tracePt t="332650" x="2698750" y="5518150"/>
          <p14:tracePt t="332658" x="2606675" y="5518150"/>
          <p14:tracePt t="332666" x="2533650" y="5518150"/>
          <p14:tracePt t="332674" x="2462213" y="5518150"/>
          <p14:tracePt t="332683" x="2406650" y="5518150"/>
          <p14:tracePt t="332691" x="2324100" y="5535613"/>
          <p14:tracePt t="332701" x="2306638" y="5535613"/>
          <p14:tracePt t="332709" x="2279650" y="5545138"/>
          <p14:tracePt t="332716" x="2260600" y="5545138"/>
          <p14:tracePt t="332723" x="2243138" y="5545138"/>
          <p14:tracePt t="332741" x="2233613" y="5545138"/>
          <p14:tracePt t="332803" x="2224088" y="5545138"/>
          <p14:tracePt t="332811" x="2214563" y="5545138"/>
          <p14:tracePt t="332819" x="2206625" y="5545138"/>
          <p14:tracePt t="332828" x="2179638" y="5535613"/>
          <p14:tracePt t="332838" x="2160588" y="5526088"/>
          <p14:tracePt t="332842" x="2114550" y="5518150"/>
          <p14:tracePt t="332850" x="2087563" y="5481638"/>
          <p14:tracePt t="332858" x="2051050" y="5472113"/>
          <p14:tracePt t="332866" x="2014538" y="5462588"/>
          <p14:tracePt t="332874" x="1968500" y="5445125"/>
          <p14:tracePt t="332882" x="1941513" y="5435600"/>
          <p14:tracePt t="332890" x="1905000" y="5416550"/>
          <p14:tracePt t="332898" x="1895475" y="5416550"/>
          <p14:tracePt t="332915" x="1878013" y="5416550"/>
          <p14:tracePt t="332994" x="1868488" y="5408613"/>
          <p14:tracePt t="333002" x="1868488" y="5399088"/>
          <p14:tracePt t="333011" x="1860550" y="5389563"/>
          <p14:tracePt t="333020" x="1851025" y="5380038"/>
          <p14:tracePt t="333042" x="1851025" y="5362575"/>
          <p14:tracePt t="333196" x="1851025" y="5353050"/>
          <p14:tracePt t="333207" x="1878013" y="5353050"/>
          <p14:tracePt t="333210" x="1914525" y="5353050"/>
          <p14:tracePt t="333218" x="1960563" y="5353050"/>
          <p14:tracePt t="333226" x="2014538" y="5353050"/>
          <p14:tracePt t="333235" x="2070100" y="5353050"/>
          <p14:tracePt t="333242" x="2143125" y="5353050"/>
          <p14:tracePt t="333251" x="2251075" y="5353050"/>
          <p14:tracePt t="333258" x="2343150" y="5353050"/>
          <p14:tracePt t="333266" x="2479675" y="5335588"/>
          <p14:tracePt t="333274" x="2606675" y="5326063"/>
          <p14:tracePt t="333282" x="2679700" y="5326063"/>
          <p14:tracePt t="333290" x="2771775" y="5326063"/>
          <p14:tracePt t="333299" x="2835275" y="5299075"/>
          <p14:tracePt t="333306" x="2889250" y="5280025"/>
          <p14:tracePt t="333314" x="2935288" y="5280025"/>
          <p14:tracePt t="333322" x="2944813" y="5280025"/>
          <p14:tracePt t="333332" x="2954338" y="5280025"/>
          <p14:tracePt t="333979" x="2962275" y="5280025"/>
          <p14:tracePt t="334090" x="2971800" y="5280025"/>
          <p14:tracePt t="336303" x="2981325" y="5280025"/>
          <p14:tracePt t="336306" x="2981325" y="5289550"/>
          <p14:tracePt t="336314" x="2981325" y="5299075"/>
          <p14:tracePt t="336322" x="2981325" y="5316538"/>
          <p14:tracePt t="336332" x="2981325" y="5335588"/>
          <p14:tracePt t="336339" x="2981325" y="5343525"/>
          <p14:tracePt t="336350" x="2990850" y="5353050"/>
          <p14:tracePt t="336355" x="2990850" y="5362575"/>
          <p14:tracePt t="336363" x="3008313" y="5389563"/>
          <p14:tracePt t="336371" x="3008313" y="5399088"/>
          <p14:tracePt t="336381" x="3008313" y="5435600"/>
          <p14:tracePt t="336387" x="3008313" y="5462588"/>
          <p14:tracePt t="336400" x="3008313" y="5481638"/>
          <p14:tracePt t="336403" x="3008313" y="5508625"/>
          <p14:tracePt t="336411" x="3008313" y="5518150"/>
          <p14:tracePt t="336418" x="3008313" y="5545138"/>
          <p14:tracePt t="336426" x="3008313" y="5562600"/>
          <p14:tracePt t="336450" x="3008313" y="5581650"/>
          <p14:tracePt t="336458" x="3008313" y="5589588"/>
          <p14:tracePt t="336466" x="3008313" y="5599113"/>
          <p14:tracePt t="336474" x="3008313" y="5608638"/>
          <p14:tracePt t="336530" x="2998788" y="5608638"/>
          <p14:tracePt t="336538" x="2990850" y="5608638"/>
          <p14:tracePt t="336549" x="2981325" y="5608638"/>
          <p14:tracePt t="336554" x="2971800" y="5608638"/>
          <p14:tracePt t="336562" x="2944813" y="5608638"/>
          <p14:tracePt t="336581" x="2935288" y="5608638"/>
          <p14:tracePt t="336586" x="2925763" y="5608638"/>
          <p14:tracePt t="336594" x="2917825" y="5608638"/>
          <p14:tracePt t="336602" x="2908300" y="5608638"/>
          <p14:tracePt t="336610" x="2889250" y="5608638"/>
          <p14:tracePt t="336618" x="2871788" y="5608638"/>
          <p14:tracePt t="336626" x="2862263" y="5599113"/>
          <p14:tracePt t="336634" x="2844800" y="5589588"/>
          <p14:tracePt t="336642" x="2825750" y="5581650"/>
          <p14:tracePt t="336650" x="2817813" y="5581650"/>
          <p14:tracePt t="336658" x="2808288" y="5572125"/>
          <p14:tracePt t="336666" x="2789238" y="5554663"/>
          <p14:tracePt t="336682" x="2781300" y="5545138"/>
          <p14:tracePt t="336691" x="2771775" y="5535613"/>
          <p14:tracePt t="336699" x="2752725" y="5499100"/>
          <p14:tracePt t="336714" x="2744788" y="5472113"/>
          <p14:tracePt t="336722" x="2735263" y="5453063"/>
          <p14:tracePt t="336730" x="2735263" y="5445125"/>
          <p14:tracePt t="336739" x="2716213" y="5416550"/>
          <p14:tracePt t="336746" x="2716213" y="5408613"/>
          <p14:tracePt t="336754" x="2716213" y="5399088"/>
          <p14:tracePt t="336762" x="2716213" y="5380038"/>
          <p14:tracePt t="336770" x="2708275" y="5362575"/>
          <p14:tracePt t="336786" x="2708275" y="5343525"/>
          <p14:tracePt t="336794" x="2708275" y="5335588"/>
          <p14:tracePt t="336810" x="2708275" y="5326063"/>
          <p14:tracePt t="336826" x="2708275" y="5316538"/>
          <p14:tracePt t="336834" x="2708275" y="5299075"/>
          <p14:tracePt t="336850" x="2716213" y="5280025"/>
          <p14:tracePt t="336858" x="2725738" y="5270500"/>
          <p14:tracePt t="336866" x="2762250" y="5262563"/>
          <p14:tracePt t="336874" x="2789238" y="5262563"/>
          <p14:tracePt t="336882" x="2825750" y="5243513"/>
          <p14:tracePt t="336890" x="2881313" y="5243513"/>
          <p14:tracePt t="336898" x="2917825" y="5233988"/>
          <p14:tracePt t="336906" x="2990850" y="5233988"/>
          <p14:tracePt t="336914" x="3054350" y="5233988"/>
          <p14:tracePt t="336933" x="3163888" y="5233988"/>
          <p14:tracePt t="336938" x="3217863" y="5233988"/>
          <p14:tracePt t="336947" x="3263900" y="5233988"/>
          <p14:tracePt t="336956" x="3290888" y="5233988"/>
          <p14:tracePt t="336962" x="3300413" y="5233988"/>
          <p14:tracePt t="336971" x="3317875" y="5233988"/>
          <p14:tracePt t="336994" x="3317875" y="5243513"/>
          <p14:tracePt t="337010" x="3317875" y="5270500"/>
          <p14:tracePt t="337018" x="3317875" y="5280025"/>
          <p14:tracePt t="337034" x="3317875" y="5307013"/>
          <p14:tracePt t="337043" x="3317875" y="5326063"/>
          <p14:tracePt t="337050" x="3317875" y="5335588"/>
          <p14:tracePt t="337058" x="3317875" y="5353050"/>
          <p14:tracePt t="337066" x="3317875" y="5372100"/>
          <p14:tracePt t="337075" x="3317875" y="5380038"/>
          <p14:tracePt t="337087" x="3317875" y="5389563"/>
          <p14:tracePt t="337091" x="3300413" y="5416550"/>
          <p14:tracePt t="337107" x="3281363" y="5435600"/>
          <p14:tracePt t="337123" x="3244850" y="5435600"/>
          <p14:tracePt t="337132" x="3208338" y="5453063"/>
          <p14:tracePt t="337138" x="3190875" y="5462588"/>
          <p14:tracePt t="337147" x="3154363" y="5472113"/>
          <p14:tracePt t="337154" x="3108325" y="5481638"/>
          <p14:tracePt t="337162" x="3081338" y="5481638"/>
          <p14:tracePt t="337170" x="3027363" y="5508625"/>
          <p14:tracePt t="337178" x="2981325" y="5508625"/>
          <p14:tracePt t="337186" x="2925763" y="5508625"/>
          <p14:tracePt t="337194" x="2889250" y="5508625"/>
          <p14:tracePt t="337202" x="2871788" y="5508625"/>
          <p14:tracePt t="337210" x="2835275" y="5508625"/>
          <p14:tracePt t="337226" x="2808288" y="5508625"/>
          <p14:tracePt t="337258" x="2789238" y="5508625"/>
          <p14:tracePt t="337274" x="2781300" y="5499100"/>
          <p14:tracePt t="337300" x="2781300" y="5481638"/>
          <p14:tracePt t="337306" x="2781300" y="5472113"/>
          <p14:tracePt t="337314" x="2781300" y="5462588"/>
          <p14:tracePt t="337332" x="2781300" y="5445125"/>
          <p14:tracePt t="337338" x="2781300" y="5435600"/>
          <p14:tracePt t="337355" x="2781300" y="5426075"/>
          <p14:tracePt t="337365" x="2781300" y="5416550"/>
          <p14:tracePt t="337442" x="2781300" y="5399088"/>
          <p14:tracePt t="337450" x="2781300" y="5389563"/>
          <p14:tracePt t="337466" x="2789238" y="5389563"/>
          <p14:tracePt t="337474" x="2789238" y="5380038"/>
          <p14:tracePt t="337490" x="2798763" y="5380038"/>
          <p14:tracePt t="337514" x="2817813" y="5380038"/>
          <p14:tracePt t="338338" x="2835275" y="5380038"/>
          <p14:tracePt t="338346" x="2862263" y="5380038"/>
          <p14:tracePt t="338354" x="2881313" y="5380038"/>
          <p14:tracePt t="338370" x="2898775" y="5380038"/>
          <p14:tracePt t="338378" x="2908300" y="5380038"/>
          <p14:tracePt t="338386" x="2917825" y="5380038"/>
          <p14:tracePt t="338394" x="2925763" y="5380038"/>
          <p14:tracePt t="338418" x="2944813" y="5380038"/>
          <p14:tracePt t="338772" x="2971800" y="5408613"/>
          <p14:tracePt t="338780" x="2990850" y="5408613"/>
          <p14:tracePt t="338788" x="2998788" y="5408613"/>
          <p14:tracePt t="338795" x="3017838" y="5408613"/>
          <p14:tracePt t="338810" x="3035300" y="5408613"/>
          <p14:tracePt t="338834" x="3044825" y="5408613"/>
          <p14:tracePt t="338850" x="3054350" y="5408613"/>
          <p14:tracePt t="338874" x="3063875" y="5408613"/>
          <p14:tracePt t="339634" x="3063875" y="5416550"/>
          <p14:tracePt t="340035" x="3071813" y="5426075"/>
          <p14:tracePt t="340052" x="3090863" y="5426075"/>
          <p14:tracePt t="340059" x="3090863" y="5416550"/>
          <p14:tracePt t="340075" x="3100388" y="5389563"/>
          <p14:tracePt t="340085" x="3136900" y="5372100"/>
          <p14:tracePt t="340090" x="3154363" y="5353050"/>
          <p14:tracePt t="340099" x="3171825" y="5335588"/>
          <p14:tracePt t="340114" x="3181350" y="5307013"/>
          <p14:tracePt t="340122" x="3181350" y="5289550"/>
          <p14:tracePt t="340130" x="3190875" y="5253038"/>
          <p14:tracePt t="340138" x="3200400" y="5233988"/>
          <p14:tracePt t="340147" x="3200400" y="5197475"/>
          <p14:tracePt t="340154" x="3208338" y="5180013"/>
          <p14:tracePt t="340163" x="3217863" y="5160963"/>
          <p14:tracePt t="340170" x="3217863" y="5153025"/>
          <p14:tracePt t="340178" x="3227388" y="5143500"/>
          <p14:tracePt t="340186" x="3227388" y="5133975"/>
          <p14:tracePt t="340202" x="3227388" y="5116513"/>
          <p14:tracePt t="340282" x="3236913" y="5097463"/>
          <p14:tracePt t="340290" x="3236913" y="5089525"/>
          <p14:tracePt t="340299" x="3236913" y="5080000"/>
          <p14:tracePt t="340306" x="3236913" y="5070475"/>
          <p14:tracePt t="340314" x="3236913" y="5053013"/>
          <p14:tracePt t="340322" x="3244850" y="5024438"/>
          <p14:tracePt t="340338" x="3244850" y="5016500"/>
          <p14:tracePt t="340364" x="3263900" y="4997450"/>
          <p14:tracePt t="340450" x="3263900" y="4987925"/>
          <p14:tracePt t="340458" x="3273425" y="4979988"/>
          <p14:tracePt t="340522" x="3273425" y="4970463"/>
          <p14:tracePt t="340644" x="3273425" y="4979988"/>
          <p14:tracePt t="340650" x="3244850" y="5024438"/>
          <p14:tracePt t="340658" x="3208338" y="5089525"/>
          <p14:tracePt t="340666" x="3171825" y="5153025"/>
          <p14:tracePt t="340674" x="3136900" y="5216525"/>
          <p14:tracePt t="340685" x="3108325" y="5262563"/>
          <p14:tracePt t="340692" x="3090863" y="5307013"/>
          <p14:tracePt t="340699" x="3071813" y="5335588"/>
          <p14:tracePt t="340709" x="3063875" y="5372100"/>
          <p14:tracePt t="340714" x="3063875" y="5380038"/>
          <p14:tracePt t="340730" x="3063875" y="5389563"/>
          <p14:tracePt t="341116" x="3063875" y="5380038"/>
          <p14:tracePt t="341123" x="3063875" y="5326063"/>
          <p14:tracePt t="341130" x="3063875" y="5316538"/>
          <p14:tracePt t="341138" x="3063875" y="5270500"/>
          <p14:tracePt t="341147" x="3071813" y="5207000"/>
          <p14:tracePt t="341154" x="3090863" y="5189538"/>
          <p14:tracePt t="341163" x="3100388" y="5153025"/>
          <p14:tracePt t="341170" x="3100388" y="5126038"/>
          <p14:tracePt t="341178" x="3108325" y="5097463"/>
          <p14:tracePt t="341186" x="3144838" y="5060950"/>
          <p14:tracePt t="341202" x="3154363" y="5053013"/>
          <p14:tracePt t="341210" x="3163888" y="5024438"/>
          <p14:tracePt t="341226" x="3181350" y="5006975"/>
          <p14:tracePt t="341242" x="3190875" y="4997450"/>
          <p14:tracePt t="341266" x="3200400" y="4987925"/>
          <p14:tracePt t="341866" x="3200400" y="4979988"/>
          <p14:tracePt t="341874" x="3171825" y="4970463"/>
          <p14:tracePt t="341882" x="3144838" y="4960938"/>
          <p14:tracePt t="341890" x="3054350" y="4924425"/>
          <p14:tracePt t="341898" x="2990850" y="4914900"/>
          <p14:tracePt t="341906" x="2898775" y="4897438"/>
          <p14:tracePt t="341915" x="2825750" y="4887913"/>
          <p14:tracePt t="341931" x="2689225" y="4851400"/>
          <p14:tracePt t="341938" x="2606675" y="4833938"/>
          <p14:tracePt t="341947" x="2579688" y="4833938"/>
          <p14:tracePt t="341955" x="2533650" y="4824413"/>
          <p14:tracePt t="341966" x="2516188" y="4805363"/>
          <p14:tracePt t="341978" x="2506663" y="4805363"/>
          <p14:tracePt t="342058" x="2498725" y="4805363"/>
          <p14:tracePt t="342074" x="2479675" y="4805363"/>
          <p14:tracePt t="342082" x="2470150" y="4805363"/>
          <p14:tracePt t="342090" x="2452688" y="4805363"/>
          <p14:tracePt t="342098" x="2443163" y="4805363"/>
          <p14:tracePt t="342106" x="2433638" y="4814888"/>
          <p14:tracePt t="342138" x="2425700" y="4814888"/>
          <p14:tracePt t="342290" x="2416175" y="4814888"/>
          <p14:tracePt t="342298" x="2406650" y="4814888"/>
          <p14:tracePt t="342306" x="2397125" y="4814888"/>
          <p14:tracePt t="342315" x="2389188" y="4814888"/>
          <p14:tracePt t="342346" x="2370138" y="4814888"/>
          <p14:tracePt t="342354" x="2343150" y="4814888"/>
          <p14:tracePt t="342363" x="2297113" y="4814888"/>
          <p14:tracePt t="342370" x="2251075" y="4778375"/>
          <p14:tracePt t="342378" x="2214563" y="4778375"/>
          <p14:tracePt t="342386" x="2170113" y="4760913"/>
          <p14:tracePt t="342394" x="2106613" y="4705350"/>
          <p14:tracePt t="342402" x="2041525" y="4651375"/>
          <p14:tracePt t="342410" x="1987550" y="4587875"/>
          <p14:tracePt t="342418" x="1951038" y="4522788"/>
          <p14:tracePt t="342426" x="1905000" y="4459288"/>
          <p14:tracePt t="342435" x="1860550" y="4395788"/>
          <p14:tracePt t="342442" x="1831975" y="4313238"/>
          <p14:tracePt t="342450" x="1795463" y="4249738"/>
          <p14:tracePt t="342458" x="1751013" y="4167188"/>
          <p14:tracePt t="342466" x="1722438" y="4094163"/>
          <p14:tracePt t="342474" x="1714500" y="4003675"/>
          <p14:tracePt t="342482" x="1685925" y="3940175"/>
          <p14:tracePt t="342490" x="1677988" y="3875088"/>
          <p14:tracePt t="342498" x="1658938" y="3821113"/>
          <p14:tracePt t="342506" x="1649413" y="3775075"/>
          <p14:tracePt t="342515" x="1631950" y="3730625"/>
          <p14:tracePt t="342522" x="1622425" y="3711575"/>
          <p14:tracePt t="342531" x="1612900" y="3702050"/>
          <p14:tracePt t="342538" x="1604963" y="3684588"/>
          <p14:tracePt t="342546" x="1604963" y="3675063"/>
          <p14:tracePt t="342554" x="1585913" y="3665538"/>
          <p14:tracePt t="342698" x="1585913" y="3648075"/>
          <p14:tracePt t="342714" x="1585913" y="3638550"/>
          <p14:tracePt t="342850" x="1576388" y="3638550"/>
          <p14:tracePt t="342858" x="1568450" y="3665538"/>
          <p14:tracePt t="342866" x="1558925" y="3694113"/>
          <p14:tracePt t="342874" x="1531938" y="3721100"/>
          <p14:tracePt t="342882" x="1504950" y="3767138"/>
          <p14:tracePt t="342890" x="1476375" y="3830638"/>
          <p14:tracePt t="342898" x="1458913" y="3857625"/>
          <p14:tracePt t="342907" x="1458913" y="3903663"/>
          <p14:tracePt t="342916" x="1431925" y="3948113"/>
          <p14:tracePt t="342926" x="1403350" y="4013200"/>
          <p14:tracePt t="342930" x="1395413" y="4030663"/>
          <p14:tracePt t="342940" x="1385888" y="4057650"/>
          <p14:tracePt t="342948" x="1376363" y="4067175"/>
          <p14:tracePt t="342959" x="1376363" y="4076700"/>
          <p14:tracePt t="342962" x="1366838" y="4094163"/>
          <p14:tracePt t="343218" x="1358900" y="4094163"/>
          <p14:tracePt t="343226" x="1349375" y="4094163"/>
          <p14:tracePt t="343234" x="1339850" y="4086225"/>
          <p14:tracePt t="343267" x="1330325" y="4076700"/>
          <p14:tracePt t="343274" x="1322388" y="4067175"/>
          <p14:tracePt t="343300" x="1293813" y="4067175"/>
          <p14:tracePt t="343306" x="1239838" y="4067175"/>
          <p14:tracePt t="343314" x="1193800" y="4094163"/>
          <p14:tracePt t="343322" x="1112838" y="4149725"/>
          <p14:tracePt t="343330" x="1066800" y="4186238"/>
          <p14:tracePt t="343338" x="1030288" y="4203700"/>
          <p14:tracePt t="343346" x="974725" y="4249738"/>
          <p14:tracePt t="343354" x="947738" y="4268788"/>
          <p14:tracePt t="343363" x="920750" y="4303713"/>
          <p14:tracePt t="343370" x="903288" y="4322763"/>
          <p14:tracePt t="343378" x="884238" y="4340225"/>
          <p14:tracePt t="343386" x="874713" y="4359275"/>
          <p14:tracePt t="343394" x="866775" y="4386263"/>
          <p14:tracePt t="343410" x="866775" y="4395788"/>
          <p14:tracePt t="343418" x="847725" y="4422775"/>
          <p14:tracePt t="343426" x="847725" y="4441825"/>
          <p14:tracePt t="343434" x="838200" y="4449763"/>
          <p14:tracePt t="343442" x="838200" y="4478338"/>
          <p14:tracePt t="343450" x="838200" y="4486275"/>
          <p14:tracePt t="343458" x="830263" y="4514850"/>
          <p14:tracePt t="343466" x="820738" y="4541838"/>
          <p14:tracePt t="343474" x="820738" y="4568825"/>
          <p14:tracePt t="343482" x="820738" y="4587875"/>
          <p14:tracePt t="343490" x="820738" y="4595813"/>
          <p14:tracePt t="343498" x="820738" y="4632325"/>
          <p14:tracePt t="343506" x="811213" y="4678363"/>
          <p14:tracePt t="343514" x="811213" y="4732338"/>
          <p14:tracePt t="343522" x="811213" y="4787900"/>
          <p14:tracePt t="343530" x="811213" y="4841875"/>
          <p14:tracePt t="343538" x="811213" y="4887913"/>
          <p14:tracePt t="343547" x="811213" y="4924425"/>
          <p14:tracePt t="343554" x="811213" y="4970463"/>
          <p14:tracePt t="343563" x="811213" y="5006975"/>
          <p14:tracePt t="343570" x="820738" y="5053013"/>
          <p14:tracePt t="343578" x="820738" y="5089525"/>
          <p14:tracePt t="343586" x="838200" y="5106988"/>
          <p14:tracePt t="343594" x="847725" y="5143500"/>
          <p14:tracePt t="343602" x="847725" y="5160963"/>
          <p14:tracePt t="343610" x="857250" y="5189538"/>
          <p14:tracePt t="343618" x="866775" y="5197475"/>
          <p14:tracePt t="343626" x="866775" y="5226050"/>
          <p14:tracePt t="343643" x="884238" y="5253038"/>
          <p14:tracePt t="343650" x="893763" y="5280025"/>
          <p14:tracePt t="343658" x="903288" y="5299075"/>
          <p14:tracePt t="343666" x="911225" y="5326063"/>
          <p14:tracePt t="343674" x="930275" y="5353050"/>
          <p14:tracePt t="343682" x="947738" y="5389563"/>
          <p14:tracePt t="343690" x="957263" y="5408613"/>
          <p14:tracePt t="343698" x="966788" y="5426075"/>
          <p14:tracePt t="343706" x="966788" y="5462588"/>
          <p14:tracePt t="343714" x="984250" y="5481638"/>
          <p14:tracePt t="343722" x="993775" y="5499100"/>
          <p14:tracePt t="343732" x="1003300" y="5535613"/>
          <p14:tracePt t="343739" x="1011238" y="5562600"/>
          <p14:tracePt t="343748" x="1030288" y="5581650"/>
          <p14:tracePt t="343755" x="1039813" y="5608638"/>
          <p14:tracePt t="343765" x="1047750" y="5626100"/>
          <p14:tracePt t="343770" x="1057275" y="5672138"/>
          <p14:tracePt t="343778" x="1076325" y="5691188"/>
          <p14:tracePt t="343786" x="1093788" y="5735638"/>
          <p14:tracePt t="343794" x="1103313" y="5764213"/>
          <p14:tracePt t="343802" x="1112838" y="5791200"/>
          <p14:tracePt t="343810" x="1130300" y="5808663"/>
          <p14:tracePt t="343818" x="1139825" y="5827713"/>
          <p14:tracePt t="343826" x="1149350" y="5854700"/>
          <p14:tracePt t="343834" x="1157288" y="5873750"/>
          <p14:tracePt t="343946" x="1176338" y="5891213"/>
          <p14:tracePt t="343956" x="1185863" y="5900738"/>
          <p14:tracePt t="344044" x="1203325" y="5891213"/>
          <p14:tracePt t="344052" x="1239838" y="5845175"/>
          <p14:tracePt t="344058" x="1249363" y="5800725"/>
          <p14:tracePt t="344066" x="1258888" y="5772150"/>
          <p14:tracePt t="344074" x="1293813" y="5708650"/>
          <p14:tracePt t="344082" x="1303338" y="5681663"/>
          <p14:tracePt t="344090" x="1322388" y="5626100"/>
          <p14:tracePt t="344098" x="1349375" y="5581650"/>
          <p14:tracePt t="344106" x="1385888" y="5518150"/>
          <p14:tracePt t="344114" x="1422400" y="5472113"/>
          <p14:tracePt t="344122" x="1431925" y="5435600"/>
          <p14:tracePt t="344130" x="1468438" y="5408613"/>
          <p14:tracePt t="344138" x="1504950" y="5343525"/>
          <p14:tracePt t="344146" x="1541463" y="5299075"/>
          <p14:tracePt t="344154" x="1558925" y="5270500"/>
          <p14:tracePt t="344163" x="1585913" y="5243513"/>
          <p14:tracePt t="344170" x="1612900" y="5197475"/>
          <p14:tracePt t="344178" x="1641475" y="5170488"/>
          <p14:tracePt t="344186" x="1649413" y="5143500"/>
          <p14:tracePt t="344194" x="1668463" y="5116513"/>
          <p14:tracePt t="344202" x="1695450" y="5089525"/>
          <p14:tracePt t="344210" x="1704975" y="5080000"/>
          <p14:tracePt t="344218" x="1714500" y="5043488"/>
          <p14:tracePt t="344226" x="1731963" y="5024438"/>
          <p14:tracePt t="344234" x="1741488" y="5006975"/>
          <p14:tracePt t="344242" x="1751013" y="4987925"/>
          <p14:tracePt t="344250" x="1768475" y="4943475"/>
          <p14:tracePt t="344258" x="1778000" y="4933950"/>
          <p14:tracePt t="344267" x="1787525" y="4924425"/>
          <p14:tracePt t="344274" x="1787525" y="4914900"/>
          <p14:tracePt t="344282" x="1795463" y="4906963"/>
          <p14:tracePt t="344290" x="1804988" y="4906963"/>
          <p14:tracePt t="344307" x="1824038" y="4906963"/>
          <p14:tracePt t="344314" x="1831975" y="4897438"/>
          <p14:tracePt t="344322" x="1851025" y="4887913"/>
          <p14:tracePt t="344330" x="1860550" y="4878388"/>
          <p14:tracePt t="344338" x="1868488" y="4870450"/>
          <p14:tracePt t="344346" x="1878013" y="4860925"/>
          <p14:tracePt t="344354" x="1905000" y="4833938"/>
          <p14:tracePt t="344363" x="1924050" y="4805363"/>
          <p14:tracePt t="344370" x="1931988" y="4797425"/>
          <p14:tracePt t="344378" x="1951038" y="4778375"/>
          <p14:tracePt t="344386" x="1960563" y="4732338"/>
          <p14:tracePt t="344394" x="1987550" y="4705350"/>
          <p14:tracePt t="344402" x="1997075" y="4697413"/>
          <p14:tracePt t="344410" x="1997075" y="4687888"/>
          <p14:tracePt t="344418" x="1997075" y="4668838"/>
          <p14:tracePt t="344434" x="2005013" y="4651375"/>
          <p14:tracePt t="344716" x="2005013" y="4641850"/>
          <p14:tracePt t="344723" x="1978025" y="4660900"/>
          <p14:tracePt t="344731" x="1941513" y="4705350"/>
          <p14:tracePt t="344740" x="1887538" y="4787900"/>
          <p14:tracePt t="344749" x="1851025" y="4870450"/>
          <p14:tracePt t="344756" x="1814513" y="4933950"/>
          <p14:tracePt t="344763" x="1787525" y="5016500"/>
          <p14:tracePt t="344771" x="1731963" y="5097463"/>
          <p14:tracePt t="344779" x="1714500" y="5133975"/>
          <p14:tracePt t="344788" x="1704975" y="5170488"/>
          <p14:tracePt t="344795" x="1685925" y="5197475"/>
          <p14:tracePt t="344810" x="1677988" y="5207000"/>
          <p14:tracePt t="344988" x="1677988" y="5216525"/>
          <p14:tracePt t="345004" x="1677988" y="5207000"/>
          <p14:tracePt t="345010" x="1685925" y="5197475"/>
          <p14:tracePt t="345035" x="1695450" y="5180013"/>
          <p14:tracePt t="345066" x="1695450" y="5160963"/>
          <p14:tracePt t="345090" x="1695450" y="5153025"/>
          <p14:tracePt t="345098" x="1704975" y="5153025"/>
          <p14:tracePt t="345234" x="1714500" y="5153025"/>
          <p14:tracePt t="345474" x="1722438" y="5153025"/>
          <p14:tracePt t="345482" x="1731963" y="5143500"/>
          <p14:tracePt t="345490" x="1741488" y="5133975"/>
          <p14:tracePt t="345498" x="1751013" y="5116513"/>
          <p14:tracePt t="345506" x="1758950" y="5106988"/>
          <p14:tracePt t="345522" x="1768475" y="5097463"/>
          <p14:tracePt t="345538" x="1768475" y="5070475"/>
          <p14:tracePt t="345554" x="1778000" y="5053013"/>
          <p14:tracePt t="346540" x="1795463" y="5053013"/>
          <p14:tracePt t="346555" x="1804988" y="5043488"/>
          <p14:tracePt t="346581" x="1804988" y="5033963"/>
          <p14:tracePt t="346586" x="1814513" y="5024438"/>
          <p14:tracePt t="347285" x="1824038" y="5016500"/>
          <p14:tracePt t="347292" x="1831975" y="5006975"/>
          <p14:tracePt t="347305" x="1860550" y="4987925"/>
          <p14:tracePt t="347322" x="1878013" y="4987925"/>
          <p14:tracePt t="347354" x="1887538" y="4987925"/>
          <p14:tracePt t="347370" x="1895475" y="4987925"/>
          <p14:tracePt t="347394" x="1914525" y="4987925"/>
          <p14:tracePt t="347418" x="1924050" y="4987925"/>
          <p14:tracePt t="347426" x="1931988" y="4987925"/>
          <p14:tracePt t="347594" x="1931988" y="4970463"/>
          <p14:tracePt t="347602" x="1931988" y="4951413"/>
          <p14:tracePt t="347611" x="1951038" y="4933950"/>
          <p14:tracePt t="347631" x="1968500" y="4914900"/>
          <p14:tracePt t="347650" x="1968500" y="4906963"/>
          <p14:tracePt t="348018" x="1978025" y="4897438"/>
          <p14:tracePt t="349426" x="1978025" y="4887913"/>
          <p14:tracePt t="349442" x="1978025" y="4870450"/>
          <p14:tracePt t="349450" x="1978025" y="4860925"/>
          <p14:tracePt t="349458" x="1987550" y="4851400"/>
          <p14:tracePt t="349498" x="2024063" y="4841875"/>
          <p14:tracePt t="349507" x="2051050" y="4841875"/>
          <p14:tracePt t="349516" x="2143125" y="4805363"/>
          <p14:tracePt t="349523" x="2197100" y="4805363"/>
          <p14:tracePt t="349530" x="2287588" y="4778375"/>
          <p14:tracePt t="349538" x="2406650" y="4768850"/>
          <p14:tracePt t="349546" x="2552700" y="4768850"/>
          <p14:tracePt t="349554" x="2662238" y="4724400"/>
          <p14:tracePt t="349563" x="2752725" y="4705350"/>
          <p14:tracePt t="349570" x="2871788" y="4705350"/>
          <p14:tracePt t="349580" x="2925763" y="4697413"/>
          <p14:tracePt t="349586" x="2990850" y="4687888"/>
          <p14:tracePt t="349594" x="3008313" y="4678363"/>
          <p14:tracePt t="349698" x="3027363" y="4678363"/>
          <p14:tracePt t="349706" x="3044825" y="4668838"/>
          <p14:tracePt t="349714" x="3054350" y="4660900"/>
          <p14:tracePt t="349722" x="3081338" y="4651375"/>
          <p14:tracePt t="349731" x="3108325" y="4632325"/>
          <p14:tracePt t="349739" x="3144838" y="4624388"/>
          <p14:tracePt t="349748" x="3190875" y="4595813"/>
          <p14:tracePt t="349754" x="3227388" y="4578350"/>
          <p14:tracePt t="349766" x="3273425" y="4568825"/>
          <p14:tracePt t="349772" x="3336925" y="4551363"/>
          <p14:tracePt t="349779" x="3354388" y="4541838"/>
          <p14:tracePt t="349786" x="3409950" y="4522788"/>
          <p14:tracePt t="349794" x="3473450" y="4505325"/>
          <p14:tracePt t="349802" x="3490913" y="4495800"/>
          <p14:tracePt t="349810" x="3527425" y="4486275"/>
          <p14:tracePt t="349818" x="3573463" y="4486275"/>
          <p14:tracePt t="349826" x="3600450" y="4468813"/>
          <p14:tracePt t="349834" x="3619500" y="4468813"/>
          <p14:tracePt t="349842" x="3629025" y="4468813"/>
          <p14:tracePt t="349850" x="3656013" y="4468813"/>
          <p14:tracePt t="349858" x="3665538" y="4468813"/>
          <p14:tracePt t="349866" x="3673475" y="4468813"/>
          <p14:tracePt t="349874" x="3683000" y="4459288"/>
          <p14:tracePt t="349882" x="3702050" y="4459288"/>
          <p14:tracePt t="349890" x="3746500" y="4459288"/>
          <p14:tracePt t="349898" x="3775075" y="4459288"/>
          <p14:tracePt t="349906" x="3829050" y="4449763"/>
          <p14:tracePt t="349914" x="3883025" y="4441825"/>
          <p14:tracePt t="349923" x="3984625" y="4413250"/>
          <p14:tracePt t="349931" x="4075113" y="4413250"/>
          <p14:tracePt t="349938" x="4184650" y="4395788"/>
          <p14:tracePt t="349946" x="4284663" y="4386263"/>
          <p14:tracePt t="349955" x="4413250" y="4368800"/>
          <p14:tracePt t="349963" x="4557713" y="4322763"/>
          <p14:tracePt t="349971" x="4703763" y="4322763"/>
          <p14:tracePt t="349978" x="4849813" y="4295775"/>
          <p14:tracePt t="349986" x="5014913" y="4276725"/>
          <p14:tracePt t="349994" x="5168900" y="4249738"/>
          <p14:tracePt t="350002" x="5334000" y="4249738"/>
          <p14:tracePt t="350010" x="5461000" y="4249738"/>
          <p14:tracePt t="350020" x="5624513" y="4232275"/>
          <p14:tracePt t="350026" x="5816600" y="4232275"/>
          <p14:tracePt t="350034" x="5999163" y="4232275"/>
          <p14:tracePt t="350042" x="6199188" y="4222750"/>
          <p14:tracePt t="350050" x="6381750" y="4222750"/>
          <p14:tracePt t="350058" x="6600825" y="4222750"/>
          <p14:tracePt t="350067" x="6827838" y="4222750"/>
          <p14:tracePt t="350074" x="7056438" y="4222750"/>
          <p14:tracePt t="350082" x="7329488" y="4186238"/>
          <p14:tracePt t="350090" x="7594600" y="4186238"/>
          <p14:tracePt t="350098" x="7831138" y="4167188"/>
          <p14:tracePt t="350106" x="8067675" y="4149725"/>
          <p14:tracePt t="350114" x="8323263" y="4094163"/>
          <p14:tracePt t="350122" x="8559800" y="4076700"/>
          <p14:tracePt t="350130" x="8742363" y="4057650"/>
          <p14:tracePt t="350138" x="8951913" y="4013200"/>
          <p14:tracePt t="350146" x="9097963" y="39941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r>
              <a:rPr lang="ja-JP" altLang="en-US"/>
              <a:t>テストベンチ 宣言部</a:t>
            </a:r>
          </a:p>
        </p:txBody>
      </p:sp>
      <p:sp>
        <p:nvSpPr>
          <p:cNvPr id="9219" name="コンテンツ プレースホルダー 2"/>
          <p:cNvSpPr>
            <a:spLocks noGrp="1"/>
          </p:cNvSpPr>
          <p:nvPr>
            <p:ph idx="1"/>
          </p:nvPr>
        </p:nvSpPr>
        <p:spPr/>
        <p:txBody>
          <a:bodyPr/>
          <a:lstStyle/>
          <a:p>
            <a:pPr marL="0" indent="0">
              <a:buFontTx/>
              <a:buNone/>
            </a:pPr>
            <a:r>
              <a:rPr lang="en-US" altLang="ja-JP" sz="2400"/>
              <a:t>module test;</a:t>
            </a:r>
          </a:p>
          <a:p>
            <a:pPr marL="0" indent="0">
              <a:buFontTx/>
              <a:buNone/>
            </a:pPr>
            <a:r>
              <a:rPr lang="en-US" altLang="ja-JP" sz="2400"/>
              <a:t>  parameter STEP=10;</a:t>
            </a:r>
          </a:p>
          <a:p>
            <a:pPr marL="0" indent="0">
              <a:buFontTx/>
              <a:buNone/>
            </a:pPr>
            <a:r>
              <a:rPr lang="en-US" altLang="ja-JP" sz="2400"/>
              <a:t>  reg clk, rst_n;</a:t>
            </a:r>
          </a:p>
          <a:p>
            <a:pPr marL="0" indent="0">
              <a:buFontTx/>
              <a:buNone/>
            </a:pPr>
            <a:r>
              <a:rPr lang="en-US" altLang="ja-JP" sz="2400"/>
              <a:t>  reg [2:0] s;</a:t>
            </a:r>
          </a:p>
          <a:p>
            <a:pPr marL="0" indent="0">
              <a:buFontTx/>
              <a:buNone/>
            </a:pPr>
            <a:r>
              <a:rPr lang="en-US" altLang="ja-JP" sz="2400"/>
              <a:t>  reg [15:0] b;</a:t>
            </a:r>
          </a:p>
          <a:p>
            <a:pPr marL="0" indent="0">
              <a:buFontTx/>
              <a:buNone/>
            </a:pPr>
            <a:r>
              <a:rPr lang="en-US" altLang="ja-JP" sz="2400"/>
              <a:t>  wire [15:0] accum;</a:t>
            </a:r>
          </a:p>
          <a:p>
            <a:pPr marL="0" indent="0">
              <a:buFontTx/>
              <a:buNone/>
            </a:pPr>
            <a:r>
              <a:rPr lang="en-US" altLang="ja-JP" sz="2400"/>
              <a:t>  dpath dpath0(.clk(clk), .rst_n(rst_n), </a:t>
            </a:r>
          </a:p>
          <a:p>
            <a:pPr marL="0" indent="0">
              <a:buFontTx/>
              <a:buNone/>
            </a:pPr>
            <a:r>
              <a:rPr lang="en-US" altLang="ja-JP" sz="2400"/>
              <a:t>  </a:t>
            </a:r>
            <a:r>
              <a:rPr lang="ja-JP" altLang="en-US" sz="2400"/>
              <a:t>　　</a:t>
            </a:r>
            <a:r>
              <a:rPr lang="en-US" altLang="ja-JP" sz="2400"/>
              <a:t>.com(s), .datain(b), .accum(accum));</a:t>
            </a:r>
          </a:p>
          <a:p>
            <a:pPr marL="0" indent="0">
              <a:buFontTx/>
              <a:buNone/>
            </a:pPr>
            <a:r>
              <a:rPr lang="ja-JP" altLang="en-US" sz="2400"/>
              <a:t>　</a:t>
            </a:r>
            <a:r>
              <a:rPr lang="en-US" altLang="ja-JP" sz="2400"/>
              <a:t>initial begin</a:t>
            </a:r>
          </a:p>
          <a:p>
            <a:pPr marL="0" indent="0">
              <a:buFontTx/>
              <a:buNone/>
            </a:pPr>
            <a:r>
              <a:rPr lang="en-US" altLang="ja-JP" sz="2400"/>
              <a:t>	$dumpfile(“dpath.vcd”);</a:t>
            </a:r>
          </a:p>
          <a:p>
            <a:pPr marL="0" indent="0">
              <a:buFontTx/>
              <a:buNone/>
            </a:pPr>
            <a:r>
              <a:rPr lang="en-US" altLang="ja-JP" sz="2400"/>
              <a:t>	$dumpvars(0, test);</a:t>
            </a:r>
          </a:p>
        </p:txBody>
      </p:sp>
      <p:pic>
        <p:nvPicPr>
          <p:cNvPr id="2" name="オーディオ 1">
            <a:hlinkClick r:id="" action="ppaction://media"/>
            <a:extLst>
              <a:ext uri="{FF2B5EF4-FFF2-40B4-BE49-F238E27FC236}">
                <a16:creationId xmlns:a16="http://schemas.microsoft.com/office/drawing/2014/main" id="{7D861E81-D64F-42E7-99E0-00DD8EC6E1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42"/>
    </mc:Choice>
    <mc:Fallback xmlns="">
      <p:transition spd="slow" advTm="2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81" x="8980488" y="3602038"/>
          <p14:tracePt t="3883" x="8888413" y="3602038"/>
          <p14:tracePt t="3892" x="8770938" y="3621088"/>
          <p14:tracePt t="3900" x="8678863" y="3629025"/>
          <p14:tracePt t="3907" x="8551863" y="3648075"/>
          <p14:tracePt t="3916" x="8423275" y="3675063"/>
          <p14:tracePt t="3925" x="8286750" y="3694113"/>
          <p14:tracePt t="3932" x="8159750" y="3702050"/>
          <p14:tracePt t="3945" x="8031163" y="3721100"/>
          <p14:tracePt t="3947" x="7921625" y="3748088"/>
          <p14:tracePt t="3957" x="7840663" y="3757613"/>
          <p14:tracePt t="3965" x="7731125" y="3775075"/>
          <p14:tracePt t="3976" x="7658100" y="3784600"/>
          <p14:tracePt t="3979" x="7612063" y="3784600"/>
          <p14:tracePt t="3988" x="7575550" y="3784600"/>
          <p14:tracePt t="3996" x="7539038" y="3784600"/>
          <p14:tracePt t="4004" x="7512050" y="3784600"/>
          <p14:tracePt t="4011" x="7494588" y="3784600"/>
          <p14:tracePt t="4020" x="7458075" y="3811588"/>
          <p14:tracePt t="4027" x="7421563" y="3811588"/>
          <p14:tracePt t="4036" x="7385050" y="3811588"/>
          <p14:tracePt t="4044" x="7329488" y="3811588"/>
          <p14:tracePt t="4052" x="7256463" y="3811588"/>
          <p14:tracePt t="4060" x="7183438" y="3811588"/>
          <p14:tracePt t="4068" x="7102475" y="3811588"/>
          <p14:tracePt t="4076" x="7010400" y="3811588"/>
          <p14:tracePt t="4084" x="6956425" y="3811588"/>
          <p14:tracePt t="4092" x="6900863" y="3811588"/>
          <p14:tracePt t="4099" x="6846888" y="3811588"/>
          <p14:tracePt t="4108" x="6800850" y="3811588"/>
          <p14:tracePt t="4116" x="6773863" y="3811588"/>
          <p14:tracePt t="4124" x="6754813" y="3811588"/>
          <p14:tracePt t="4131" x="6727825" y="3811588"/>
          <p14:tracePt t="4147" x="6718300" y="3811588"/>
          <p14:tracePt t="4155" x="6710363" y="3811588"/>
          <p14:tracePt t="4163" x="6700838" y="3811588"/>
          <p14:tracePt t="4172" x="6691313" y="3811588"/>
          <p14:tracePt t="4179" x="6654800" y="3811588"/>
          <p14:tracePt t="4188" x="6627813" y="3811588"/>
          <p14:tracePt t="4196" x="6610350" y="3811588"/>
          <p14:tracePt t="4204" x="6573838" y="3811588"/>
          <p14:tracePt t="4213" x="6527800" y="3811588"/>
          <p14:tracePt t="4224" x="6491288" y="3811588"/>
          <p14:tracePt t="4227" x="6445250" y="3811588"/>
          <p14:tracePt t="4236" x="6408738" y="3811588"/>
          <p14:tracePt t="4243" x="6362700" y="3811588"/>
          <p14:tracePt t="4255" x="6308725" y="3821113"/>
          <p14:tracePt t="4260" x="6281738" y="3821113"/>
          <p14:tracePt t="4271" x="6254750" y="3830638"/>
          <p14:tracePt t="4277" x="6218238" y="3830638"/>
          <p14:tracePt t="4437" x="6208713" y="3830638"/>
          <p14:tracePt t="4448" x="6189663" y="3830638"/>
          <p14:tracePt t="4452" x="6181725" y="3830638"/>
          <p14:tracePt t="4459" x="6172200" y="3830638"/>
          <p14:tracePt t="4475" x="6162675" y="3830638"/>
          <p14:tracePt t="4500" x="6135688" y="3830638"/>
          <p14:tracePt t="4525" x="6135688" y="3821113"/>
          <p14:tracePt t="4574" x="6126163" y="3811588"/>
          <p14:tracePt t="4853" x="6089650" y="3811588"/>
          <p14:tracePt t="4861" x="6043613" y="3830638"/>
          <p14:tracePt t="4870" x="5989638" y="3840163"/>
          <p14:tracePt t="4880" x="5972175" y="3840163"/>
          <p14:tracePt t="4887" x="5926138" y="3840163"/>
          <p14:tracePt t="4892" x="5889625" y="3848100"/>
          <p14:tracePt t="4901" x="5880100" y="3848100"/>
          <p14:tracePt t="4911" x="5843588" y="3848100"/>
          <p14:tracePt t="4917" x="5797550" y="3848100"/>
          <p14:tracePt t="4926" x="5770563" y="3848100"/>
          <p14:tracePt t="4931" x="5743575" y="3848100"/>
          <p14:tracePt t="4940" x="5724525" y="3848100"/>
          <p14:tracePt t="4949" x="5697538" y="3848100"/>
          <p14:tracePt t="4960" x="5653088" y="3848100"/>
          <p14:tracePt t="4965" x="5634038" y="3848100"/>
          <p14:tracePt t="4975" x="5607050" y="3848100"/>
          <p14:tracePt t="4979" x="5588000" y="3848100"/>
          <p14:tracePt t="4988" x="5551488" y="3848100"/>
          <p14:tracePt t="4996" x="5543550" y="3848100"/>
          <p14:tracePt t="5005" x="5507038" y="3830638"/>
          <p14:tracePt t="5013" x="5497513" y="3821113"/>
          <p14:tracePt t="5022" x="5478463" y="3811588"/>
          <p14:tracePt t="5031" x="5451475" y="3803650"/>
          <p14:tracePt t="5044" x="5424488" y="3784600"/>
          <p14:tracePt t="5060" x="5414963" y="3775075"/>
          <p14:tracePt t="5068" x="5397500" y="3767138"/>
          <p14:tracePt t="5075" x="5368925" y="3757613"/>
          <p14:tracePt t="5092" x="5360988" y="3757613"/>
          <p14:tracePt t="5099" x="5341938" y="3748088"/>
          <p14:tracePt t="5108" x="5324475" y="3730625"/>
          <p14:tracePt t="5116" x="5314950" y="3730625"/>
          <p14:tracePt t="5124" x="5305425" y="3730625"/>
          <p14:tracePt t="5131" x="5287963" y="3730625"/>
          <p14:tracePt t="5140" x="5278438" y="3721100"/>
          <p14:tracePt t="5156" x="5268913" y="3721100"/>
          <p14:tracePt t="5195" x="5251450" y="3721100"/>
          <p14:tracePt t="5204" x="5241925" y="3721100"/>
          <p14:tracePt t="5252" x="5232400" y="3721100"/>
          <p14:tracePt t="5549" x="5195888" y="3711575"/>
          <p14:tracePt t="5556" x="5195888" y="3702050"/>
          <p14:tracePt t="5569" x="5187950" y="3694113"/>
          <p14:tracePt t="5573" x="5178425" y="3675063"/>
          <p14:tracePt t="5588" x="5168900" y="3675063"/>
          <p14:tracePt t="5691" x="5168900" y="3665538"/>
          <p14:tracePt t="5716" x="5159375" y="3648075"/>
          <p14:tracePt t="5740" x="5151438" y="3648075"/>
          <p14:tracePt t="5748" x="5132388" y="3638550"/>
          <p14:tracePt t="5755" x="5122863" y="3638550"/>
          <p14:tracePt t="5765" x="5114925" y="3629025"/>
          <p14:tracePt t="5773" x="5105400" y="3629025"/>
          <p14:tracePt t="5781" x="5095875" y="3629025"/>
          <p14:tracePt t="5788" x="5095875" y="3621088"/>
          <p14:tracePt t="5797" x="5086350" y="3611563"/>
          <p14:tracePt t="6068" x="5068888" y="3592513"/>
          <p14:tracePt t="6108" x="5059363" y="3575050"/>
          <p14:tracePt t="6140" x="5059363" y="3565525"/>
          <p14:tracePt t="6212" x="5049838" y="3565525"/>
          <p14:tracePt t="6444" x="5049838" y="3556000"/>
          <p14:tracePt t="6468" x="5049838" y="3538538"/>
          <p14:tracePt t="6485" x="5041900" y="3519488"/>
          <p14:tracePt t="6500" x="5022850" y="3511550"/>
          <p14:tracePt t="6517" x="5014913" y="3502025"/>
          <p14:tracePt t="6533" x="4986338" y="3482975"/>
          <p14:tracePt t="6552" x="4978400" y="3475038"/>
          <p14:tracePt t="6555" x="4968875" y="3465513"/>
          <p14:tracePt t="6563" x="4968875" y="3455988"/>
          <p14:tracePt t="6571" x="4959350" y="3455988"/>
          <p14:tracePt t="6580" x="4949825" y="3455988"/>
          <p14:tracePt t="6597" x="4932363" y="3446463"/>
          <p14:tracePt t="6927" x="4932363" y="3475038"/>
          <p14:tracePt t="6931" x="4932363" y="3492500"/>
          <p14:tracePt t="6940" x="4932363" y="3519488"/>
          <p14:tracePt t="6948" x="4932363" y="3565525"/>
          <p14:tracePt t="6956" x="4932363" y="3602038"/>
          <p14:tracePt t="6964" x="4932363" y="3648075"/>
          <p14:tracePt t="6972" x="4932363" y="3730625"/>
          <p14:tracePt t="6980" x="4932363" y="3784600"/>
          <p14:tracePt t="6988" x="4932363" y="3857625"/>
          <p14:tracePt t="6996" x="4932363" y="3930650"/>
          <p14:tracePt t="7004" x="4968875" y="3984625"/>
          <p14:tracePt t="7013" x="4968875" y="3994150"/>
          <p14:tracePt t="7204" x="5032375" y="3976688"/>
          <p14:tracePt t="7212" x="5114925" y="3921125"/>
          <p14:tracePt t="7220" x="5159375" y="3894138"/>
          <p14:tracePt t="7228" x="5205413" y="3857625"/>
          <p14:tracePt t="7236" x="5214938" y="3848100"/>
          <p14:tracePt t="7254" x="5214938" y="3830638"/>
          <p14:tracePt t="7270" x="5214938" y="3821113"/>
          <p14:tracePt t="7275" x="5214938" y="3811588"/>
          <p14:tracePt t="7292" x="5214938" y="3794125"/>
          <p14:tracePt t="7301" x="5214938" y="3784600"/>
          <p14:tracePt t="7316" x="5205413" y="3775075"/>
          <p14:tracePt t="7323" x="5195888" y="3775075"/>
          <p14:tracePt t="7332" x="5159375" y="3767138"/>
          <p14:tracePt t="7340" x="5114925" y="3757613"/>
          <p14:tracePt t="7348" x="5059363" y="3757613"/>
          <p14:tracePt t="7355" x="4995863" y="3730625"/>
          <p14:tracePt t="7364" x="4941888" y="3730625"/>
          <p14:tracePt t="7372" x="4913313" y="3721100"/>
          <p14:tracePt t="7379" x="4868863" y="3721100"/>
          <p14:tracePt t="7388" x="4840288" y="3711575"/>
          <p14:tracePt t="7396" x="4813300" y="3711575"/>
          <p14:tracePt t="7404" x="4776788" y="3711575"/>
          <p14:tracePt t="7420" x="4749800" y="3702050"/>
          <p14:tracePt t="7428" x="4740275" y="3702050"/>
          <p14:tracePt t="7436" x="4713288" y="3684588"/>
          <p14:tracePt t="7444" x="4703763" y="3684588"/>
          <p14:tracePt t="7452" x="4686300" y="3684588"/>
          <p14:tracePt t="7461" x="4676775" y="3675063"/>
          <p14:tracePt t="7468" x="4649788" y="3675063"/>
          <p14:tracePt t="7475" x="4630738" y="3675063"/>
          <p14:tracePt t="7484" x="4622800" y="3675063"/>
          <p14:tracePt t="7492" x="4594225" y="3665538"/>
          <p14:tracePt t="7500" x="4567238" y="3665538"/>
          <p14:tracePt t="7507" x="4549775" y="3665538"/>
          <p14:tracePt t="7516" x="4521200" y="3665538"/>
          <p14:tracePt t="7523" x="4503738" y="3665538"/>
          <p14:tracePt t="7532" x="4484688" y="3665538"/>
          <p14:tracePt t="7540" x="4457700" y="3665538"/>
          <p14:tracePt t="7548" x="4448175" y="3665538"/>
          <p14:tracePt t="7555" x="4430713" y="3665538"/>
          <p14:tracePt t="7564" x="4421188" y="3665538"/>
          <p14:tracePt t="7571" x="4413250" y="3665538"/>
          <p14:tracePt t="7580" x="4384675" y="3665538"/>
          <p14:tracePt t="7588" x="4376738" y="3665538"/>
          <p14:tracePt t="7601" x="4367213" y="3665538"/>
          <p14:tracePt t="7604" x="4348163" y="3665538"/>
          <p14:tracePt t="7611" x="4340225" y="3665538"/>
          <p14:tracePt t="7629" x="4330700" y="3665538"/>
          <p14:tracePt t="7636" x="4311650" y="3665538"/>
          <p14:tracePt t="7652" x="4303713" y="3665538"/>
          <p14:tracePt t="8289" x="4294188" y="3665538"/>
          <p14:tracePt t="8294" x="4284663" y="3665538"/>
          <p14:tracePt t="8305" x="4267200" y="3648075"/>
          <p14:tracePt t="8310" x="4267200" y="3638550"/>
          <p14:tracePt t="8322" x="4257675" y="3629025"/>
          <p14:tracePt t="8332" x="4248150" y="3621088"/>
          <p14:tracePt t="8348" x="4238625" y="3611563"/>
          <p14:tracePt t="8364" x="4238625" y="3602038"/>
          <p14:tracePt t="8389" x="4221163" y="3584575"/>
          <p14:tracePt t="8505" x="4211638" y="3584575"/>
          <p14:tracePt t="8515" x="4211638" y="3575050"/>
          <p14:tracePt t="8669" x="4202113" y="3556000"/>
          <p14:tracePt t="8685" x="4194175" y="3548063"/>
          <p14:tracePt t="8713" x="4194175" y="3538538"/>
          <p14:tracePt t="8726" x="4184650" y="3529013"/>
          <p14:tracePt t="8733" x="4175125" y="3511550"/>
          <p14:tracePt t="8749" x="4165600" y="3511550"/>
          <p14:tracePt t="8780" x="4157663" y="3502025"/>
          <p14:tracePt t="8788" x="4157663" y="3492500"/>
          <p14:tracePt t="8795" x="4148138" y="3482975"/>
          <p14:tracePt t="8804" x="4138613" y="3475038"/>
          <p14:tracePt t="8828" x="4138613" y="3465513"/>
          <p14:tracePt t="8836" x="4129088" y="3455988"/>
          <p14:tracePt t="8852" x="4121150" y="3455988"/>
          <p14:tracePt t="8868" x="4121150" y="3446463"/>
          <p14:tracePt t="8886" x="4102100" y="3429000"/>
          <p14:tracePt t="8948" x="4102100" y="3411538"/>
          <p14:tracePt t="8956" x="4102100" y="3402013"/>
          <p14:tracePt t="8963" x="4102100" y="3392488"/>
          <p14:tracePt t="8980" x="4102100" y="3382963"/>
          <p14:tracePt t="8988" x="4102100" y="3375025"/>
          <p14:tracePt t="8996" x="4102100" y="3365500"/>
          <p14:tracePt t="9012" x="4102100" y="3355975"/>
          <p14:tracePt t="9021" x="4102100" y="3346450"/>
          <p14:tracePt t="9044" x="4102100" y="3328988"/>
          <p14:tracePt t="9052" x="4102100" y="3319463"/>
          <p14:tracePt t="9076" x="4102100" y="3309938"/>
          <p14:tracePt t="9100" x="4102100" y="3292475"/>
          <p14:tracePt t="9116" x="4102100" y="3273425"/>
          <p14:tracePt t="9124" x="4102100" y="3265488"/>
          <p14:tracePt t="9140" x="4102100" y="3246438"/>
          <p14:tracePt t="9148" x="4102100" y="3236913"/>
          <p14:tracePt t="9156" x="4102100" y="3228975"/>
          <p14:tracePt t="9179" x="4102100" y="3209925"/>
          <p14:tracePt t="9195" x="4102100" y="3200400"/>
          <p14:tracePt t="9204" x="4102100" y="3192463"/>
          <p14:tracePt t="9212" x="4102100" y="3182938"/>
          <p14:tracePt t="9229" x="4102100" y="3163888"/>
          <p14:tracePt t="9261" x="4102100" y="3155950"/>
          <p14:tracePt t="9285" x="4102100" y="3146425"/>
          <p14:tracePt t="9325" x="4102100" y="3127375"/>
          <p14:tracePt t="9341" x="4102100" y="3119438"/>
          <p14:tracePt t="9351" x="4102100" y="3109913"/>
          <p14:tracePt t="9443" x="4094163" y="3100388"/>
          <p14:tracePt t="9468" x="4094163" y="3090863"/>
          <p14:tracePt t="9485" x="4084638" y="3082925"/>
          <p14:tracePt t="9812" x="4065588" y="3082925"/>
          <p14:tracePt t="9837" x="4048125" y="3082925"/>
          <p14:tracePt t="9861" x="4038600" y="3090863"/>
          <p14:tracePt t="9893" x="4029075" y="3100388"/>
          <p14:tracePt t="9901" x="4021138" y="3100388"/>
          <p14:tracePt t="9911" x="4011613" y="3109913"/>
          <p14:tracePt t="9916" x="4002088" y="3109913"/>
          <p14:tracePt t="10188" x="3992563" y="3119438"/>
          <p14:tracePt t="10195" x="3984625" y="3119438"/>
          <p14:tracePt t="10204" x="3938588" y="3127375"/>
          <p14:tracePt t="10212" x="3892550" y="3146425"/>
          <p14:tracePt t="10220" x="3829050" y="3182938"/>
          <p14:tracePt t="10228" x="3792538" y="3192463"/>
          <p14:tracePt t="10235" x="3746500" y="3200400"/>
          <p14:tracePt t="10244" x="3683000" y="3236913"/>
          <p14:tracePt t="10251" x="3619500" y="3265488"/>
          <p14:tracePt t="10259" x="3592513" y="3292475"/>
          <p14:tracePt t="10272" x="3527425" y="3319463"/>
          <p14:tracePt t="10276" x="3482975" y="3375025"/>
          <p14:tracePt t="10288" x="3427413" y="3411538"/>
          <p14:tracePt t="10293" x="3382963" y="3438525"/>
          <p14:tracePt t="10304" x="3300413" y="3492500"/>
          <p14:tracePt t="10309" x="3236913" y="3538538"/>
          <p14:tracePt t="10317" x="3190875" y="3556000"/>
          <p14:tracePt t="10324" x="3144838" y="3611563"/>
          <p14:tracePt t="10333" x="3063875" y="3665538"/>
          <p14:tracePt t="10342" x="3008313" y="3694113"/>
          <p14:tracePt t="10350" x="2944813" y="3738563"/>
          <p14:tracePt t="10357" x="2862263" y="3803650"/>
          <p14:tracePt t="10366" x="2817813" y="3830638"/>
          <p14:tracePt t="10374" x="2752725" y="3884613"/>
          <p14:tracePt t="10382" x="2689225" y="3930650"/>
          <p14:tracePt t="10388" x="2606675" y="3976688"/>
          <p14:tracePt t="10396" x="2579688" y="4003675"/>
          <p14:tracePt t="10404" x="2525713" y="4040188"/>
          <p14:tracePt t="10411" x="2498725" y="4057650"/>
          <p14:tracePt t="10420" x="2452688" y="4094163"/>
          <p14:tracePt t="10428" x="2425700" y="4113213"/>
          <p14:tracePt t="10435" x="2406650" y="4122738"/>
          <p14:tracePt t="10443" x="2360613" y="4149725"/>
          <p14:tracePt t="10452" x="2333625" y="4167188"/>
          <p14:tracePt t="10459" x="2297113" y="4176713"/>
          <p14:tracePt t="10468" x="2279650" y="4195763"/>
          <p14:tracePt t="10476" x="2251075" y="4203700"/>
          <p14:tracePt t="10484" x="2243138" y="4213225"/>
          <p14:tracePt t="10492" x="2233613" y="4213225"/>
          <p14:tracePt t="10500" x="2214563" y="4222750"/>
          <p14:tracePt t="10508" x="2197100" y="4232275"/>
          <p14:tracePt t="10516" x="2170113" y="4240213"/>
          <p14:tracePt t="10525" x="2160588" y="4249738"/>
          <p14:tracePt t="10533" x="2151063" y="4259263"/>
          <p14:tracePt t="10541" x="2114550" y="4268788"/>
          <p14:tracePt t="10553" x="2097088" y="4286250"/>
          <p14:tracePt t="10555" x="2070100" y="4295775"/>
          <p14:tracePt t="10563" x="2024063" y="4322763"/>
          <p14:tracePt t="10571" x="1997075" y="4340225"/>
          <p14:tracePt t="10580" x="1951038" y="4349750"/>
          <p14:tracePt t="10588" x="1905000" y="4368800"/>
          <p14:tracePt t="10596" x="1878013" y="4386263"/>
          <p14:tracePt t="10604" x="1841500" y="4405313"/>
          <p14:tracePt t="10612" x="1804988" y="4413250"/>
          <p14:tracePt t="10620" x="1787525" y="4422775"/>
          <p14:tracePt t="10630" x="1741488" y="4441825"/>
          <p14:tracePt t="10645" x="1722438" y="4449763"/>
          <p14:tracePt t="10652" x="1704975" y="4449763"/>
          <p14:tracePt t="10663" x="1695450" y="4449763"/>
          <p14:tracePt t="10668" x="1677988" y="4449763"/>
          <p14:tracePt t="10675" x="1658938" y="4459288"/>
          <p14:tracePt t="10684" x="1641475" y="4459288"/>
          <p14:tracePt t="10693" x="1622425" y="4459288"/>
          <p14:tracePt t="10700" x="1595438" y="4459288"/>
          <p14:tracePt t="10708" x="1576388" y="4459288"/>
          <p14:tracePt t="10716" x="1558925" y="4459288"/>
          <p14:tracePt t="10724" x="1522413" y="4459288"/>
          <p14:tracePt t="10732" x="1504950" y="4459288"/>
          <p14:tracePt t="10740" x="1476375" y="4459288"/>
          <p14:tracePt t="10748" x="1468438" y="4459288"/>
          <p14:tracePt t="10755" x="1439863" y="4459288"/>
          <p14:tracePt t="10763" x="1422400" y="4459288"/>
          <p14:tracePt t="10772" x="1412875" y="4459288"/>
          <p14:tracePt t="10780" x="1385888" y="4459288"/>
          <p14:tracePt t="10788" x="1366838" y="4459288"/>
          <p14:tracePt t="10796" x="1339850" y="4459288"/>
          <p14:tracePt t="10804" x="1322388" y="4459288"/>
          <p14:tracePt t="10811" x="1293813" y="4459288"/>
          <p14:tracePt t="10820" x="1239838" y="4478338"/>
          <p14:tracePt t="10836" x="1222375" y="4478338"/>
          <p14:tracePt t="10860" x="1203325" y="4478338"/>
          <p14:tracePt t="11188" x="1222375" y="4478338"/>
          <p14:tracePt t="11195" x="1230313" y="4478338"/>
          <p14:tracePt t="11204" x="1258888" y="4478338"/>
          <p14:tracePt t="11212" x="1303338" y="4468813"/>
          <p14:tracePt t="11220" x="1349375" y="4441825"/>
          <p14:tracePt t="11228" x="1385888" y="4422775"/>
          <p14:tracePt t="11236" x="1468438" y="4386263"/>
          <p14:tracePt t="11244" x="1512888" y="4376738"/>
          <p14:tracePt t="11251" x="1531938" y="4376738"/>
          <p14:tracePt t="11259" x="1558925" y="4368800"/>
          <p14:tracePt t="11271" x="1576388" y="4368800"/>
          <p14:tracePt t="11275" x="1595438" y="4368800"/>
          <p14:tracePt t="11333" x="1604963" y="4368800"/>
          <p14:tracePt t="11350" x="1612900" y="4368800"/>
          <p14:tracePt t="11358" x="1622425" y="4368800"/>
          <p14:tracePt t="11365" x="1641475" y="4376738"/>
          <p14:tracePt t="11373" x="1658938" y="4386263"/>
          <p14:tracePt t="11389" x="1677988" y="4395788"/>
          <p14:tracePt t="11406" x="1695450" y="4395788"/>
          <p14:tracePt t="11422" x="1722438" y="4395788"/>
          <p14:tracePt t="11429" x="1731963" y="4405313"/>
          <p14:tracePt t="11452" x="1741488" y="4405313"/>
          <p14:tracePt t="11468" x="1751013" y="4405313"/>
          <p14:tracePt t="11484" x="1768475" y="4405313"/>
          <p14:tracePt t="11516" x="1778000" y="4405313"/>
          <p14:tracePt t="11605" x="1787525" y="4405313"/>
          <p14:tracePt t="11614" x="1787525" y="4413250"/>
          <p14:tracePt t="11621" x="1795463" y="4422775"/>
          <p14:tracePt t="11636" x="1814513" y="4441825"/>
          <p14:tracePt t="11644" x="1824038" y="4449763"/>
          <p14:tracePt t="11652" x="1831975" y="4459288"/>
          <p14:tracePt t="11668" x="1841500" y="4468813"/>
          <p14:tracePt t="11676" x="1860550" y="4486275"/>
          <p14:tracePt t="11788" x="1868488" y="4486275"/>
          <p14:tracePt t="12039" x="1887538" y="4486275"/>
          <p14:tracePt t="12061" x="1895475" y="4486275"/>
          <p14:tracePt t="12077" x="1905000" y="4486275"/>
          <p14:tracePt t="12101" x="1914525" y="4486275"/>
          <p14:tracePt t="12109" x="1931988" y="4486275"/>
          <p14:tracePt t="12133" x="1941513" y="4486275"/>
          <p14:tracePt t="12142" x="1951038" y="4486275"/>
          <p14:tracePt t="12148" x="1968500" y="4486275"/>
          <p14:tracePt t="12156" x="1978025" y="4486275"/>
          <p14:tracePt t="12164" x="1987550" y="4486275"/>
          <p14:tracePt t="12172" x="2005013" y="4478338"/>
          <p14:tracePt t="12180" x="2024063" y="4468813"/>
          <p14:tracePt t="12196" x="2051050" y="4459288"/>
          <p14:tracePt t="12204" x="2060575" y="4459288"/>
          <p14:tracePt t="12212" x="2078038" y="4449763"/>
          <p14:tracePt t="12220" x="2106613" y="4449763"/>
          <p14:tracePt t="12228" x="2124075" y="4441825"/>
          <p14:tracePt t="12235" x="2143125" y="4441825"/>
          <p14:tracePt t="12244" x="2179638" y="4441825"/>
          <p14:tracePt t="12251" x="2214563" y="4422775"/>
          <p14:tracePt t="12259" x="2233613" y="4413250"/>
          <p14:tracePt t="12269" x="2279650" y="4395788"/>
          <p14:tracePt t="12275" x="2333625" y="4395788"/>
          <p14:tracePt t="12285" x="2379663" y="4386263"/>
          <p14:tracePt t="12291" x="2443163" y="4368800"/>
          <p14:tracePt t="12301" x="2516188" y="4368800"/>
          <p14:tracePt t="12308" x="2552700" y="4349750"/>
          <p14:tracePt t="12316" x="2616200" y="4349750"/>
          <p14:tracePt t="12324" x="2652713" y="4340225"/>
          <p14:tracePt t="12332" x="2698750" y="4340225"/>
          <p14:tracePt t="12340" x="2716213" y="4340225"/>
          <p14:tracePt t="12347" x="2735263" y="4332288"/>
          <p14:tracePt t="12717" x="2752725" y="4332288"/>
          <p14:tracePt t="12725" x="2808288" y="4332288"/>
          <p14:tracePt t="12731" x="2935288" y="4332288"/>
          <p14:tracePt t="12740" x="3044825" y="4332288"/>
          <p14:tracePt t="12748" x="3171825" y="4340225"/>
          <p14:tracePt t="12755" x="3317875" y="4340225"/>
          <p14:tracePt t="12763" x="3482975" y="4340225"/>
          <p14:tracePt t="12771" x="3609975" y="4340225"/>
          <p14:tracePt t="12779" x="3756025" y="4340225"/>
          <p14:tracePt t="12788" x="3902075" y="4340225"/>
          <p14:tracePt t="12796" x="4011613" y="4340225"/>
          <p14:tracePt t="12804" x="4102100" y="4340225"/>
          <p14:tracePt t="12812" x="4211638" y="4340225"/>
          <p14:tracePt t="12820" x="4267200" y="4340225"/>
          <p14:tracePt t="12828" x="4348163" y="4340225"/>
          <p14:tracePt t="12836" x="4384675" y="4340225"/>
          <p14:tracePt t="12844" x="4430713" y="4340225"/>
          <p14:tracePt t="12852" x="4457700" y="4340225"/>
          <p14:tracePt t="12860" x="4513263" y="4340225"/>
          <p14:tracePt t="12868" x="4567238" y="4340225"/>
          <p14:tracePt t="12886" x="4713288" y="4340225"/>
          <p14:tracePt t="12892" x="4759325" y="4340225"/>
          <p14:tracePt t="12900" x="4822825" y="4340225"/>
          <p14:tracePt t="12908" x="4859338" y="4340225"/>
          <p14:tracePt t="12915" x="4913313" y="4340225"/>
          <p14:tracePt t="12926" x="4941888" y="4340225"/>
          <p14:tracePt t="12932" x="4959350" y="4340225"/>
          <p14:tracePt t="12940" x="4986338" y="4340225"/>
          <p14:tracePt t="12948" x="4995863" y="4340225"/>
          <p14:tracePt t="12956" x="5005388" y="4340225"/>
          <p14:tracePt t="13101" x="5032375" y="4368800"/>
          <p14:tracePt t="13125" x="5032375" y="4376738"/>
          <p14:tracePt t="13147" x="5032375" y="4386263"/>
          <p14:tracePt t="13172" x="5032375" y="4395788"/>
          <p14:tracePt t="13188" x="5032375" y="4405313"/>
          <p14:tracePt t="13195" x="5032375" y="4413250"/>
          <p14:tracePt t="13204" x="5032375" y="4432300"/>
          <p14:tracePt t="13212" x="5032375" y="4441825"/>
          <p14:tracePt t="13220" x="5032375" y="4449763"/>
          <p14:tracePt t="13228" x="5032375" y="4486275"/>
          <p14:tracePt t="13236" x="5032375" y="4495800"/>
          <p14:tracePt t="13252" x="5022850" y="4541838"/>
          <p14:tracePt t="13260" x="5014913" y="4559300"/>
          <p14:tracePt t="13270" x="5005388" y="4578350"/>
          <p14:tracePt t="13276" x="4995863" y="4595813"/>
          <p14:tracePt t="13285" x="4978400" y="4624388"/>
          <p14:tracePt t="13291" x="4968875" y="4632325"/>
          <p14:tracePt t="13300" x="4959350" y="4641850"/>
          <p14:tracePt t="13308" x="4932363" y="4678363"/>
          <p14:tracePt t="13318" x="4913313" y="4697413"/>
          <p14:tracePt t="13323" x="4895850" y="4732338"/>
          <p14:tracePt t="13331" x="4876800" y="4751388"/>
          <p14:tracePt t="13340" x="4849813" y="4778375"/>
          <p14:tracePt t="13347" x="4832350" y="4797425"/>
          <p14:tracePt t="13356" x="4803775" y="4833938"/>
          <p14:tracePt t="13364" x="4767263" y="4860925"/>
          <p14:tracePt t="13372" x="4740275" y="4897438"/>
          <p14:tracePt t="13380" x="4722813" y="4924425"/>
          <p14:tracePt t="13388" x="4686300" y="4943475"/>
          <p14:tracePt t="13395" x="4659313" y="4960938"/>
          <p14:tracePt t="13404" x="4622800" y="4997450"/>
          <p14:tracePt t="13411" x="4603750" y="5043488"/>
          <p14:tracePt t="13420" x="4567238" y="5070475"/>
          <p14:tracePt t="13427" x="4540250" y="5126038"/>
          <p14:tracePt t="13436" x="4503738" y="5153025"/>
          <p14:tracePt t="13443" x="4476750" y="5189538"/>
          <p14:tracePt t="13451" x="4448175" y="5207000"/>
          <p14:tracePt t="13460" x="4421188" y="5262563"/>
          <p14:tracePt t="13468" x="4394200" y="5280025"/>
          <p14:tracePt t="13476" x="4384675" y="5316538"/>
          <p14:tracePt t="13484" x="4357688" y="5343525"/>
          <p14:tracePt t="13492" x="4357688" y="5353050"/>
          <p14:tracePt t="13500" x="4348163" y="5362575"/>
          <p14:tracePt t="13507" x="4340225" y="5372100"/>
          <p14:tracePt t="13653" x="4340225" y="5389563"/>
          <p14:tracePt t="13663" x="4340225" y="5399088"/>
          <p14:tracePt t="13670" x="4340225" y="5426075"/>
          <p14:tracePt t="13679" x="4340225" y="5435600"/>
          <p14:tracePt t="13684" x="4340225" y="5453063"/>
          <p14:tracePt t="13694" x="4340225" y="5481638"/>
          <p14:tracePt t="13699" x="4321175" y="5508625"/>
          <p14:tracePt t="13707" x="4321175" y="5545138"/>
          <p14:tracePt t="13716" x="4311650" y="5572125"/>
          <p14:tracePt t="13723" x="4294188" y="5599113"/>
          <p14:tracePt t="13733" x="4267200" y="5645150"/>
          <p14:tracePt t="13741" x="4230688" y="5691188"/>
          <p14:tracePt t="13749" x="4202113" y="5727700"/>
          <p14:tracePt t="13759" x="4129088" y="5791200"/>
          <p14:tracePt t="13763" x="4065588" y="5854700"/>
          <p14:tracePt t="13773" x="4021138" y="5910263"/>
          <p14:tracePt t="13781" x="3956050" y="5946775"/>
          <p14:tracePt t="13790" x="3875088" y="5991225"/>
          <p14:tracePt t="13796" x="3838575" y="6018213"/>
          <p14:tracePt t="13804" x="3810000" y="6037263"/>
          <p14:tracePt t="13812" x="3746500" y="6073775"/>
          <p14:tracePt t="13820" x="3709988" y="6083300"/>
          <p14:tracePt t="13827" x="3665538" y="6110288"/>
          <p14:tracePt t="13837" x="3619500" y="6127750"/>
          <p14:tracePt t="13843" x="3592513" y="6137275"/>
          <p14:tracePt t="13852" x="3546475" y="6146800"/>
          <p14:tracePt t="13860" x="3482975" y="6173788"/>
          <p14:tracePt t="13868" x="3419475" y="6200775"/>
          <p14:tracePt t="13889" x="3336925" y="6210300"/>
          <p14:tracePt t="13893" x="3281363" y="6237288"/>
          <p14:tracePt t="13901" x="3217863" y="6246813"/>
          <p14:tracePt t="13911" x="3163888" y="6256338"/>
          <p14:tracePt t="13916" x="3081338" y="6256338"/>
          <p14:tracePt t="13926" x="3008313" y="6273800"/>
          <p14:tracePt t="13931" x="2954338" y="6273800"/>
          <p14:tracePt t="13941" x="2862263" y="6273800"/>
          <p14:tracePt t="13947" x="2817813" y="6273800"/>
          <p14:tracePt t="13955" x="2762250" y="6273800"/>
          <p14:tracePt t="13965" x="2725738" y="6273800"/>
          <p14:tracePt t="13978" x="2652713" y="6273800"/>
          <p14:tracePt t="13981" x="2552700" y="6237288"/>
          <p14:tracePt t="13989" x="2498725" y="6210300"/>
          <p14:tracePt t="13997" x="2416175" y="6192838"/>
          <p14:tracePt t="14010" x="2370138" y="6156325"/>
          <p14:tracePt t="14011" x="2306638" y="6137275"/>
          <p14:tracePt t="14021" x="2243138" y="6100763"/>
          <p14:tracePt t="14027" x="2214563" y="6091238"/>
          <p14:tracePt t="14037" x="2143125" y="6054725"/>
          <p14:tracePt t="14043" x="2114550" y="6037263"/>
          <p14:tracePt t="14052" x="2051050" y="6000750"/>
          <p14:tracePt t="14061" x="2005013" y="5964238"/>
          <p14:tracePt t="14073" x="1941513" y="5910263"/>
          <p14:tracePt t="14075" x="1905000" y="5881688"/>
          <p14:tracePt t="14085" x="1860550" y="5818188"/>
          <p14:tracePt t="14092" x="1804988" y="5745163"/>
          <p14:tracePt t="14100" x="1751013" y="5662613"/>
          <p14:tracePt t="14108" x="1722438" y="5618163"/>
          <p14:tracePt t="14116" x="1677988" y="5554663"/>
          <p14:tracePt t="14124" x="1658938" y="5481638"/>
          <p14:tracePt t="14131" x="1622425" y="5416550"/>
          <p14:tracePt t="14140" x="1612900" y="5372100"/>
          <p14:tracePt t="14149" x="1595438" y="5316538"/>
          <p14:tracePt t="14156" x="1585913" y="5270500"/>
          <p14:tracePt t="14163" x="1568450" y="5226050"/>
          <p14:tracePt t="14172" x="1568450" y="5189538"/>
          <p14:tracePt t="14181" x="1558925" y="5126038"/>
          <p14:tracePt t="14189" x="1558925" y="5089525"/>
          <p14:tracePt t="14197" x="1558925" y="5033963"/>
          <p14:tracePt t="14207" x="1558925" y="4979988"/>
          <p14:tracePt t="14212" x="1558925" y="4933950"/>
          <p14:tracePt t="14224" x="1558925" y="4878388"/>
          <p14:tracePt t="14227" x="1558925" y="4824413"/>
          <p14:tracePt t="14237" x="1558925" y="4787900"/>
          <p14:tracePt t="14243" x="1558925" y="4751388"/>
          <p14:tracePt t="14251" x="1558925" y="4697413"/>
          <p14:tracePt t="14259" x="1558925" y="4660900"/>
          <p14:tracePt t="14270" x="1558925" y="4614863"/>
          <p14:tracePt t="14276" x="1558925" y="4605338"/>
          <p14:tracePt t="14285" x="1558925" y="4568825"/>
          <p14:tracePt t="14291" x="1558925" y="4551363"/>
          <p14:tracePt t="14302" x="1558925" y="4514850"/>
          <p14:tracePt t="14307" x="1558925" y="4505325"/>
          <p14:tracePt t="14317" x="1558925" y="4478338"/>
          <p14:tracePt t="14323" x="1568450" y="4459288"/>
          <p14:tracePt t="14340" x="1568450" y="4432300"/>
          <p14:tracePt t="14347" x="1568450" y="4422775"/>
          <p14:tracePt t="14355" x="1576388" y="4395788"/>
          <p14:tracePt t="14366" x="1604963" y="4368800"/>
          <p14:tracePt t="14374" x="1612900" y="4349750"/>
          <p14:tracePt t="14382" x="1631950" y="4332288"/>
          <p14:tracePt t="14387" x="1649413" y="4303713"/>
          <p14:tracePt t="14396" x="1677988" y="4276725"/>
          <p14:tracePt t="14409" x="1714500" y="4259263"/>
          <p14:tracePt t="14411" x="1758950" y="4222750"/>
          <p14:tracePt t="14420" x="1795463" y="4213225"/>
          <p14:tracePt t="14427" x="1851025" y="4176713"/>
          <p14:tracePt t="14436" x="1887538" y="4167188"/>
          <p14:tracePt t="14443" x="1951038" y="4140200"/>
          <p14:tracePt t="14451" x="2041525" y="4113213"/>
          <p14:tracePt t="14460" x="2106613" y="4103688"/>
          <p14:tracePt t="14468" x="2170113" y="4086225"/>
          <p14:tracePt t="14476" x="2243138" y="4086225"/>
          <p14:tracePt t="14485" x="2279650" y="4076700"/>
          <p14:tracePt t="14492" x="2352675" y="4076700"/>
          <p14:tracePt t="14500" x="2397125" y="4057650"/>
          <p14:tracePt t="14507" x="2462213" y="4057650"/>
          <p14:tracePt t="14515" x="2489200" y="4049713"/>
          <p14:tracePt t="14523" x="2543175" y="4049713"/>
          <p14:tracePt t="14532" x="2579688" y="4049713"/>
          <p14:tracePt t="14540" x="2635250" y="4049713"/>
          <p14:tracePt t="14548" x="2679700" y="4049713"/>
          <p14:tracePt t="14555" x="2716213" y="4049713"/>
          <p14:tracePt t="14564" x="2735263" y="4049713"/>
          <p14:tracePt t="14571" x="2789238" y="4049713"/>
          <p14:tracePt t="14580" x="2835275" y="4049713"/>
          <p14:tracePt t="14588" x="2871788" y="4049713"/>
          <p14:tracePt t="14597" x="2908300" y="4057650"/>
          <p14:tracePt t="14604" x="2935288" y="4057650"/>
          <p14:tracePt t="14612" x="2971800" y="4067175"/>
          <p14:tracePt t="14620" x="3008313" y="4076700"/>
          <p14:tracePt t="14630" x="3044825" y="4103688"/>
          <p14:tracePt t="14636" x="3090863" y="4122738"/>
          <p14:tracePt t="14643" x="3136900" y="4130675"/>
          <p14:tracePt t="14652" x="3163888" y="4159250"/>
          <p14:tracePt t="14660" x="3227388" y="4167188"/>
          <p14:tracePt t="14668" x="3254375" y="4176713"/>
          <p14:tracePt t="14675" x="3327400" y="4213225"/>
          <p14:tracePt t="14684" x="3336925" y="4222750"/>
          <p14:tracePt t="14692" x="3354388" y="4222750"/>
          <p14:tracePt t="14700" x="3382963" y="4240213"/>
          <p14:tracePt t="14708" x="3427413" y="4259263"/>
          <p14:tracePt t="14716" x="3436938" y="4268788"/>
          <p14:tracePt t="14723" x="3446463" y="4276725"/>
          <p14:tracePt t="14732" x="3482975" y="4313238"/>
          <p14:tracePt t="14740" x="3490913" y="4313238"/>
          <p14:tracePt t="14748" x="3519488" y="4359275"/>
          <p14:tracePt t="14755" x="3536950" y="4376738"/>
          <p14:tracePt t="14763" x="3573463" y="4405313"/>
          <p14:tracePt t="14772" x="3592513" y="4441825"/>
          <p14:tracePt t="14781" x="3609975" y="4468813"/>
          <p14:tracePt t="14791" x="3629025" y="4495800"/>
          <p14:tracePt t="14797" x="3673475" y="4541838"/>
          <p14:tracePt t="14806" x="3683000" y="4568825"/>
          <p14:tracePt t="14813" x="3692525" y="4605338"/>
          <p14:tracePt t="14825" x="3729038" y="4651375"/>
          <p14:tracePt t="14827" x="3738563" y="4687888"/>
          <p14:tracePt t="14837" x="3775075" y="4732338"/>
          <p14:tracePt t="14845" x="3783013" y="4751388"/>
          <p14:tracePt t="14852" x="3783013" y="4768850"/>
          <p14:tracePt t="14860" x="3792538" y="4797425"/>
          <p14:tracePt t="14871" x="3792538" y="4824413"/>
          <p14:tracePt t="14890" x="3829050" y="4943475"/>
          <p14:tracePt t="14893" x="3829050" y="4979988"/>
          <p14:tracePt t="14903" x="3829050" y="5033963"/>
          <p14:tracePt t="14910" x="3829050" y="5080000"/>
          <p14:tracePt t="14916" x="3829050" y="5116513"/>
          <p14:tracePt t="14924" x="3829050" y="5160963"/>
          <p14:tracePt t="14931" x="3829050" y="5216525"/>
          <p14:tracePt t="14940" x="3810000" y="5243513"/>
          <p14:tracePt t="14947" x="3783013" y="5289550"/>
          <p14:tracePt t="14956" x="3775075" y="5316538"/>
          <p14:tracePt t="14964" x="3765550" y="5362575"/>
          <p14:tracePt t="14973" x="3729038" y="5408613"/>
          <p14:tracePt t="14980" x="3719513" y="5426075"/>
          <p14:tracePt t="14988" x="3702050" y="5481638"/>
          <p14:tracePt t="14996" x="3673475" y="5518150"/>
          <p14:tracePt t="15004" x="3665538" y="5545138"/>
          <p14:tracePt t="15012" x="3619500" y="5589588"/>
          <p14:tracePt t="15020" x="3592513" y="5626100"/>
          <p14:tracePt t="15028" x="3556000" y="5672138"/>
          <p14:tracePt t="15036" x="3509963" y="5708650"/>
          <p14:tracePt t="15044" x="3473450" y="5727700"/>
          <p14:tracePt t="15052" x="3427413" y="5764213"/>
          <p14:tracePt t="15060" x="3409950" y="5772150"/>
          <p14:tracePt t="15068" x="3363913" y="5800725"/>
          <p14:tracePt t="15075" x="3346450" y="5808663"/>
          <p14:tracePt t="15084" x="3290888" y="5837238"/>
          <p14:tracePt t="15092" x="3227388" y="5873750"/>
          <p14:tracePt t="15100" x="3163888" y="5881688"/>
          <p14:tracePt t="15108" x="3090863" y="5900738"/>
          <p14:tracePt t="15117" x="3027363" y="5918200"/>
          <p14:tracePt t="15123" x="2971800" y="5937250"/>
          <p14:tracePt t="15131" x="2871788" y="5946775"/>
          <p14:tracePt t="15140" x="2762250" y="5946775"/>
          <p14:tracePt t="15147" x="2635250" y="5946775"/>
          <p14:tracePt t="15156" x="2489200" y="5946775"/>
          <p14:tracePt t="15165" x="2343150" y="5946775"/>
          <p14:tracePt t="15173" x="2197100" y="5946775"/>
          <p14:tracePt t="15179" x="2070100" y="5946775"/>
          <p14:tracePt t="15188" x="1951038" y="5946775"/>
          <p14:tracePt t="15195" x="1831975" y="5946775"/>
          <p14:tracePt t="15204" x="1722438" y="5946775"/>
          <p14:tracePt t="15212" x="1631950" y="5946775"/>
          <p14:tracePt t="15220" x="1576388" y="5946775"/>
          <p14:tracePt t="15229" x="1541463" y="5946775"/>
          <p14:tracePt t="15236" x="1476375" y="5918200"/>
          <p14:tracePt t="15245" x="1458913" y="5910263"/>
          <p14:tracePt t="15258" x="1439863" y="5900738"/>
          <p14:tracePt t="15259" x="1422400" y="5881688"/>
          <p14:tracePt t="15275" x="1403350" y="5864225"/>
          <p14:tracePt t="15276" x="1376363" y="5818188"/>
          <p14:tracePt t="15288" x="1366838" y="5781675"/>
          <p14:tracePt t="15293" x="1339850" y="5699125"/>
          <p14:tracePt t="15305" x="1322388" y="5618163"/>
          <p14:tracePt t="15308" x="1303338" y="5589588"/>
          <p14:tracePt t="15317" x="1285875" y="5535613"/>
          <p14:tracePt t="15323" x="1230313" y="5416550"/>
          <p14:tracePt t="15331" x="1203325" y="5316538"/>
          <p14:tracePt t="15340" x="1157288" y="5243513"/>
          <p14:tracePt t="15347" x="1120775" y="5160963"/>
          <p14:tracePt t="15355" x="1093788" y="5060950"/>
          <p14:tracePt t="15364" x="1047750" y="4979988"/>
          <p14:tracePt t="15372" x="1030288" y="4924425"/>
          <p14:tracePt t="15379" x="1011238" y="4841875"/>
          <p14:tracePt t="15389" x="984250" y="4778375"/>
          <p14:tracePt t="15398" x="974725" y="4724400"/>
          <p14:tracePt t="15404" x="974725" y="4668838"/>
          <p14:tracePt t="15413" x="974725" y="4624388"/>
          <p14:tracePt t="15422" x="974725" y="4568825"/>
          <p14:tracePt t="15430" x="974725" y="4514850"/>
          <p14:tracePt t="15437" x="974725" y="4478338"/>
          <p14:tracePt t="15444" x="1003300" y="4432300"/>
          <p14:tracePt t="15452" x="1030288" y="4368800"/>
          <p14:tracePt t="15461" x="1057275" y="4322763"/>
          <p14:tracePt t="15469" x="1103313" y="4259263"/>
          <p14:tracePt t="15476" x="1149350" y="4222750"/>
          <p14:tracePt t="15487" x="1212850" y="4195763"/>
          <p14:tracePt t="15493" x="1258888" y="4159250"/>
          <p14:tracePt t="15511" x="1358900" y="4122738"/>
          <p14:tracePt t="15515" x="1458913" y="4094163"/>
          <p14:tracePt t="15523" x="1522413" y="4076700"/>
          <p14:tracePt t="15531" x="1612900" y="4057650"/>
          <p14:tracePt t="15540" x="1704975" y="4030663"/>
          <p14:tracePt t="15548" x="1804988" y="4030663"/>
          <p14:tracePt t="15556" x="1931988" y="4030663"/>
          <p14:tracePt t="15564" x="2060575" y="4021138"/>
          <p14:tracePt t="15571" x="2206625" y="4021138"/>
          <p14:tracePt t="15579" x="2397125" y="4021138"/>
          <p14:tracePt t="15588" x="2543175" y="4021138"/>
          <p14:tracePt t="15596" x="2689225" y="4021138"/>
          <p14:tracePt t="15605" x="2817813" y="4021138"/>
          <p14:tracePt t="15614" x="2898775" y="4021138"/>
          <p14:tracePt t="15621" x="2990850" y="4049713"/>
          <p14:tracePt t="15632" x="3090863" y="4076700"/>
          <p14:tracePt t="15635" x="3171825" y="4113213"/>
          <p14:tracePt t="15648" x="3244850" y="4159250"/>
          <p14:tracePt t="15653" x="3290888" y="4176713"/>
          <p14:tracePt t="15662" x="3363913" y="4232275"/>
          <p14:tracePt t="15670" x="3427413" y="4286250"/>
          <p14:tracePt t="15678" x="3473450" y="4332288"/>
          <p14:tracePt t="15685" x="3509963" y="4376738"/>
          <p14:tracePt t="15692" x="3546475" y="4441825"/>
          <p14:tracePt t="15700" x="3600450" y="4522788"/>
          <p14:tracePt t="15708" x="3636963" y="4578350"/>
          <p14:tracePt t="15716" x="3683000" y="4660900"/>
          <p14:tracePt t="15723" x="3702050" y="4714875"/>
          <p14:tracePt t="15732" x="3756025" y="4797425"/>
          <p14:tracePt t="15740" x="3810000" y="4870450"/>
          <p14:tracePt t="15748" x="3838575" y="4943475"/>
          <p14:tracePt t="15755" x="3875088" y="5006975"/>
          <p14:tracePt t="15763" x="3892550" y="5089525"/>
          <p14:tracePt t="15771" x="3929063" y="5153025"/>
          <p14:tracePt t="15780" x="3956050" y="5243513"/>
          <p14:tracePt t="15788" x="3956050" y="5316538"/>
          <p14:tracePt t="15797" x="3965575" y="5399088"/>
          <p14:tracePt t="15807" x="3965575" y="5453063"/>
          <p14:tracePt t="15813" x="3965575" y="5508625"/>
          <p14:tracePt t="15824" x="3965575" y="5581650"/>
          <p14:tracePt t="15827" x="3965575" y="5626100"/>
          <p14:tracePt t="15836" x="3965575" y="5662613"/>
          <p14:tracePt t="15843" x="3929063" y="5708650"/>
          <p14:tracePt t="15852" x="3911600" y="5745163"/>
          <p14:tracePt t="15859" x="3875088" y="5791200"/>
          <p14:tracePt t="15868" x="3865563" y="5800725"/>
          <p14:tracePt t="15886" x="3829050" y="5845175"/>
          <p14:tracePt t="15891" x="3819525" y="5845175"/>
          <p14:tracePt t="15899" x="3810000" y="5854700"/>
          <p14:tracePt t="15908" x="3765550" y="5864225"/>
          <p14:tracePt t="15916" x="3746500" y="5873750"/>
          <p14:tracePt t="15924" x="3702050" y="5881688"/>
          <p14:tracePt t="15932" x="3646488" y="5891213"/>
          <p14:tracePt t="15942" x="3563938" y="5910263"/>
          <p14:tracePt t="15948" x="3490913" y="5946775"/>
          <p14:tracePt t="15956" x="3427413" y="5954713"/>
          <p14:tracePt t="15964" x="3309938" y="6000750"/>
          <p14:tracePt t="15972" x="3217863" y="6018213"/>
          <p14:tracePt t="15979" x="3144838" y="6046788"/>
          <p14:tracePt t="15988" x="3044825" y="6073775"/>
          <p14:tracePt t="15996" x="2971800" y="6083300"/>
          <p14:tracePt t="16007" x="2871788" y="6083300"/>
          <p14:tracePt t="16011" x="2835275" y="6091238"/>
          <p14:tracePt t="16021" x="2762250" y="6091238"/>
          <p14:tracePt t="16028" x="2708275" y="6091238"/>
          <p14:tracePt t="16038" x="2606675" y="6091238"/>
          <p14:tracePt t="16045" x="2533650" y="6091238"/>
          <p14:tracePt t="16053" x="2479675" y="6091238"/>
          <p14:tracePt t="16059" x="2425700" y="6091238"/>
          <p14:tracePt t="16071" x="2370138" y="6091238"/>
          <p14:tracePt t="16075" x="2352675" y="6091238"/>
          <p14:tracePt t="16085" x="2324100" y="6091238"/>
          <p14:tracePt t="16092" x="2306638" y="6091238"/>
          <p14:tracePt t="16100" x="2287588" y="6091238"/>
          <p14:tracePt t="16318" x="2279650" y="6091238"/>
          <p14:tracePt t="16323" x="2260600" y="6091238"/>
          <p14:tracePt t="16332" x="2243138" y="6073775"/>
          <p14:tracePt t="16340" x="2233613" y="6073775"/>
          <p14:tracePt t="16347" x="2197100" y="6064250"/>
          <p14:tracePt t="16356" x="2170113" y="6037263"/>
          <p14:tracePt t="16364" x="2151063" y="6027738"/>
          <p14:tracePt t="16372" x="2124075" y="6010275"/>
          <p14:tracePt t="16379" x="2097088" y="5983288"/>
          <p14:tracePt t="16387" x="2087563" y="5973763"/>
          <p14:tracePt t="16395" x="2078038" y="5964238"/>
          <p14:tracePt t="16404" x="2060575" y="5946775"/>
          <p14:tracePt t="16412" x="2051050" y="5927725"/>
          <p14:tracePt t="16427" x="2041525" y="5918200"/>
          <p14:tracePt t="16436" x="2024063" y="5900738"/>
          <p14:tracePt t="16460" x="2014538" y="5900738"/>
          <p14:tracePt t="16549" x="2051050" y="5900738"/>
          <p14:tracePt t="16557" x="2124075" y="5900738"/>
          <p14:tracePt t="16568" x="2214563" y="5910263"/>
          <p14:tracePt t="16572" x="2306638" y="5910263"/>
          <p14:tracePt t="16579" x="2433638" y="5910263"/>
          <p14:tracePt t="16587" x="2579688" y="5910263"/>
          <p14:tracePt t="16597" x="2708275" y="5910263"/>
          <p14:tracePt t="16604" x="2852738" y="5910263"/>
          <p14:tracePt t="16612" x="2998788" y="5910263"/>
          <p14:tracePt t="16620" x="3108325" y="5910263"/>
          <p14:tracePt t="16629" x="3236913" y="5910263"/>
          <p14:tracePt t="16636" x="3327400" y="5910263"/>
          <p14:tracePt t="16645" x="3400425" y="5910263"/>
          <p14:tracePt t="16652" x="3463925" y="5910263"/>
          <p14:tracePt t="16660" x="3473450" y="5910263"/>
          <p14:tracePt t="16668" x="3519488" y="5910263"/>
          <p14:tracePt t="16684" x="3527425" y="5910263"/>
          <p14:tracePt t="16700" x="3536950" y="5910263"/>
          <p14:tracePt t="16708" x="3546475" y="5910263"/>
          <p14:tracePt t="16716" x="3556000" y="5910263"/>
          <p14:tracePt t="16724" x="3573463" y="5910263"/>
          <p14:tracePt t="16731" x="3600450" y="5910263"/>
          <p14:tracePt t="16740" x="3646488" y="5910263"/>
          <p14:tracePt t="16748" x="3665538" y="5910263"/>
          <p14:tracePt t="16756" x="3719513" y="5910263"/>
          <p14:tracePt t="16763" x="3746500" y="5910263"/>
          <p14:tracePt t="16771" x="3775075" y="5910263"/>
          <p14:tracePt t="16780" x="3802063" y="5910263"/>
          <p14:tracePt t="16787" x="3819525" y="5910263"/>
          <p14:tracePt t="16796" x="3846513" y="5910263"/>
          <p14:tracePt t="16804" x="3865563" y="5910263"/>
          <p14:tracePt t="16812" x="3892550" y="5900738"/>
          <p14:tracePt t="16836" x="3911600" y="5891213"/>
          <p14:tracePt t="16926" x="3948113" y="5881688"/>
          <p14:tracePt t="16941" x="3984625" y="5881688"/>
          <p14:tracePt t="16947" x="4029075" y="5873750"/>
          <p14:tracePt t="16956" x="4057650" y="5873750"/>
          <p14:tracePt t="16964" x="4111625" y="5845175"/>
          <p14:tracePt t="16972" x="4157663" y="5845175"/>
          <p14:tracePt t="16980" x="4211638" y="5845175"/>
          <p14:tracePt t="16988" x="4267200" y="5837238"/>
          <p14:tracePt t="16996" x="4330700" y="5827713"/>
          <p14:tracePt t="17005" x="4367213" y="5827713"/>
          <p14:tracePt t="17011" x="4430713" y="5818188"/>
          <p14:tracePt t="17021" x="4448175" y="5818188"/>
          <p14:tracePt t="17027" x="4484688" y="5818188"/>
          <p14:tracePt t="17036" x="4503738" y="5800725"/>
          <p14:tracePt t="17044" x="4513263" y="5800725"/>
          <p14:tracePt t="17911" x="4494213" y="5800725"/>
          <p14:tracePt t="17917" x="4440238" y="5800725"/>
          <p14:tracePt t="17924" x="4367213" y="5800725"/>
          <p14:tracePt t="17931" x="4303713" y="5808663"/>
          <p14:tracePt t="17940" x="4211638" y="5827713"/>
          <p14:tracePt t="17947" x="4102100" y="5827713"/>
          <p14:tracePt t="17956" x="4002088" y="5854700"/>
          <p14:tracePt t="17964" x="3929063" y="5864225"/>
          <p14:tracePt t="17974" x="3838575" y="5881688"/>
          <p14:tracePt t="17979" x="3792538" y="5881688"/>
          <p14:tracePt t="17988" x="3719513" y="5891213"/>
          <p14:tracePt t="17996" x="3656013" y="5918200"/>
          <p14:tracePt t="18005" x="3619500" y="5927725"/>
          <p14:tracePt t="18012" x="3600450" y="5927725"/>
          <p14:tracePt t="18021" x="3546475" y="5937250"/>
          <p14:tracePt t="18027" x="3519488" y="5937250"/>
          <p14:tracePt t="18036" x="3509963" y="5937250"/>
          <p14:tracePt t="18043" x="3490913" y="5937250"/>
          <p14:tracePt t="18051" x="3463925" y="5946775"/>
          <p14:tracePt t="18060" x="3446463" y="5946775"/>
          <p14:tracePt t="18068" x="3409950" y="5946775"/>
          <p14:tracePt t="18075" x="3400425" y="5946775"/>
          <p14:tracePt t="18084" x="3363913" y="5946775"/>
          <p14:tracePt t="18092" x="3346450" y="5946775"/>
          <p14:tracePt t="18101" x="3317875" y="5946775"/>
          <p14:tracePt t="18108" x="3309938" y="5946775"/>
          <p14:tracePt t="18116" x="3290888" y="5954713"/>
          <p14:tracePt t="18124" x="3290888" y="5964238"/>
          <p14:tracePt t="18140" x="3281363" y="5964238"/>
          <p14:tracePt t="18172" x="3273425" y="5964238"/>
          <p14:tracePt t="18195" x="3263900" y="5964238"/>
          <p14:tracePt t="18204" x="3244850" y="5964238"/>
          <p14:tracePt t="18211" x="3227388" y="5964238"/>
          <p14:tracePt t="18220" x="3200400" y="5964238"/>
          <p14:tracePt t="18228" x="3171825" y="5964238"/>
          <p14:tracePt t="18236" x="3144838" y="5964238"/>
          <p14:tracePt t="18243" x="3100388" y="5964238"/>
          <p14:tracePt t="18252" x="3071813" y="5964238"/>
          <p14:tracePt t="18260" x="3035300" y="5964238"/>
          <p14:tracePt t="18267" x="2990850" y="5964238"/>
          <p14:tracePt t="18275" x="2935288" y="5964238"/>
          <p14:tracePt t="18284" x="2917825" y="5964238"/>
          <p14:tracePt t="18292" x="2889250" y="5964238"/>
          <p14:tracePt t="18301" x="2871788" y="5964238"/>
          <p14:tracePt t="18307" x="2844800" y="5964238"/>
          <p14:tracePt t="18316" x="2835275" y="5964238"/>
          <p14:tracePt t="18323" x="2808288" y="5964238"/>
          <p14:tracePt t="18332" x="2798763" y="5964238"/>
          <p14:tracePt t="18340" x="2789238" y="5964238"/>
          <p14:tracePt t="18355" x="2771775" y="5964238"/>
          <p14:tracePt t="18364" x="2762250" y="5964238"/>
          <p14:tracePt t="18389" x="2752725" y="5964238"/>
          <p14:tracePt t="18421" x="2744788" y="5964238"/>
          <p14:tracePt t="19236" x="2735263" y="5954713"/>
          <p14:tracePt t="19570" x="2735263" y="5937250"/>
          <p14:tracePt t="19726" x="2735263" y="5964238"/>
          <p14:tracePt t="19733" x="2735263" y="5983288"/>
          <p14:tracePt t="19741" x="2735263" y="6010275"/>
          <p14:tracePt t="19749" x="2735263" y="6027738"/>
          <p14:tracePt t="19757" x="2735263" y="6054725"/>
          <p14:tracePt t="19763" x="2735263" y="6073775"/>
          <p14:tracePt t="19771" x="2735263" y="6100763"/>
          <p14:tracePt t="19779" x="2735263" y="6119813"/>
          <p14:tracePt t="19788" x="2762250" y="6146800"/>
          <p14:tracePt t="19795" x="2771775" y="6183313"/>
          <p14:tracePt t="19804" x="2771775" y="6200775"/>
          <p14:tracePt t="19812" x="2781300" y="6219825"/>
          <p14:tracePt t="19821" x="2781300" y="6229350"/>
          <p14:tracePt t="19827" x="2781300" y="6246813"/>
          <p14:tracePt t="19836" x="2789238" y="6265863"/>
          <p14:tracePt t="19843" x="2789238" y="6302375"/>
          <p14:tracePt t="19860" x="2789238" y="6329363"/>
          <p14:tracePt t="19869" x="2789238" y="6338888"/>
          <p14:tracePt t="19876" x="2789238" y="6346825"/>
          <p14:tracePt t="19884" x="2789238" y="6356350"/>
          <p14:tracePt t="19900" x="2789238" y="6375400"/>
          <p14:tracePt t="19908" x="2789238" y="6383338"/>
          <p14:tracePt t="19917" x="2771775" y="6402388"/>
          <p14:tracePt t="19925" x="2762250" y="6402388"/>
          <p14:tracePt t="19932" x="2735263" y="6402388"/>
          <p14:tracePt t="19944" x="2708275" y="6402388"/>
          <p14:tracePt t="19947" x="2662238" y="6402388"/>
          <p14:tracePt t="19956" x="2635250" y="6402388"/>
          <p14:tracePt t="19964" x="2606675" y="6402388"/>
          <p14:tracePt t="19973" x="2579688" y="6402388"/>
          <p14:tracePt t="19980" x="2562225" y="6402388"/>
          <p14:tracePt t="19988" x="2543175" y="6402388"/>
          <p14:tracePt t="19995" x="2525713" y="6402388"/>
          <p14:tracePt t="20005" x="2516188" y="6402388"/>
          <p14:tracePt t="20012" x="2506663" y="6402388"/>
          <p14:tracePt t="20021" x="2489200" y="6383338"/>
          <p14:tracePt t="20028" x="2489200" y="6375400"/>
          <p14:tracePt t="20044" x="2489200" y="6356350"/>
          <p14:tracePt t="20052" x="2489200" y="6346825"/>
          <p14:tracePt t="20074" x="2479675" y="6329363"/>
          <p14:tracePt t="20173" x="2525713" y="6302375"/>
          <p14:tracePt t="20181" x="2635250" y="6292850"/>
          <p14:tracePt t="20189" x="2762250" y="6273800"/>
          <p14:tracePt t="20195" x="2925763" y="6265863"/>
          <p14:tracePt t="20204" x="3108325" y="6265863"/>
          <p14:tracePt t="20212" x="3273425" y="6265863"/>
          <p14:tracePt t="20220" x="3482975" y="6229350"/>
          <p14:tracePt t="20227" x="3665538" y="6229350"/>
          <p14:tracePt t="20236" x="3829050" y="6200775"/>
          <p14:tracePt t="20243" x="3975100" y="6183313"/>
          <p14:tracePt t="20255" x="4102100" y="6156325"/>
          <p14:tracePt t="20259" x="4202113" y="6146800"/>
          <p14:tracePt t="20268" x="4294188" y="6127750"/>
          <p14:tracePt t="20276" x="4367213" y="6119813"/>
          <p14:tracePt t="20285" x="4384675" y="6119813"/>
          <p14:tracePt t="20291" x="4413250" y="6110288"/>
          <p14:tracePt t="20300" x="4421188" y="6100763"/>
          <p14:tracePt t="20308" x="4440238" y="6091238"/>
          <p14:tracePt t="20525" x="4457700" y="6091238"/>
          <p14:tracePt t="20533" x="4476750" y="6091238"/>
          <p14:tracePt t="20541" x="4503738" y="6083300"/>
          <p14:tracePt t="20551" x="4567238" y="6027738"/>
          <p14:tracePt t="20558" x="4630738" y="5983288"/>
          <p14:tracePt t="20565" x="4667250" y="5946775"/>
          <p14:tracePt t="20575" x="4749800" y="5891213"/>
          <p14:tracePt t="20579" x="4776788" y="5864225"/>
          <p14:tracePt t="20588" x="4803775" y="5845175"/>
          <p14:tracePt t="20595" x="4832350" y="5818188"/>
          <p14:tracePt t="20701" x="4822825" y="5827713"/>
          <p14:tracePt t="20714" x="4803775" y="5845175"/>
          <p14:tracePt t="20718" x="4795838" y="5854700"/>
          <p14:tracePt t="20724" x="4786313" y="5864225"/>
          <p14:tracePt t="20732" x="4767263" y="5881688"/>
          <p14:tracePt t="20740" x="4759325" y="5881688"/>
          <p14:tracePt t="20748" x="4740275" y="5900738"/>
          <p14:tracePt t="20764" x="4722813" y="5937250"/>
          <p14:tracePt t="20772" x="4722813" y="5946775"/>
          <p14:tracePt t="20780" x="4713288" y="5946775"/>
          <p14:tracePt t="20796" x="4695825" y="5964238"/>
          <p14:tracePt t="20805" x="4686300" y="5973763"/>
          <p14:tracePt t="20811" x="4676775" y="5983288"/>
          <p14:tracePt t="20820" x="4667250" y="5991225"/>
          <p14:tracePt t="20827" x="4649788" y="5991225"/>
          <p14:tracePt t="20836" x="4649788" y="6000750"/>
          <p14:tracePt t="20843" x="4640263" y="6010275"/>
          <p14:tracePt t="20852" x="4630738" y="6018213"/>
          <p14:tracePt t="20859" x="4622800" y="6018213"/>
          <p14:tracePt t="20870" x="4603750" y="6018213"/>
          <p14:tracePt t="20875" x="4576763" y="6018213"/>
          <p14:tracePt t="20884" x="4567238" y="6027738"/>
          <p14:tracePt t="20891" x="4557713" y="6027738"/>
          <p14:tracePt t="20900" x="4549775" y="6027738"/>
          <p14:tracePt t="20908" x="4530725" y="6037263"/>
          <p14:tracePt t="20915" x="4521200" y="6037263"/>
          <p14:tracePt t="20926" x="4513263" y="6037263"/>
          <p14:tracePt t="20932" x="4494213" y="6037263"/>
          <p14:tracePt t="20942" x="4484688" y="6037263"/>
          <p14:tracePt t="20948" x="4467225" y="6037263"/>
          <p14:tracePt t="20964" x="4440238" y="6037263"/>
          <p14:tracePt t="20973" x="4430713" y="6037263"/>
          <p14:tracePt t="20989" x="4413250" y="6037263"/>
          <p14:tracePt t="21294" x="4403725" y="6037263"/>
          <p14:tracePt t="21302" x="4376738" y="6054725"/>
          <p14:tracePt t="21308" x="4367213" y="6064250"/>
          <p14:tracePt t="21321" x="4348163" y="6073775"/>
          <p14:tracePt t="21323" x="4303713" y="6110288"/>
          <p14:tracePt t="21331" x="4284663" y="6119813"/>
          <p14:tracePt t="21339" x="4267200" y="6119813"/>
          <p14:tracePt t="21347" x="4238625" y="6137275"/>
          <p14:tracePt t="21356" x="4194175" y="6173788"/>
          <p14:tracePt t="21364" x="4148138" y="6183313"/>
          <p14:tracePt t="21372" x="4121150" y="6200775"/>
          <p14:tracePt t="21380" x="4075113" y="6219825"/>
          <p14:tracePt t="21388" x="4048125" y="6237288"/>
          <p14:tracePt t="21396" x="4002088" y="6265863"/>
          <p14:tracePt t="21404" x="3984625" y="6273800"/>
          <p14:tracePt t="21411" x="3938588" y="6302375"/>
          <p14:tracePt t="21420" x="3929063" y="6302375"/>
          <p14:tracePt t="21427" x="3919538" y="6319838"/>
          <p14:tracePt t="21436" x="3892550" y="6338888"/>
          <p14:tracePt t="21597" x="3892550" y="6319838"/>
          <p14:tracePt t="21612" x="3902075" y="6310313"/>
          <p14:tracePt t="21732" x="3902075" y="6319838"/>
          <p14:tracePt t="21740" x="3883025" y="6329363"/>
          <p14:tracePt t="21748" x="3875088" y="6338888"/>
          <p14:tracePt t="21755" x="3846513" y="6338888"/>
          <p14:tracePt t="21763" x="3838575" y="6346825"/>
          <p14:tracePt t="21771" x="3829050" y="6346825"/>
          <p14:tracePt t="21781" x="3810000" y="6346825"/>
          <p14:tracePt t="21789" x="3792538" y="6365875"/>
          <p14:tracePt t="21813" x="3783013" y="6365875"/>
          <p14:tracePt t="21836" x="3775075" y="6365875"/>
          <p14:tracePt t="21851" x="3765550" y="6365875"/>
          <p14:tracePt t="21859" x="3756025" y="6365875"/>
          <p14:tracePt t="21867" x="3746500" y="6365875"/>
          <p14:tracePt t="21886" x="3709988" y="6338888"/>
          <p14:tracePt t="21892" x="3702050" y="6329363"/>
          <p14:tracePt t="21903" x="3692525" y="6310313"/>
          <p14:tracePt t="21911" x="3683000" y="6283325"/>
          <p14:tracePt t="21918" x="3673475" y="6273800"/>
          <p14:tracePt t="21927" x="3665538" y="6265863"/>
          <p14:tracePt t="21931" x="3665538" y="6256338"/>
          <p14:tracePt t="21942" x="3656013" y="6246813"/>
          <p14:tracePt t="21964" x="3656013" y="6237288"/>
          <p14:tracePt t="21973" x="3656013" y="6229350"/>
          <p14:tracePt t="21980" x="3656013" y="6210300"/>
          <p14:tracePt t="21988" x="3656013" y="6200775"/>
          <p14:tracePt t="21996" x="3656013" y="6192838"/>
          <p14:tracePt t="22005" x="3656013" y="6183313"/>
          <p14:tracePt t="22020" x="3656013" y="6173788"/>
          <p14:tracePt t="22028" x="3673475" y="6137275"/>
          <p14:tracePt t="22036" x="3692525" y="6127750"/>
          <p14:tracePt t="22044" x="3738563" y="6110288"/>
          <p14:tracePt t="22052" x="3792538" y="6100763"/>
          <p14:tracePt t="22060" x="3838575" y="6100763"/>
          <p14:tracePt t="22068" x="3892550" y="6100763"/>
          <p14:tracePt t="22075" x="3965575" y="6100763"/>
          <p14:tracePt t="22084" x="4021138" y="6100763"/>
          <p14:tracePt t="22092" x="4065588" y="6100763"/>
          <p14:tracePt t="22101" x="4121150" y="6110288"/>
          <p14:tracePt t="22108" x="4129088" y="6119813"/>
          <p14:tracePt t="22116" x="4138613" y="6127750"/>
          <p14:tracePt t="22124" x="4165600" y="6156325"/>
          <p14:tracePt t="22156" x="4165600" y="6164263"/>
          <p14:tracePt t="22184" x="4165600" y="6173788"/>
          <p14:tracePt t="22204" x="4165600" y="6183313"/>
          <p14:tracePt t="22213" x="4165600" y="6192838"/>
          <p14:tracePt t="22236" x="4157663" y="6192838"/>
          <p14:tracePt t="22252" x="4138613" y="6192838"/>
          <p14:tracePt t="22259" x="4121150" y="6192838"/>
          <p14:tracePt t="22268" x="4111625" y="6192838"/>
          <p14:tracePt t="22277" x="4084638" y="6156325"/>
          <p14:tracePt t="22288" x="4075113" y="6083300"/>
          <p14:tracePt t="22292" x="4011613" y="5964238"/>
          <p14:tracePt t="22305" x="4002088" y="5918200"/>
          <p14:tracePt t="22308" x="3948113" y="5772150"/>
          <p14:tracePt t="22323" x="3819525" y="5472113"/>
          <p14:tracePt t="22332" x="3783013" y="5335588"/>
          <p14:tracePt t="22340" x="3738563" y="5153025"/>
          <p14:tracePt t="22348" x="3692525" y="4987925"/>
          <p14:tracePt t="22356" x="3629025" y="4814888"/>
          <p14:tracePt t="22364" x="3563938" y="4668838"/>
          <p14:tracePt t="22372" x="3509963" y="4495800"/>
          <p14:tracePt t="22379" x="3446463" y="4376738"/>
          <p14:tracePt t="22388" x="3390900" y="4249738"/>
          <p14:tracePt t="22395" x="3327400" y="4130675"/>
          <p14:tracePt t="22404" x="3300413" y="4030663"/>
          <p14:tracePt t="22412" x="3244850" y="3921125"/>
          <p14:tracePt t="22420" x="3208338" y="3857625"/>
          <p14:tracePt t="22427" x="3163888" y="3794125"/>
          <p14:tracePt t="22436" x="3136900" y="3748088"/>
          <p14:tracePt t="22444" x="3090863" y="3684588"/>
          <p14:tracePt t="22452" x="3063875" y="3648075"/>
          <p14:tracePt t="22460" x="3054350" y="3629025"/>
          <p14:tracePt t="22469" x="3017838" y="3602038"/>
          <p14:tracePt t="22475" x="2998788" y="3565525"/>
          <p14:tracePt t="22484" x="2981325" y="3548063"/>
          <p14:tracePt t="22492" x="2962275" y="3529013"/>
          <p14:tracePt t="22500" x="2954338" y="3519488"/>
          <p14:tracePt t="22508" x="2935288" y="3492500"/>
          <p14:tracePt t="22516" x="2925763" y="3465513"/>
          <p14:tracePt t="22523" x="2917825" y="3446463"/>
          <p14:tracePt t="22531" x="2908300" y="3429000"/>
          <p14:tracePt t="22539" x="2889250" y="3382963"/>
          <p14:tracePt t="22548" x="2862263" y="3355975"/>
          <p14:tracePt t="22555" x="2852738" y="3319463"/>
          <p14:tracePt t="22563" x="2825750" y="3273425"/>
          <p14:tracePt t="22571" x="2798763" y="3228975"/>
          <p14:tracePt t="22580" x="2762250" y="3182938"/>
          <p14:tracePt t="22588" x="2752725" y="3155950"/>
          <p14:tracePt t="22597" x="2716213" y="3090863"/>
          <p14:tracePt t="22604" x="2698750" y="3063875"/>
          <p14:tracePt t="22612" x="2662238" y="3017838"/>
          <p14:tracePt t="22620" x="2643188" y="2973388"/>
          <p14:tracePt t="22630" x="2616200" y="2946400"/>
          <p14:tracePt t="22636" x="2598738" y="2927350"/>
          <p14:tracePt t="22645" x="2570163" y="2881313"/>
          <p14:tracePt t="22652" x="2552700" y="2863850"/>
          <p14:tracePt t="22660" x="2525713" y="2836863"/>
          <p14:tracePt t="22683" x="2516188" y="2827338"/>
          <p14:tracePt t="22700" x="2506663" y="2817813"/>
          <p14:tracePt t="22732" x="2506663" y="2808288"/>
          <p14:tracePt t="22748" x="2498725" y="2800350"/>
          <p14:tracePt t="22755" x="2489200" y="2790825"/>
          <p14:tracePt t="22764" x="2479675" y="2781300"/>
          <p14:tracePt t="22771" x="2462213" y="2781300"/>
          <p14:tracePt t="22780" x="2433638" y="2754313"/>
          <p14:tracePt t="22788" x="2416175" y="2744788"/>
          <p14:tracePt t="22795" x="2370138" y="2727325"/>
          <p14:tracePt t="22804" x="2352675" y="2708275"/>
          <p14:tracePt t="22812" x="2324100" y="2698750"/>
          <p14:tracePt t="22820" x="2306638" y="2671763"/>
          <p14:tracePt t="22827" x="2287588" y="2671763"/>
          <p14:tracePt t="22836" x="2251075" y="2654300"/>
          <p14:tracePt t="22852" x="2243138" y="2644775"/>
          <p14:tracePt t="22892" x="2233613" y="2654300"/>
          <p14:tracePt t="22900" x="2170113" y="2708275"/>
          <p14:tracePt t="22908" x="2106613" y="2744788"/>
          <p14:tracePt t="22915" x="2041525" y="2800350"/>
          <p14:tracePt t="22925" x="1905000" y="2881313"/>
          <p14:tracePt t="22932" x="1824038" y="2954338"/>
          <p14:tracePt t="22943" x="1722438" y="3027363"/>
          <p14:tracePt t="22947" x="1568450" y="3136900"/>
          <p14:tracePt t="22955" x="1468438" y="3219450"/>
          <p14:tracePt t="22963" x="1422400" y="3282950"/>
          <p14:tracePt t="22973" x="1349375" y="3402013"/>
          <p14:tracePt t="22980" x="1285875" y="3502025"/>
          <p14:tracePt t="22988" x="1222375" y="3638550"/>
          <p14:tracePt t="22997" x="1193800" y="3730625"/>
          <p14:tracePt t="23008" x="1149350" y="3830638"/>
          <p14:tracePt t="23011" x="1149350" y="3921125"/>
          <p14:tracePt t="23021" x="1139825" y="4003675"/>
          <p14:tracePt t="23027" x="1139825" y="4094163"/>
          <p14:tracePt t="23036" x="1139825" y="4186238"/>
          <p14:tracePt t="23044" x="1139825" y="4259263"/>
          <p14:tracePt t="23052" x="1139825" y="4313238"/>
          <p14:tracePt t="23060" x="1139825" y="4368800"/>
          <p14:tracePt t="23067" x="1139825" y="4432300"/>
          <p14:tracePt t="23075" x="1139825" y="4486275"/>
          <p14:tracePt t="23084" x="1157288" y="4541838"/>
          <p14:tracePt t="23092" x="1166813" y="4587875"/>
          <p14:tracePt t="23100" x="1176338" y="4668838"/>
          <p14:tracePt t="23108" x="1176338" y="4705350"/>
          <p14:tracePt t="23118" x="1203325" y="4760913"/>
          <p14:tracePt t="23124" x="1212850" y="4805363"/>
          <p14:tracePt t="23131" x="1230313" y="4851400"/>
          <p14:tracePt t="23140" x="1230313" y="4878388"/>
          <p14:tracePt t="23148" x="1249363" y="4933950"/>
          <p14:tracePt t="23155" x="1266825" y="4997450"/>
          <p14:tracePt t="23164" x="1293813" y="5060950"/>
          <p14:tracePt t="23172" x="1330325" y="5126038"/>
          <p14:tracePt t="23181" x="1358900" y="5170488"/>
          <p14:tracePt t="23189" x="1395413" y="5253038"/>
          <p14:tracePt t="23196" x="1422400" y="5307013"/>
          <p14:tracePt t="23205" x="1449388" y="5343525"/>
          <p14:tracePt t="23229" x="1458913" y="5353050"/>
          <p14:tracePt t="23239" x="1512888" y="5389563"/>
          <p14:tracePt t="23245" x="1576388" y="5435600"/>
          <p14:tracePt t="23252" x="1622425" y="5481638"/>
          <p14:tracePt t="23259" x="1704975" y="5535613"/>
          <p14:tracePt t="23269" x="1768475" y="5562600"/>
          <p14:tracePt t="23276" x="1851025" y="5599113"/>
          <p14:tracePt t="23284" x="1951038" y="5626100"/>
          <p14:tracePt t="23293" x="2024063" y="5654675"/>
          <p14:tracePt t="23304" x="2060575" y="5662613"/>
          <p14:tracePt t="23308" x="2124075" y="5691188"/>
          <p14:tracePt t="23321" x="2206625" y="5727700"/>
          <p14:tracePt t="23323" x="2270125" y="5754688"/>
          <p14:tracePt t="23332" x="2352675" y="5808663"/>
          <p14:tracePt t="23340" x="2416175" y="5845175"/>
          <p14:tracePt t="23347" x="2462213" y="5873750"/>
          <p14:tracePt t="23355" x="2506663" y="5910263"/>
          <p14:tracePt t="23365" x="2543175" y="5927725"/>
          <p14:tracePt t="23373" x="2579688" y="5937250"/>
          <p14:tracePt t="23382" x="2625725" y="5973763"/>
          <p14:tracePt t="23387" x="2671763" y="5991225"/>
          <p14:tracePt t="23395" x="2708275" y="6018213"/>
          <p14:tracePt t="23404" x="2735263" y="6037263"/>
          <p14:tracePt t="23412" x="2762250" y="6046788"/>
          <p14:tracePt t="23420" x="2798763" y="6064250"/>
          <p14:tracePt t="23427" x="2825750" y="6073775"/>
          <p14:tracePt t="23436" x="2844800" y="6083300"/>
          <p14:tracePt t="23443" x="2881313" y="6119813"/>
          <p14:tracePt t="23452" x="2898775" y="6127750"/>
          <p14:tracePt t="23460" x="2925763" y="6127750"/>
          <p14:tracePt t="23468" x="2944813" y="6127750"/>
          <p14:tracePt t="23475" x="2962275" y="6137275"/>
          <p14:tracePt t="23484" x="2971800" y="6137275"/>
          <p14:tracePt t="23523" x="2990850" y="6146800"/>
          <p14:tracePt t="23540" x="3027363" y="6173788"/>
          <p14:tracePt t="23548" x="3035300" y="6183313"/>
          <p14:tracePt t="23556" x="3063875" y="6210300"/>
          <p14:tracePt t="23564" x="3100388" y="6237288"/>
          <p14:tracePt t="23571" x="3127375" y="6246813"/>
          <p14:tracePt t="23580" x="3154363" y="6265863"/>
          <p14:tracePt t="23588" x="3181350" y="6283325"/>
          <p14:tracePt t="23596" x="3217863" y="6292850"/>
          <p14:tracePt t="23604" x="3263900" y="6329363"/>
          <p14:tracePt t="23613" x="3309938" y="6338888"/>
          <p14:tracePt t="23619" x="3363913" y="6356350"/>
          <p14:tracePt t="23629" x="3409950" y="6375400"/>
          <p14:tracePt t="23636" x="3455988" y="6392863"/>
          <p14:tracePt t="23643" x="3473450" y="6392863"/>
          <p14:tracePt t="23652" x="3519488" y="6411913"/>
          <p14:tracePt t="23661" x="3527425" y="6411913"/>
          <p14:tracePt t="23669" x="3546475" y="6411913"/>
          <p14:tracePt t="23684" x="3556000" y="6411913"/>
          <p14:tracePt t="23724" x="3563938" y="6411913"/>
          <p14:tracePt t="23732" x="3573463" y="6402388"/>
          <p14:tracePt t="23740" x="3573463" y="6392863"/>
          <p14:tracePt t="23749" x="3573463" y="6383338"/>
          <p14:tracePt t="23756" x="3573463" y="6375400"/>
          <p14:tracePt t="23765" x="3573463" y="6365875"/>
          <p14:tracePt t="23852" x="3573463" y="6356350"/>
          <p14:tracePt t="23860" x="3582988" y="6338888"/>
          <p14:tracePt t="23868" x="3600450" y="6329363"/>
          <p14:tracePt t="23876" x="3619500" y="6310313"/>
          <p14:tracePt t="23885" x="3665538" y="6292850"/>
          <p14:tracePt t="23891" x="3719513" y="6273800"/>
          <p14:tracePt t="23902" x="3838575" y="6246813"/>
          <p14:tracePt t="23909" x="3965575" y="6229350"/>
          <p14:tracePt t="23917" x="4094163" y="6219825"/>
          <p14:tracePt t="23924" x="4221163" y="6200775"/>
          <p14:tracePt t="23931" x="4394200" y="6173788"/>
          <p14:tracePt t="23940" x="4557713" y="6156325"/>
          <p14:tracePt t="23949" x="4686300" y="6127750"/>
          <p14:tracePt t="23958" x="4786313" y="6100763"/>
          <p14:tracePt t="23965" x="4876800" y="6073775"/>
          <p14:tracePt t="23975" x="4995863" y="6027738"/>
          <p14:tracePt t="23980" x="5068888" y="5991225"/>
          <p14:tracePt t="23988" x="5132388" y="5964238"/>
          <p14:tracePt t="23996" x="5141913" y="5946775"/>
          <p14:tracePt t="24007" x="5187950" y="5900738"/>
          <p14:tracePt t="24011" x="5205413" y="5881688"/>
          <p14:tracePt t="24020" x="5232400" y="5845175"/>
          <p14:tracePt t="24028" x="5241925" y="5837238"/>
          <p14:tracePt t="24044" x="5241925" y="5827713"/>
          <p14:tracePt t="24053" x="5241925" y="5818188"/>
          <p14:tracePt t="24224" x="5241925" y="5808663"/>
          <p14:tracePt t="24227" x="5251450" y="5781675"/>
          <p14:tracePt t="24236" x="5287963" y="5754688"/>
          <p14:tracePt t="24243" x="5305425" y="5718175"/>
          <p14:tracePt t="24252" x="5341938" y="5672138"/>
          <p14:tracePt t="24259" x="5360988" y="5645150"/>
          <p14:tracePt t="24269" x="5424488" y="5572125"/>
          <p14:tracePt t="24275" x="5478463" y="5489575"/>
          <p14:tracePt t="24284" x="5534025" y="5416550"/>
          <p14:tracePt t="24292" x="5597525" y="5353050"/>
          <p14:tracePt t="24301" x="5670550" y="5270500"/>
          <p14:tracePt t="24308" x="5770563" y="5197475"/>
          <p14:tracePt t="24319" x="5889625" y="5126038"/>
          <p14:tracePt t="24323" x="5953125" y="5089525"/>
          <p14:tracePt t="24332" x="6035675" y="5016500"/>
          <p14:tracePt t="24340" x="6135688" y="4960938"/>
          <p14:tracePt t="24347" x="6218238" y="4906963"/>
          <p14:tracePt t="24357" x="6299200" y="4851400"/>
          <p14:tracePt t="24364" x="6345238" y="4814888"/>
          <p14:tracePt t="24371" x="6372225" y="4797425"/>
          <p14:tracePt t="24379" x="6408738" y="4760913"/>
          <p14:tracePt t="24389" x="6454775" y="4724400"/>
          <p14:tracePt t="24396" x="6464300" y="4714875"/>
          <p14:tracePt t="24405" x="6472238" y="4714875"/>
          <p14:tracePt t="24413" x="6491288" y="4697413"/>
          <p14:tracePt t="24437" x="6491288" y="4687888"/>
          <p14:tracePt t="24475" x="6381750" y="4687888"/>
          <p14:tracePt t="24484" x="6162675" y="4687888"/>
          <p14:tracePt t="24492" x="5899150" y="4687888"/>
          <p14:tracePt t="24500" x="5570538" y="4687888"/>
          <p14:tracePt t="24507" x="5232400" y="4687888"/>
          <p14:tracePt t="24516" x="4895850" y="4687888"/>
          <p14:tracePt t="24524" x="4649788" y="4651375"/>
          <p14:tracePt t="24532" x="4357688" y="4595813"/>
          <p14:tracePt t="24540" x="4194175" y="4559300"/>
          <p14:tracePt t="24549" x="4038600" y="4486275"/>
          <p14:tracePt t="24556" x="3929063" y="4413250"/>
          <p14:tracePt t="24574" x="3775075" y="4295775"/>
          <p14:tracePt t="24580" x="3719513" y="4213225"/>
          <p14:tracePt t="24589" x="3665538" y="4130675"/>
          <p14:tracePt t="24600" x="3592513" y="4030663"/>
          <p14:tracePt t="24603" x="3527425" y="3940175"/>
          <p14:tracePt t="24611" x="3446463" y="3830638"/>
          <p14:tracePt t="24620" x="3390900" y="3748088"/>
          <p14:tracePt t="24628" x="3273425" y="3638550"/>
          <p14:tracePt t="24636" x="3127375" y="3565525"/>
          <p14:tracePt t="24644" x="2944813" y="3446463"/>
          <p14:tracePt t="24651" x="2781300" y="3375025"/>
          <p14:tracePt t="24661" x="2579688" y="3292475"/>
          <p14:tracePt t="24670" x="2370138" y="3182938"/>
          <p14:tracePt t="24677" x="2206625" y="3109913"/>
          <p14:tracePt t="24686" x="2087563" y="3036888"/>
          <p14:tracePt t="24696" x="1987550" y="2982913"/>
          <p14:tracePt t="24700" x="1924050" y="2927350"/>
          <p14:tracePt t="24708" x="1868488" y="2881313"/>
          <p14:tracePt t="24716" x="1851025" y="2844800"/>
          <p14:tracePt t="24724" x="1831975" y="2817813"/>
          <p14:tracePt t="24731" x="1831975" y="2800350"/>
          <p14:tracePt t="24740" x="1824038" y="2771775"/>
          <p14:tracePt t="24748" x="1824038" y="2754313"/>
          <p14:tracePt t="24755" x="1814513" y="2735263"/>
          <p14:tracePt t="24764" x="1814513" y="2727325"/>
          <p14:tracePt t="24771" x="1814513" y="2717800"/>
          <p14:tracePt t="24780" x="1814513" y="2708275"/>
          <p14:tracePt t="24787" x="1814513" y="2698750"/>
          <p14:tracePt t="24796" x="1814513" y="2681288"/>
          <p14:tracePt t="24804" x="1814513" y="2662238"/>
          <p14:tracePt t="24812" x="1824038" y="2662238"/>
          <p14:tracePt t="24822" x="1824038" y="2644775"/>
          <p14:tracePt t="24828" x="1824038" y="2635250"/>
          <p14:tracePt t="24837" x="1831975" y="2608263"/>
          <p14:tracePt t="24845" x="1851025" y="2581275"/>
          <p14:tracePt t="24852" x="1851025" y="2571750"/>
          <p14:tracePt t="24860" x="1868488" y="2535238"/>
          <p14:tracePt t="24869" x="1868488" y="2498725"/>
          <p14:tracePt t="24876" x="1868488" y="2481263"/>
          <p14:tracePt t="24891" x="1868488" y="2462213"/>
          <p14:tracePt t="24910" x="1868488" y="2452688"/>
          <p14:tracePt t="24964" x="1868488" y="2444750"/>
          <p14:tracePt t="24972" x="1868488" y="2435225"/>
          <p14:tracePt t="24989" x="1868488" y="2416175"/>
          <p14:tracePt t="25023" x="1868488" y="2408238"/>
          <p14:tracePt t="25036" x="1868488" y="2398713"/>
          <p14:tracePt t="25070" x="1868488" y="2379663"/>
          <p14:tracePt t="25084" x="1868488" y="2371725"/>
          <p14:tracePt t="25100" x="1868488" y="2362200"/>
          <p14:tracePt t="25108" x="1860550" y="2362200"/>
          <p14:tracePt t="25116" x="1841500" y="2362200"/>
          <p14:tracePt t="25124" x="1824038" y="2343150"/>
          <p14:tracePt t="25131" x="1787525" y="2343150"/>
          <p14:tracePt t="25139" x="1751013" y="2325688"/>
          <p14:tracePt t="25148" x="1722438" y="2316163"/>
          <p14:tracePt t="25156" x="1695450" y="2316163"/>
          <p14:tracePt t="25164" x="1677988" y="2306638"/>
          <p14:tracePt t="25172" x="1658938" y="2298700"/>
          <p14:tracePt t="25181" x="1641475" y="2298700"/>
          <p14:tracePt t="25189" x="1631950" y="2298700"/>
          <p14:tracePt t="25203" x="1622425" y="2289175"/>
          <p14:tracePt t="25309" x="1631950" y="2279650"/>
          <p14:tracePt t="25323" x="1649413" y="2270125"/>
          <p14:tracePt t="25326" x="1704975" y="2270125"/>
          <p14:tracePt t="25335" x="1795463" y="2262188"/>
          <p14:tracePt t="25340" x="1895475" y="2243138"/>
          <p14:tracePt t="25350" x="1987550" y="2216150"/>
          <p14:tracePt t="25355" x="2078038" y="2216150"/>
          <p14:tracePt t="25364" x="2179638" y="2206625"/>
          <p14:tracePt t="25371" x="2233613" y="2197100"/>
          <p14:tracePt t="25380" x="2306638" y="2179638"/>
          <p14:tracePt t="25388" x="2324100" y="2179638"/>
          <p14:tracePt t="25395" x="2333625" y="2179638"/>
          <p14:tracePt t="25493" x="2324100" y="2179638"/>
          <p14:tracePt t="25517" x="2306638" y="2179638"/>
          <p14:tracePt t="25525" x="2297113" y="2170113"/>
          <p14:tracePt t="25535" x="2287588" y="2160588"/>
          <p14:tracePt t="25572" x="2279650" y="2160588"/>
          <p14:tracePt t="25772" x="2297113" y="2179638"/>
          <p14:tracePt t="25780" x="2343150" y="2197100"/>
          <p14:tracePt t="25788" x="2389188" y="2233613"/>
          <p14:tracePt t="25796" x="2470150" y="2270125"/>
          <p14:tracePt t="25804" x="2533650" y="2316163"/>
          <p14:tracePt t="25811" x="2616200" y="2379663"/>
          <p14:tracePt t="25820" x="2689225" y="2435225"/>
          <p14:tracePt t="25828" x="2752725" y="2489200"/>
          <p14:tracePt t="25836" x="2798763" y="2508250"/>
          <p14:tracePt t="25844" x="2844800" y="2562225"/>
          <p14:tracePt t="25852" x="2881313" y="2581275"/>
          <p14:tracePt t="25860" x="2889250" y="2598738"/>
          <p14:tracePt t="25868" x="2889250" y="2608263"/>
          <p14:tracePt t="25875" x="2908300" y="2625725"/>
          <p14:tracePt t="25885" x="2908300" y="2635250"/>
          <p14:tracePt t="25902" x="2908300" y="2662238"/>
          <p14:tracePt t="25911" x="2908300" y="2681288"/>
          <p14:tracePt t="25918" x="2898775" y="2735263"/>
          <p14:tracePt t="25926" x="2835275" y="2827338"/>
          <p14:tracePt t="25931" x="2781300" y="2890838"/>
          <p14:tracePt t="25940" x="2735263" y="3000375"/>
          <p14:tracePt t="25948" x="2679700" y="3155950"/>
          <p14:tracePt t="25956" x="2679700" y="3302000"/>
          <p14:tracePt t="25963" x="2662238" y="3482975"/>
          <p14:tracePt t="25972" x="2662238" y="3648075"/>
          <p14:tracePt t="25981" x="2662238" y="3811588"/>
          <p14:tracePt t="25991" x="2716213" y="3976688"/>
          <p14:tracePt t="25997" x="2762250" y="4159250"/>
          <p14:tracePt t="26007" x="2817813" y="4332288"/>
          <p14:tracePt t="26011" x="2898775" y="4495800"/>
          <p14:tracePt t="26021" x="3017838" y="4705350"/>
          <p14:tracePt t="26028" x="3071813" y="4833938"/>
          <p14:tracePt t="26036" x="3136900" y="4933950"/>
          <p14:tracePt t="26043" x="3171825" y="5053013"/>
          <p14:tracePt t="26052" x="3200400" y="5097463"/>
          <p14:tracePt t="26059" x="3217863" y="5153025"/>
          <p14:tracePt t="26069" x="3227388" y="5170488"/>
          <p14:tracePt t="26075" x="3227388" y="5207000"/>
          <p14:tracePt t="26083" x="3227388" y="5226050"/>
          <p14:tracePt t="26100" x="3236913" y="5253038"/>
          <p14:tracePt t="26108" x="3236913" y="5262563"/>
          <p14:tracePt t="26117" x="3236913" y="5289550"/>
          <p14:tracePt t="26124" x="3244850" y="5307013"/>
          <p14:tracePt t="26132" x="3244850" y="5316538"/>
          <p14:tracePt t="26140" x="3273425" y="5353050"/>
          <p14:tracePt t="26147" x="3281363" y="5416550"/>
          <p14:tracePt t="26156" x="3290888" y="5453063"/>
          <p14:tracePt t="26164" x="3300413" y="5489575"/>
          <p14:tracePt t="26172" x="3336925" y="5535613"/>
          <p14:tracePt t="26179" x="3363913" y="5589588"/>
          <p14:tracePt t="26188" x="3400425" y="5654675"/>
          <p14:tracePt t="26195" x="3419475" y="5699125"/>
          <p14:tracePt t="26205" x="3455988" y="5745163"/>
          <p14:tracePt t="26213" x="3473450" y="5781675"/>
          <p14:tracePt t="26223" x="3482975" y="5800725"/>
          <p14:tracePt t="26228" x="3490913" y="5808663"/>
          <p14:tracePt t="26276" x="3500438" y="5818188"/>
          <p14:tracePt t="26291" x="3500438" y="5827713"/>
          <p14:tracePt t="26300" x="3500438" y="5845175"/>
          <p14:tracePt t="26308" x="3500438" y="5891213"/>
          <p14:tracePt t="26319" x="3500438" y="5910263"/>
          <p14:tracePt t="26323" x="3509963" y="5946775"/>
          <p14:tracePt t="26332" x="3556000" y="6027738"/>
          <p14:tracePt t="26340" x="3563938" y="6073775"/>
          <p14:tracePt t="26348" x="3600450" y="6156325"/>
          <p14:tracePt t="26355" x="3629025" y="6200775"/>
          <p14:tracePt t="26364" x="3646488" y="6246813"/>
          <p14:tracePt t="26372" x="3683000" y="6310313"/>
          <p14:tracePt t="26380" x="3709988" y="6338888"/>
          <p14:tracePt t="26387" x="3729038" y="6365875"/>
          <p14:tracePt t="26395" x="3746500" y="6383338"/>
          <p14:tracePt t="26404" x="3756025" y="6419850"/>
          <p14:tracePt t="26420" x="3765550" y="6429375"/>
          <p14:tracePt t="26622" x="3775075" y="6429375"/>
          <p14:tracePt t="26637" x="3783013" y="6429375"/>
          <p14:tracePt t="26649" x="3792538" y="6429375"/>
          <p14:tracePt t="26662" x="3792538" y="6411913"/>
          <p14:tracePt t="26697" x="3802063" y="6402388"/>
          <p14:tracePt t="26700" x="3810000" y="6392863"/>
          <p14:tracePt t="26719" x="3819525" y="6375400"/>
          <p14:tracePt t="26734" x="3819525" y="6365875"/>
          <p14:tracePt t="26741" x="3829050" y="6365875"/>
          <p14:tracePt t="26750" x="3838575" y="6338888"/>
          <p14:tracePt t="26763" x="3856038" y="6319838"/>
          <p14:tracePt t="26772" x="3875088" y="6283325"/>
          <p14:tracePt t="26780" x="3883025" y="6265863"/>
          <p14:tracePt t="26787" x="3919538" y="6237288"/>
          <p14:tracePt t="26796" x="3965575" y="6183313"/>
          <p14:tracePt t="26804" x="4002088" y="6156325"/>
          <p14:tracePt t="26811" x="4065588" y="6083300"/>
          <p14:tracePt t="26819" x="4148138" y="6018213"/>
          <p14:tracePt t="26828" x="4230688" y="5964238"/>
          <p14:tracePt t="26836" x="4348163" y="5873750"/>
          <p14:tracePt t="26844" x="4484688" y="5800725"/>
          <p14:tracePt t="26852" x="4640263" y="5708650"/>
          <p14:tracePt t="26860" x="4813300" y="5589588"/>
          <p14:tracePt t="26887" x="5351463" y="5316538"/>
          <p14:tracePt t="26893" x="5507038" y="5243513"/>
          <p14:tracePt t="26902" x="5661025" y="5180013"/>
          <p14:tracePt t="26910" x="5807075" y="5116513"/>
          <p14:tracePt t="26915" x="5962650" y="5060950"/>
          <p14:tracePt t="26923" x="6089650" y="4997450"/>
          <p14:tracePt t="26932" x="6245225" y="4951413"/>
          <p14:tracePt t="26941" x="6435725" y="4887913"/>
          <p14:tracePt t="26947" x="6618288" y="4860925"/>
          <p14:tracePt t="26956" x="6800850" y="4797425"/>
          <p14:tracePt t="26964" x="7065963" y="4724400"/>
          <p14:tracePt t="26972" x="7275513" y="4687888"/>
          <p14:tracePt t="26979" x="7458075" y="4678363"/>
          <p14:tracePt t="26988" x="7621588" y="4641850"/>
          <p14:tracePt t="26995" x="7858125" y="4614863"/>
          <p14:tracePt t="27003" x="8040688" y="4595813"/>
          <p14:tracePt t="27012" x="8240713" y="4568825"/>
          <p14:tracePt t="27019" x="8405813" y="4532313"/>
          <p14:tracePt t="27028" x="8569325" y="4522788"/>
          <p14:tracePt t="27036" x="8761413" y="4486275"/>
          <p14:tracePt t="27044" x="8888413" y="4478338"/>
          <p14:tracePt t="27052" x="9017000" y="44592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260350"/>
            <a:ext cx="8229600" cy="1143000"/>
          </a:xfrm>
        </p:spPr>
        <p:txBody>
          <a:bodyPr/>
          <a:lstStyle/>
          <a:p>
            <a:r>
              <a:rPr lang="ja-JP" altLang="en-US"/>
              <a:t>テストベンチ　続き</a:t>
            </a:r>
          </a:p>
        </p:txBody>
      </p:sp>
      <p:sp>
        <p:nvSpPr>
          <p:cNvPr id="10243" name="コンテンツ プレースホルダー 2"/>
          <p:cNvSpPr>
            <a:spLocks noGrp="1"/>
          </p:cNvSpPr>
          <p:nvPr>
            <p:ph idx="1"/>
          </p:nvPr>
        </p:nvSpPr>
        <p:spPr>
          <a:xfrm>
            <a:off x="457200" y="1052513"/>
            <a:ext cx="8229600" cy="4525962"/>
          </a:xfrm>
        </p:spPr>
        <p:txBody>
          <a:bodyPr/>
          <a:lstStyle/>
          <a:p>
            <a:pPr marL="0" indent="0">
              <a:buFontTx/>
              <a:buNone/>
            </a:pPr>
            <a:r>
              <a:rPr lang="en-US" altLang="ja-JP" sz="2400"/>
              <a:t>  clk &lt;= 0;</a:t>
            </a:r>
          </a:p>
          <a:p>
            <a:pPr marL="0" indent="0">
              <a:buFontTx/>
              <a:buNone/>
            </a:pPr>
            <a:r>
              <a:rPr lang="en-US" altLang="ja-JP" sz="2400"/>
              <a:t>  rst_n &lt;=0;</a:t>
            </a:r>
          </a:p>
          <a:p>
            <a:pPr marL="0" indent="0">
              <a:buFontTx/>
              <a:buNone/>
            </a:pPr>
            <a:r>
              <a:rPr lang="en-US" altLang="ja-JP" sz="2400"/>
              <a:t>#STEP  rst_n &lt;= 1;  </a:t>
            </a:r>
          </a:p>
          <a:p>
            <a:pPr marL="0" indent="0">
              <a:buFontTx/>
              <a:buNone/>
            </a:pPr>
            <a:r>
              <a:rPr lang="en-US" altLang="ja-JP" sz="2400"/>
              <a:t>	  s &lt;= 3’b001; b&lt;= 16’h2222;</a:t>
            </a:r>
          </a:p>
          <a:p>
            <a:pPr marL="0" indent="0">
              <a:buFontTx/>
              <a:buNone/>
            </a:pPr>
            <a:r>
              <a:rPr lang="en-US" altLang="ja-JP" sz="2400"/>
              <a:t>#STEP  clk &lt;=1; #STEP clk &lt;=0; </a:t>
            </a:r>
          </a:p>
          <a:p>
            <a:pPr marL="0" indent="0">
              <a:buFontTx/>
              <a:buNone/>
            </a:pPr>
            <a:r>
              <a:rPr lang="en-US" altLang="ja-JP" sz="2400"/>
              <a:t>	s&lt;= 3’b110; b&lt;= 16’h3333;</a:t>
            </a:r>
          </a:p>
          <a:p>
            <a:pPr marL="0" indent="0">
              <a:buFontTx/>
              <a:buNone/>
            </a:pPr>
            <a:r>
              <a:rPr lang="en-US" altLang="ja-JP" sz="2400"/>
              <a:t>#STEP clk &lt;=1; #STEP clk &lt;=0;</a:t>
            </a:r>
          </a:p>
          <a:p>
            <a:pPr marL="0" indent="0">
              <a:buFontTx/>
              <a:buNone/>
            </a:pPr>
            <a:r>
              <a:rPr lang="en-US" altLang="ja-JP" sz="2400"/>
              <a:t>          s&lt;= 3’b111; b&lt;=16’h1111;</a:t>
            </a:r>
          </a:p>
          <a:p>
            <a:pPr marL="0" indent="0">
              <a:buFontTx/>
              <a:buNone/>
            </a:pPr>
            <a:r>
              <a:rPr lang="en-US" altLang="ja-JP" sz="2400"/>
              <a:t>#STEP clk &lt;=1; #STEP clk &lt;=0;</a:t>
            </a:r>
          </a:p>
          <a:p>
            <a:pPr marL="0" indent="0">
              <a:buFontTx/>
              <a:buNone/>
            </a:pPr>
            <a:r>
              <a:rPr lang="en-US" altLang="ja-JP" sz="2400"/>
              <a:t>	s&lt;=3’b110; b&lt;=16’h4444;</a:t>
            </a:r>
          </a:p>
          <a:p>
            <a:pPr marL="0" indent="0">
              <a:buFontTx/>
              <a:buNone/>
            </a:pPr>
            <a:r>
              <a:rPr lang="en-US" altLang="ja-JP" sz="2400"/>
              <a:t>#STEP clk &lt;=1; #STEP clk &lt;=0;</a:t>
            </a:r>
          </a:p>
          <a:p>
            <a:pPr marL="0" indent="0">
              <a:buFontTx/>
              <a:buNone/>
            </a:pPr>
            <a:r>
              <a:rPr lang="en-US" altLang="ja-JP" sz="2400"/>
              <a:t>$finish;</a:t>
            </a:r>
          </a:p>
          <a:p>
            <a:pPr marL="0" indent="0">
              <a:buFontTx/>
              <a:buNone/>
            </a:pPr>
            <a:r>
              <a:rPr lang="en-US" altLang="ja-JP" sz="2400"/>
              <a:t>end</a:t>
            </a:r>
          </a:p>
          <a:p>
            <a:pPr marL="0" indent="0">
              <a:buFontTx/>
              <a:buNone/>
            </a:pPr>
            <a:endParaRPr lang="ja-JP" altLang="en-US" sz="2400"/>
          </a:p>
        </p:txBody>
      </p:sp>
      <p:sp>
        <p:nvSpPr>
          <p:cNvPr id="10244" name="テキスト ボックス 3"/>
          <p:cNvSpPr txBox="1">
            <a:spLocks noChangeArrowheads="1"/>
          </p:cNvSpPr>
          <p:nvPr/>
        </p:nvSpPr>
        <p:spPr bwMode="auto">
          <a:xfrm>
            <a:off x="5364088" y="5592539"/>
            <a:ext cx="35285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dirty="0"/>
              <a:t>実行して結果を見よう</a:t>
            </a:r>
            <a:endParaRPr lang="en-US" altLang="ja-JP" sz="2400" dirty="0"/>
          </a:p>
          <a:p>
            <a:r>
              <a:rPr lang="en-US" altLang="ja-JP" sz="2400" dirty="0"/>
              <a:t>display</a:t>
            </a:r>
            <a:r>
              <a:rPr lang="ja-JP" altLang="en-US" sz="2400" dirty="0"/>
              <a:t>文は省略してある</a:t>
            </a:r>
            <a:endParaRPr lang="en-US" altLang="ja-JP" sz="2400" dirty="0"/>
          </a:p>
        </p:txBody>
      </p:sp>
      <p:pic>
        <p:nvPicPr>
          <p:cNvPr id="2" name="オーディオ 1">
            <a:hlinkClick r:id="" action="ppaction://media"/>
            <a:extLst>
              <a:ext uri="{FF2B5EF4-FFF2-40B4-BE49-F238E27FC236}">
                <a16:creationId xmlns:a16="http://schemas.microsoft.com/office/drawing/2014/main" id="{833B9B7A-E11E-458D-B725-0B67B1068C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710"/>
    </mc:Choice>
    <mc:Fallback xmlns="">
      <p:transition spd="slow" advTm="5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9" x="8569325" y="3738563"/>
          <p14:tracePt t="897" x="8277225" y="3803650"/>
          <p14:tracePt t="905" x="8004175" y="3821113"/>
          <p14:tracePt t="913" x="7758113" y="3867150"/>
          <p14:tracePt t="921" x="7594600" y="3884613"/>
          <p14:tracePt t="929" x="7458075" y="3903663"/>
          <p14:tracePt t="937" x="7292975" y="3930650"/>
          <p14:tracePt t="945" x="7183438" y="3948113"/>
          <p14:tracePt t="952" x="7092950" y="3957638"/>
          <p14:tracePt t="962" x="7029450" y="3957638"/>
          <p14:tracePt t="968" x="6992938" y="3957638"/>
          <p14:tracePt t="978" x="6937375" y="3957638"/>
          <p14:tracePt t="985" x="6827838" y="3957638"/>
          <p14:tracePt t="994" x="6700838" y="3957638"/>
          <p14:tracePt t="1001" x="6537325" y="3957638"/>
          <p14:tracePt t="1010" x="6354763" y="3957638"/>
          <p14:tracePt t="1018" x="6135688" y="3957638"/>
          <p14:tracePt t="1025" x="5899150" y="3976688"/>
          <p14:tracePt t="1033" x="5597525" y="3976688"/>
          <p14:tracePt t="1041" x="5305425" y="3976688"/>
          <p14:tracePt t="1049" x="5041900" y="3976688"/>
          <p14:tracePt t="1057" x="4776788" y="3976688"/>
          <p14:tracePt t="1064" x="4549775" y="3976688"/>
          <p14:tracePt t="1073" x="4348163" y="3976688"/>
          <p14:tracePt t="1081" x="4157663" y="3976688"/>
          <p14:tracePt t="1089" x="4029075" y="3976688"/>
          <p14:tracePt t="1097" x="3919538" y="3976688"/>
          <p14:tracePt t="1105" x="3829050" y="3976688"/>
          <p14:tracePt t="1114" x="3765550" y="3976688"/>
          <p14:tracePt t="1121" x="3746500" y="3976688"/>
          <p14:tracePt t="1153" x="3738563" y="3976688"/>
          <p14:tracePt t="1164" x="3719513" y="3957638"/>
          <p14:tracePt t="1185" x="3673475" y="3957638"/>
          <p14:tracePt t="1193" x="3656013" y="3957638"/>
          <p14:tracePt t="1201" x="3592513" y="3957638"/>
          <p14:tracePt t="1210" x="3463925" y="3967163"/>
          <p14:tracePt t="1217" x="3382963" y="3976688"/>
          <p14:tracePt t="1225" x="3273425" y="4003675"/>
          <p14:tracePt t="1233" x="3190875" y="4057650"/>
          <p14:tracePt t="1241" x="3154363" y="4094163"/>
          <p14:tracePt t="1249" x="3144838" y="4103688"/>
          <p14:tracePt t="1257" x="3144838" y="4122738"/>
          <p14:tracePt t="1265" x="3144838" y="4140200"/>
          <p14:tracePt t="1272" x="3227388" y="4203700"/>
          <p14:tracePt t="1281" x="3446463" y="4295775"/>
          <p14:tracePt t="1289" x="3765550" y="4332288"/>
          <p14:tracePt t="1296" x="4094163" y="4413250"/>
          <p14:tracePt t="1305" x="4676775" y="4514850"/>
          <p14:tracePt t="1313" x="4759325" y="4568825"/>
          <p14:tracePt t="1321" x="4767263" y="4578350"/>
          <p14:tracePt t="1410" x="4776788" y="4578350"/>
          <p14:tracePt t="1417" x="4803775" y="4559300"/>
          <p14:tracePt t="1425" x="4803775" y="4541838"/>
          <p14:tracePt t="1433" x="4832350" y="4514850"/>
          <p14:tracePt t="1442" x="4868863" y="4459288"/>
          <p14:tracePt t="1449" x="4905375" y="4395788"/>
          <p14:tracePt t="1456" x="4932363" y="4340225"/>
          <p14:tracePt t="1465" x="4968875" y="4276725"/>
          <p14:tracePt t="1472" x="4995863" y="4213225"/>
          <p14:tracePt t="1481" x="5049838" y="4130675"/>
          <p14:tracePt t="1488" x="5068888" y="4067175"/>
          <p14:tracePt t="1497" x="5122863" y="4003675"/>
          <p14:tracePt t="1505" x="5141913" y="3940175"/>
          <p14:tracePt t="1513" x="5141913" y="3921125"/>
          <p14:tracePt t="1521" x="5159375" y="3867150"/>
          <p14:tracePt t="1529" x="5159375" y="3840163"/>
          <p14:tracePt t="1538" x="5159375" y="3811588"/>
          <p14:tracePt t="1545" x="5159375" y="3794125"/>
          <p14:tracePt t="1553" x="5159375" y="3767138"/>
          <p14:tracePt t="1562" x="5141913" y="3730625"/>
          <p14:tracePt t="1569" x="5114925" y="3702050"/>
          <p14:tracePt t="1579" x="5095875" y="3694113"/>
          <p14:tracePt t="1586" x="5086350" y="3684588"/>
          <p14:tracePt t="1596" x="5049838" y="3665538"/>
          <p14:tracePt t="1605" x="4986338" y="3638550"/>
          <p14:tracePt t="1609" x="4876800" y="3584575"/>
          <p14:tracePt t="1617" x="4776788" y="3556000"/>
          <p14:tracePt t="1625" x="4659313" y="3492500"/>
          <p14:tracePt t="1634" x="4586288" y="3482975"/>
          <p14:tracePt t="1641" x="4484688" y="3429000"/>
          <p14:tracePt t="1649" x="4384675" y="3382963"/>
          <p14:tracePt t="1657" x="4294188" y="3346450"/>
          <p14:tracePt t="1665" x="4211638" y="3292475"/>
          <p14:tracePt t="1673" x="4129088" y="3236913"/>
          <p14:tracePt t="1681" x="4048125" y="3192463"/>
          <p14:tracePt t="1691" x="3992563" y="3146425"/>
          <p14:tracePt t="1697" x="3948113" y="3090863"/>
          <p14:tracePt t="1705" x="3902075" y="3046413"/>
          <p14:tracePt t="1713" x="3865563" y="3009900"/>
          <p14:tracePt t="1723" x="3846513" y="2982913"/>
          <p14:tracePt t="1729" x="3829050" y="2954338"/>
          <p14:tracePt t="1738" x="3802063" y="2927350"/>
          <p14:tracePt t="1745" x="3783013" y="2900363"/>
          <p14:tracePt t="1753" x="3765550" y="2881313"/>
          <p14:tracePt t="1761" x="3756025" y="2873375"/>
          <p14:tracePt t="1777" x="3746500" y="2863850"/>
          <p14:tracePt t="1793" x="3746500" y="2854325"/>
          <p14:tracePt t="1801" x="3738563" y="2854325"/>
          <p14:tracePt t="1812" x="3709988" y="2844800"/>
          <p14:tracePt t="1818" x="3665538" y="2844800"/>
          <p14:tracePt t="1826" x="3629025" y="2827338"/>
          <p14:tracePt t="1834" x="3582988" y="2827338"/>
          <p14:tracePt t="1842" x="3527425" y="2827338"/>
          <p14:tracePt t="1849" x="3509963" y="2827338"/>
          <p14:tracePt t="1857" x="3463925" y="2808288"/>
          <p14:tracePt t="1865" x="3446463" y="2800350"/>
          <p14:tracePt t="1873" x="3427413" y="2790825"/>
          <p14:tracePt t="1881" x="3409950" y="2781300"/>
          <p14:tracePt t="1895" x="3400425" y="2781300"/>
          <p14:tracePt t="1897" x="3363913" y="2763838"/>
          <p14:tracePt t="1905" x="3354388" y="2754313"/>
          <p14:tracePt t="1913" x="3346450" y="2754313"/>
          <p14:tracePt t="1921" x="3327400" y="2754313"/>
          <p14:tracePt t="1929" x="3317875" y="2754313"/>
          <p14:tracePt t="1937" x="3300413" y="2754313"/>
          <p14:tracePt t="1945" x="3281363" y="2754313"/>
          <p14:tracePt t="1953" x="3254375" y="2754313"/>
          <p14:tracePt t="1961" x="3200400" y="2754313"/>
          <p14:tracePt t="1969" x="3171825" y="2754313"/>
          <p14:tracePt t="1977" x="3127375" y="2744788"/>
          <p14:tracePt t="1985" x="3090863" y="2744788"/>
          <p14:tracePt t="1994" x="3071813" y="2735263"/>
          <p14:tracePt t="2002" x="3035300" y="2735263"/>
          <p14:tracePt t="2010" x="2998788" y="2708275"/>
          <p14:tracePt t="2018" x="2990850" y="2708275"/>
          <p14:tracePt t="2025" x="2962275" y="2698750"/>
          <p14:tracePt t="2033" x="2925763" y="2681288"/>
          <p14:tracePt t="2043" x="2908300" y="2671763"/>
          <p14:tracePt t="2050" x="2881313" y="2654300"/>
          <p14:tracePt t="2059" x="2871788" y="2644775"/>
          <p14:tracePt t="2067" x="2862263" y="2635250"/>
          <p14:tracePt t="2074" x="2844800" y="2625725"/>
          <p14:tracePt t="2083" x="2844800" y="2617788"/>
          <p14:tracePt t="2090" x="2835275" y="2617788"/>
          <p14:tracePt t="2101" x="2825750" y="2608263"/>
          <p14:tracePt t="2104" x="2817813" y="2598738"/>
          <p14:tracePt t="2114" x="2808288" y="2598738"/>
          <p14:tracePt t="2122" x="2789238" y="2581275"/>
          <p14:tracePt t="2130" x="2771775" y="2581275"/>
          <p14:tracePt t="2138" x="2752725" y="2571750"/>
          <p14:tracePt t="2149" x="2725738" y="2571750"/>
          <p14:tracePt t="2154" x="2708275" y="2562225"/>
          <p14:tracePt t="2168" x="2671763" y="2562225"/>
          <p14:tracePt t="2168" x="2625725" y="2554288"/>
          <p14:tracePt t="2178" x="2606675" y="2554288"/>
          <p14:tracePt t="2185" x="2579688" y="2535238"/>
          <p14:tracePt t="2194" x="2562225" y="2525713"/>
          <p14:tracePt t="2201" x="2552700" y="2525713"/>
          <p14:tracePt t="2210" x="2533650" y="2508250"/>
          <p14:tracePt t="2216" x="2506663" y="2481263"/>
          <p14:tracePt t="2233" x="2498725" y="2481263"/>
          <p14:tracePt t="2241" x="2489200" y="2471738"/>
          <p14:tracePt t="2248" x="2479675" y="2462213"/>
          <p14:tracePt t="2273" x="2470150" y="2452688"/>
          <p14:tracePt t="2289" x="2462213" y="2444750"/>
          <p14:tracePt t="2297" x="2452688" y="2425700"/>
          <p14:tracePt t="2305" x="2433638" y="2416175"/>
          <p14:tracePt t="2313" x="2416175" y="2416175"/>
          <p14:tracePt t="2322" x="2397125" y="2398713"/>
          <p14:tracePt t="2330" x="2389188" y="2389188"/>
          <p14:tracePt t="2338" x="2379663" y="2379663"/>
          <p14:tracePt t="2349" x="2370138" y="2371725"/>
          <p14:tracePt t="2475" x="2370138" y="2379663"/>
          <p14:tracePt t="2489" x="2370138" y="2389188"/>
          <p14:tracePt t="2505" x="2370138" y="2398713"/>
          <p14:tracePt t="2513" x="2370138" y="2408238"/>
          <p14:tracePt t="2521" x="2370138" y="2435225"/>
          <p14:tracePt t="2529" x="2370138" y="2471738"/>
          <p14:tracePt t="2537" x="2333625" y="2517775"/>
          <p14:tracePt t="2545" x="2279650" y="2571750"/>
          <p14:tracePt t="2553" x="2251075" y="2598738"/>
          <p14:tracePt t="2561" x="2224088" y="2635250"/>
          <p14:tracePt t="2569" x="2197100" y="2662238"/>
          <p14:tracePt t="2578" x="2160588" y="2717800"/>
          <p14:tracePt t="2585" x="2143125" y="2781300"/>
          <p14:tracePt t="2593" x="2114550" y="2827338"/>
          <p14:tracePt t="2601" x="2114550" y="2854325"/>
          <p14:tracePt t="2802" x="2124075" y="2854325"/>
          <p14:tracePt t="2811" x="2170113" y="2808288"/>
          <p14:tracePt t="2819" x="2179638" y="2781300"/>
          <p14:tracePt t="2827" x="2187575" y="2763838"/>
          <p14:tracePt t="2834" x="2224088" y="2698750"/>
          <p14:tracePt t="2843" x="2224088" y="2671763"/>
          <p14:tracePt t="2856" x="2224088" y="2662238"/>
          <p14:tracePt t="2866" x="2224088" y="2644775"/>
          <p14:tracePt t="2974" x="2224088" y="2635250"/>
          <p14:tracePt t="2977" x="2224088" y="2625725"/>
          <p14:tracePt t="2984" x="2233613" y="2589213"/>
          <p14:tracePt t="2993" x="2233613" y="2571750"/>
          <p14:tracePt t="3001" x="2251075" y="2525713"/>
          <p14:tracePt t="3009" x="2270125" y="2498725"/>
          <p14:tracePt t="3017" x="2270125" y="2471738"/>
          <p14:tracePt t="3025" x="2270125" y="2425700"/>
          <p14:tracePt t="3033" x="2270125" y="2389188"/>
          <p14:tracePt t="3041" x="2270125" y="2343150"/>
          <p14:tracePt t="3049" x="2270125" y="2316163"/>
          <p14:tracePt t="3057" x="2279650" y="2279650"/>
          <p14:tracePt t="3065" x="2279650" y="2233613"/>
          <p14:tracePt t="3073" x="2279650" y="2216150"/>
          <p14:tracePt t="3081" x="2279650" y="2197100"/>
          <p14:tracePt t="3088" x="2279650" y="2179638"/>
          <p14:tracePt t="3105" x="2279650" y="2160588"/>
          <p14:tracePt t="3129" x="2279650" y="2152650"/>
          <p14:tracePt t="3145" x="2279650" y="2143125"/>
          <p14:tracePt t="3202" x="2279650" y="2133600"/>
          <p14:tracePt t="3226" x="2279650" y="2116138"/>
          <p14:tracePt t="3249" x="2279650" y="2106613"/>
          <p14:tracePt t="3257" x="2287588" y="2106613"/>
          <p14:tracePt t="3273" x="2287588" y="2097088"/>
          <p14:tracePt t="3281" x="2297113" y="2079625"/>
          <p14:tracePt t="3433" x="2297113" y="2070100"/>
          <p14:tracePt t="3440" x="2297113" y="2052638"/>
          <p14:tracePt t="3449" x="2297113" y="2033588"/>
          <p14:tracePt t="3457" x="2297113" y="2024063"/>
          <p14:tracePt t="3489" x="2297113" y="2016125"/>
          <p14:tracePt t="3497" x="2297113" y="1997075"/>
          <p14:tracePt t="3522" x="2297113" y="1987550"/>
          <p14:tracePt t="3586" x="2297113" y="1979613"/>
          <p14:tracePt t="3594" x="2279650" y="1960563"/>
          <p14:tracePt t="3604" x="2260600" y="1951038"/>
          <p14:tracePt t="3609" x="2224088" y="1933575"/>
          <p14:tracePt t="3616" x="2206625" y="1924050"/>
          <p14:tracePt t="3625" x="2179638" y="1914525"/>
          <p14:tracePt t="3633" x="2133600" y="1897063"/>
          <p14:tracePt t="3641" x="2106613" y="1878013"/>
          <p14:tracePt t="3648" x="2060575" y="1860550"/>
          <p14:tracePt t="3657" x="1968500" y="1814513"/>
          <p14:tracePt t="3665" x="1924050" y="1797050"/>
          <p14:tracePt t="3673" x="1860550" y="1768475"/>
          <p14:tracePt t="3681" x="1758950" y="1741488"/>
          <p14:tracePt t="3690" x="1741488" y="1731963"/>
          <p14:tracePt t="3697" x="1685925" y="1697038"/>
          <p14:tracePt t="3770" x="1677988" y="1697038"/>
          <p14:tracePt t="3777" x="1658938" y="1697038"/>
          <p14:tracePt t="3787" x="1649413" y="1697038"/>
          <p14:tracePt t="3793" x="1631950" y="1697038"/>
          <p14:tracePt t="3801" x="1604963" y="1677988"/>
          <p14:tracePt t="3812" x="1585913" y="1668463"/>
          <p14:tracePt t="3818" x="1568450" y="1660525"/>
          <p14:tracePt t="3824" x="1549400" y="1651000"/>
          <p14:tracePt t="3849" x="1541463" y="1641475"/>
          <p14:tracePt t="3921" x="1531938" y="1641475"/>
          <p14:tracePt t="3937" x="1522413" y="1641475"/>
          <p14:tracePt t="3945" x="1522413" y="1631950"/>
          <p14:tracePt t="3969" x="1512888" y="1624013"/>
          <p14:tracePt t="3977" x="1512888" y="1614488"/>
          <p14:tracePt t="4067" x="1504950" y="1604963"/>
          <p14:tracePt t="4121" x="1495425" y="1624013"/>
          <p14:tracePt t="4139" x="1495425" y="1660525"/>
          <p14:tracePt t="4146" x="1476375" y="1704975"/>
          <p14:tracePt t="4154" x="1476375" y="1724025"/>
          <p14:tracePt t="4167" x="1476375" y="1731963"/>
          <p14:tracePt t="4179" x="1476375" y="1768475"/>
          <p14:tracePt t="4186" x="1476375" y="1787525"/>
          <p14:tracePt t="4195" x="1476375" y="1804988"/>
          <p14:tracePt t="4212" x="1495425" y="1824038"/>
          <p14:tracePt t="4241" x="1512888" y="1824038"/>
          <p14:tracePt t="4249" x="1531938" y="1814513"/>
          <p14:tracePt t="4257" x="1568450" y="1751013"/>
          <p14:tracePt t="4265" x="1585913" y="1704975"/>
          <p14:tracePt t="4272" x="1585913" y="1677988"/>
          <p14:tracePt t="4281" x="1585913" y="1624013"/>
          <p14:tracePt t="4288" x="1585913" y="1568450"/>
          <p14:tracePt t="4297" x="1585913" y="1541463"/>
          <p14:tracePt t="4304" x="1585913" y="1514475"/>
          <p14:tracePt t="4313" x="1576388" y="1495425"/>
          <p14:tracePt t="4321" x="1576388" y="1477963"/>
          <p14:tracePt t="4329" x="1568450" y="1468438"/>
          <p14:tracePt t="4377" x="1568450" y="1458913"/>
          <p14:tracePt t="4396" x="1558925" y="1449388"/>
          <p14:tracePt t="4402" x="1558925" y="1441450"/>
          <p14:tracePt t="4415" x="1558925" y="1431925"/>
          <p14:tracePt t="4417" x="1558925" y="1422400"/>
          <p14:tracePt t="4433" x="1558925" y="1404938"/>
          <p14:tracePt t="4441" x="1558925" y="1395413"/>
          <p14:tracePt t="4449" x="1558925" y="1376363"/>
          <p14:tracePt t="4465" x="1558925" y="1368425"/>
          <p14:tracePt t="4493" x="1558925" y="1358900"/>
          <p14:tracePt t="4596" x="1558925" y="1349375"/>
          <p14:tracePt t="4853" x="1549400" y="1349375"/>
          <p14:tracePt t="5233" x="1541463" y="1349375"/>
          <p14:tracePt t="5891" x="1522413" y="1349375"/>
          <p14:tracePt t="5898" x="1504950" y="1349375"/>
          <p14:tracePt t="5906" x="1495425" y="1349375"/>
          <p14:tracePt t="5915" x="1485900" y="1349375"/>
          <p14:tracePt t="5921" x="1476375" y="1349375"/>
          <p14:tracePt t="5929" x="1468438" y="1349375"/>
          <p14:tracePt t="5937" x="1449388" y="1349375"/>
          <p14:tracePt t="5945" x="1439863" y="1349375"/>
          <p14:tracePt t="5953" x="1412875" y="1349375"/>
          <p14:tracePt t="5961" x="1403350" y="1349375"/>
          <p14:tracePt t="5969" x="1395413" y="1349375"/>
          <p14:tracePt t="5977" x="1376363" y="1349375"/>
          <p14:tracePt t="6715" x="1366838" y="1349375"/>
          <p14:tracePt t="6922" x="1358900" y="1358900"/>
          <p14:tracePt t="6938" x="1358900" y="1368425"/>
          <p14:tracePt t="7137" x="1339850" y="1358900"/>
          <p14:tracePt t="7145" x="1322388" y="1358900"/>
          <p14:tracePt t="7153" x="1312863" y="1358900"/>
          <p14:tracePt t="7162" x="1285875" y="1358900"/>
          <p14:tracePt t="7168" x="1266825" y="1358900"/>
          <p14:tracePt t="7177" x="1239838" y="1368425"/>
          <p14:tracePt t="7185" x="1230313" y="1368425"/>
          <p14:tracePt t="7193" x="1222375" y="1368425"/>
          <p14:tracePt t="7201" x="1212850" y="1368425"/>
          <p14:tracePt t="7233" x="1203325" y="1368425"/>
          <p14:tracePt t="7529" x="1222375" y="1368425"/>
          <p14:tracePt t="7536" x="1239838" y="1358900"/>
          <p14:tracePt t="7553" x="1258888" y="1349375"/>
          <p14:tracePt t="7561" x="1276350" y="1349375"/>
          <p14:tracePt t="7569" x="1285875" y="1339850"/>
          <p14:tracePt t="7577" x="1293813" y="1339850"/>
          <p14:tracePt t="7585" x="1303338" y="1331913"/>
          <p14:tracePt t="7593" x="1312863" y="1331913"/>
          <p14:tracePt t="7609" x="1322388" y="1331913"/>
          <p14:tracePt t="7641" x="1330325" y="1322388"/>
          <p14:tracePt t="8706" x="1339850" y="1322388"/>
          <p14:tracePt t="8715" x="1339850" y="1331913"/>
          <p14:tracePt t="8730" x="1339850" y="1385888"/>
          <p14:tracePt t="8739" x="1322388" y="1404938"/>
          <p14:tracePt t="8745" x="1322388" y="1422400"/>
          <p14:tracePt t="8761" x="1312863" y="1449388"/>
          <p14:tracePt t="8777" x="1312863" y="1458913"/>
          <p14:tracePt t="8785" x="1303338" y="1468438"/>
          <p14:tracePt t="8843" x="1303338" y="1485900"/>
          <p14:tracePt t="8852" x="1303338" y="1495425"/>
          <p14:tracePt t="8856" x="1303338" y="1504950"/>
          <p14:tracePt t="8873" x="1303338" y="1522413"/>
          <p14:tracePt t="8896" x="1303338" y="1550988"/>
          <p14:tracePt t="8897" x="1303338" y="1568450"/>
          <p14:tracePt t="8905" x="1303338" y="1587500"/>
          <p14:tracePt t="8913" x="1303338" y="1595438"/>
          <p14:tracePt t="8921" x="1303338" y="1624013"/>
          <p14:tracePt t="8929" x="1303338" y="1631950"/>
          <p14:tracePt t="8937" x="1303338" y="1651000"/>
          <p14:tracePt t="8945" x="1303338" y="1660525"/>
          <p14:tracePt t="8961" x="1303338" y="1677988"/>
          <p14:tracePt t="8977" x="1303338" y="1697038"/>
          <p14:tracePt t="8985" x="1303338" y="1704975"/>
          <p14:tracePt t="9001" x="1303338" y="1714500"/>
          <p14:tracePt t="9538" x="1303338" y="1724025"/>
          <p14:tracePt t="9554" x="1303338" y="1731963"/>
          <p14:tracePt t="10710" x="1303338" y="1768475"/>
          <p14:tracePt t="10714" x="1266825" y="1804988"/>
          <p14:tracePt t="10729" x="1249363" y="1841500"/>
          <p14:tracePt t="10730" x="1222375" y="1870075"/>
          <p14:tracePt t="10738" x="1193800" y="1906588"/>
          <p14:tracePt t="10747" x="1193800" y="1943100"/>
          <p14:tracePt t="10756" x="1185863" y="1960563"/>
          <p14:tracePt t="10763" x="1157288" y="2006600"/>
          <p14:tracePt t="10769" x="1149350" y="2024063"/>
          <p14:tracePt t="10779" x="1139825" y="2052638"/>
          <p14:tracePt t="10787" x="1112838" y="2089150"/>
          <p14:tracePt t="10793" x="1112838" y="2097088"/>
          <p14:tracePt t="10802" x="1103313" y="2116138"/>
          <p14:tracePt t="10809" x="1093788" y="2133600"/>
          <p14:tracePt t="10827" x="1093788" y="2143125"/>
          <p14:tracePt t="10833" x="1093788" y="2152650"/>
          <p14:tracePt t="10840" x="1076325" y="2170113"/>
          <p14:tracePt t="10857" x="1076325" y="2179638"/>
          <p14:tracePt t="10865" x="1066800" y="2189163"/>
          <p14:tracePt t="11050" x="1057275" y="2206625"/>
          <p14:tracePt t="11068" x="1057275" y="2225675"/>
          <p14:tracePt t="11081" x="1057275" y="2233613"/>
          <p14:tracePt t="11089" x="1047750" y="2243138"/>
          <p14:tracePt t="11097" x="1047750" y="2262188"/>
          <p14:tracePt t="11114" x="1030288" y="2279650"/>
          <p14:tracePt t="11665" x="1030288" y="2262188"/>
          <p14:tracePt t="11681" x="1039813" y="2262188"/>
          <p14:tracePt t="11689" x="1066800" y="2252663"/>
          <p14:tracePt t="11705" x="1093788" y="2233613"/>
          <p14:tracePt t="11713" x="1112838" y="2225675"/>
          <p14:tracePt t="11723" x="1120775" y="2225675"/>
          <p14:tracePt t="11729" x="1149350" y="2225675"/>
          <p14:tracePt t="11737" x="1166813" y="2225675"/>
          <p14:tracePt t="11745" x="1193800" y="2225675"/>
          <p14:tracePt t="11753" x="1212850" y="2225675"/>
          <p14:tracePt t="11761" x="1239838" y="2225675"/>
          <p14:tracePt t="11768" x="1303338" y="2216150"/>
          <p14:tracePt t="11777" x="1358900" y="2216150"/>
          <p14:tracePt t="11785" x="1395413" y="2206625"/>
          <p14:tracePt t="11793" x="1458913" y="2206625"/>
          <p14:tracePt t="11801" x="1485900" y="2189163"/>
          <p14:tracePt t="11809" x="1541463" y="2189163"/>
          <p14:tracePt t="11817" x="1595438" y="2170113"/>
          <p14:tracePt t="11825" x="1641475" y="2170113"/>
          <p14:tracePt t="11833" x="1668463" y="2170113"/>
          <p14:tracePt t="11842" x="1685925" y="2160588"/>
          <p14:tracePt t="11848" x="1731963" y="2160588"/>
          <p14:tracePt t="11857" x="1751013" y="2160588"/>
          <p14:tracePt t="11865" x="1778000" y="2160588"/>
          <p14:tracePt t="11872" x="1795463" y="2160588"/>
          <p14:tracePt t="11881" x="1824038" y="2160588"/>
          <p14:tracePt t="11894" x="1841500" y="2160588"/>
          <p14:tracePt t="11897" x="1878013" y="2160588"/>
          <p14:tracePt t="11904" x="1887538" y="2160588"/>
          <p14:tracePt t="11912" x="1914525" y="2160588"/>
          <p14:tracePt t="11921" x="1931988" y="2160588"/>
          <p14:tracePt t="11928" x="1960563" y="2160588"/>
          <p14:tracePt t="11937" x="1968500" y="2160588"/>
          <p14:tracePt t="11945" x="1978025" y="2160588"/>
          <p14:tracePt t="11953" x="1997075" y="2160588"/>
          <p14:tracePt t="11994" x="2005013" y="2160588"/>
          <p14:tracePt t="12541" x="2014538" y="2160588"/>
          <p14:tracePt t="12544" x="2024063" y="2170113"/>
          <p14:tracePt t="12555" x="2033588" y="2179638"/>
          <p14:tracePt t="12563" x="2041525" y="2189163"/>
          <p14:tracePt t="12570" x="2060575" y="2197100"/>
          <p14:tracePt t="12577" x="2087563" y="2225675"/>
          <p14:tracePt t="12586" x="2097088" y="2225675"/>
          <p14:tracePt t="12597" x="2114550" y="2243138"/>
          <p14:tracePt t="12601" x="2124075" y="2262188"/>
          <p14:tracePt t="12609" x="2133600" y="2262188"/>
          <p14:tracePt t="12617" x="2143125" y="2270125"/>
          <p14:tracePt t="12626" x="2151063" y="2270125"/>
          <p14:tracePt t="12633" x="2151063" y="2279650"/>
          <p14:tracePt t="12641" x="2160588" y="2279650"/>
          <p14:tracePt t="12729" x="2170113" y="2279650"/>
          <p14:tracePt t="12737" x="2179638" y="2279650"/>
          <p14:tracePt t="12753" x="2179638" y="2270125"/>
          <p14:tracePt t="12769" x="2187575" y="2262188"/>
          <p14:tracePt t="13049" x="2187575" y="2243138"/>
          <p14:tracePt t="13417" x="2197100" y="2233613"/>
          <p14:tracePt t="13425" x="2206625" y="2233613"/>
          <p14:tracePt t="13433" x="2233613" y="2225675"/>
          <p14:tracePt t="13441" x="2260600" y="2225675"/>
          <p14:tracePt t="13449" x="2297113" y="2225675"/>
          <p14:tracePt t="13457" x="2343150" y="2216150"/>
          <p14:tracePt t="13465" x="2416175" y="2216150"/>
          <p14:tracePt t="13473" x="2470150" y="2197100"/>
          <p14:tracePt t="13481" x="2570163" y="2170113"/>
          <p14:tracePt t="13488" x="2643188" y="2160588"/>
          <p14:tracePt t="13499" x="2735263" y="2160588"/>
          <p14:tracePt t="13507" x="2771775" y="2152650"/>
          <p14:tracePt t="13515" x="2825750" y="2143125"/>
          <p14:tracePt t="13522" x="2852738" y="2143125"/>
          <p14:tracePt t="13530" x="2871788" y="2133600"/>
          <p14:tracePt t="13538" x="2881313" y="2125663"/>
          <p14:tracePt t="13995" x="2871788" y="2133600"/>
          <p14:tracePt t="14006" x="2844800" y="2152650"/>
          <p14:tracePt t="14010" x="2835275" y="2170113"/>
          <p14:tracePt t="14017" x="2789238" y="2216150"/>
          <p14:tracePt t="14025" x="2781300" y="2225675"/>
          <p14:tracePt t="14034" x="2744788" y="2279650"/>
          <p14:tracePt t="14044" x="2725738" y="2306638"/>
          <p14:tracePt t="14050" x="2708275" y="2335213"/>
          <p14:tracePt t="14059" x="2671763" y="2379663"/>
          <p14:tracePt t="14066" x="2662238" y="2398713"/>
          <p14:tracePt t="14073" x="2643188" y="2416175"/>
          <p14:tracePt t="14081" x="2625725" y="2462213"/>
          <p14:tracePt t="14089" x="2606675" y="2481263"/>
          <p14:tracePt t="14098" x="2598738" y="2489200"/>
          <p14:tracePt t="14105" x="2589213" y="2508250"/>
          <p14:tracePt t="14116" x="2579688" y="2517775"/>
          <p14:tracePt t="14130" x="2570163" y="2525713"/>
          <p14:tracePt t="14816" x="2562225" y="2535238"/>
          <p14:tracePt t="14857" x="2562225" y="2544763"/>
          <p14:tracePt t="14975" x="2562225" y="2554288"/>
          <p14:tracePt t="15250" x="2562225" y="2562225"/>
          <p14:tracePt t="15349" x="2562225" y="2571750"/>
          <p14:tracePt t="15377" x="2552700" y="2589213"/>
          <p14:tracePt t="15411" x="2552700" y="2598738"/>
          <p14:tracePt t="15923" x="2543175" y="2608263"/>
          <p14:tracePt t="16785" x="2533650" y="2598738"/>
          <p14:tracePt t="16793" x="2525713" y="2589213"/>
          <p14:tracePt t="16833" x="2516188" y="2581275"/>
          <p14:tracePt t="16842" x="2516188" y="2571750"/>
          <p14:tracePt t="17297" x="2516188" y="2562225"/>
          <p14:tracePt t="17305" x="2533650" y="2562225"/>
          <p14:tracePt t="17313" x="2606675" y="2544763"/>
          <p14:tracePt t="17322" x="2643188" y="2544763"/>
          <p14:tracePt t="17330" x="2725738" y="2525713"/>
          <p14:tracePt t="17338" x="2789238" y="2508250"/>
          <p14:tracePt t="17349" x="2871788" y="2489200"/>
          <p14:tracePt t="17353" x="2889250" y="2489200"/>
          <p14:tracePt t="17362" x="2925763" y="2489200"/>
          <p14:tracePt t="17368" x="2954338" y="2481263"/>
          <p14:tracePt t="17378" x="2971800" y="2481263"/>
          <p14:tracePt t="17384" x="3008313" y="2471738"/>
          <p14:tracePt t="17394" x="3044825" y="2462213"/>
          <p14:tracePt t="17402" x="3071813" y="2452688"/>
          <p14:tracePt t="17416" x="3117850" y="2452688"/>
          <p14:tracePt t="17417" x="3171825" y="2444750"/>
          <p14:tracePt t="17426" x="3227388" y="2444750"/>
          <p14:tracePt t="17434" x="3300413" y="2444750"/>
          <p14:tracePt t="17443" x="3363913" y="2444750"/>
          <p14:tracePt t="17450" x="3419475" y="2444750"/>
          <p14:tracePt t="17459" x="3527425" y="2444750"/>
          <p14:tracePt t="17466" x="3600450" y="2444750"/>
          <p14:tracePt t="17473" x="3673475" y="2444750"/>
          <p14:tracePt t="17482" x="3746500" y="2444750"/>
          <p14:tracePt t="17490" x="3802063" y="2444750"/>
          <p14:tracePt t="17498" x="3865563" y="2444750"/>
          <p14:tracePt t="17506" x="3902075" y="2444750"/>
          <p14:tracePt t="17514" x="3948113" y="2444750"/>
          <p14:tracePt t="17522" x="3984625" y="2444750"/>
          <p14:tracePt t="17530" x="4011613" y="2444750"/>
          <p14:tracePt t="17539" x="4029075" y="2444750"/>
          <p14:tracePt t="17544" x="4048125" y="2444750"/>
          <p14:tracePt t="17561" x="4057650" y="2444750"/>
          <p14:tracePt t="17577" x="4075113" y="2444750"/>
          <p14:tracePt t="17585" x="4084638" y="2444750"/>
          <p14:tracePt t="17601" x="4094163" y="2444750"/>
          <p14:tracePt t="17609" x="4102100" y="2452688"/>
          <p14:tracePt t="17617" x="4121150" y="2452688"/>
          <p14:tracePt t="17625" x="4129088" y="2452688"/>
          <p14:tracePt t="17633" x="4138613" y="2452688"/>
          <p14:tracePt t="17644" x="4165600" y="2462213"/>
          <p14:tracePt t="17658" x="4211638" y="2471738"/>
          <p14:tracePt t="17664" x="4211638" y="2481263"/>
          <p14:tracePt t="17673" x="4221163" y="2481263"/>
          <p14:tracePt t="17681" x="4238625" y="2489200"/>
          <p14:tracePt t="17691" x="4248150" y="2489200"/>
          <p14:tracePt t="17697" x="4267200" y="2498725"/>
          <p14:tracePt t="17705" x="4284663" y="2498725"/>
          <p14:tracePt t="17713" x="4294188" y="2498725"/>
          <p14:tracePt t="17721" x="4294188" y="2508250"/>
          <p14:tracePt t="18594" x="4303713" y="2517775"/>
          <p14:tracePt t="18673" x="4303713" y="2525713"/>
          <p14:tracePt t="18691" x="4294188" y="2535238"/>
          <p14:tracePt t="18706" x="4284663" y="2535238"/>
          <p14:tracePt t="18714" x="4275138" y="2544763"/>
          <p14:tracePt t="18727" x="4267200" y="2544763"/>
          <p14:tracePt t="19069" x="4257675" y="2544763"/>
          <p14:tracePt t="19097" x="4248150" y="2544763"/>
          <p14:tracePt t="19537" x="4230688" y="2544763"/>
          <p14:tracePt t="19545" x="4211638" y="2562225"/>
          <p14:tracePt t="19553" x="4165600" y="2562225"/>
          <p14:tracePt t="19561" x="4148138" y="2562225"/>
          <p14:tracePt t="19568" x="4121150" y="2571750"/>
          <p14:tracePt t="19577" x="4094163" y="2571750"/>
          <p14:tracePt t="19585" x="4048125" y="2581275"/>
          <p14:tracePt t="19593" x="3992563" y="2598738"/>
          <p14:tracePt t="19600" x="3929063" y="2617788"/>
          <p14:tracePt t="19610" x="3865563" y="2644775"/>
          <p14:tracePt t="19618" x="3810000" y="2644775"/>
          <p14:tracePt t="19628" x="3719513" y="2662238"/>
          <p14:tracePt t="19634" x="3656013" y="2662238"/>
          <p14:tracePt t="19651" x="3573463" y="2681288"/>
          <p14:tracePt t="19666" x="3473450" y="2690813"/>
          <p14:tracePt t="19672" x="3419475" y="2708275"/>
          <p14:tracePt t="19681" x="3409950" y="2708275"/>
          <p14:tracePt t="19689" x="3373438" y="2717800"/>
          <p14:tracePt t="19697" x="3363913" y="2717800"/>
          <p14:tracePt t="19705" x="3354388" y="2717800"/>
          <p14:tracePt t="19713" x="3346450" y="2717800"/>
          <p14:tracePt t="19722" x="3336925" y="2727325"/>
          <p14:tracePt t="19745" x="3327400" y="2735263"/>
          <p14:tracePt t="19761" x="3309938" y="2735263"/>
          <p14:tracePt t="19769" x="3300413" y="2744788"/>
          <p14:tracePt t="19786" x="3290888" y="2754313"/>
          <p14:tracePt t="19793" x="3273425" y="2754313"/>
          <p14:tracePt t="19801" x="3263900" y="2763838"/>
          <p14:tracePt t="19809" x="3254375" y="2771775"/>
          <p14:tracePt t="19841" x="3244850" y="2771775"/>
          <p14:tracePt t="19882" x="3236913" y="2781300"/>
          <p14:tracePt t="20041" x="3236913" y="2800350"/>
          <p14:tracePt t="20049" x="3236913" y="2808288"/>
          <p14:tracePt t="20057" x="3236913" y="2817813"/>
          <p14:tracePt t="20065" x="3227388" y="2836863"/>
          <p14:tracePt t="20073" x="3208338" y="2844800"/>
          <p14:tracePt t="20081" x="3190875" y="2863850"/>
          <p14:tracePt t="20089" x="3171825" y="2863850"/>
          <p14:tracePt t="20097" x="3144838" y="2873375"/>
          <p14:tracePt t="20105" x="3127375" y="2873375"/>
          <p14:tracePt t="20112" x="3108325" y="2873375"/>
          <p14:tracePt t="20121" x="3071813" y="2873375"/>
          <p14:tracePt t="20129" x="3044825" y="2873375"/>
          <p14:tracePt t="20137" x="3027363" y="2873375"/>
          <p14:tracePt t="20144" x="2990850" y="2873375"/>
          <p14:tracePt t="20153" x="2981325" y="2873375"/>
          <p14:tracePt t="20161" x="2944813" y="2873375"/>
          <p14:tracePt t="20169" x="2925763" y="2873375"/>
          <p14:tracePt t="20185" x="2908300" y="2873375"/>
          <p14:tracePt t="20193" x="2898775" y="2873375"/>
          <p14:tracePt t="20225" x="2889250" y="2873375"/>
          <p14:tracePt t="20233" x="2881313" y="2873375"/>
          <p14:tracePt t="20249" x="2862263" y="2873375"/>
          <p14:tracePt t="20265" x="2852738" y="2873375"/>
          <p14:tracePt t="20289" x="2852738" y="2881313"/>
          <p14:tracePt t="20305" x="2835275" y="2900363"/>
          <p14:tracePt t="20321" x="2817813" y="2909888"/>
          <p14:tracePt t="20329" x="2808288" y="2917825"/>
          <p14:tracePt t="20345" x="2798763" y="2917825"/>
          <p14:tracePt t="20458" x="2789238" y="2927350"/>
          <p14:tracePt t="20467" x="2781300" y="2936875"/>
          <p14:tracePt t="20478" x="2771775" y="2936875"/>
          <p14:tracePt t="20480" x="2771775" y="2946400"/>
          <p14:tracePt t="20488" x="2762250" y="2946400"/>
          <p14:tracePt t="20497" x="2735263" y="2946400"/>
          <p14:tracePt t="20505" x="2725738" y="2954338"/>
          <p14:tracePt t="20513" x="2716213" y="2954338"/>
          <p14:tracePt t="20521" x="2689225" y="2954338"/>
          <p14:tracePt t="20529" x="2671763" y="2954338"/>
          <p14:tracePt t="20537" x="2652713" y="2954338"/>
          <p14:tracePt t="20545" x="2635250" y="2954338"/>
          <p14:tracePt t="20561" x="2616200" y="2954338"/>
          <p14:tracePt t="20569" x="2606675" y="2954338"/>
          <p14:tracePt t="20585" x="2598738" y="2954338"/>
          <p14:tracePt t="20818" x="2570163" y="2954338"/>
          <p14:tracePt t="20826" x="2543175" y="2963863"/>
          <p14:tracePt t="20835" x="2525713" y="2982913"/>
          <p14:tracePt t="20843" x="2506663" y="2990850"/>
          <p14:tracePt t="20851" x="2462213" y="3027363"/>
          <p14:tracePt t="20858" x="2452688" y="3036888"/>
          <p14:tracePt t="20864" x="2433638" y="3054350"/>
          <p14:tracePt t="20873" x="2406650" y="3063875"/>
          <p14:tracePt t="20895" x="2397125" y="3063875"/>
          <p14:tracePt t="20989" x="2379663" y="3063875"/>
          <p14:tracePt t="21001" x="2360613" y="3063875"/>
          <p14:tracePt t="21010" x="2333625" y="3063875"/>
          <p14:tracePt t="21025" x="2260600" y="3063875"/>
          <p14:tracePt t="21033" x="2251075" y="3063875"/>
          <p14:tracePt t="21042" x="2233613" y="3063875"/>
          <p14:tracePt t="21049" x="2224088" y="3063875"/>
          <p14:tracePt t="21057" x="2214563" y="3063875"/>
          <p14:tracePt t="21073" x="2197100" y="3063875"/>
          <p14:tracePt t="21137" x="2187575" y="3063875"/>
          <p14:tracePt t="21161" x="2170113" y="3054350"/>
          <p14:tracePt t="21168" x="2160588" y="3046413"/>
          <p14:tracePt t="21177" x="2151063" y="3036888"/>
          <p14:tracePt t="21185" x="2143125" y="3036888"/>
          <p14:tracePt t="21193" x="2114550" y="3036888"/>
          <p14:tracePt t="21201" x="2097088" y="3027363"/>
          <p14:tracePt t="21209" x="2070100" y="3027363"/>
          <p14:tracePt t="21217" x="2033588" y="3017838"/>
          <p14:tracePt t="21225" x="2005013" y="3017838"/>
          <p14:tracePt t="21233" x="1968500" y="3017838"/>
          <p14:tracePt t="21241" x="1905000" y="2982913"/>
          <p14:tracePt t="21250" x="1878013" y="2982913"/>
          <p14:tracePt t="21262" x="1831975" y="2982913"/>
          <p14:tracePt t="21267" x="1795463" y="2982913"/>
          <p14:tracePt t="21276" x="1741488" y="2982913"/>
          <p14:tracePt t="21282" x="1695450" y="2982913"/>
          <p14:tracePt t="21288" x="1668463" y="2982913"/>
          <p14:tracePt t="21297" x="1631950" y="2982913"/>
          <p14:tracePt t="21305" x="1585913" y="2982913"/>
          <p14:tracePt t="21312" x="1576388" y="2982913"/>
          <p14:tracePt t="21321" x="1558925" y="2982913"/>
          <p14:tracePt t="21329" x="1549400" y="2982913"/>
          <p14:tracePt t="21337" x="1531938" y="2982913"/>
          <p14:tracePt t="21361" x="1512888" y="2982913"/>
          <p14:tracePt t="21369" x="1504950" y="2982913"/>
          <p14:tracePt t="21378" x="1485900" y="2982913"/>
          <p14:tracePt t="21385" x="1458913" y="2990850"/>
          <p14:tracePt t="21394" x="1449388" y="2990850"/>
          <p14:tracePt t="21401" x="1412875" y="3000375"/>
          <p14:tracePt t="21412" x="1366838" y="3009900"/>
          <p14:tracePt t="21416" x="1339850" y="3009900"/>
          <p14:tracePt t="21425" x="1312863" y="3009900"/>
          <p14:tracePt t="21433" x="1258888" y="3027363"/>
          <p14:tracePt t="21441" x="1239838" y="3036888"/>
          <p14:tracePt t="21450" x="1193800" y="3036888"/>
          <p14:tracePt t="21460" x="1176338" y="3046413"/>
          <p14:tracePt t="21467" x="1157288" y="3046413"/>
          <p14:tracePt t="21476" x="1149350" y="3046413"/>
          <p14:tracePt t="22018" x="1185863" y="3046413"/>
          <p14:tracePt t="22025" x="1203325" y="3046413"/>
          <p14:tracePt t="22033" x="1258888" y="3036888"/>
          <p14:tracePt t="22041" x="1303338" y="3036888"/>
          <p14:tracePt t="22049" x="1358900" y="3027363"/>
          <p14:tracePt t="22057" x="1422400" y="3017838"/>
          <p14:tracePt t="22065" x="1431925" y="3017838"/>
          <p14:tracePt t="22073" x="1468438" y="3009900"/>
          <p14:tracePt t="22081" x="1485900" y="3009900"/>
          <p14:tracePt t="22089" x="1495425" y="3000375"/>
          <p14:tracePt t="22097" x="1495425" y="2990850"/>
          <p14:tracePt t="22160" x="1504950" y="2982913"/>
          <p14:tracePt t="22177" x="1512888" y="2982913"/>
          <p14:tracePt t="22185" x="1531938" y="2973388"/>
          <p14:tracePt t="22193" x="1549400" y="2973388"/>
          <p14:tracePt t="22201" x="1558925" y="2973388"/>
          <p14:tracePt t="22209" x="1595438" y="2963863"/>
          <p14:tracePt t="22217" x="1612900" y="2963863"/>
          <p14:tracePt t="22225" x="1641475" y="2963863"/>
          <p14:tracePt t="22233" x="1649413" y="2963863"/>
          <p14:tracePt t="22241" x="1668463" y="2954338"/>
          <p14:tracePt t="22248" x="1668463" y="2946400"/>
          <p14:tracePt t="22257" x="1677988" y="2946400"/>
          <p14:tracePt t="22745" x="1685925" y="2946400"/>
          <p14:tracePt t="23338" x="1677988" y="2946400"/>
          <p14:tracePt t="23355" x="1649413" y="2946400"/>
          <p14:tracePt t="23361" x="1631950" y="2946400"/>
          <p14:tracePt t="23369" x="1604963" y="2946400"/>
          <p14:tracePt t="23377" x="1595438" y="2946400"/>
          <p14:tracePt t="23385" x="1558925" y="2954338"/>
          <p14:tracePt t="23395" x="1531938" y="2954338"/>
          <p14:tracePt t="23401" x="1495425" y="2963863"/>
          <p14:tracePt t="23410" x="1458913" y="2963863"/>
          <p14:tracePt t="23417" x="1439863" y="2982913"/>
          <p14:tracePt t="23424" x="1395413" y="2982913"/>
          <p14:tracePt t="23433" x="1366838" y="3000375"/>
          <p14:tracePt t="23441" x="1349375" y="3009900"/>
          <p14:tracePt t="23449" x="1322388" y="3009900"/>
          <p14:tracePt t="23458" x="1312863" y="3009900"/>
          <p14:tracePt t="23465" x="1303338" y="3009900"/>
          <p14:tracePt t="25202" x="1312863" y="3000375"/>
          <p14:tracePt t="25218" x="1312863" y="2990850"/>
          <p14:tracePt t="25249" x="1322388" y="2982913"/>
          <p14:tracePt t="25522" x="1322388" y="2963863"/>
          <p14:tracePt t="25530" x="1339850" y="2946400"/>
          <p14:tracePt t="25541" x="1349375" y="2946400"/>
          <p14:tracePt t="25561" x="1358900" y="2936875"/>
          <p14:tracePt t="25817" x="1376363" y="2936875"/>
          <p14:tracePt t="25825" x="1395413" y="2936875"/>
          <p14:tracePt t="25833" x="1422400" y="2936875"/>
          <p14:tracePt t="25841" x="1431925" y="2936875"/>
          <p14:tracePt t="25849" x="1439863" y="2936875"/>
          <p14:tracePt t="25857" x="1449388" y="2936875"/>
          <p14:tracePt t="25873" x="1458913" y="2936875"/>
          <p14:tracePt t="27147" x="1468438" y="2936875"/>
          <p14:tracePt t="27155" x="1476375" y="2936875"/>
          <p14:tracePt t="27177" x="1485900" y="2936875"/>
          <p14:tracePt t="28170" x="1504950" y="2936875"/>
          <p14:tracePt t="28179" x="1512888" y="2946400"/>
          <p14:tracePt t="28186" x="1522413" y="2954338"/>
          <p14:tracePt t="28194" x="1531938" y="2963863"/>
          <p14:tracePt t="28202" x="1541463" y="2990850"/>
          <p14:tracePt t="28212" x="1541463" y="3000375"/>
          <p14:tracePt t="28218" x="1549400" y="3017838"/>
          <p14:tracePt t="28225" x="1558925" y="3036888"/>
          <p14:tracePt t="28233" x="1568450" y="3054350"/>
          <p14:tracePt t="28240" x="1576388" y="3063875"/>
          <p14:tracePt t="28248" x="1576388" y="3073400"/>
          <p14:tracePt t="28257" x="1595438" y="3090863"/>
          <p14:tracePt t="28324" x="1604963" y="3090863"/>
          <p14:tracePt t="28331" x="1631950" y="3090863"/>
          <p14:tracePt t="28339" x="1658938" y="3090863"/>
          <p14:tracePt t="28350" x="1685925" y="3090863"/>
          <p14:tracePt t="28352" x="1731963" y="3082925"/>
          <p14:tracePt t="28361" x="1758950" y="3073400"/>
          <p14:tracePt t="28369" x="1795463" y="3063875"/>
          <p14:tracePt t="28384" x="1804988" y="3063875"/>
          <p14:tracePt t="28394" x="1814513" y="3054350"/>
          <p14:tracePt t="28626" x="1831975" y="3054350"/>
          <p14:tracePt t="28635" x="1851025" y="3054350"/>
          <p14:tracePt t="28642" x="1878013" y="3054350"/>
          <p14:tracePt t="28650" x="1924050" y="3054350"/>
          <p14:tracePt t="28661" x="1931988" y="3054350"/>
          <p14:tracePt t="28664" x="1968500" y="3054350"/>
          <p14:tracePt t="28673" x="1978025" y="3054350"/>
          <p14:tracePt t="28681" x="1987550" y="3054350"/>
          <p14:tracePt t="28689" x="2005013" y="3054350"/>
          <p14:tracePt t="28696" x="2024063" y="3054350"/>
          <p14:tracePt t="28705" x="2033588" y="3054350"/>
          <p14:tracePt t="28722" x="2051050" y="3054350"/>
          <p14:tracePt t="28729" x="2060575" y="3054350"/>
          <p14:tracePt t="28738" x="2070100" y="3054350"/>
          <p14:tracePt t="28753" x="2087563" y="3054350"/>
          <p14:tracePt t="28761" x="2106613" y="3073400"/>
          <p14:tracePt t="28769" x="2114550" y="3082925"/>
          <p14:tracePt t="28776" x="2133600" y="3090863"/>
          <p14:tracePt t="28793" x="2143125" y="3100388"/>
          <p14:tracePt t="29627" x="2160588" y="3109913"/>
          <p14:tracePt t="29635" x="2170113" y="3119438"/>
          <p14:tracePt t="29645" x="2179638" y="3119438"/>
          <p14:tracePt t="29651" x="2187575" y="3127375"/>
          <p14:tracePt t="29664" x="2197100" y="3127375"/>
          <p14:tracePt t="29681" x="2214563" y="3127375"/>
          <p14:tracePt t="29789" x="2224088" y="3127375"/>
          <p14:tracePt t="29792" x="2233613" y="3127375"/>
          <p14:tracePt t="29802" x="2243138" y="3127375"/>
          <p14:tracePt t="29810" x="2270125" y="3127375"/>
          <p14:tracePt t="29818" x="2306638" y="3127375"/>
          <p14:tracePt t="29826" x="2333625" y="3127375"/>
          <p14:tracePt t="29835" x="2379663" y="3127375"/>
          <p14:tracePt t="29843" x="2416175" y="3127375"/>
          <p14:tracePt t="29848" x="2462213" y="3109913"/>
          <p14:tracePt t="29857" x="2489200" y="3109913"/>
          <p14:tracePt t="29865" x="2516188" y="3100388"/>
          <p14:tracePt t="29874" x="2552700" y="3090863"/>
          <p14:tracePt t="29893" x="2589213" y="3090863"/>
          <p14:tracePt t="29896" x="2616200" y="3073400"/>
          <p14:tracePt t="29912" x="2625725" y="3073400"/>
          <p14:tracePt t="29921" x="2635250" y="3073400"/>
          <p14:tracePt t="29945" x="2643188" y="3073400"/>
          <p14:tracePt t="30178" x="2679700" y="3073400"/>
          <p14:tracePt t="30186" x="2789238" y="3046413"/>
          <p14:tracePt t="30194" x="2935288" y="3036888"/>
          <p14:tracePt t="30202" x="3108325" y="3000375"/>
          <p14:tracePt t="30212" x="3290888" y="2990850"/>
          <p14:tracePt t="30218" x="3419475" y="2973388"/>
          <p14:tracePt t="30226" x="3546475" y="2973388"/>
          <p14:tracePt t="30233" x="3673475" y="2973388"/>
          <p14:tracePt t="30241" x="3783013" y="2973388"/>
          <p14:tracePt t="30249" x="3838575" y="2973388"/>
          <p14:tracePt t="30257" x="3865563" y="2973388"/>
          <p14:tracePt t="30264" x="3892550" y="2973388"/>
          <p14:tracePt t="30313" x="3902075" y="2973388"/>
          <p14:tracePt t="30434" x="3911600" y="2973388"/>
          <p14:tracePt t="30443" x="3938588" y="2973388"/>
          <p14:tracePt t="30450" x="3975100" y="2973388"/>
          <p14:tracePt t="30459" x="4029075" y="2973388"/>
          <p14:tracePt t="30467" x="4111625" y="2973388"/>
          <p14:tracePt t="30478" x="4184650" y="2973388"/>
          <p14:tracePt t="30481" x="4294188" y="2973388"/>
          <p14:tracePt t="30489" x="4403725" y="2973388"/>
          <p14:tracePt t="30497" x="4513263" y="2973388"/>
          <p14:tracePt t="30505" x="4586288" y="2973388"/>
          <p14:tracePt t="30513" x="4659313" y="2973388"/>
          <p14:tracePt t="30521" x="4703763" y="2973388"/>
          <p14:tracePt t="30529" x="4730750" y="2973388"/>
          <p14:tracePt t="30536" x="4740275" y="2973388"/>
          <p14:tracePt t="30738" x="4740275" y="2982913"/>
          <p14:tracePt t="30744" x="4740275" y="3000375"/>
          <p14:tracePt t="30753" x="4730750" y="3036888"/>
          <p14:tracePt t="30761" x="4703763" y="3063875"/>
          <p14:tracePt t="30768" x="4649788" y="3119438"/>
          <p14:tracePt t="30777" x="4603750" y="3173413"/>
          <p14:tracePt t="30785" x="4549775" y="3236913"/>
          <p14:tracePt t="30793" x="4484688" y="3302000"/>
          <p14:tracePt t="30801" x="4384675" y="3375025"/>
          <p14:tracePt t="30809" x="4284663" y="3465513"/>
          <p14:tracePt t="30817" x="4184650" y="3529013"/>
          <p14:tracePt t="30825" x="4065588" y="3592513"/>
          <p14:tracePt t="30832" x="3948113" y="3665538"/>
          <p14:tracePt t="30842" x="3829050" y="3711575"/>
          <p14:tracePt t="30850" x="3738563" y="3748088"/>
          <p14:tracePt t="30858" x="3636963" y="3775075"/>
          <p14:tracePt t="30868" x="3582988" y="3794125"/>
          <p14:tracePt t="30873" x="3536950" y="3803650"/>
          <p14:tracePt t="30881" x="3490913" y="3811588"/>
          <p14:tracePt t="30891" x="3482975" y="3811588"/>
          <p14:tracePt t="30897" x="3463925" y="3811588"/>
          <p14:tracePt t="30906" x="3455988" y="3811588"/>
          <p14:tracePt t="30922" x="3446463" y="3811588"/>
          <p14:tracePt t="30930" x="3427413" y="3811588"/>
          <p14:tracePt t="30938" x="3400425" y="3803650"/>
          <p14:tracePt t="30945" x="3382963" y="3794125"/>
          <p14:tracePt t="30952" x="3336925" y="3784600"/>
          <p14:tracePt t="30960" x="3327400" y="3784600"/>
          <p14:tracePt t="30968" x="3309938" y="3775075"/>
          <p14:tracePt t="30977" x="3281363" y="3775075"/>
          <p14:tracePt t="30985" x="3273425" y="3767138"/>
          <p14:tracePt t="30993" x="3263900" y="3767138"/>
          <p14:tracePt t="31009" x="3254375" y="3757613"/>
          <p14:tracePt t="31018" x="3244850" y="3748088"/>
          <p14:tracePt t="31041" x="3236913" y="3738563"/>
          <p14:tracePt t="31056" x="3227388" y="3730625"/>
          <p14:tracePt t="31066" x="3208338" y="3730625"/>
          <p14:tracePt t="31074" x="3190875" y="3721100"/>
          <p14:tracePt t="31081" x="3154363" y="3721100"/>
          <p14:tracePt t="31089" x="3108325" y="3721100"/>
          <p14:tracePt t="31096" x="3044825" y="3721100"/>
          <p14:tracePt t="31105" x="2990850" y="3721100"/>
          <p14:tracePt t="31113" x="2908300" y="3721100"/>
          <p14:tracePt t="31121" x="2852738" y="3721100"/>
          <p14:tracePt t="31129" x="2762250" y="3721100"/>
          <p14:tracePt t="31137" x="2708275" y="3721100"/>
          <p14:tracePt t="31145" x="2679700" y="3721100"/>
          <p14:tracePt t="31154" x="2625725" y="3721100"/>
          <p14:tracePt t="31166" x="2598738" y="3721100"/>
          <p14:tracePt t="31168" x="2579688" y="3711575"/>
          <p14:tracePt t="31176" x="2570163" y="3711575"/>
          <p14:tracePt t="31193" x="2562225" y="3711575"/>
          <p14:tracePt t="31217" x="2552700" y="3702050"/>
          <p14:tracePt t="31233" x="2543175" y="3702050"/>
          <p14:tracePt t="31257" x="2533650" y="3694113"/>
          <p14:tracePt t="31321" x="2516188" y="3684588"/>
          <p14:tracePt t="31337" x="2516188" y="3675063"/>
          <p14:tracePt t="31345" x="2506663" y="3665538"/>
          <p14:tracePt t="31385" x="2506663" y="3657600"/>
          <p14:tracePt t="31459" x="2506663" y="3648075"/>
          <p14:tracePt t="31466" x="2506663" y="3638550"/>
          <p14:tracePt t="31489" x="2506663" y="3629025"/>
          <p14:tracePt t="31497" x="2506663" y="3621088"/>
          <p14:tracePt t="31513" x="2506663" y="3611563"/>
          <p14:tracePt t="31521" x="2506663" y="3584575"/>
          <p14:tracePt t="31530" x="2506663" y="3575050"/>
          <p14:tracePt t="31545" x="2516188" y="3565525"/>
          <p14:tracePt t="31553" x="2533650" y="3565525"/>
          <p14:tracePt t="31569" x="2543175" y="3565525"/>
          <p14:tracePt t="31577" x="2552700" y="3565525"/>
          <p14:tracePt t="31866" x="2598738" y="3565525"/>
          <p14:tracePt t="31875" x="2725738" y="3565525"/>
          <p14:tracePt t="31883" x="2889250" y="3565525"/>
          <p14:tracePt t="31891" x="3071813" y="3565525"/>
          <p14:tracePt t="31897" x="3236913" y="3565525"/>
          <p14:tracePt t="31904" x="3419475" y="3565525"/>
          <p14:tracePt t="31913" x="3573463" y="3565525"/>
          <p14:tracePt t="31921" x="3719513" y="3565525"/>
          <p14:tracePt t="31928" x="3846513" y="3565525"/>
          <p14:tracePt t="31938" x="3911600" y="3565525"/>
          <p14:tracePt t="31945" x="3965575" y="3565525"/>
          <p14:tracePt t="31953" x="4002088" y="3565525"/>
          <p14:tracePt t="31961" x="4021138" y="3538538"/>
          <p14:tracePt t="32002" x="4038600" y="3538538"/>
          <p14:tracePt t="32009" x="4048125" y="3538538"/>
          <p14:tracePt t="32017" x="4057650" y="3538538"/>
          <p14:tracePt t="32025" x="4084638" y="3538538"/>
          <p14:tracePt t="32033" x="4111625" y="3529013"/>
          <p14:tracePt t="32041" x="4138613" y="3529013"/>
          <p14:tracePt t="32049" x="4184650" y="3511550"/>
          <p14:tracePt t="32058" x="4211638" y="3511550"/>
          <p14:tracePt t="32064" x="4257675" y="3511550"/>
          <p14:tracePt t="32073" x="4294188" y="3511550"/>
          <p14:tracePt t="32081" x="4311650" y="3511550"/>
          <p14:tracePt t="32089" x="4340225" y="3511550"/>
          <p14:tracePt t="32097" x="4357688" y="3511550"/>
          <p14:tracePt t="32105" x="4376738" y="3511550"/>
          <p14:tracePt t="32113" x="4384675" y="3511550"/>
          <p14:tracePt t="32329" x="4357688" y="3511550"/>
          <p14:tracePt t="32337" x="4330700" y="3511550"/>
          <p14:tracePt t="32345" x="4311650" y="3511550"/>
          <p14:tracePt t="32352" x="4303713" y="3511550"/>
          <p14:tracePt t="32361" x="4294188" y="3511550"/>
          <p14:tracePt t="32377" x="4275138" y="3511550"/>
          <p14:tracePt t="32384" x="4257675" y="3511550"/>
          <p14:tracePt t="32417" x="4248150" y="3511550"/>
          <p14:tracePt t="32441" x="4230688" y="3511550"/>
          <p14:tracePt t="32472" x="4221163" y="3511550"/>
          <p14:tracePt t="32489" x="4211638" y="3511550"/>
          <p14:tracePt t="32873" x="4194175" y="3511550"/>
          <p14:tracePt t="32897" x="4184650" y="3511550"/>
          <p14:tracePt t="32921" x="4175125" y="3519488"/>
          <p14:tracePt t="33881" x="4211638" y="3492500"/>
          <p14:tracePt t="33889" x="4257675" y="3475038"/>
          <p14:tracePt t="33897" x="4321175" y="3446463"/>
          <p14:tracePt t="33905" x="4340225" y="3429000"/>
          <p14:tracePt t="33913" x="4357688" y="3419475"/>
          <p14:tracePt t="33921" x="4384675" y="3392488"/>
          <p14:tracePt t="33929" x="4394200" y="3392488"/>
          <p14:tracePt t="33937" x="4403725" y="3382963"/>
          <p14:tracePt t="33953" x="4413250" y="3375025"/>
          <p14:tracePt t="33961" x="4413250" y="3346450"/>
          <p14:tracePt t="33969" x="4430713" y="3328988"/>
          <p14:tracePt t="33985" x="4440238" y="3319463"/>
          <p14:tracePt t="33993" x="4440238" y="3309938"/>
          <p14:tracePt t="34001" x="4448175" y="3302000"/>
          <p14:tracePt t="34009" x="4457700" y="3292475"/>
          <p14:tracePt t="34041" x="4476750" y="3273425"/>
          <p14:tracePt t="34057" x="4476750" y="3265488"/>
          <p14:tracePt t="34064" x="4484688" y="3255963"/>
          <p14:tracePt t="34089" x="4484688" y="3246438"/>
          <p14:tracePt t="34113" x="4494213" y="3236913"/>
          <p14:tracePt t="34123" x="4494213" y="3228975"/>
          <p14:tracePt t="34293" x="4503738" y="3209925"/>
          <p14:tracePt t="34300" x="4521200" y="3200400"/>
          <p14:tracePt t="34306" x="4549775" y="3192463"/>
          <p14:tracePt t="34317" x="4594225" y="3163888"/>
          <p14:tracePt t="34320" x="4630738" y="3155950"/>
          <p14:tracePt t="34329" x="4659313" y="3155950"/>
          <p14:tracePt t="34337" x="4686300" y="3119438"/>
          <p14:tracePt t="34346" x="4722813" y="3109913"/>
          <p14:tracePt t="34361" x="4740275" y="3100388"/>
          <p14:tracePt t="34873" x="4749800" y="3090863"/>
          <p14:tracePt t="34897" x="4759325" y="3073400"/>
          <p14:tracePt t="35113" x="4759325" y="3082925"/>
          <p14:tracePt t="35121" x="4759325" y="3090863"/>
          <p14:tracePt t="35129" x="4759325" y="3100388"/>
          <p14:tracePt t="35137" x="4749800" y="3119438"/>
          <p14:tracePt t="35652" x="4749800" y="3109913"/>
          <p14:tracePt t="35802" x="4740275" y="3109913"/>
          <p14:tracePt t="35810" x="4703763" y="3127375"/>
          <p14:tracePt t="35818" x="4622800" y="3163888"/>
          <p14:tracePt t="35826" x="4521200" y="3209925"/>
          <p14:tracePt t="35834" x="4430713" y="3246438"/>
          <p14:tracePt t="35846" x="4294188" y="3282950"/>
          <p14:tracePt t="35848" x="4165600" y="3319463"/>
          <p14:tracePt t="35859" x="4029075" y="3355975"/>
          <p14:tracePt t="35866" x="3902075" y="3411538"/>
          <p14:tracePt t="35874" x="3802063" y="3429000"/>
          <p14:tracePt t="35881" x="3746500" y="3446463"/>
          <p14:tracePt t="35889" x="3665538" y="3446463"/>
          <p14:tracePt t="35908" x="3609975" y="3465513"/>
          <p14:tracePt t="35912" x="3592513" y="3465513"/>
          <p14:tracePt t="35923" x="3582988" y="3475038"/>
          <p14:tracePt t="35930" x="3573463" y="3475038"/>
          <p14:tracePt t="35938" x="3556000" y="3492500"/>
          <p14:tracePt t="35947" x="3527425" y="3511550"/>
          <p14:tracePt t="35954" x="3500438" y="3529013"/>
          <p14:tracePt t="35962" x="3455988" y="3556000"/>
          <p14:tracePt t="35975" x="3419475" y="3584575"/>
          <p14:tracePt t="35977" x="3363913" y="3611563"/>
          <p14:tracePt t="35985" x="3300413" y="3638550"/>
          <p14:tracePt t="35993" x="3236913" y="3675063"/>
          <p14:tracePt t="36001" x="3190875" y="3702050"/>
          <p14:tracePt t="36009" x="3144838" y="3738563"/>
          <p14:tracePt t="36020" x="3081338" y="3757613"/>
          <p14:tracePt t="36025" x="3054350" y="3794125"/>
          <p14:tracePt t="36032" x="3017838" y="3811588"/>
          <p14:tracePt t="36041" x="2990850" y="3848100"/>
          <p14:tracePt t="36049" x="2971800" y="3857625"/>
          <p14:tracePt t="36057" x="2962275" y="3857625"/>
          <p14:tracePt t="36066" x="2954338" y="3867150"/>
          <p14:tracePt t="36074" x="2935288" y="3884613"/>
          <p14:tracePt t="36105" x="2935288" y="3894138"/>
          <p14:tracePt t="36113" x="2925763" y="3903663"/>
          <p14:tracePt t="36129" x="2908300" y="3921125"/>
          <p14:tracePt t="36137" x="2889250" y="3940175"/>
          <p14:tracePt t="36145" x="2871788" y="3948113"/>
          <p14:tracePt t="36152" x="2817813" y="3984625"/>
          <p14:tracePt t="36160" x="2781300" y="4003675"/>
          <p14:tracePt t="36169" x="2725738" y="4040188"/>
          <p14:tracePt t="36177" x="2662238" y="4067175"/>
          <p14:tracePt t="36185" x="2598738" y="4103688"/>
          <p14:tracePt t="36192" x="2579688" y="4113213"/>
          <p14:tracePt t="36201" x="2533650" y="4130675"/>
          <p14:tracePt t="36209" x="2516188" y="4149725"/>
          <p14:tracePt t="36217" x="2506663" y="4149725"/>
          <p14:tracePt t="36347" x="2498725" y="4149725"/>
          <p14:tracePt t="36418" x="2506663" y="4140200"/>
          <p14:tracePt t="36434" x="2506663" y="4122738"/>
          <p14:tracePt t="36444" x="2516188" y="4113213"/>
          <p14:tracePt t="36476" x="2516188" y="4103688"/>
          <p14:tracePt t="36492" x="2525713" y="4103688"/>
          <p14:tracePt t="36515" x="2533650" y="4094163"/>
          <p14:tracePt t="36531" x="2543175" y="4094163"/>
          <p14:tracePt t="36554" x="2562225" y="4094163"/>
          <p14:tracePt t="36562" x="2589213" y="4094163"/>
          <p14:tracePt t="36570" x="2635250" y="4094163"/>
          <p14:tracePt t="36578" x="2671763" y="4094163"/>
          <p14:tracePt t="36587" x="2744788" y="4057650"/>
          <p14:tracePt t="36594" x="2844800" y="4030663"/>
          <p14:tracePt t="36601" x="2944813" y="4003675"/>
          <p14:tracePt t="36610" x="3017838" y="3976688"/>
          <p14:tracePt t="36617" x="3090863" y="3976688"/>
          <p14:tracePt t="36625" x="3190875" y="3930650"/>
          <p14:tracePt t="36633" x="3263900" y="3921125"/>
          <p14:tracePt t="36641" x="3327400" y="3911600"/>
          <p14:tracePt t="36649" x="3373438" y="3894138"/>
          <p14:tracePt t="36659" x="3427413" y="3875088"/>
          <p14:tracePt t="36666" x="3446463" y="3867150"/>
          <p14:tracePt t="36675" x="3490913" y="3867150"/>
          <p14:tracePt t="36683" x="3527425" y="3867150"/>
          <p14:tracePt t="36694" x="3546475" y="3867150"/>
          <p14:tracePt t="36697" x="3582988" y="3867150"/>
          <p14:tracePt t="36708" x="3609975" y="3867150"/>
          <p14:tracePt t="36714" x="3636963" y="3867150"/>
          <p14:tracePt t="36726" x="3673475" y="3867150"/>
          <p14:tracePt t="36728" x="3692525" y="3867150"/>
          <p14:tracePt t="36737" x="3729038" y="3867150"/>
          <p14:tracePt t="36745" x="3738563" y="3867150"/>
          <p14:tracePt t="36752" x="3775075" y="3867150"/>
          <p14:tracePt t="36761" x="3783013" y="3867150"/>
          <p14:tracePt t="36825" x="3792538" y="3867150"/>
          <p14:tracePt t="36833" x="3810000" y="3867150"/>
          <p14:tracePt t="36841" x="3819525" y="3867150"/>
          <p14:tracePt t="36849" x="3856038" y="3867150"/>
          <p14:tracePt t="36857" x="3883025" y="3867150"/>
          <p14:tracePt t="36865" x="3929063" y="3867150"/>
          <p14:tracePt t="36873" x="3965575" y="3867150"/>
          <p14:tracePt t="36891" x="4038600" y="3867150"/>
          <p14:tracePt t="36896" x="4075113" y="3867150"/>
          <p14:tracePt t="36905" x="4121150" y="3867150"/>
          <p14:tracePt t="36913" x="4157663" y="3867150"/>
          <p14:tracePt t="36921" x="4184650" y="3867150"/>
          <p14:tracePt t="36929" x="4230688" y="3867150"/>
          <p14:tracePt t="36936" x="4257675" y="3875088"/>
          <p14:tracePt t="36945" x="4275138" y="3884613"/>
          <p14:tracePt t="36953" x="4321175" y="3884613"/>
          <p14:tracePt t="36961" x="4330700" y="3894138"/>
          <p14:tracePt t="36969" x="4357688" y="3911600"/>
          <p14:tracePt t="36976" x="4376738" y="3911600"/>
          <p14:tracePt t="36985" x="4403725" y="3921125"/>
          <p14:tracePt t="36993" x="4421188" y="3921125"/>
          <p14:tracePt t="37001" x="4430713" y="3930650"/>
          <p14:tracePt t="37009" x="4440238" y="3930650"/>
          <p14:tracePt t="37018" x="4476750" y="3948113"/>
          <p14:tracePt t="37026" x="4484688" y="3957638"/>
          <p14:tracePt t="37034" x="4484688" y="3967163"/>
          <p14:tracePt t="37049" x="4494213" y="3967163"/>
          <p14:tracePt t="37057" x="4503738" y="3967163"/>
          <p14:tracePt t="37337" x="4503738" y="3976688"/>
          <p14:tracePt t="37347" x="4484688" y="3994150"/>
          <p14:tracePt t="37352" x="4413250" y="4021138"/>
          <p14:tracePt t="37361" x="4376738" y="4030663"/>
          <p14:tracePt t="37369" x="4257675" y="4076700"/>
          <p14:tracePt t="37377" x="4165600" y="4086225"/>
          <p14:tracePt t="37384" x="4029075" y="4130675"/>
          <p14:tracePt t="37393" x="3883025" y="4159250"/>
          <p14:tracePt t="37400" x="3729038" y="4222750"/>
          <p14:tracePt t="37409" x="3600450" y="4249738"/>
          <p14:tracePt t="37417" x="3473450" y="4295775"/>
          <p14:tracePt t="37425" x="3354388" y="4322763"/>
          <p14:tracePt t="37433" x="3263900" y="4368800"/>
          <p14:tracePt t="37441" x="3200400" y="4376738"/>
          <p14:tracePt t="37449" x="3154363" y="4422775"/>
          <p14:tracePt t="37458" x="3090863" y="4449763"/>
          <p14:tracePt t="37465" x="3044825" y="4486275"/>
          <p14:tracePt t="37473" x="2998788" y="4514850"/>
          <p14:tracePt t="37482" x="2944813" y="4559300"/>
          <p14:tracePt t="37491" x="2917825" y="4587875"/>
          <p14:tracePt t="37498" x="2862263" y="4660900"/>
          <p14:tracePt t="37508" x="2825750" y="4687888"/>
          <p14:tracePt t="37514" x="2798763" y="4732338"/>
          <p14:tracePt t="37522" x="2762250" y="4787900"/>
          <p14:tracePt t="37530" x="2735263" y="4814888"/>
          <p14:tracePt t="37537" x="2716213" y="4841875"/>
          <p14:tracePt t="37545" x="2689225" y="4878388"/>
          <p14:tracePt t="37553" x="2671763" y="4897438"/>
          <p14:tracePt t="37562" x="2662238" y="4906963"/>
          <p14:tracePt t="37570" x="2652713" y="4924425"/>
          <p14:tracePt t="37586" x="2643188" y="4924425"/>
          <p14:tracePt t="37665" x="2635250" y="4933950"/>
          <p14:tracePt t="37691" x="2625725" y="4943475"/>
          <p14:tracePt t="38037" x="2625725" y="4924425"/>
          <p14:tracePt t="38040" x="2635250" y="4914900"/>
          <p14:tracePt t="38048" x="2662238" y="4906963"/>
          <p14:tracePt t="38057" x="2679700" y="4906963"/>
          <p14:tracePt t="38066" x="2725738" y="4897438"/>
          <p14:tracePt t="38073" x="2752725" y="4897438"/>
          <p14:tracePt t="38081" x="2817813" y="4897438"/>
          <p14:tracePt t="38089" x="2881313" y="4897438"/>
          <p14:tracePt t="38096" x="2954338" y="4897438"/>
          <p14:tracePt t="38105" x="3027363" y="4897438"/>
          <p14:tracePt t="38112" x="3117850" y="4897438"/>
          <p14:tracePt t="38121" x="3208338" y="4897438"/>
          <p14:tracePt t="38129" x="3281363" y="4897438"/>
          <p14:tracePt t="38136" x="3409950" y="4897438"/>
          <p14:tracePt t="38145" x="3482975" y="4897438"/>
          <p14:tracePt t="38152" x="3592513" y="4897438"/>
          <p14:tracePt t="38160" x="3683000" y="4897438"/>
          <p14:tracePt t="38169" x="3775075" y="4897438"/>
          <p14:tracePt t="38177" x="3856038" y="4897438"/>
          <p14:tracePt t="38185" x="3948113" y="4897438"/>
          <p14:tracePt t="38192" x="4002088" y="4897438"/>
          <p14:tracePt t="38200" x="4057650" y="4897438"/>
          <p14:tracePt t="38209" x="4111625" y="4897438"/>
          <p14:tracePt t="38217" x="4157663" y="4897438"/>
          <p14:tracePt t="38225" x="4184650" y="4897438"/>
          <p14:tracePt t="38233" x="4202113" y="4897438"/>
          <p14:tracePt t="38241" x="4230688" y="4897438"/>
          <p14:tracePt t="38249" x="4248150" y="4897438"/>
          <p14:tracePt t="38265" x="4257675" y="4897438"/>
          <p14:tracePt t="38297" x="4275138" y="4897438"/>
          <p14:tracePt t="38313" x="4294188" y="4897438"/>
          <p14:tracePt t="38329" x="4311650" y="4914900"/>
          <p14:tracePt t="38337" x="4330700" y="4924425"/>
          <p14:tracePt t="38353" x="4340225" y="4933950"/>
          <p14:tracePt t="38362" x="4348163" y="4933950"/>
          <p14:tracePt t="38370" x="4357688" y="4943475"/>
          <p14:tracePt t="38378" x="4384675" y="4960938"/>
          <p14:tracePt t="38754" x="4394200" y="4970463"/>
          <p14:tracePt t="38760" x="4403725" y="4979988"/>
          <p14:tracePt t="38777" x="4413250" y="4987925"/>
          <p14:tracePt t="39129" x="4403725" y="4979988"/>
          <p14:tracePt t="39137" x="4394200" y="4970463"/>
          <p14:tracePt t="39145" x="4384675" y="4951413"/>
          <p14:tracePt t="39152" x="4376738" y="4951413"/>
          <p14:tracePt t="39161" x="4367213" y="4943475"/>
          <p14:tracePt t="39169" x="4357688" y="4924425"/>
          <p14:tracePt t="39282" x="4357688" y="4914900"/>
          <p14:tracePt t="39291" x="4357688" y="4897438"/>
          <p14:tracePt t="39298" x="4357688" y="4878388"/>
          <p14:tracePt t="39307" x="4357688" y="4870450"/>
          <p14:tracePt t="39316" x="4357688" y="4851400"/>
          <p14:tracePt t="39321" x="4357688" y="4841875"/>
          <p14:tracePt t="39329" x="4357688" y="4805363"/>
          <p14:tracePt t="39337" x="4357688" y="4760913"/>
          <p14:tracePt t="39344" x="4348163" y="4732338"/>
          <p14:tracePt t="39354" x="4340225" y="4705350"/>
          <p14:tracePt t="39364" x="4340225" y="4668838"/>
          <p14:tracePt t="39368" x="4340225" y="4632325"/>
          <p14:tracePt t="39377" x="4311650" y="4587875"/>
          <p14:tracePt t="39385" x="4311650" y="4559300"/>
          <p14:tracePt t="39393" x="4303713" y="4532313"/>
          <p14:tracePt t="39400" x="4303713" y="4495800"/>
          <p14:tracePt t="39409" x="4284663" y="4459288"/>
          <p14:tracePt t="39417" x="4275138" y="4422775"/>
          <p14:tracePt t="39425" x="4275138" y="4395788"/>
          <p14:tracePt t="39433" x="4267200" y="4376738"/>
          <p14:tracePt t="39442" x="4257675" y="4359275"/>
          <p14:tracePt t="39448" x="4257675" y="4349750"/>
          <p14:tracePt t="39457" x="4257675" y="4340225"/>
          <p14:tracePt t="39489" x="4248150" y="4332288"/>
          <p14:tracePt t="39537" x="4230688" y="4332288"/>
          <p14:tracePt t="39546" x="4184650" y="4332288"/>
          <p14:tracePt t="39556" x="4148138" y="4332288"/>
          <p14:tracePt t="39562" x="4121150" y="4332288"/>
          <p14:tracePt t="39570" x="4075113" y="4332288"/>
          <p14:tracePt t="39578" x="4038600" y="4332288"/>
          <p14:tracePt t="39586" x="3984625" y="4332288"/>
          <p14:tracePt t="39594" x="3919538" y="4322763"/>
          <p14:tracePt t="39600" x="3846513" y="4295775"/>
          <p14:tracePt t="39609" x="3783013" y="4295775"/>
          <p14:tracePt t="39617" x="3729038" y="4286250"/>
          <p14:tracePt t="39625" x="3646488" y="4259263"/>
          <p14:tracePt t="39633" x="3582988" y="4222750"/>
          <p14:tracePt t="39641" x="3527425" y="4195763"/>
          <p14:tracePt t="39649" x="3482975" y="4176713"/>
          <p14:tracePt t="39658" x="3419475" y="4149725"/>
          <p14:tracePt t="39665" x="3390900" y="4140200"/>
          <p14:tracePt t="39672" x="3346450" y="4122738"/>
          <p14:tracePt t="39682" x="3336925" y="4122738"/>
          <p14:tracePt t="39697" x="3327400" y="4122738"/>
          <p14:tracePt t="39726" x="3317875" y="4122738"/>
          <p14:tracePt t="39728" x="3290888" y="4122738"/>
          <p14:tracePt t="39737" x="3254375" y="4130675"/>
          <p14:tracePt t="39745" x="3200400" y="4176713"/>
          <p14:tracePt t="39753" x="3136900" y="4232275"/>
          <p14:tracePt t="39761" x="3090863" y="4268788"/>
          <p14:tracePt t="39768" x="3035300" y="4303713"/>
          <p14:tracePt t="39777" x="2962275" y="4332288"/>
          <p14:tracePt t="39785" x="2898775" y="4368800"/>
          <p14:tracePt t="39793" x="2835275" y="4376738"/>
          <p14:tracePt t="39801" x="2798763" y="4386263"/>
          <p14:tracePt t="39809" x="2781300" y="4386263"/>
          <p14:tracePt t="39817" x="2762250" y="4386263"/>
          <p14:tracePt t="39825" x="2744788" y="4386263"/>
          <p14:tracePt t="39833" x="2735263" y="4386263"/>
          <p14:tracePt t="39841" x="2725738" y="4368800"/>
          <p14:tracePt t="39848" x="2725738" y="4340225"/>
          <p14:tracePt t="39856" x="2716213" y="4303713"/>
          <p14:tracePt t="39865" x="2708275" y="4286250"/>
          <p14:tracePt t="39872" x="2708275" y="4268788"/>
          <p14:tracePt t="39880" x="2708275" y="4232275"/>
          <p14:tracePt t="39894" x="2698750" y="4222750"/>
          <p14:tracePt t="39896" x="2698750" y="4213225"/>
          <p14:tracePt t="39904" x="2698750" y="4195763"/>
          <p14:tracePt t="39921" x="2698750" y="4186238"/>
          <p14:tracePt t="39929" x="2689225" y="4186238"/>
          <p14:tracePt t="39987" x="2671763" y="4186238"/>
          <p14:tracePt t="40002" x="2662238" y="4186238"/>
          <p14:tracePt t="40025" x="2652713" y="4195763"/>
          <p14:tracePt t="40155" x="2671763" y="4195763"/>
          <p14:tracePt t="40165" x="2698750" y="4186238"/>
          <p14:tracePt t="40168" x="2716213" y="4167188"/>
          <p14:tracePt t="40177" x="2744788" y="4167188"/>
          <p14:tracePt t="40185" x="2762250" y="4159250"/>
          <p14:tracePt t="40193" x="2781300" y="4149725"/>
          <p14:tracePt t="40201" x="2798763" y="4140200"/>
          <p14:tracePt t="40208" x="2825750" y="4130675"/>
          <p14:tracePt t="40225" x="2844800" y="4122738"/>
          <p14:tracePt t="40233" x="2852738" y="4122738"/>
          <p14:tracePt t="40241" x="2881313" y="4122738"/>
          <p14:tracePt t="40249" x="2889250" y="4122738"/>
          <p14:tracePt t="40257" x="2917825" y="4122738"/>
          <p14:tracePt t="40265" x="2944813" y="4122738"/>
          <p14:tracePt t="40273" x="2981325" y="4122738"/>
          <p14:tracePt t="40281" x="3035300" y="4122738"/>
          <p14:tracePt t="40290" x="3100388" y="4122738"/>
          <p14:tracePt t="40296" x="3171825" y="4122738"/>
          <p14:tracePt t="40306" x="3227388" y="4122738"/>
          <p14:tracePt t="40313" x="3281363" y="4122738"/>
          <p14:tracePt t="40321" x="3382963" y="4140200"/>
          <p14:tracePt t="40329" x="3455988" y="4140200"/>
          <p14:tracePt t="40337" x="3490913" y="4149725"/>
          <p14:tracePt t="40345" x="3536950" y="4159250"/>
          <p14:tracePt t="40352" x="3582988" y="4167188"/>
          <p14:tracePt t="40365" x="3592513" y="4167188"/>
          <p14:tracePt t="40513" x="3592513" y="4159250"/>
          <p14:tracePt t="40520" x="3592513" y="4149725"/>
          <p14:tracePt t="40537" x="3592513" y="4122738"/>
          <p14:tracePt t="40545" x="3592513" y="4103688"/>
          <p14:tracePt t="40553" x="3592513" y="4094163"/>
          <p14:tracePt t="40561" x="3573463" y="4057650"/>
          <p14:tracePt t="40569" x="3563938" y="4049713"/>
          <p14:tracePt t="40577" x="3556000" y="4021138"/>
          <p14:tracePt t="40585" x="3556000" y="4013200"/>
          <p14:tracePt t="40593" x="3546475" y="3984625"/>
          <p14:tracePt t="40600" x="3536950" y="3957638"/>
          <p14:tracePt t="40609" x="3519488" y="3940175"/>
          <p14:tracePt t="40617" x="3509963" y="3921125"/>
          <p14:tracePt t="40625" x="3509963" y="3894138"/>
          <p14:tracePt t="40633" x="3500438" y="3875088"/>
          <p14:tracePt t="40641" x="3482975" y="3857625"/>
          <p14:tracePt t="40648" x="3473450" y="3830638"/>
          <p14:tracePt t="40658" x="3463925" y="3794125"/>
          <p14:tracePt t="40664" x="3455988" y="3775075"/>
          <p14:tracePt t="40672" x="3419475" y="3730625"/>
          <p14:tracePt t="40681" x="3409950" y="3711575"/>
          <p14:tracePt t="40689" x="3390900" y="3665538"/>
          <p14:tracePt t="40697" x="3373438" y="3648075"/>
          <p14:tracePt t="40705" x="3354388" y="3621088"/>
          <p14:tracePt t="40713" x="3354388" y="3611563"/>
          <p14:tracePt t="40723" x="3336925" y="3584575"/>
          <p14:tracePt t="40729" x="3327400" y="3575050"/>
          <p14:tracePt t="40739" x="3327400" y="3548063"/>
          <p14:tracePt t="40745" x="3317875" y="3529013"/>
          <p14:tracePt t="40843" x="3327400" y="3519488"/>
          <p14:tracePt t="40856" x="3363913" y="3511550"/>
          <p14:tracePt t="40857" x="3427413" y="3482975"/>
          <p14:tracePt t="40865" x="3509963" y="3475038"/>
          <p14:tracePt t="40873" x="3582988" y="3446463"/>
          <p14:tracePt t="40891" x="3673475" y="3419475"/>
          <p14:tracePt t="40897" x="3702050" y="3411538"/>
          <p14:tracePt t="40905" x="3729038" y="3402013"/>
          <p14:tracePt t="40913" x="3738563" y="3402013"/>
          <p14:tracePt t="40921" x="3765550" y="3392488"/>
          <p14:tracePt t="40929" x="3775075" y="3392488"/>
          <p14:tracePt t="40937" x="3783013" y="3392488"/>
          <p14:tracePt t="40953" x="3792538" y="3392488"/>
          <p14:tracePt t="40961" x="3810000" y="3392488"/>
          <p14:tracePt t="40969" x="3819525" y="3392488"/>
          <p14:tracePt t="40976" x="3829050" y="3392488"/>
          <p14:tracePt t="40993" x="3846513" y="3392488"/>
          <p14:tracePt t="41113" x="3856038" y="3392488"/>
          <p14:tracePt t="41138" x="3856038" y="3419475"/>
          <p14:tracePt t="41144" x="3856038" y="3465513"/>
          <p14:tracePt t="41152" x="3856038" y="3502025"/>
          <p14:tracePt t="41161" x="3856038" y="3529013"/>
          <p14:tracePt t="41168" x="3856038" y="3575050"/>
          <p14:tracePt t="41177" x="3856038" y="3629025"/>
          <p14:tracePt t="41185" x="3875088" y="3684588"/>
          <p14:tracePt t="41193" x="3875088" y="3738563"/>
          <p14:tracePt t="41201" x="3883025" y="3784600"/>
          <p14:tracePt t="41209" x="3902075" y="3830638"/>
          <p14:tracePt t="41217" x="3911600" y="3857625"/>
          <p14:tracePt t="41225" x="3929063" y="3903663"/>
          <p14:tracePt t="41233" x="3929063" y="3911600"/>
          <p14:tracePt t="41241" x="3938588" y="3940175"/>
          <p14:tracePt t="41313" x="3938588" y="3948113"/>
          <p14:tracePt t="41320" x="3948113" y="3948113"/>
          <p14:tracePt t="41329" x="3965575" y="3948113"/>
          <p14:tracePt t="41337" x="3975100" y="3948113"/>
          <p14:tracePt t="41346" x="3992563" y="3940175"/>
          <p14:tracePt t="41353" x="4029075" y="3921125"/>
          <p14:tracePt t="41361" x="4075113" y="3911600"/>
          <p14:tracePt t="41369" x="4157663" y="3875088"/>
          <p14:tracePt t="41377" x="4230688" y="3857625"/>
          <p14:tracePt t="41385" x="4330700" y="3848100"/>
          <p14:tracePt t="41393" x="4457700" y="3830638"/>
          <p14:tracePt t="41401" x="4567238" y="3803650"/>
          <p14:tracePt t="41410" x="4667250" y="3794125"/>
          <p14:tracePt t="41416" x="4776788" y="3775075"/>
          <p14:tracePt t="41425" x="4849813" y="3775075"/>
          <p14:tracePt t="41433" x="4876800" y="3757613"/>
          <p14:tracePt t="41441" x="4895850" y="3757613"/>
          <p14:tracePt t="41449" x="4905375" y="3748088"/>
          <p14:tracePt t="41618" x="4905375" y="3738563"/>
          <p14:tracePt t="41626" x="4905375" y="3730625"/>
          <p14:tracePt t="41634" x="4905375" y="3711575"/>
          <p14:tracePt t="41645" x="4905375" y="3675063"/>
          <p14:tracePt t="41648" x="4905375" y="3648075"/>
          <p14:tracePt t="41657" x="4876800" y="3592513"/>
          <p14:tracePt t="41665" x="4876800" y="3548063"/>
          <p14:tracePt t="41673" x="4876800" y="3492500"/>
          <p14:tracePt t="41681" x="4868863" y="3438525"/>
          <p14:tracePt t="41691" x="4840288" y="3375025"/>
          <p14:tracePt t="41698" x="4840288" y="3346450"/>
          <p14:tracePt t="41707" x="4840288" y="3319463"/>
          <p14:tracePt t="41714" x="4840288" y="3302000"/>
          <p14:tracePt t="41728" x="4840288" y="3282950"/>
          <p14:tracePt t="41729" x="4840288" y="3273425"/>
          <p14:tracePt t="41826" x="4868863" y="3273425"/>
          <p14:tracePt t="41835" x="4941888" y="3292475"/>
          <p14:tracePt t="41844" x="5032375" y="3292475"/>
          <p14:tracePt t="41855" x="5168900" y="3282950"/>
          <p14:tracePt t="41857" x="5297488" y="3265488"/>
          <p14:tracePt t="41864" x="5405438" y="3228975"/>
          <p14:tracePt t="41875" x="5451475" y="3219450"/>
          <p14:tracePt t="41897" x="5470525" y="3219450"/>
          <p14:tracePt t="42202" x="5478463" y="3219450"/>
          <p14:tracePt t="42218" x="5478463" y="3228975"/>
          <p14:tracePt t="42233" x="5470525" y="3246438"/>
          <p14:tracePt t="42241" x="5470525" y="3255963"/>
          <p14:tracePt t="42250" x="5461000" y="3265488"/>
          <p14:tracePt t="42266" x="5441950" y="3282950"/>
          <p14:tracePt t="42290" x="5441950" y="3292475"/>
          <p14:tracePt t="42307" x="5441950" y="3302000"/>
          <p14:tracePt t="42314" x="5434013" y="3309938"/>
          <p14:tracePt t="42345" x="5424488" y="3319463"/>
          <p14:tracePt t="42352" x="5414963" y="3338513"/>
          <p14:tracePt t="42370" x="5397500" y="3365500"/>
          <p14:tracePt t="42380" x="5387975" y="3392488"/>
          <p14:tracePt t="42384" x="5378450" y="3411538"/>
          <p14:tracePt t="42393" x="5368925" y="3438525"/>
          <p14:tracePt t="42400" x="5334000" y="3475038"/>
          <p14:tracePt t="42410" x="5324475" y="3492500"/>
          <p14:tracePt t="42418" x="5314950" y="3519488"/>
          <p14:tracePt t="42427" x="5287963" y="3565525"/>
          <p14:tracePt t="42444" x="5260975" y="3592513"/>
          <p14:tracePt t="42449" x="5241925" y="3602038"/>
          <p14:tracePt t="42457" x="5232400" y="3602038"/>
          <p14:tracePt t="42465" x="5205413" y="3611563"/>
          <p14:tracePt t="42473" x="5178425" y="3611563"/>
          <p14:tracePt t="42481" x="5141913" y="3611563"/>
          <p14:tracePt t="42489" x="5095875" y="3611563"/>
          <p14:tracePt t="42497" x="5041900" y="3584575"/>
          <p14:tracePt t="42505" x="4978400" y="3538538"/>
          <p14:tracePt t="42512" x="4922838" y="3502025"/>
          <p14:tracePt t="42521" x="4876800" y="3446463"/>
          <p14:tracePt t="42529" x="4832350" y="3402013"/>
          <p14:tracePt t="42537" x="4776788" y="3338513"/>
          <p14:tracePt t="42544" x="4759325" y="3319463"/>
          <p14:tracePt t="42552" x="4722813" y="3273425"/>
          <p14:tracePt t="42561" x="4703763" y="3236913"/>
          <p14:tracePt t="42569" x="4667250" y="3209925"/>
          <p14:tracePt t="42577" x="4640263" y="3173413"/>
          <p14:tracePt t="42585" x="4622800" y="3163888"/>
          <p14:tracePt t="42593" x="4613275" y="3163888"/>
          <p14:tracePt t="42601" x="4586288" y="3155950"/>
          <p14:tracePt t="42608" x="4567238" y="3155950"/>
          <p14:tracePt t="42616" x="4549775" y="3155950"/>
          <p14:tracePt t="42625" x="4530725" y="3136900"/>
          <p14:tracePt t="42633" x="4513263" y="3136900"/>
          <p14:tracePt t="42645" x="4494213" y="3136900"/>
          <p14:tracePt t="42648" x="4484688" y="3136900"/>
          <p14:tracePt t="42656" x="4476750" y="3136900"/>
          <p14:tracePt t="42665" x="4467225" y="3136900"/>
          <p14:tracePt t="42681" x="4457700" y="3136900"/>
          <p14:tracePt t="42698" x="4448175" y="3136900"/>
          <p14:tracePt t="42710" x="4421188" y="3136900"/>
          <p14:tracePt t="42714" x="4413250" y="3136900"/>
          <p14:tracePt t="42727" x="4403725" y="3136900"/>
          <p14:tracePt t="42736" x="4384675" y="3136900"/>
          <p14:tracePt t="42745" x="4376738" y="3136900"/>
          <p14:tracePt t="42753" x="4367213" y="3127375"/>
          <p14:tracePt t="42770" x="4357688" y="3119438"/>
          <p14:tracePt t="42842" x="4357688" y="3127375"/>
          <p14:tracePt t="42850" x="4357688" y="3136900"/>
          <p14:tracePt t="42857" x="4357688" y="3163888"/>
          <p14:tracePt t="42873" x="4357688" y="3182938"/>
          <p14:tracePt t="42893" x="4367213" y="3209925"/>
          <p14:tracePt t="42913" x="4376738" y="3219450"/>
          <p14:tracePt t="43105" x="4376738" y="3182938"/>
          <p14:tracePt t="43113" x="4367213" y="3163888"/>
          <p14:tracePt t="43120" x="4367213" y="3155950"/>
          <p14:tracePt t="43129" x="4357688" y="3136900"/>
          <p14:tracePt t="43137" x="4348163" y="3136900"/>
          <p14:tracePt t="43145" x="4330700" y="3119438"/>
          <p14:tracePt t="43153" x="4321175" y="3109913"/>
          <p14:tracePt t="43161" x="4284663" y="3082925"/>
          <p14:tracePt t="43168" x="4267200" y="3082925"/>
          <p14:tracePt t="43176" x="4211638" y="3054350"/>
          <p14:tracePt t="43184" x="4111625" y="3027363"/>
          <p14:tracePt t="43192" x="4021138" y="3017838"/>
          <p14:tracePt t="43200" x="3911600" y="3000375"/>
          <p14:tracePt t="43209" x="3792538" y="2990850"/>
          <p14:tracePt t="43218" x="3629025" y="2990850"/>
          <p14:tracePt t="43225" x="3455988" y="2990850"/>
          <p14:tracePt t="43233" x="3290888" y="2990850"/>
          <p14:tracePt t="43243" x="3127375" y="2990850"/>
          <p14:tracePt t="43250" x="2981325" y="2990850"/>
          <p14:tracePt t="43259" x="2852738" y="2990850"/>
          <p14:tracePt t="43265" x="2781300" y="2990850"/>
          <p14:tracePt t="43273" x="2716213" y="3017838"/>
          <p14:tracePt t="43281" x="2679700" y="3027363"/>
          <p14:tracePt t="43291" x="2662238" y="3036888"/>
          <p14:tracePt t="43297" x="2625725" y="3054350"/>
          <p14:tracePt t="43307" x="2616200" y="3063875"/>
          <p14:tracePt t="43316" x="2606675" y="3073400"/>
          <p14:tracePt t="43321" x="2598738" y="3082925"/>
          <p14:tracePt t="43329" x="2579688" y="3090863"/>
          <p14:tracePt t="43346" x="2570163" y="3100388"/>
          <p14:tracePt t="43352" x="2562225" y="3109913"/>
          <p14:tracePt t="43523" x="2552700" y="3119438"/>
          <p14:tracePt t="43530" x="2606675" y="3127375"/>
          <p14:tracePt t="43543" x="2752725" y="3163888"/>
          <p14:tracePt t="43547" x="2935288" y="3192463"/>
          <p14:tracePt t="43553" x="3117850" y="3209925"/>
          <p14:tracePt t="43561" x="3300413" y="3236913"/>
          <p14:tracePt t="43569" x="3509963" y="3265488"/>
          <p14:tracePt t="43577" x="3702050" y="3338513"/>
          <p14:tracePt t="43585" x="3929063" y="3402013"/>
          <p14:tracePt t="43593" x="4094163" y="3429000"/>
          <p14:tracePt t="43601" x="4238625" y="3492500"/>
          <p14:tracePt t="43609" x="4357688" y="3519488"/>
          <p14:tracePt t="43616" x="4430713" y="3548063"/>
          <p14:tracePt t="43625" x="4476750" y="3575050"/>
          <p14:tracePt t="43633" x="4513263" y="3602038"/>
          <p14:tracePt t="43641" x="4521200" y="3611563"/>
          <p14:tracePt t="43761" x="4521200" y="3621088"/>
          <p14:tracePt t="43769" x="4503738" y="3621088"/>
          <p14:tracePt t="43777" x="4476750" y="3621088"/>
          <p14:tracePt t="43786" x="4448175" y="3621088"/>
          <p14:tracePt t="43792" x="4403725" y="3621088"/>
          <p14:tracePt t="43801" x="4367213" y="3621088"/>
          <p14:tracePt t="43808" x="4294188" y="3611563"/>
          <p14:tracePt t="43816" x="4248150" y="3592513"/>
          <p14:tracePt t="43825" x="4194175" y="3584575"/>
          <p14:tracePt t="43833" x="4129088" y="3565525"/>
          <p14:tracePt t="43841" x="4048125" y="3538538"/>
          <p14:tracePt t="43849" x="3992563" y="3519488"/>
          <p14:tracePt t="43857" x="3911600" y="3502025"/>
          <p14:tracePt t="43865" x="3838575" y="3482975"/>
          <p14:tracePt t="43874" x="3738563" y="3482975"/>
          <p14:tracePt t="43881" x="3665538" y="3465513"/>
          <p14:tracePt t="43895" x="3592513" y="3465513"/>
          <p14:tracePt t="43896" x="3546475" y="3465513"/>
          <p14:tracePt t="43906" x="3490913" y="3465513"/>
          <p14:tracePt t="43912" x="3436938" y="3465513"/>
          <p14:tracePt t="43924" x="3373438" y="3492500"/>
          <p14:tracePt t="43931" x="3354388" y="3502025"/>
          <p14:tracePt t="43937" x="3309938" y="3529013"/>
          <p14:tracePt t="43944" x="3273425" y="3538538"/>
          <p14:tracePt t="43953" x="3254375" y="3556000"/>
          <p14:tracePt t="43960" x="3217863" y="3565525"/>
          <p14:tracePt t="43968" x="3208338" y="3575050"/>
          <p14:tracePt t="43985" x="3190875" y="3584575"/>
          <p14:tracePt t="43992" x="3181350" y="3584575"/>
          <p14:tracePt t="44009" x="3171825" y="3592513"/>
          <p14:tracePt t="44057" x="3163888" y="3592513"/>
          <p14:tracePt t="44065" x="3144838" y="3602038"/>
          <p14:tracePt t="44073" x="3127375" y="3621088"/>
          <p14:tracePt t="44081" x="3108325" y="3629025"/>
          <p14:tracePt t="44090" x="3100388" y="3629025"/>
          <p14:tracePt t="44097" x="3081338" y="3638550"/>
          <p14:tracePt t="44105" x="3054350" y="3665538"/>
          <p14:tracePt t="44113" x="3017838" y="3684588"/>
          <p14:tracePt t="44121" x="2981325" y="3721100"/>
          <p14:tracePt t="44129" x="2954338" y="3738563"/>
          <p14:tracePt t="44137" x="2925763" y="3775075"/>
          <p14:tracePt t="44154" x="2908300" y="3803650"/>
          <p14:tracePt t="44165" x="2908300" y="3821113"/>
          <p14:tracePt t="44169" x="2889250" y="3840163"/>
          <p14:tracePt t="44177" x="2889250" y="3848100"/>
          <p14:tracePt t="44184" x="2889250" y="3857625"/>
          <p14:tracePt t="44192" x="2889250" y="3867150"/>
          <p14:tracePt t="44201" x="2889250" y="3875088"/>
          <p14:tracePt t="44209" x="2889250" y="3894138"/>
          <p14:tracePt t="44216" x="2889250" y="3911600"/>
          <p14:tracePt t="44225" x="2898775" y="3911600"/>
          <p14:tracePt t="44233" x="2935288" y="3911600"/>
          <p14:tracePt t="44241" x="2990850" y="3921125"/>
          <p14:tracePt t="44249" x="3071813" y="3957638"/>
          <p14:tracePt t="44257" x="3127375" y="3957638"/>
          <p14:tracePt t="44265" x="3254375" y="3976688"/>
          <p14:tracePt t="44273" x="3382963" y="3994150"/>
          <p14:tracePt t="44281" x="3527425" y="4003675"/>
          <p14:tracePt t="44289" x="3702050" y="4030663"/>
          <p14:tracePt t="44297" x="3856038" y="4030663"/>
          <p14:tracePt t="44306" x="4038600" y="4030663"/>
          <p14:tracePt t="44313" x="4202113" y="4030663"/>
          <p14:tracePt t="44322" x="4330700" y="4049713"/>
          <p14:tracePt t="44331" x="4430713" y="4067175"/>
          <p14:tracePt t="44338" x="4484688" y="4076700"/>
          <p14:tracePt t="44351" x="4530725" y="4094163"/>
          <p14:tracePt t="44352" x="4540250" y="4094163"/>
          <p14:tracePt t="44508" x="4521200" y="4094163"/>
          <p14:tracePt t="44514" x="4494213" y="4094163"/>
          <p14:tracePt t="44523" x="4476750" y="4094163"/>
          <p14:tracePt t="44530" x="4457700" y="4094163"/>
          <p14:tracePt t="44543" x="4440238" y="4094163"/>
          <p14:tracePt t="44553" x="4430713" y="4094163"/>
          <p14:tracePt t="44586" x="4421188" y="4094163"/>
          <p14:tracePt t="44706" x="4413250" y="4094163"/>
          <p14:tracePt t="44841" x="4403725" y="4094163"/>
          <p14:tracePt t="44848" x="4394200" y="4094163"/>
          <p14:tracePt t="44857" x="4376738" y="4094163"/>
          <p14:tracePt t="44866" x="4367213" y="4094163"/>
          <p14:tracePt t="44873" x="4357688" y="4094163"/>
          <p14:tracePt t="44890" x="4340225" y="4094163"/>
          <p14:tracePt t="44896" x="4330700" y="4094163"/>
          <p14:tracePt t="44921" x="4321175" y="4094163"/>
          <p14:tracePt t="44978" x="4311650" y="4086225"/>
          <p14:tracePt t="45024" x="4294188" y="4086225"/>
          <p14:tracePt t="45049" x="4275138" y="4076700"/>
          <p14:tracePt t="45057" x="4267200" y="4067175"/>
          <p14:tracePt t="45073" x="4257675" y="4057650"/>
          <p14:tracePt t="45321" x="4248150" y="4057650"/>
          <p14:tracePt t="45329" x="4238625" y="4057650"/>
          <p14:tracePt t="45337" x="4230688" y="4057650"/>
          <p14:tracePt t="45348" x="4221163" y="4057650"/>
          <p14:tracePt t="45352" x="4211638" y="4057650"/>
          <p14:tracePt t="45361" x="4202113" y="4057650"/>
          <p14:tracePt t="45370" x="4194175" y="4057650"/>
          <p14:tracePt t="45378" x="4175125" y="4057650"/>
          <p14:tracePt t="45386" x="4165600" y="4057650"/>
          <p14:tracePt t="45394" x="4157663" y="4057650"/>
          <p14:tracePt t="45403" x="4129088" y="4049713"/>
          <p14:tracePt t="45415" x="4129088" y="4040188"/>
          <p14:tracePt t="46225" x="4129088" y="4049713"/>
          <p14:tracePt t="46233" x="4129088" y="4057650"/>
          <p14:tracePt t="46402" x="4129088" y="4049713"/>
          <p14:tracePt t="46498" x="4121150" y="4040188"/>
          <p14:tracePt t="46538" x="4111625" y="4040188"/>
          <p14:tracePt t="46754" x="4111625" y="4049713"/>
          <p14:tracePt t="46762" x="4102100" y="4067175"/>
          <p14:tracePt t="47009" x="4102100" y="4076700"/>
          <p14:tracePt t="47017" x="4102100" y="4086225"/>
          <p14:tracePt t="47034" x="4094163" y="4103688"/>
          <p14:tracePt t="47226" x="4084638" y="4103688"/>
          <p14:tracePt t="47433" x="4084638" y="4094163"/>
          <p14:tracePt t="47441" x="4084638" y="4076700"/>
          <p14:tracePt t="47457" x="4084638" y="4067175"/>
          <p14:tracePt t="47473" x="4084638" y="4057650"/>
          <p14:tracePt t="47497" x="4084638" y="4040188"/>
          <p14:tracePt t="47505" x="4094163" y="4030663"/>
          <p14:tracePt t="47521" x="4094163" y="4021138"/>
          <p14:tracePt t="47529" x="4102100" y="4003675"/>
          <p14:tracePt t="47536" x="4102100" y="3994150"/>
          <p14:tracePt t="47545" x="4121150" y="3976688"/>
          <p14:tracePt t="47778" x="4129088" y="3984625"/>
          <p14:tracePt t="47794" x="4138613" y="4030663"/>
          <p14:tracePt t="47803" x="4157663" y="4049713"/>
          <p14:tracePt t="47811" x="4165600" y="4057650"/>
          <p14:tracePt t="47820" x="4184650" y="4076700"/>
          <p14:tracePt t="47825" x="4184650" y="4086225"/>
          <p14:tracePt t="47833" x="4194175" y="4094163"/>
          <p14:tracePt t="47841" x="4211638" y="4113213"/>
          <p14:tracePt t="47857" x="4211638" y="4122738"/>
          <p14:tracePt t="47864" x="4221163" y="4140200"/>
          <p14:tracePt t="47881" x="4230688" y="4159250"/>
          <p14:tracePt t="47891" x="4248150" y="4176713"/>
          <p14:tracePt t="47896" x="4257675" y="4186238"/>
          <p14:tracePt t="47906" x="4275138" y="4203700"/>
          <p14:tracePt t="47912" x="4294188" y="4213225"/>
          <p14:tracePt t="47921" x="4311650" y="4232275"/>
          <p14:tracePt t="47929" x="4340225" y="4249738"/>
          <p14:tracePt t="47937" x="4357688" y="4259263"/>
          <p14:tracePt t="47944" x="4376738" y="4286250"/>
          <p14:tracePt t="47952" x="4403725" y="4303713"/>
          <p14:tracePt t="47961" x="4413250" y="4313238"/>
          <p14:tracePt t="47976" x="4421188" y="4340225"/>
          <p14:tracePt t="47984" x="4440238" y="4368800"/>
          <p14:tracePt t="48001" x="4448175" y="4395788"/>
          <p14:tracePt t="48009" x="4448175" y="4413250"/>
          <p14:tracePt t="48016" x="4457700" y="4441825"/>
          <p14:tracePt t="48025" x="4457700" y="4459288"/>
          <p14:tracePt t="48033" x="4467225" y="4505325"/>
          <p14:tracePt t="48041" x="4494213" y="4551363"/>
          <p14:tracePt t="48049" x="4494213" y="4587875"/>
          <p14:tracePt t="48057" x="4503738" y="4641850"/>
          <p14:tracePt t="48067" x="4530725" y="4705350"/>
          <p14:tracePt t="48074" x="4557713" y="4732338"/>
          <p14:tracePt t="48082" x="4557713" y="4797425"/>
          <p14:tracePt t="48091" x="4586288" y="4851400"/>
          <p14:tracePt t="48101" x="4622800" y="4914900"/>
          <p14:tracePt t="48105" x="4649788" y="4979988"/>
          <p14:tracePt t="48113" x="4686300" y="5024438"/>
          <p14:tracePt t="48121" x="4703763" y="5060950"/>
          <p14:tracePt t="48129" x="4713288" y="5080000"/>
          <p14:tracePt t="48137" x="4730750" y="5097463"/>
          <p14:tracePt t="48145" x="4740275" y="5116513"/>
          <p14:tracePt t="48258" x="4740275" y="5126038"/>
          <p14:tracePt t="48265" x="4740275" y="5133975"/>
          <p14:tracePt t="48273" x="4749800" y="5153025"/>
          <p14:tracePt t="48297" x="4749800" y="5170488"/>
          <p14:tracePt t="48305" x="4749800" y="5189538"/>
          <p14:tracePt t="48313" x="4749800" y="5197475"/>
          <p14:tracePt t="48322" x="4749800" y="5207000"/>
          <p14:tracePt t="48329" x="4749800" y="5216525"/>
          <p14:tracePt t="48337" x="4749800" y="5233988"/>
          <p14:tracePt t="48362" x="4749800" y="5243513"/>
          <p14:tracePt t="48451" x="4759325" y="5253038"/>
          <p14:tracePt t="48683" x="4767263" y="5262563"/>
          <p14:tracePt t="48714" x="4759325" y="5270500"/>
          <p14:tracePt t="48913" x="4749800" y="5280025"/>
          <p14:tracePt t="48953" x="4740275" y="5280025"/>
          <p14:tracePt t="48960" x="4730750" y="5280025"/>
          <p14:tracePt t="48985" x="4722813" y="5270500"/>
          <p14:tracePt t="48993" x="4722813" y="5253038"/>
          <p14:tracePt t="49009" x="4722813" y="5243513"/>
          <p14:tracePt t="49024" x="4722813" y="5233988"/>
          <p14:tracePt t="49105" x="4722813" y="5216525"/>
          <p14:tracePt t="49121" x="4722813" y="5207000"/>
          <p14:tracePt t="49137" x="4722813" y="5197475"/>
          <p14:tracePt t="49145" x="4722813" y="5189538"/>
          <p14:tracePt t="49163" x="4722813" y="5170488"/>
          <p14:tracePt t="49177" x="4722813" y="5160963"/>
          <p14:tracePt t="49184" x="4722813" y="5153025"/>
          <p14:tracePt t="49193" x="4722813" y="5133975"/>
          <p14:tracePt t="49209" x="4722813" y="5126038"/>
          <p14:tracePt t="49217" x="4713288" y="5106988"/>
          <p14:tracePt t="49243" x="4695825" y="5089525"/>
          <p14:tracePt t="49257" x="4695825" y="5080000"/>
          <p14:tracePt t="49266" x="4686300" y="5070475"/>
          <p14:tracePt t="49555" x="4759325" y="5070475"/>
          <p14:tracePt t="49563" x="4849813" y="5070475"/>
          <p14:tracePt t="49572" x="4941888" y="5070475"/>
          <p14:tracePt t="49578" x="5049838" y="5070475"/>
          <p14:tracePt t="49586" x="5141913" y="5070475"/>
          <p14:tracePt t="49595" x="5214938" y="5070475"/>
          <p14:tracePt t="49603" x="5278438" y="5070475"/>
          <p14:tracePt t="49610" x="5334000" y="5070475"/>
          <p14:tracePt t="49617" x="5368925" y="5070475"/>
          <p14:tracePt t="49625" x="5414963" y="5070475"/>
          <p14:tracePt t="49633" x="5424488" y="5070475"/>
          <p14:tracePt t="50778" x="5424488" y="5080000"/>
          <p14:tracePt t="50791" x="5414963" y="5097463"/>
          <p14:tracePt t="50793" x="5405438" y="5133975"/>
          <p14:tracePt t="50800" x="5397500" y="5143500"/>
          <p14:tracePt t="50808" x="5387975" y="5160963"/>
          <p14:tracePt t="50817" x="5368925" y="5197475"/>
          <p14:tracePt t="50825" x="5360988" y="5226050"/>
          <p14:tracePt t="50833" x="5351463" y="5253038"/>
          <p14:tracePt t="50841" x="5341938" y="5270500"/>
          <p14:tracePt t="50849" x="5341938" y="5280025"/>
          <p14:tracePt t="50857" x="5324475" y="5326063"/>
          <p14:tracePt t="50923" x="5314950" y="5326063"/>
          <p14:tracePt t="50954" x="5314950" y="5307013"/>
          <p14:tracePt t="50962" x="5314950" y="5262563"/>
          <p14:tracePt t="50970" x="5314950" y="5253038"/>
          <p14:tracePt t="50977" x="5314950" y="5226050"/>
          <p14:tracePt t="50984" x="5314950" y="5207000"/>
          <p14:tracePt t="50992" x="5305425" y="5180013"/>
          <p14:tracePt t="51001" x="5305425" y="5170488"/>
          <p14:tracePt t="51009" x="5297488" y="5143500"/>
          <p14:tracePt t="51025" x="5278438" y="5126038"/>
          <p14:tracePt t="51041" x="5278438" y="5116513"/>
          <p14:tracePt t="51772" x="5268913" y="5116513"/>
          <p14:tracePt t="51834" x="5268913" y="5126038"/>
          <p14:tracePt t="51850" x="5268913" y="5133975"/>
          <p14:tracePt t="51868" x="5268913" y="5143500"/>
          <p14:tracePt t="51881" x="5260975" y="5170488"/>
          <p14:tracePt t="51889" x="5251450" y="5180013"/>
          <p14:tracePt t="51896" x="5241925" y="5180013"/>
          <p14:tracePt t="51905" x="5232400" y="5189538"/>
          <p14:tracePt t="51921" x="5214938" y="5207000"/>
          <p14:tracePt t="55637" x="5214938" y="5216525"/>
          <p14:tracePt t="55643" x="5195888" y="5233988"/>
          <p14:tracePt t="55755" x="5187950" y="5243513"/>
          <p14:tracePt t="55762" x="5178425" y="5253038"/>
          <p14:tracePt t="55810" x="5168900" y="5262563"/>
          <p14:tracePt t="55906" x="5195888" y="5262563"/>
          <p14:tracePt t="55914" x="5268913" y="5262563"/>
          <p14:tracePt t="55921" x="5341938" y="5262563"/>
          <p14:tracePt t="55929" x="5434013" y="5243513"/>
          <p14:tracePt t="55938" x="5507038" y="5243513"/>
          <p14:tracePt t="55944" x="5588000" y="5226050"/>
          <p14:tracePt t="55953" x="5643563" y="5216525"/>
          <p14:tracePt t="55960" x="5707063" y="5216525"/>
          <p14:tracePt t="55968" x="5743575" y="5207000"/>
          <p14:tracePt t="55976" x="5753100" y="5197475"/>
          <p14:tracePt t="55985" x="5770563" y="5197475"/>
          <p14:tracePt t="56002" x="5789613" y="5189538"/>
          <p14:tracePt t="56008" x="5816600" y="5180013"/>
          <p14:tracePt t="56022" x="5826125" y="5180013"/>
          <p14:tracePt t="56025" x="5834063" y="5180013"/>
          <p14:tracePt t="56037" x="5843588" y="5180013"/>
          <p14:tracePt t="56041" x="5862638" y="5180013"/>
          <p14:tracePt t="56049" x="5870575" y="5189538"/>
          <p14:tracePt t="56057" x="5870575" y="5207000"/>
          <p14:tracePt t="56066" x="5870575" y="5243513"/>
          <p14:tracePt t="56073" x="5843588" y="5289550"/>
          <p14:tracePt t="56081" x="5780088" y="5353050"/>
          <p14:tracePt t="56089" x="5680075" y="5389563"/>
          <p14:tracePt t="56097" x="5607050" y="5389563"/>
          <p14:tracePt t="56105" x="5597525" y="5389563"/>
          <p14:tracePt t="56297" x="5607050" y="5389563"/>
          <p14:tracePt t="56305" x="5634038" y="5362575"/>
          <p14:tracePt t="56313" x="5670550" y="5343525"/>
          <p14:tracePt t="56323" x="5688013" y="5307013"/>
          <p14:tracePt t="56330" x="5753100" y="5253038"/>
          <p14:tracePt t="56340" x="5816600" y="5216525"/>
          <p14:tracePt t="56351" x="5862638" y="5180013"/>
          <p14:tracePt t="56352" x="5926138" y="5126038"/>
          <p14:tracePt t="56361" x="5972175" y="5089525"/>
          <p14:tracePt t="56369" x="6035675" y="5053013"/>
          <p14:tracePt t="56378" x="6072188" y="5016500"/>
          <p14:tracePt t="56385" x="6099175" y="4997450"/>
          <p14:tracePt t="56393" x="6162675" y="4960938"/>
          <p14:tracePt t="56401" x="6181725" y="4951413"/>
          <p14:tracePt t="56409" x="6199188" y="4943475"/>
          <p14:tracePt t="56417" x="6235700" y="4924425"/>
          <p14:tracePt t="56425" x="6262688" y="4906963"/>
          <p14:tracePt t="56433" x="6291263" y="4897438"/>
          <p14:tracePt t="56441" x="6308725" y="4878388"/>
          <p14:tracePt t="56448" x="6335713" y="4860925"/>
          <p14:tracePt t="56457" x="6372225" y="4841875"/>
          <p14:tracePt t="56465" x="6408738" y="4833938"/>
          <p14:tracePt t="56473" x="6472238" y="4797425"/>
          <p14:tracePt t="56481" x="6500813" y="4787900"/>
          <p14:tracePt t="56489" x="6564313" y="4768850"/>
          <p14:tracePt t="56497" x="6627813" y="4732338"/>
          <p14:tracePt t="56505" x="6700838" y="4705350"/>
          <p14:tracePt t="56513" x="6783388" y="4651375"/>
          <p14:tracePt t="56521" x="6883400" y="4614863"/>
          <p14:tracePt t="56529" x="6964363" y="4587875"/>
          <p14:tracePt t="56537" x="7046913" y="4541838"/>
          <p14:tracePt t="56545" x="7119938" y="4514850"/>
          <p14:tracePt t="56553" x="7239000" y="4459288"/>
          <p14:tracePt t="56561" x="7319963" y="4432300"/>
          <p14:tracePt t="56569" x="7402513" y="4376738"/>
          <p14:tracePt t="56577" x="7502525" y="4322763"/>
          <p14:tracePt t="56585" x="7512050" y="4322763"/>
          <p14:tracePt t="56594" x="7575550" y="4295775"/>
          <p14:tracePt t="56600" x="7639050" y="4259263"/>
          <p14:tracePt t="56609" x="7667625" y="4249738"/>
          <p14:tracePt t="56616" x="7685088" y="4240213"/>
          <p14:tracePt t="56625" x="7694613" y="4240213"/>
          <p14:tracePt t="56633" x="7712075" y="4222750"/>
          <p14:tracePt t="56648" x="7721600" y="4222750"/>
          <p14:tracePt t="56796" x="7731125" y="4213225"/>
          <p14:tracePt t="56823" x="7731125" y="4203700"/>
          <p14:tracePt t="56826" x="7758113" y="4195763"/>
          <p14:tracePt t="56841" x="7777163" y="4186238"/>
          <p14:tracePt t="56848" x="7785100" y="4186238"/>
          <p14:tracePt t="56857" x="7804150" y="4176713"/>
          <p14:tracePt t="56891" x="7813675" y="4176713"/>
          <p14:tracePt t="56896" x="7831138" y="4167188"/>
          <p14:tracePt t="56905" x="7840663" y="4167188"/>
          <p14:tracePt t="56921" x="7850188" y="4167188"/>
          <p14:tracePt t="57673" x="7885113" y="4159250"/>
          <p14:tracePt t="57681" x="7904163" y="4159250"/>
          <p14:tracePt t="57692" x="7940675" y="4159250"/>
          <p14:tracePt t="57696" x="8031163" y="4130675"/>
          <p14:tracePt t="57705" x="8086725" y="4103688"/>
          <p14:tracePt t="57712" x="8204200" y="4067175"/>
          <p14:tracePt t="57723" x="8332788" y="4049713"/>
          <p14:tracePt t="57728" x="8478838" y="4021138"/>
          <p14:tracePt t="57739" x="8615363" y="3994150"/>
          <p14:tracePt t="57744" x="8778875" y="3976688"/>
          <p14:tracePt t="57753" x="8943975" y="3957638"/>
          <p14:tracePt t="57761" x="9107488" y="39116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6.9"/>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TotalTime>
  <Words>7158</Words>
  <Application>Microsoft Office PowerPoint</Application>
  <PresentationFormat>画面に合わせる (4:3)</PresentationFormat>
  <Paragraphs>740</Paragraphs>
  <Slides>36</Slides>
  <Notes>36</Notes>
  <HiddenSlides>0</HiddenSlides>
  <MMClips>36</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36</vt:i4>
      </vt:variant>
    </vt:vector>
  </HeadingPairs>
  <TitlesOfParts>
    <vt:vector size="39" baseType="lpstr">
      <vt:lpstr>Arial</vt:lpstr>
      <vt:lpstr>Calibri</vt:lpstr>
      <vt:lpstr>標準デザイン</vt:lpstr>
      <vt:lpstr>計算機構成　第3回 データパス：計算をするところ </vt:lpstr>
      <vt:lpstr>ALUで色々な演算ができる</vt:lpstr>
      <vt:lpstr>たくさんALUを使う方法 →大変だし一般性がない</vt:lpstr>
      <vt:lpstr>レジスタへのデータの書き込み</vt:lpstr>
      <vt:lpstr>レジスタの利用</vt:lpstr>
      <vt:lpstr>データパスのVerilog記述</vt:lpstr>
      <vt:lpstr>always文</vt:lpstr>
      <vt:lpstr>テストベンチ 宣言部</vt:lpstr>
      <vt:lpstr>テストベンチ　続き</vt:lpstr>
      <vt:lpstr>クロックをいちいち書くのは面倒</vt:lpstr>
      <vt:lpstr>記述例：カウンタ</vt:lpstr>
      <vt:lpstr>記述例：カウンタ 簡易記述版</vt:lpstr>
      <vt:lpstr>このデータパスの問題点</vt:lpstr>
      <vt:lpstr>メモリの構成</vt:lpstr>
      <vt:lpstr>メモリからの読み出し</vt:lpstr>
      <vt:lpstr>メモリへの書き込み</vt:lpstr>
      <vt:lpstr>メモリの記述</vt:lpstr>
      <vt:lpstr>メモリ付きのデータパスでの計算 (p.18 例題2-3)</vt:lpstr>
      <vt:lpstr>メモリ付きのデータパス</vt:lpstr>
      <vt:lpstr>メモリ付きのデータパス</vt:lpstr>
      <vt:lpstr>メモリ付きのデータパス (p.18 例題2-4)</vt:lpstr>
      <vt:lpstr>命令の形にする</vt:lpstr>
      <vt:lpstr>プログラムの形にする</vt:lpstr>
      <vt:lpstr>命令実行の仕組み</vt:lpstr>
      <vt:lpstr>アキュムレータマシン</vt:lpstr>
      <vt:lpstr>命令の実行</vt:lpstr>
      <vt:lpstr>命令の実行</vt:lpstr>
      <vt:lpstr>命令の実行</vt:lpstr>
      <vt:lpstr>アキュムレータマシンのVerilog記述</vt:lpstr>
      <vt:lpstr>アキュムレータマシンのVerilog記述 入出力とレジスタ、ワイヤの宣言</vt:lpstr>
      <vt:lpstr>アキュムレータマシンのVerilog記述 デコードと入出力、ALUの接続</vt:lpstr>
      <vt:lpstr>アキュムレータマシンのVerilog記述 レジスタの制御</vt:lpstr>
      <vt:lpstr>テストベンチでのメモリの記述</vt:lpstr>
      <vt:lpstr>本日のまとめ</vt:lpstr>
      <vt:lpstr>今日のVerilog 構文</vt:lpstr>
      <vt:lpstr>演習3</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天野 英晴</cp:lastModifiedBy>
  <cp:revision>89</cp:revision>
  <dcterms:created xsi:type="dcterms:W3CDTF">2012-09-21T14:05:15Z</dcterms:created>
  <dcterms:modified xsi:type="dcterms:W3CDTF">2020-10-07T12:56:15Z</dcterms:modified>
</cp:coreProperties>
</file>